
<file path=[Content_Types].xml><?xml version="1.0" encoding="utf-8"?>
<Types xmlns="http://schemas.openxmlformats.org/package/2006/content-types">
  <Default Extension="jpeg" ContentType="image/jpeg"/>
  <Default Extension="wdp" ContentType="image/vnd.ms-photo"/>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notesSlides/notesSlide1.xml" ContentType="application/vnd.openxmlformats-officedocument.presentationml.notesSlide+xml"/>
  <Override PartName="/ppt/notesSlides/notesSlide36.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autoCompressPictures="0">
  <p:sldMasterIdLst>
    <p:sldMasterId id="2147483654" r:id="rId7"/>
  </p:sldMasterIdLst>
  <p:notesMasterIdLst>
    <p:notesMasterId r:id="rId9"/>
  </p:notesMasterIdLst>
  <p:sldIdLst>
    <p:sldId id="321" r:id="rId11"/>
    <p:sldId id="322" r:id="rId12"/>
    <p:sldId id="323" r:id="rId14"/>
    <p:sldId id="303" r:id="rId16"/>
    <p:sldId id="277" r:id="rId18"/>
    <p:sldId id="266" r:id="rId20"/>
    <p:sldId id="309" r:id="rId22"/>
    <p:sldId id="279" r:id="rId24"/>
    <p:sldId id="285" r:id="rId26"/>
    <p:sldId id="316" r:id="rId28"/>
    <p:sldId id="307" r:id="rId30"/>
    <p:sldId id="327" r:id="rId32"/>
    <p:sldId id="308" r:id="rId34"/>
    <p:sldId id="310" r:id="rId36"/>
    <p:sldId id="311" r:id="rId38"/>
    <p:sldId id="278" r:id="rId40"/>
    <p:sldId id="312" r:id="rId42"/>
    <p:sldId id="313" r:id="rId44"/>
    <p:sldId id="314" r:id="rId46"/>
    <p:sldId id="328" r:id="rId48"/>
    <p:sldId id="315" r:id="rId50"/>
    <p:sldId id="317" r:id="rId52"/>
    <p:sldId id="283" r:id="rId54"/>
    <p:sldId id="275" r:id="rId56"/>
    <p:sldId id="272" r:id="rId58"/>
    <p:sldId id="318" r:id="rId60"/>
    <p:sldId id="329" r:id="rId62"/>
    <p:sldId id="291" r:id="rId64"/>
    <p:sldId id="273" r:id="rId66"/>
    <p:sldId id="319" r:id="rId68"/>
    <p:sldId id="289" r:id="rId70"/>
    <p:sldId id="290" r:id="rId72"/>
    <p:sldId id="292" r:id="rId74"/>
    <p:sldId id="281" r:id="rId76"/>
    <p:sldId id="330" r:id="rId78"/>
    <p:sldId id="356" r:id="rId80"/>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538135"/>
    <a:srgbClr val="629B0A"/>
    <a:srgbClr val="005F4E"/>
    <a:srgbClr val="21A247"/>
    <a:srgbClr val="F23C00"/>
    <a:srgbClr val="E73A1C"/>
    <a:srgbClr val="00BE9C"/>
    <a:srgbClr val="4F5962"/>
    <a:srgbClr val="293036"/>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View">
  <p:normalViewPr horzBarState="maximized">
    <p:restoredLeft sz="16019" autoAdjust="0"/>
    <p:restoredTop sz="85017" autoAdjust="0"/>
  </p:normalViewPr>
  <p:slideViewPr>
    <p:cSldViewPr snapToGrid="0" snapToObjects="1">
      <p:cViewPr varScale="1">
        <p:scale>
          <a:sx n="73" d="100"/>
          <a:sy n="73" d="100"/>
        </p:scale>
        <p:origin x="762" y="66"/>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7" Type="http://schemas.openxmlformats.org/officeDocument/2006/relationships/slideMaster" Target="slideMasters/slideMaster1.xml"></Relationship><Relationship Id="rId8" Type="http://schemas.openxmlformats.org/officeDocument/2006/relationships/theme" Target="theme/theme1.xml"></Relationship><Relationship Id="rId9" Type="http://schemas.openxmlformats.org/officeDocument/2006/relationships/notesMaster" Target="notesMasters/notesMaster1.xml"></Relationship><Relationship Id="rId11" Type="http://schemas.openxmlformats.org/officeDocument/2006/relationships/slide" Target="slides/slide1.xml"></Relationship><Relationship Id="rId12" Type="http://schemas.openxmlformats.org/officeDocument/2006/relationships/slide" Target="slides/slide2.xml"></Relationship><Relationship Id="rId14" Type="http://schemas.openxmlformats.org/officeDocument/2006/relationships/slide" Target="slides/slide3.xml"></Relationship><Relationship Id="rId16" Type="http://schemas.openxmlformats.org/officeDocument/2006/relationships/slide" Target="slides/slide4.xml"></Relationship><Relationship Id="rId18" Type="http://schemas.openxmlformats.org/officeDocument/2006/relationships/slide" Target="slides/slide5.xml"></Relationship><Relationship Id="rId20" Type="http://schemas.openxmlformats.org/officeDocument/2006/relationships/slide" Target="slides/slide6.xml"></Relationship><Relationship Id="rId22" Type="http://schemas.openxmlformats.org/officeDocument/2006/relationships/slide" Target="slides/slide7.xml"></Relationship><Relationship Id="rId24" Type="http://schemas.openxmlformats.org/officeDocument/2006/relationships/slide" Target="slides/slide8.xml"></Relationship><Relationship Id="rId26" Type="http://schemas.openxmlformats.org/officeDocument/2006/relationships/slide" Target="slides/slide9.xml"></Relationship><Relationship Id="rId28" Type="http://schemas.openxmlformats.org/officeDocument/2006/relationships/slide" Target="slides/slide10.xml"></Relationship><Relationship Id="rId30" Type="http://schemas.openxmlformats.org/officeDocument/2006/relationships/slide" Target="slides/slide11.xml"></Relationship><Relationship Id="rId32" Type="http://schemas.openxmlformats.org/officeDocument/2006/relationships/slide" Target="slides/slide12.xml"></Relationship><Relationship Id="rId34" Type="http://schemas.openxmlformats.org/officeDocument/2006/relationships/slide" Target="slides/slide13.xml"></Relationship><Relationship Id="rId36" Type="http://schemas.openxmlformats.org/officeDocument/2006/relationships/slide" Target="slides/slide14.xml"></Relationship><Relationship Id="rId38" Type="http://schemas.openxmlformats.org/officeDocument/2006/relationships/slide" Target="slides/slide15.xml"></Relationship><Relationship Id="rId40" Type="http://schemas.openxmlformats.org/officeDocument/2006/relationships/slide" Target="slides/slide16.xml"></Relationship><Relationship Id="rId42" Type="http://schemas.openxmlformats.org/officeDocument/2006/relationships/slide" Target="slides/slide17.xml"></Relationship><Relationship Id="rId44" Type="http://schemas.openxmlformats.org/officeDocument/2006/relationships/slide" Target="slides/slide18.xml"></Relationship><Relationship Id="rId46" Type="http://schemas.openxmlformats.org/officeDocument/2006/relationships/slide" Target="slides/slide19.xml"></Relationship><Relationship Id="rId48" Type="http://schemas.openxmlformats.org/officeDocument/2006/relationships/slide" Target="slides/slide20.xml"></Relationship><Relationship Id="rId50" Type="http://schemas.openxmlformats.org/officeDocument/2006/relationships/slide" Target="slides/slide21.xml"></Relationship><Relationship Id="rId52" Type="http://schemas.openxmlformats.org/officeDocument/2006/relationships/slide" Target="slides/slide22.xml"></Relationship><Relationship Id="rId54" Type="http://schemas.openxmlformats.org/officeDocument/2006/relationships/slide" Target="slides/slide23.xml"></Relationship><Relationship Id="rId56" Type="http://schemas.openxmlformats.org/officeDocument/2006/relationships/slide" Target="slides/slide24.xml"></Relationship><Relationship Id="rId58" Type="http://schemas.openxmlformats.org/officeDocument/2006/relationships/slide" Target="slides/slide25.xml"></Relationship><Relationship Id="rId60" Type="http://schemas.openxmlformats.org/officeDocument/2006/relationships/slide" Target="slides/slide26.xml"></Relationship><Relationship Id="rId62" Type="http://schemas.openxmlformats.org/officeDocument/2006/relationships/slide" Target="slides/slide27.xml"></Relationship><Relationship Id="rId64" Type="http://schemas.openxmlformats.org/officeDocument/2006/relationships/slide" Target="slides/slide28.xml"></Relationship><Relationship Id="rId66" Type="http://schemas.openxmlformats.org/officeDocument/2006/relationships/slide" Target="slides/slide29.xml"></Relationship><Relationship Id="rId68" Type="http://schemas.openxmlformats.org/officeDocument/2006/relationships/slide" Target="slides/slide30.xml"></Relationship><Relationship Id="rId70" Type="http://schemas.openxmlformats.org/officeDocument/2006/relationships/slide" Target="slides/slide31.xml"></Relationship><Relationship Id="rId72" Type="http://schemas.openxmlformats.org/officeDocument/2006/relationships/slide" Target="slides/slide32.xml"></Relationship><Relationship Id="rId74" Type="http://schemas.openxmlformats.org/officeDocument/2006/relationships/slide" Target="slides/slide33.xml"></Relationship><Relationship Id="rId76" Type="http://schemas.openxmlformats.org/officeDocument/2006/relationships/slide" Target="slides/slide34.xml"></Relationship><Relationship Id="rId78" Type="http://schemas.openxmlformats.org/officeDocument/2006/relationships/slide" Target="slides/slide35.xml"></Relationship><Relationship Id="rId80" Type="http://schemas.openxmlformats.org/officeDocument/2006/relationships/slide" Target="slides/slide36.xml"></Relationship><Relationship Id="rId83" Type="http://schemas.openxmlformats.org/officeDocument/2006/relationships/viewProps" Target="viewProps.xml"></Relationship><Relationship Id="rId84"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3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4.xml"></Relationship></Relationships>
</file>

<file path=ppt/notesSlides/_rels/notesSlide3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5.xml"></Relationship></Relationships>
</file>

<file path=ppt/notesSlides/_rels/notesSlide3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6.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grpSp>
        <p:nvGrpSpPr>
          <p:cNvPr id="8" name="组合 7"/>
          <p:cNvGrpSpPr/>
          <p:nvPr userDrawn="1"/>
        </p:nvGrpSpPr>
        <p:grpSpPr>
          <a:xfrm>
            <a:off x="695539" y="314518"/>
            <a:ext cx="556793" cy="556791"/>
            <a:chOff x="1174007" y="954462"/>
            <a:chExt cx="1329951" cy="1329951"/>
          </a:xfrm>
          <a:solidFill>
            <a:schemeClr val="accent2"/>
          </a:solidFill>
        </p:grpSpPr>
        <p:sp>
          <p:nvSpPr>
            <p:cNvPr id="10" name="矩形 9"/>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矩形 10"/>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2_内容与标题">
    <p:spTree>
      <p:nvGrpSpPr>
        <p:cNvPr id="1" name=""/>
        <p:cNvGrpSpPr/>
        <p:nvPr/>
      </p:nvGrpSpPr>
      <p:grpSpPr>
        <a:xfrm>
          <a:off x="0" y="0"/>
          <a:ext cx="0" cy="0"/>
          <a:chOff x="0" y="0"/>
          <a:chExt cx="0" cy="0"/>
        </a:xfrm>
      </p:grpSpPr>
      <p:pic>
        <p:nvPicPr>
          <p:cNvPr id="38" name="图片 37"/>
          <p:cNvPicPr>
            <a:picLocks noChangeAspect="1"/>
          </p:cNvPicPr>
          <p:nvPr userDrawn="1"/>
        </p:nvPicPr>
        <p:blipFill>
          <a:blip r:embed="rId2"/>
          <a:stretch>
            <a:fillRect/>
          </a:stretch>
        </p:blipFill>
        <p:spPr>
          <a:xfrm>
            <a:off x="-3176" y="0"/>
            <a:ext cx="12195175" cy="6858000"/>
          </a:xfrm>
          <a:prstGeom prst="rect">
            <a:avLst/>
          </a:prstGeom>
        </p:spPr>
      </p:pic>
      <p:grpSp>
        <p:nvGrpSpPr>
          <p:cNvPr id="3" name="Group 4"/>
          <p:cNvGrpSpPr>
            <a:grpSpLocks noChangeAspect="1"/>
          </p:cNvGrpSpPr>
          <p:nvPr userDrawn="1"/>
        </p:nvGrpSpPr>
        <p:grpSpPr bwMode="auto">
          <a:xfrm>
            <a:off x="-3175" y="-1123950"/>
            <a:ext cx="12192000" cy="8866188"/>
            <a:chOff x="-2" y="-708"/>
            <a:chExt cx="7680" cy="5585"/>
          </a:xfrm>
          <a:solidFill>
            <a:schemeClr val="bg1">
              <a:alpha val="5000"/>
            </a:schemeClr>
          </a:solidFill>
        </p:grpSpPr>
        <p:sp>
          <p:nvSpPr>
            <p:cNvPr id="4" name="Freeform 7"/>
            <p:cNvSpPr/>
            <p:nvPr/>
          </p:nvSpPr>
          <p:spPr bwMode="auto">
            <a:xfrm>
              <a:off x="1430" y="-708"/>
              <a:ext cx="530" cy="531"/>
            </a:xfrm>
            <a:custGeom>
              <a:avLst/>
              <a:gdLst>
                <a:gd name="T0" fmla="*/ 385 w 530"/>
                <a:gd name="T1" fmla="*/ 0 h 531"/>
                <a:gd name="T2" fmla="*/ 145 w 530"/>
                <a:gd name="T3" fmla="*/ 0 h 531"/>
                <a:gd name="T4" fmla="*/ 145 w 530"/>
                <a:gd name="T5" fmla="*/ 146 h 531"/>
                <a:gd name="T6" fmla="*/ 0 w 530"/>
                <a:gd name="T7" fmla="*/ 146 h 531"/>
                <a:gd name="T8" fmla="*/ 0 w 530"/>
                <a:gd name="T9" fmla="*/ 385 h 531"/>
                <a:gd name="T10" fmla="*/ 145 w 530"/>
                <a:gd name="T11" fmla="*/ 385 h 531"/>
                <a:gd name="T12" fmla="*/ 145 w 530"/>
                <a:gd name="T13" fmla="*/ 531 h 531"/>
                <a:gd name="T14" fmla="*/ 385 w 530"/>
                <a:gd name="T15" fmla="*/ 531 h 531"/>
                <a:gd name="T16" fmla="*/ 385 w 530"/>
                <a:gd name="T17" fmla="*/ 385 h 531"/>
                <a:gd name="T18" fmla="*/ 530 w 530"/>
                <a:gd name="T19" fmla="*/ 385 h 531"/>
                <a:gd name="T20" fmla="*/ 530 w 530"/>
                <a:gd name="T21" fmla="*/ 146 h 531"/>
                <a:gd name="T22" fmla="*/ 385 w 530"/>
                <a:gd name="T23" fmla="*/ 146 h 531"/>
                <a:gd name="T24" fmla="*/ 385 w 530"/>
                <a:gd name="T25"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1">
                  <a:moveTo>
                    <a:pt x="385" y="0"/>
                  </a:moveTo>
                  <a:lnTo>
                    <a:pt x="145" y="0"/>
                  </a:lnTo>
                  <a:lnTo>
                    <a:pt x="145" y="146"/>
                  </a:lnTo>
                  <a:lnTo>
                    <a:pt x="0" y="146"/>
                  </a:lnTo>
                  <a:lnTo>
                    <a:pt x="0" y="385"/>
                  </a:lnTo>
                  <a:lnTo>
                    <a:pt x="145" y="385"/>
                  </a:lnTo>
                  <a:lnTo>
                    <a:pt x="145" y="531"/>
                  </a:lnTo>
                  <a:lnTo>
                    <a:pt x="385" y="531"/>
                  </a:lnTo>
                  <a:lnTo>
                    <a:pt x="385" y="385"/>
                  </a:lnTo>
                  <a:lnTo>
                    <a:pt x="530" y="385"/>
                  </a:lnTo>
                  <a:lnTo>
                    <a:pt x="530" y="146"/>
                  </a:lnTo>
                  <a:lnTo>
                    <a:pt x="385" y="146"/>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13"/>
            <p:cNvSpPr/>
            <p:nvPr/>
          </p:nvSpPr>
          <p:spPr bwMode="auto">
            <a:xfrm>
              <a:off x="2241" y="-470"/>
              <a:ext cx="871" cy="871"/>
            </a:xfrm>
            <a:custGeom>
              <a:avLst/>
              <a:gdLst>
                <a:gd name="T0" fmla="*/ 633 w 871"/>
                <a:gd name="T1" fmla="*/ 0 h 871"/>
                <a:gd name="T2" fmla="*/ 239 w 871"/>
                <a:gd name="T3" fmla="*/ 0 h 871"/>
                <a:gd name="T4" fmla="*/ 239 w 871"/>
                <a:gd name="T5" fmla="*/ 238 h 871"/>
                <a:gd name="T6" fmla="*/ 0 w 871"/>
                <a:gd name="T7" fmla="*/ 238 h 871"/>
                <a:gd name="T8" fmla="*/ 0 w 871"/>
                <a:gd name="T9" fmla="*/ 632 h 871"/>
                <a:gd name="T10" fmla="*/ 239 w 871"/>
                <a:gd name="T11" fmla="*/ 632 h 871"/>
                <a:gd name="T12" fmla="*/ 239 w 871"/>
                <a:gd name="T13" fmla="*/ 871 h 871"/>
                <a:gd name="T14" fmla="*/ 633 w 871"/>
                <a:gd name="T15" fmla="*/ 871 h 871"/>
                <a:gd name="T16" fmla="*/ 633 w 871"/>
                <a:gd name="T17" fmla="*/ 632 h 871"/>
                <a:gd name="T18" fmla="*/ 871 w 871"/>
                <a:gd name="T19" fmla="*/ 632 h 871"/>
                <a:gd name="T20" fmla="*/ 871 w 871"/>
                <a:gd name="T21" fmla="*/ 238 h 871"/>
                <a:gd name="T22" fmla="*/ 633 w 871"/>
                <a:gd name="T23" fmla="*/ 238 h 871"/>
                <a:gd name="T24" fmla="*/ 633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3" y="0"/>
                  </a:moveTo>
                  <a:lnTo>
                    <a:pt x="239" y="0"/>
                  </a:lnTo>
                  <a:lnTo>
                    <a:pt x="239" y="238"/>
                  </a:lnTo>
                  <a:lnTo>
                    <a:pt x="0" y="238"/>
                  </a:lnTo>
                  <a:lnTo>
                    <a:pt x="0" y="632"/>
                  </a:lnTo>
                  <a:lnTo>
                    <a:pt x="239" y="632"/>
                  </a:lnTo>
                  <a:lnTo>
                    <a:pt x="239" y="871"/>
                  </a:lnTo>
                  <a:lnTo>
                    <a:pt x="633" y="871"/>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14"/>
            <p:cNvSpPr/>
            <p:nvPr/>
          </p:nvSpPr>
          <p:spPr bwMode="auto">
            <a:xfrm>
              <a:off x="0" y="-15"/>
              <a:ext cx="553" cy="553"/>
            </a:xfrm>
            <a:custGeom>
              <a:avLst/>
              <a:gdLst>
                <a:gd name="T0" fmla="*/ 633 w 871"/>
                <a:gd name="T1" fmla="*/ 0 h 871"/>
                <a:gd name="T2" fmla="*/ 239 w 871"/>
                <a:gd name="T3" fmla="*/ 0 h 871"/>
                <a:gd name="T4" fmla="*/ 239 w 871"/>
                <a:gd name="T5" fmla="*/ 238 h 871"/>
                <a:gd name="T6" fmla="*/ 0 w 871"/>
                <a:gd name="T7" fmla="*/ 238 h 871"/>
                <a:gd name="T8" fmla="*/ 0 w 871"/>
                <a:gd name="T9" fmla="*/ 632 h 871"/>
                <a:gd name="T10" fmla="*/ 239 w 871"/>
                <a:gd name="T11" fmla="*/ 632 h 871"/>
                <a:gd name="T12" fmla="*/ 239 w 871"/>
                <a:gd name="T13" fmla="*/ 871 h 871"/>
                <a:gd name="T14" fmla="*/ 633 w 871"/>
                <a:gd name="T15" fmla="*/ 871 h 871"/>
                <a:gd name="T16" fmla="*/ 633 w 871"/>
                <a:gd name="T17" fmla="*/ 632 h 871"/>
                <a:gd name="T18" fmla="*/ 871 w 871"/>
                <a:gd name="T19" fmla="*/ 632 h 871"/>
                <a:gd name="T20" fmla="*/ 871 w 871"/>
                <a:gd name="T21" fmla="*/ 238 h 871"/>
                <a:gd name="T22" fmla="*/ 633 w 871"/>
                <a:gd name="T23" fmla="*/ 238 h 871"/>
                <a:gd name="T24" fmla="*/ 633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3" y="0"/>
                  </a:moveTo>
                  <a:lnTo>
                    <a:pt x="239" y="0"/>
                  </a:lnTo>
                  <a:lnTo>
                    <a:pt x="239" y="238"/>
                  </a:lnTo>
                  <a:lnTo>
                    <a:pt x="0" y="238"/>
                  </a:lnTo>
                  <a:lnTo>
                    <a:pt x="0" y="632"/>
                  </a:lnTo>
                  <a:lnTo>
                    <a:pt x="239" y="632"/>
                  </a:lnTo>
                  <a:lnTo>
                    <a:pt x="239" y="871"/>
                  </a:lnTo>
                  <a:lnTo>
                    <a:pt x="633" y="871"/>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5"/>
            <p:cNvSpPr/>
            <p:nvPr/>
          </p:nvSpPr>
          <p:spPr bwMode="auto">
            <a:xfrm>
              <a:off x="1361" y="133"/>
              <a:ext cx="669" cy="669"/>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6"/>
            <p:cNvSpPr/>
            <p:nvPr/>
          </p:nvSpPr>
          <p:spPr bwMode="auto">
            <a:xfrm>
              <a:off x="1361" y="133"/>
              <a:ext cx="669" cy="669"/>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7"/>
            <p:cNvSpPr/>
            <p:nvPr/>
          </p:nvSpPr>
          <p:spPr bwMode="auto">
            <a:xfrm>
              <a:off x="-2" y="691"/>
              <a:ext cx="1590" cy="1590"/>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18"/>
            <p:cNvSpPr/>
            <p:nvPr/>
          </p:nvSpPr>
          <p:spPr bwMode="auto">
            <a:xfrm>
              <a:off x="-2" y="691"/>
              <a:ext cx="1590" cy="1590"/>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9"/>
            <p:cNvSpPr/>
            <p:nvPr/>
          </p:nvSpPr>
          <p:spPr bwMode="auto">
            <a:xfrm>
              <a:off x="1102" y="2318"/>
              <a:ext cx="1188" cy="1189"/>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20"/>
            <p:cNvSpPr/>
            <p:nvPr/>
          </p:nvSpPr>
          <p:spPr bwMode="auto">
            <a:xfrm>
              <a:off x="1102" y="2318"/>
              <a:ext cx="1188" cy="1189"/>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21"/>
            <p:cNvSpPr/>
            <p:nvPr/>
          </p:nvSpPr>
          <p:spPr bwMode="auto">
            <a:xfrm>
              <a:off x="697" y="356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22"/>
            <p:cNvSpPr/>
            <p:nvPr/>
          </p:nvSpPr>
          <p:spPr bwMode="auto">
            <a:xfrm>
              <a:off x="697" y="356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3"/>
            <p:cNvSpPr/>
            <p:nvPr/>
          </p:nvSpPr>
          <p:spPr bwMode="auto">
            <a:xfrm>
              <a:off x="1618" y="3940"/>
              <a:ext cx="868" cy="868"/>
            </a:xfrm>
            <a:custGeom>
              <a:avLst/>
              <a:gdLst>
                <a:gd name="T0" fmla="*/ 630 w 868"/>
                <a:gd name="T1" fmla="*/ 0 h 868"/>
                <a:gd name="T2" fmla="*/ 238 w 868"/>
                <a:gd name="T3" fmla="*/ 0 h 868"/>
                <a:gd name="T4" fmla="*/ 238 w 868"/>
                <a:gd name="T5" fmla="*/ 238 h 868"/>
                <a:gd name="T6" fmla="*/ 0 w 868"/>
                <a:gd name="T7" fmla="*/ 238 h 868"/>
                <a:gd name="T8" fmla="*/ 0 w 868"/>
                <a:gd name="T9" fmla="*/ 630 h 868"/>
                <a:gd name="T10" fmla="*/ 238 w 868"/>
                <a:gd name="T11" fmla="*/ 630 h 868"/>
                <a:gd name="T12" fmla="*/ 238 w 868"/>
                <a:gd name="T13" fmla="*/ 868 h 868"/>
                <a:gd name="T14" fmla="*/ 630 w 868"/>
                <a:gd name="T15" fmla="*/ 868 h 868"/>
                <a:gd name="T16" fmla="*/ 630 w 868"/>
                <a:gd name="T17" fmla="*/ 630 h 868"/>
                <a:gd name="T18" fmla="*/ 868 w 868"/>
                <a:gd name="T19" fmla="*/ 630 h 868"/>
                <a:gd name="T20" fmla="*/ 868 w 868"/>
                <a:gd name="T21" fmla="*/ 238 h 868"/>
                <a:gd name="T22" fmla="*/ 630 w 868"/>
                <a:gd name="T23" fmla="*/ 238 h 868"/>
                <a:gd name="T24" fmla="*/ 630 w 868"/>
                <a:gd name="T25"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8" h="868">
                  <a:moveTo>
                    <a:pt x="630" y="0"/>
                  </a:moveTo>
                  <a:lnTo>
                    <a:pt x="238" y="0"/>
                  </a:lnTo>
                  <a:lnTo>
                    <a:pt x="238" y="238"/>
                  </a:lnTo>
                  <a:lnTo>
                    <a:pt x="0" y="238"/>
                  </a:lnTo>
                  <a:lnTo>
                    <a:pt x="0" y="630"/>
                  </a:lnTo>
                  <a:lnTo>
                    <a:pt x="238" y="630"/>
                  </a:lnTo>
                  <a:lnTo>
                    <a:pt x="238" y="868"/>
                  </a:lnTo>
                  <a:lnTo>
                    <a:pt x="630" y="868"/>
                  </a:lnTo>
                  <a:lnTo>
                    <a:pt x="630" y="630"/>
                  </a:lnTo>
                  <a:lnTo>
                    <a:pt x="868" y="630"/>
                  </a:lnTo>
                  <a:lnTo>
                    <a:pt x="868" y="238"/>
                  </a:lnTo>
                  <a:lnTo>
                    <a:pt x="630" y="238"/>
                  </a:lnTo>
                  <a:lnTo>
                    <a:pt x="63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24"/>
            <p:cNvSpPr/>
            <p:nvPr/>
          </p:nvSpPr>
          <p:spPr bwMode="auto">
            <a:xfrm>
              <a:off x="1618" y="3940"/>
              <a:ext cx="868" cy="868"/>
            </a:xfrm>
            <a:custGeom>
              <a:avLst/>
              <a:gdLst>
                <a:gd name="T0" fmla="*/ 630 w 868"/>
                <a:gd name="T1" fmla="*/ 0 h 868"/>
                <a:gd name="T2" fmla="*/ 238 w 868"/>
                <a:gd name="T3" fmla="*/ 0 h 868"/>
                <a:gd name="T4" fmla="*/ 238 w 868"/>
                <a:gd name="T5" fmla="*/ 238 h 868"/>
                <a:gd name="T6" fmla="*/ 0 w 868"/>
                <a:gd name="T7" fmla="*/ 238 h 868"/>
                <a:gd name="T8" fmla="*/ 0 w 868"/>
                <a:gd name="T9" fmla="*/ 630 h 868"/>
                <a:gd name="T10" fmla="*/ 238 w 868"/>
                <a:gd name="T11" fmla="*/ 630 h 868"/>
                <a:gd name="T12" fmla="*/ 238 w 868"/>
                <a:gd name="T13" fmla="*/ 868 h 868"/>
                <a:gd name="T14" fmla="*/ 630 w 868"/>
                <a:gd name="T15" fmla="*/ 868 h 868"/>
                <a:gd name="T16" fmla="*/ 630 w 868"/>
                <a:gd name="T17" fmla="*/ 630 h 868"/>
                <a:gd name="T18" fmla="*/ 868 w 868"/>
                <a:gd name="T19" fmla="*/ 630 h 868"/>
                <a:gd name="T20" fmla="*/ 868 w 868"/>
                <a:gd name="T21" fmla="*/ 238 h 868"/>
                <a:gd name="T22" fmla="*/ 630 w 868"/>
                <a:gd name="T23" fmla="*/ 238 h 868"/>
                <a:gd name="T24" fmla="*/ 630 w 868"/>
                <a:gd name="T25"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8" h="868">
                  <a:moveTo>
                    <a:pt x="630" y="0"/>
                  </a:moveTo>
                  <a:lnTo>
                    <a:pt x="238" y="0"/>
                  </a:lnTo>
                  <a:lnTo>
                    <a:pt x="238" y="238"/>
                  </a:lnTo>
                  <a:lnTo>
                    <a:pt x="0" y="238"/>
                  </a:lnTo>
                  <a:lnTo>
                    <a:pt x="0" y="630"/>
                  </a:lnTo>
                  <a:lnTo>
                    <a:pt x="238" y="630"/>
                  </a:lnTo>
                  <a:lnTo>
                    <a:pt x="238" y="868"/>
                  </a:lnTo>
                  <a:lnTo>
                    <a:pt x="630" y="868"/>
                  </a:lnTo>
                  <a:lnTo>
                    <a:pt x="630" y="630"/>
                  </a:lnTo>
                  <a:lnTo>
                    <a:pt x="868" y="630"/>
                  </a:lnTo>
                  <a:lnTo>
                    <a:pt x="868" y="238"/>
                  </a:lnTo>
                  <a:lnTo>
                    <a:pt x="630" y="238"/>
                  </a:lnTo>
                  <a:lnTo>
                    <a:pt x="63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7"/>
            <p:cNvSpPr/>
            <p:nvPr/>
          </p:nvSpPr>
          <p:spPr bwMode="auto">
            <a:xfrm>
              <a:off x="4432" y="-394"/>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4 h 529"/>
                <a:gd name="T10" fmla="*/ 145 w 530"/>
                <a:gd name="T11" fmla="*/ 384 h 529"/>
                <a:gd name="T12" fmla="*/ 145 w 530"/>
                <a:gd name="T13" fmla="*/ 529 h 529"/>
                <a:gd name="T14" fmla="*/ 385 w 530"/>
                <a:gd name="T15" fmla="*/ 529 h 529"/>
                <a:gd name="T16" fmla="*/ 385 w 530"/>
                <a:gd name="T17" fmla="*/ 384 h 529"/>
                <a:gd name="T18" fmla="*/ 530 w 530"/>
                <a:gd name="T19" fmla="*/ 384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4"/>
                  </a:lnTo>
                  <a:lnTo>
                    <a:pt x="145" y="384"/>
                  </a:lnTo>
                  <a:lnTo>
                    <a:pt x="145" y="529"/>
                  </a:lnTo>
                  <a:lnTo>
                    <a:pt x="385" y="529"/>
                  </a:lnTo>
                  <a:lnTo>
                    <a:pt x="385" y="384"/>
                  </a:lnTo>
                  <a:lnTo>
                    <a:pt x="530" y="384"/>
                  </a:lnTo>
                  <a:lnTo>
                    <a:pt x="530" y="144"/>
                  </a:lnTo>
                  <a:lnTo>
                    <a:pt x="385" y="144"/>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8"/>
            <p:cNvSpPr/>
            <p:nvPr/>
          </p:nvSpPr>
          <p:spPr bwMode="auto">
            <a:xfrm>
              <a:off x="4432" y="-394"/>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4 h 529"/>
                <a:gd name="T10" fmla="*/ 145 w 530"/>
                <a:gd name="T11" fmla="*/ 384 h 529"/>
                <a:gd name="T12" fmla="*/ 145 w 530"/>
                <a:gd name="T13" fmla="*/ 529 h 529"/>
                <a:gd name="T14" fmla="*/ 385 w 530"/>
                <a:gd name="T15" fmla="*/ 529 h 529"/>
                <a:gd name="T16" fmla="*/ 385 w 530"/>
                <a:gd name="T17" fmla="*/ 384 h 529"/>
                <a:gd name="T18" fmla="*/ 530 w 530"/>
                <a:gd name="T19" fmla="*/ 384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4"/>
                  </a:lnTo>
                  <a:lnTo>
                    <a:pt x="145" y="384"/>
                  </a:lnTo>
                  <a:lnTo>
                    <a:pt x="145" y="529"/>
                  </a:lnTo>
                  <a:lnTo>
                    <a:pt x="385" y="529"/>
                  </a:lnTo>
                  <a:lnTo>
                    <a:pt x="385" y="384"/>
                  </a:lnTo>
                  <a:lnTo>
                    <a:pt x="530" y="384"/>
                  </a:lnTo>
                  <a:lnTo>
                    <a:pt x="530" y="144"/>
                  </a:lnTo>
                  <a:lnTo>
                    <a:pt x="385" y="144"/>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33"/>
            <p:cNvSpPr/>
            <p:nvPr/>
          </p:nvSpPr>
          <p:spPr bwMode="auto">
            <a:xfrm>
              <a:off x="5242" y="-158"/>
              <a:ext cx="872" cy="872"/>
            </a:xfrm>
            <a:custGeom>
              <a:avLst/>
              <a:gdLst>
                <a:gd name="T0" fmla="*/ 634 w 872"/>
                <a:gd name="T1" fmla="*/ 0 h 872"/>
                <a:gd name="T2" fmla="*/ 240 w 872"/>
                <a:gd name="T3" fmla="*/ 0 h 872"/>
                <a:gd name="T4" fmla="*/ 240 w 872"/>
                <a:gd name="T5" fmla="*/ 240 h 872"/>
                <a:gd name="T6" fmla="*/ 0 w 872"/>
                <a:gd name="T7" fmla="*/ 240 h 872"/>
                <a:gd name="T8" fmla="*/ 0 w 872"/>
                <a:gd name="T9" fmla="*/ 634 h 872"/>
                <a:gd name="T10" fmla="*/ 240 w 872"/>
                <a:gd name="T11" fmla="*/ 634 h 872"/>
                <a:gd name="T12" fmla="*/ 240 w 872"/>
                <a:gd name="T13" fmla="*/ 872 h 872"/>
                <a:gd name="T14" fmla="*/ 634 w 872"/>
                <a:gd name="T15" fmla="*/ 872 h 872"/>
                <a:gd name="T16" fmla="*/ 634 w 872"/>
                <a:gd name="T17" fmla="*/ 634 h 872"/>
                <a:gd name="T18" fmla="*/ 872 w 872"/>
                <a:gd name="T19" fmla="*/ 634 h 872"/>
                <a:gd name="T20" fmla="*/ 872 w 872"/>
                <a:gd name="T21" fmla="*/ 240 h 872"/>
                <a:gd name="T22" fmla="*/ 634 w 872"/>
                <a:gd name="T23" fmla="*/ 240 h 872"/>
                <a:gd name="T24" fmla="*/ 634 w 872"/>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2" h="872">
                  <a:moveTo>
                    <a:pt x="634" y="0"/>
                  </a:moveTo>
                  <a:lnTo>
                    <a:pt x="240" y="0"/>
                  </a:lnTo>
                  <a:lnTo>
                    <a:pt x="240" y="240"/>
                  </a:lnTo>
                  <a:lnTo>
                    <a:pt x="0" y="240"/>
                  </a:lnTo>
                  <a:lnTo>
                    <a:pt x="0" y="634"/>
                  </a:lnTo>
                  <a:lnTo>
                    <a:pt x="240" y="634"/>
                  </a:lnTo>
                  <a:lnTo>
                    <a:pt x="240" y="872"/>
                  </a:lnTo>
                  <a:lnTo>
                    <a:pt x="634" y="872"/>
                  </a:lnTo>
                  <a:lnTo>
                    <a:pt x="634" y="634"/>
                  </a:lnTo>
                  <a:lnTo>
                    <a:pt x="872" y="634"/>
                  </a:lnTo>
                  <a:lnTo>
                    <a:pt x="872" y="240"/>
                  </a:lnTo>
                  <a:lnTo>
                    <a:pt x="634" y="240"/>
                  </a:lnTo>
                  <a:lnTo>
                    <a:pt x="6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34"/>
            <p:cNvSpPr/>
            <p:nvPr/>
          </p:nvSpPr>
          <p:spPr bwMode="auto">
            <a:xfrm>
              <a:off x="5242" y="-158"/>
              <a:ext cx="872" cy="872"/>
            </a:xfrm>
            <a:custGeom>
              <a:avLst/>
              <a:gdLst>
                <a:gd name="T0" fmla="*/ 634 w 872"/>
                <a:gd name="T1" fmla="*/ 0 h 872"/>
                <a:gd name="T2" fmla="*/ 240 w 872"/>
                <a:gd name="T3" fmla="*/ 0 h 872"/>
                <a:gd name="T4" fmla="*/ 240 w 872"/>
                <a:gd name="T5" fmla="*/ 240 h 872"/>
                <a:gd name="T6" fmla="*/ 0 w 872"/>
                <a:gd name="T7" fmla="*/ 240 h 872"/>
                <a:gd name="T8" fmla="*/ 0 w 872"/>
                <a:gd name="T9" fmla="*/ 634 h 872"/>
                <a:gd name="T10" fmla="*/ 240 w 872"/>
                <a:gd name="T11" fmla="*/ 634 h 872"/>
                <a:gd name="T12" fmla="*/ 240 w 872"/>
                <a:gd name="T13" fmla="*/ 872 h 872"/>
                <a:gd name="T14" fmla="*/ 634 w 872"/>
                <a:gd name="T15" fmla="*/ 872 h 872"/>
                <a:gd name="T16" fmla="*/ 634 w 872"/>
                <a:gd name="T17" fmla="*/ 634 h 872"/>
                <a:gd name="T18" fmla="*/ 872 w 872"/>
                <a:gd name="T19" fmla="*/ 634 h 872"/>
                <a:gd name="T20" fmla="*/ 872 w 872"/>
                <a:gd name="T21" fmla="*/ 240 h 872"/>
                <a:gd name="T22" fmla="*/ 634 w 872"/>
                <a:gd name="T23" fmla="*/ 240 h 872"/>
                <a:gd name="T24" fmla="*/ 634 w 872"/>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2" h="872">
                  <a:moveTo>
                    <a:pt x="634" y="0"/>
                  </a:moveTo>
                  <a:lnTo>
                    <a:pt x="240" y="0"/>
                  </a:lnTo>
                  <a:lnTo>
                    <a:pt x="240" y="240"/>
                  </a:lnTo>
                  <a:lnTo>
                    <a:pt x="0" y="240"/>
                  </a:lnTo>
                  <a:lnTo>
                    <a:pt x="0" y="634"/>
                  </a:lnTo>
                  <a:lnTo>
                    <a:pt x="240" y="634"/>
                  </a:lnTo>
                  <a:lnTo>
                    <a:pt x="240" y="872"/>
                  </a:lnTo>
                  <a:lnTo>
                    <a:pt x="634" y="872"/>
                  </a:lnTo>
                  <a:lnTo>
                    <a:pt x="634" y="634"/>
                  </a:lnTo>
                  <a:lnTo>
                    <a:pt x="872" y="634"/>
                  </a:lnTo>
                  <a:lnTo>
                    <a:pt x="872" y="240"/>
                  </a:lnTo>
                  <a:lnTo>
                    <a:pt x="634" y="240"/>
                  </a:lnTo>
                  <a:lnTo>
                    <a:pt x="63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35"/>
            <p:cNvSpPr/>
            <p:nvPr/>
          </p:nvSpPr>
          <p:spPr bwMode="auto">
            <a:xfrm>
              <a:off x="5986" y="1141"/>
              <a:ext cx="871" cy="872"/>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36"/>
            <p:cNvSpPr/>
            <p:nvPr/>
          </p:nvSpPr>
          <p:spPr bwMode="auto">
            <a:xfrm>
              <a:off x="5986" y="1141"/>
              <a:ext cx="871" cy="872"/>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37"/>
            <p:cNvSpPr/>
            <p:nvPr/>
          </p:nvSpPr>
          <p:spPr bwMode="auto">
            <a:xfrm>
              <a:off x="6820" y="1842"/>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8"/>
            <p:cNvSpPr/>
            <p:nvPr/>
          </p:nvSpPr>
          <p:spPr bwMode="auto">
            <a:xfrm>
              <a:off x="6820" y="1842"/>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39"/>
            <p:cNvSpPr/>
            <p:nvPr/>
          </p:nvSpPr>
          <p:spPr bwMode="auto">
            <a:xfrm>
              <a:off x="6321" y="2566"/>
              <a:ext cx="869" cy="872"/>
            </a:xfrm>
            <a:custGeom>
              <a:avLst/>
              <a:gdLst>
                <a:gd name="T0" fmla="*/ 632 w 869"/>
                <a:gd name="T1" fmla="*/ 0 h 872"/>
                <a:gd name="T2" fmla="*/ 238 w 869"/>
                <a:gd name="T3" fmla="*/ 0 h 872"/>
                <a:gd name="T4" fmla="*/ 238 w 869"/>
                <a:gd name="T5" fmla="*/ 238 h 872"/>
                <a:gd name="T6" fmla="*/ 0 w 869"/>
                <a:gd name="T7" fmla="*/ 238 h 872"/>
                <a:gd name="T8" fmla="*/ 0 w 869"/>
                <a:gd name="T9" fmla="*/ 632 h 872"/>
                <a:gd name="T10" fmla="*/ 238 w 869"/>
                <a:gd name="T11" fmla="*/ 632 h 872"/>
                <a:gd name="T12" fmla="*/ 238 w 869"/>
                <a:gd name="T13" fmla="*/ 872 h 872"/>
                <a:gd name="T14" fmla="*/ 632 w 869"/>
                <a:gd name="T15" fmla="*/ 872 h 872"/>
                <a:gd name="T16" fmla="*/ 632 w 869"/>
                <a:gd name="T17" fmla="*/ 632 h 872"/>
                <a:gd name="T18" fmla="*/ 869 w 869"/>
                <a:gd name="T19" fmla="*/ 632 h 872"/>
                <a:gd name="T20" fmla="*/ 869 w 869"/>
                <a:gd name="T21" fmla="*/ 238 h 872"/>
                <a:gd name="T22" fmla="*/ 632 w 869"/>
                <a:gd name="T23" fmla="*/ 238 h 872"/>
                <a:gd name="T24" fmla="*/ 632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2" y="0"/>
                  </a:moveTo>
                  <a:lnTo>
                    <a:pt x="238" y="0"/>
                  </a:lnTo>
                  <a:lnTo>
                    <a:pt x="238" y="238"/>
                  </a:lnTo>
                  <a:lnTo>
                    <a:pt x="0" y="238"/>
                  </a:lnTo>
                  <a:lnTo>
                    <a:pt x="0" y="632"/>
                  </a:lnTo>
                  <a:lnTo>
                    <a:pt x="238" y="632"/>
                  </a:lnTo>
                  <a:lnTo>
                    <a:pt x="238" y="872"/>
                  </a:lnTo>
                  <a:lnTo>
                    <a:pt x="632" y="872"/>
                  </a:lnTo>
                  <a:lnTo>
                    <a:pt x="632" y="632"/>
                  </a:lnTo>
                  <a:lnTo>
                    <a:pt x="869" y="632"/>
                  </a:lnTo>
                  <a:lnTo>
                    <a:pt x="869" y="238"/>
                  </a:lnTo>
                  <a:lnTo>
                    <a:pt x="632" y="238"/>
                  </a:lnTo>
                  <a:lnTo>
                    <a:pt x="6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0"/>
            <p:cNvSpPr/>
            <p:nvPr/>
          </p:nvSpPr>
          <p:spPr bwMode="auto">
            <a:xfrm>
              <a:off x="6321" y="2566"/>
              <a:ext cx="869" cy="872"/>
            </a:xfrm>
            <a:custGeom>
              <a:avLst/>
              <a:gdLst>
                <a:gd name="T0" fmla="*/ 632 w 869"/>
                <a:gd name="T1" fmla="*/ 0 h 872"/>
                <a:gd name="T2" fmla="*/ 238 w 869"/>
                <a:gd name="T3" fmla="*/ 0 h 872"/>
                <a:gd name="T4" fmla="*/ 238 w 869"/>
                <a:gd name="T5" fmla="*/ 238 h 872"/>
                <a:gd name="T6" fmla="*/ 0 w 869"/>
                <a:gd name="T7" fmla="*/ 238 h 872"/>
                <a:gd name="T8" fmla="*/ 0 w 869"/>
                <a:gd name="T9" fmla="*/ 632 h 872"/>
                <a:gd name="T10" fmla="*/ 238 w 869"/>
                <a:gd name="T11" fmla="*/ 632 h 872"/>
                <a:gd name="T12" fmla="*/ 238 w 869"/>
                <a:gd name="T13" fmla="*/ 872 h 872"/>
                <a:gd name="T14" fmla="*/ 632 w 869"/>
                <a:gd name="T15" fmla="*/ 872 h 872"/>
                <a:gd name="T16" fmla="*/ 632 w 869"/>
                <a:gd name="T17" fmla="*/ 632 h 872"/>
                <a:gd name="T18" fmla="*/ 869 w 869"/>
                <a:gd name="T19" fmla="*/ 632 h 872"/>
                <a:gd name="T20" fmla="*/ 869 w 869"/>
                <a:gd name="T21" fmla="*/ 238 h 872"/>
                <a:gd name="T22" fmla="*/ 632 w 869"/>
                <a:gd name="T23" fmla="*/ 238 h 872"/>
                <a:gd name="T24" fmla="*/ 632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2" y="0"/>
                  </a:moveTo>
                  <a:lnTo>
                    <a:pt x="238" y="0"/>
                  </a:lnTo>
                  <a:lnTo>
                    <a:pt x="238" y="238"/>
                  </a:lnTo>
                  <a:lnTo>
                    <a:pt x="0" y="238"/>
                  </a:lnTo>
                  <a:lnTo>
                    <a:pt x="0" y="632"/>
                  </a:lnTo>
                  <a:lnTo>
                    <a:pt x="238" y="632"/>
                  </a:lnTo>
                  <a:lnTo>
                    <a:pt x="238" y="872"/>
                  </a:lnTo>
                  <a:lnTo>
                    <a:pt x="632" y="872"/>
                  </a:lnTo>
                  <a:lnTo>
                    <a:pt x="632" y="632"/>
                  </a:lnTo>
                  <a:lnTo>
                    <a:pt x="869" y="632"/>
                  </a:lnTo>
                  <a:lnTo>
                    <a:pt x="869" y="238"/>
                  </a:lnTo>
                  <a:lnTo>
                    <a:pt x="632" y="238"/>
                  </a:lnTo>
                  <a:lnTo>
                    <a:pt x="63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1"/>
            <p:cNvSpPr/>
            <p:nvPr/>
          </p:nvSpPr>
          <p:spPr bwMode="auto">
            <a:xfrm>
              <a:off x="5439" y="317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42"/>
            <p:cNvSpPr/>
            <p:nvPr/>
          </p:nvSpPr>
          <p:spPr bwMode="auto">
            <a:xfrm>
              <a:off x="5439" y="317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43"/>
            <p:cNvSpPr/>
            <p:nvPr/>
          </p:nvSpPr>
          <p:spPr bwMode="auto">
            <a:xfrm>
              <a:off x="3082" y="4006"/>
              <a:ext cx="871" cy="871"/>
            </a:xfrm>
            <a:custGeom>
              <a:avLst/>
              <a:gdLst>
                <a:gd name="T0" fmla="*/ 631 w 871"/>
                <a:gd name="T1" fmla="*/ 0 h 871"/>
                <a:gd name="T2" fmla="*/ 237 w 871"/>
                <a:gd name="T3" fmla="*/ 0 h 871"/>
                <a:gd name="T4" fmla="*/ 237 w 871"/>
                <a:gd name="T5" fmla="*/ 237 h 871"/>
                <a:gd name="T6" fmla="*/ 0 w 871"/>
                <a:gd name="T7" fmla="*/ 237 h 871"/>
                <a:gd name="T8" fmla="*/ 0 w 871"/>
                <a:gd name="T9" fmla="*/ 631 h 871"/>
                <a:gd name="T10" fmla="*/ 237 w 871"/>
                <a:gd name="T11" fmla="*/ 631 h 871"/>
                <a:gd name="T12" fmla="*/ 237 w 871"/>
                <a:gd name="T13" fmla="*/ 871 h 871"/>
                <a:gd name="T14" fmla="*/ 631 w 871"/>
                <a:gd name="T15" fmla="*/ 871 h 871"/>
                <a:gd name="T16" fmla="*/ 631 w 871"/>
                <a:gd name="T17" fmla="*/ 631 h 871"/>
                <a:gd name="T18" fmla="*/ 871 w 871"/>
                <a:gd name="T19" fmla="*/ 631 h 871"/>
                <a:gd name="T20" fmla="*/ 871 w 871"/>
                <a:gd name="T21" fmla="*/ 237 h 871"/>
                <a:gd name="T22" fmla="*/ 631 w 871"/>
                <a:gd name="T23" fmla="*/ 237 h 871"/>
                <a:gd name="T24" fmla="*/ 631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1" y="0"/>
                  </a:moveTo>
                  <a:lnTo>
                    <a:pt x="237" y="0"/>
                  </a:lnTo>
                  <a:lnTo>
                    <a:pt x="237" y="237"/>
                  </a:lnTo>
                  <a:lnTo>
                    <a:pt x="0" y="237"/>
                  </a:lnTo>
                  <a:lnTo>
                    <a:pt x="0" y="631"/>
                  </a:lnTo>
                  <a:lnTo>
                    <a:pt x="237" y="631"/>
                  </a:lnTo>
                  <a:lnTo>
                    <a:pt x="237" y="871"/>
                  </a:lnTo>
                  <a:lnTo>
                    <a:pt x="631" y="871"/>
                  </a:lnTo>
                  <a:lnTo>
                    <a:pt x="631" y="631"/>
                  </a:lnTo>
                  <a:lnTo>
                    <a:pt x="871" y="631"/>
                  </a:lnTo>
                  <a:lnTo>
                    <a:pt x="871" y="237"/>
                  </a:lnTo>
                  <a:lnTo>
                    <a:pt x="631" y="237"/>
                  </a:lnTo>
                  <a:lnTo>
                    <a:pt x="6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44"/>
            <p:cNvSpPr/>
            <p:nvPr/>
          </p:nvSpPr>
          <p:spPr bwMode="auto">
            <a:xfrm>
              <a:off x="3082" y="4006"/>
              <a:ext cx="871" cy="871"/>
            </a:xfrm>
            <a:custGeom>
              <a:avLst/>
              <a:gdLst>
                <a:gd name="T0" fmla="*/ 631 w 871"/>
                <a:gd name="T1" fmla="*/ 0 h 871"/>
                <a:gd name="T2" fmla="*/ 237 w 871"/>
                <a:gd name="T3" fmla="*/ 0 h 871"/>
                <a:gd name="T4" fmla="*/ 237 w 871"/>
                <a:gd name="T5" fmla="*/ 237 h 871"/>
                <a:gd name="T6" fmla="*/ 0 w 871"/>
                <a:gd name="T7" fmla="*/ 237 h 871"/>
                <a:gd name="T8" fmla="*/ 0 w 871"/>
                <a:gd name="T9" fmla="*/ 631 h 871"/>
                <a:gd name="T10" fmla="*/ 237 w 871"/>
                <a:gd name="T11" fmla="*/ 631 h 871"/>
                <a:gd name="T12" fmla="*/ 237 w 871"/>
                <a:gd name="T13" fmla="*/ 871 h 871"/>
                <a:gd name="T14" fmla="*/ 631 w 871"/>
                <a:gd name="T15" fmla="*/ 871 h 871"/>
                <a:gd name="T16" fmla="*/ 631 w 871"/>
                <a:gd name="T17" fmla="*/ 631 h 871"/>
                <a:gd name="T18" fmla="*/ 871 w 871"/>
                <a:gd name="T19" fmla="*/ 631 h 871"/>
                <a:gd name="T20" fmla="*/ 871 w 871"/>
                <a:gd name="T21" fmla="*/ 237 h 871"/>
                <a:gd name="T22" fmla="*/ 631 w 871"/>
                <a:gd name="T23" fmla="*/ 237 h 871"/>
                <a:gd name="T24" fmla="*/ 631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1" y="0"/>
                  </a:moveTo>
                  <a:lnTo>
                    <a:pt x="237" y="0"/>
                  </a:lnTo>
                  <a:lnTo>
                    <a:pt x="237" y="237"/>
                  </a:lnTo>
                  <a:lnTo>
                    <a:pt x="0" y="237"/>
                  </a:lnTo>
                  <a:lnTo>
                    <a:pt x="0" y="631"/>
                  </a:lnTo>
                  <a:lnTo>
                    <a:pt x="237" y="631"/>
                  </a:lnTo>
                  <a:lnTo>
                    <a:pt x="237" y="871"/>
                  </a:lnTo>
                  <a:lnTo>
                    <a:pt x="631" y="871"/>
                  </a:lnTo>
                  <a:lnTo>
                    <a:pt x="631" y="631"/>
                  </a:lnTo>
                  <a:lnTo>
                    <a:pt x="871" y="631"/>
                  </a:lnTo>
                  <a:lnTo>
                    <a:pt x="871" y="237"/>
                  </a:lnTo>
                  <a:lnTo>
                    <a:pt x="631" y="237"/>
                  </a:lnTo>
                  <a:lnTo>
                    <a:pt x="63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47"/>
            <p:cNvSpPr/>
            <p:nvPr/>
          </p:nvSpPr>
          <p:spPr bwMode="auto">
            <a:xfrm>
              <a:off x="4391" y="3519"/>
              <a:ext cx="871" cy="870"/>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8"/>
            <p:cNvSpPr/>
            <p:nvPr/>
          </p:nvSpPr>
          <p:spPr bwMode="auto">
            <a:xfrm>
              <a:off x="4391" y="3519"/>
              <a:ext cx="871" cy="870"/>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9"/>
            <p:cNvSpPr/>
            <p:nvPr/>
          </p:nvSpPr>
          <p:spPr bwMode="auto">
            <a:xfrm>
              <a:off x="5225" y="4219"/>
              <a:ext cx="530" cy="530"/>
            </a:xfrm>
            <a:custGeom>
              <a:avLst/>
              <a:gdLst>
                <a:gd name="T0" fmla="*/ 385 w 530"/>
                <a:gd name="T1" fmla="*/ 0 h 530"/>
                <a:gd name="T2" fmla="*/ 145 w 530"/>
                <a:gd name="T3" fmla="*/ 0 h 530"/>
                <a:gd name="T4" fmla="*/ 145 w 530"/>
                <a:gd name="T5" fmla="*/ 145 h 530"/>
                <a:gd name="T6" fmla="*/ 0 w 530"/>
                <a:gd name="T7" fmla="*/ 145 h 530"/>
                <a:gd name="T8" fmla="*/ 0 w 530"/>
                <a:gd name="T9" fmla="*/ 385 h 530"/>
                <a:gd name="T10" fmla="*/ 145 w 530"/>
                <a:gd name="T11" fmla="*/ 385 h 530"/>
                <a:gd name="T12" fmla="*/ 145 w 530"/>
                <a:gd name="T13" fmla="*/ 530 h 530"/>
                <a:gd name="T14" fmla="*/ 385 w 530"/>
                <a:gd name="T15" fmla="*/ 530 h 530"/>
                <a:gd name="T16" fmla="*/ 385 w 530"/>
                <a:gd name="T17" fmla="*/ 385 h 530"/>
                <a:gd name="T18" fmla="*/ 530 w 530"/>
                <a:gd name="T19" fmla="*/ 385 h 530"/>
                <a:gd name="T20" fmla="*/ 530 w 530"/>
                <a:gd name="T21" fmla="*/ 145 h 530"/>
                <a:gd name="T22" fmla="*/ 385 w 530"/>
                <a:gd name="T23" fmla="*/ 145 h 530"/>
                <a:gd name="T24" fmla="*/ 385 w 530"/>
                <a:gd name="T25"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0">
                  <a:moveTo>
                    <a:pt x="385" y="0"/>
                  </a:moveTo>
                  <a:lnTo>
                    <a:pt x="145" y="0"/>
                  </a:lnTo>
                  <a:lnTo>
                    <a:pt x="145" y="145"/>
                  </a:lnTo>
                  <a:lnTo>
                    <a:pt x="0" y="145"/>
                  </a:lnTo>
                  <a:lnTo>
                    <a:pt x="0" y="385"/>
                  </a:lnTo>
                  <a:lnTo>
                    <a:pt x="145" y="385"/>
                  </a:lnTo>
                  <a:lnTo>
                    <a:pt x="145" y="530"/>
                  </a:lnTo>
                  <a:lnTo>
                    <a:pt x="385" y="530"/>
                  </a:lnTo>
                  <a:lnTo>
                    <a:pt x="385" y="385"/>
                  </a:lnTo>
                  <a:lnTo>
                    <a:pt x="530" y="385"/>
                  </a:lnTo>
                  <a:lnTo>
                    <a:pt x="530" y="145"/>
                  </a:lnTo>
                  <a:lnTo>
                    <a:pt x="385" y="145"/>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55"/>
            <p:cNvSpPr/>
            <p:nvPr/>
          </p:nvSpPr>
          <p:spPr bwMode="auto">
            <a:xfrm>
              <a:off x="6490" y="-342"/>
              <a:ext cx="1188" cy="1189"/>
            </a:xfrm>
            <a:custGeom>
              <a:avLst/>
              <a:gdLst>
                <a:gd name="T0" fmla="*/ 864 w 1188"/>
                <a:gd name="T1" fmla="*/ 0 h 1189"/>
                <a:gd name="T2" fmla="*/ 326 w 1188"/>
                <a:gd name="T3" fmla="*/ 0 h 1189"/>
                <a:gd name="T4" fmla="*/ 326 w 1188"/>
                <a:gd name="T5" fmla="*/ 326 h 1189"/>
                <a:gd name="T6" fmla="*/ 0 w 1188"/>
                <a:gd name="T7" fmla="*/ 326 h 1189"/>
                <a:gd name="T8" fmla="*/ 0 w 1188"/>
                <a:gd name="T9" fmla="*/ 864 h 1189"/>
                <a:gd name="T10" fmla="*/ 326 w 1188"/>
                <a:gd name="T11" fmla="*/ 864 h 1189"/>
                <a:gd name="T12" fmla="*/ 326 w 1188"/>
                <a:gd name="T13" fmla="*/ 1189 h 1189"/>
                <a:gd name="T14" fmla="*/ 864 w 1188"/>
                <a:gd name="T15" fmla="*/ 1189 h 1189"/>
                <a:gd name="T16" fmla="*/ 864 w 1188"/>
                <a:gd name="T17" fmla="*/ 864 h 1189"/>
                <a:gd name="T18" fmla="*/ 1188 w 1188"/>
                <a:gd name="T19" fmla="*/ 864 h 1189"/>
                <a:gd name="T20" fmla="*/ 1188 w 1188"/>
                <a:gd name="T21" fmla="*/ 326 h 1189"/>
                <a:gd name="T22" fmla="*/ 864 w 1188"/>
                <a:gd name="T23" fmla="*/ 326 h 1189"/>
                <a:gd name="T24" fmla="*/ 864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4" y="0"/>
                  </a:moveTo>
                  <a:lnTo>
                    <a:pt x="326" y="0"/>
                  </a:lnTo>
                  <a:lnTo>
                    <a:pt x="326" y="326"/>
                  </a:lnTo>
                  <a:lnTo>
                    <a:pt x="0" y="326"/>
                  </a:lnTo>
                  <a:lnTo>
                    <a:pt x="0" y="864"/>
                  </a:lnTo>
                  <a:lnTo>
                    <a:pt x="326" y="864"/>
                  </a:lnTo>
                  <a:lnTo>
                    <a:pt x="326" y="1189"/>
                  </a:lnTo>
                  <a:lnTo>
                    <a:pt x="864" y="1189"/>
                  </a:lnTo>
                  <a:lnTo>
                    <a:pt x="864" y="864"/>
                  </a:lnTo>
                  <a:lnTo>
                    <a:pt x="1188" y="864"/>
                  </a:lnTo>
                  <a:lnTo>
                    <a:pt x="1188" y="326"/>
                  </a:lnTo>
                  <a:lnTo>
                    <a:pt x="864" y="326"/>
                  </a:lnTo>
                  <a:lnTo>
                    <a:pt x="86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56"/>
            <p:cNvSpPr/>
            <p:nvPr/>
          </p:nvSpPr>
          <p:spPr bwMode="auto">
            <a:xfrm>
              <a:off x="6490" y="-342"/>
              <a:ext cx="1188" cy="1189"/>
            </a:xfrm>
            <a:custGeom>
              <a:avLst/>
              <a:gdLst>
                <a:gd name="T0" fmla="*/ 864 w 1188"/>
                <a:gd name="T1" fmla="*/ 0 h 1189"/>
                <a:gd name="T2" fmla="*/ 326 w 1188"/>
                <a:gd name="T3" fmla="*/ 0 h 1189"/>
                <a:gd name="T4" fmla="*/ 326 w 1188"/>
                <a:gd name="T5" fmla="*/ 326 h 1189"/>
                <a:gd name="T6" fmla="*/ 0 w 1188"/>
                <a:gd name="T7" fmla="*/ 326 h 1189"/>
                <a:gd name="T8" fmla="*/ 0 w 1188"/>
                <a:gd name="T9" fmla="*/ 864 h 1189"/>
                <a:gd name="T10" fmla="*/ 326 w 1188"/>
                <a:gd name="T11" fmla="*/ 864 h 1189"/>
                <a:gd name="T12" fmla="*/ 326 w 1188"/>
                <a:gd name="T13" fmla="*/ 1189 h 1189"/>
                <a:gd name="T14" fmla="*/ 864 w 1188"/>
                <a:gd name="T15" fmla="*/ 1189 h 1189"/>
                <a:gd name="T16" fmla="*/ 864 w 1188"/>
                <a:gd name="T17" fmla="*/ 864 h 1189"/>
                <a:gd name="T18" fmla="*/ 1188 w 1188"/>
                <a:gd name="T19" fmla="*/ 864 h 1189"/>
                <a:gd name="T20" fmla="*/ 1188 w 1188"/>
                <a:gd name="T21" fmla="*/ 326 h 1189"/>
                <a:gd name="T22" fmla="*/ 864 w 1188"/>
                <a:gd name="T23" fmla="*/ 326 h 1189"/>
                <a:gd name="T24" fmla="*/ 864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4" y="0"/>
                  </a:moveTo>
                  <a:lnTo>
                    <a:pt x="326" y="0"/>
                  </a:lnTo>
                  <a:lnTo>
                    <a:pt x="326" y="326"/>
                  </a:lnTo>
                  <a:lnTo>
                    <a:pt x="0" y="326"/>
                  </a:lnTo>
                  <a:lnTo>
                    <a:pt x="0" y="864"/>
                  </a:lnTo>
                  <a:lnTo>
                    <a:pt x="326" y="864"/>
                  </a:lnTo>
                  <a:lnTo>
                    <a:pt x="326" y="1189"/>
                  </a:lnTo>
                  <a:lnTo>
                    <a:pt x="864" y="1189"/>
                  </a:lnTo>
                  <a:lnTo>
                    <a:pt x="864" y="864"/>
                  </a:lnTo>
                  <a:lnTo>
                    <a:pt x="1188" y="864"/>
                  </a:lnTo>
                  <a:lnTo>
                    <a:pt x="1188" y="326"/>
                  </a:lnTo>
                  <a:lnTo>
                    <a:pt x="864" y="326"/>
                  </a:lnTo>
                  <a:lnTo>
                    <a:pt x="86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57"/>
            <p:cNvSpPr/>
            <p:nvPr/>
          </p:nvSpPr>
          <p:spPr bwMode="auto">
            <a:xfrm>
              <a:off x="6433" y="4038"/>
              <a:ext cx="773" cy="773"/>
            </a:xfrm>
            <a:custGeom>
              <a:avLst/>
              <a:gdLst>
                <a:gd name="T0" fmla="*/ 562 w 773"/>
                <a:gd name="T1" fmla="*/ 0 h 773"/>
                <a:gd name="T2" fmla="*/ 213 w 773"/>
                <a:gd name="T3" fmla="*/ 0 h 773"/>
                <a:gd name="T4" fmla="*/ 213 w 773"/>
                <a:gd name="T5" fmla="*/ 211 h 773"/>
                <a:gd name="T6" fmla="*/ 0 w 773"/>
                <a:gd name="T7" fmla="*/ 211 h 773"/>
                <a:gd name="T8" fmla="*/ 0 w 773"/>
                <a:gd name="T9" fmla="*/ 562 h 773"/>
                <a:gd name="T10" fmla="*/ 213 w 773"/>
                <a:gd name="T11" fmla="*/ 562 h 773"/>
                <a:gd name="T12" fmla="*/ 213 w 773"/>
                <a:gd name="T13" fmla="*/ 773 h 773"/>
                <a:gd name="T14" fmla="*/ 562 w 773"/>
                <a:gd name="T15" fmla="*/ 773 h 773"/>
                <a:gd name="T16" fmla="*/ 562 w 773"/>
                <a:gd name="T17" fmla="*/ 562 h 773"/>
                <a:gd name="T18" fmla="*/ 773 w 773"/>
                <a:gd name="T19" fmla="*/ 562 h 773"/>
                <a:gd name="T20" fmla="*/ 773 w 773"/>
                <a:gd name="T21" fmla="*/ 211 h 773"/>
                <a:gd name="T22" fmla="*/ 562 w 773"/>
                <a:gd name="T23" fmla="*/ 211 h 773"/>
                <a:gd name="T24" fmla="*/ 562 w 773"/>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3" h="773">
                  <a:moveTo>
                    <a:pt x="562" y="0"/>
                  </a:moveTo>
                  <a:lnTo>
                    <a:pt x="213" y="0"/>
                  </a:lnTo>
                  <a:lnTo>
                    <a:pt x="213" y="211"/>
                  </a:lnTo>
                  <a:lnTo>
                    <a:pt x="0" y="211"/>
                  </a:lnTo>
                  <a:lnTo>
                    <a:pt x="0" y="562"/>
                  </a:lnTo>
                  <a:lnTo>
                    <a:pt x="213" y="562"/>
                  </a:lnTo>
                  <a:lnTo>
                    <a:pt x="213" y="773"/>
                  </a:lnTo>
                  <a:lnTo>
                    <a:pt x="562" y="773"/>
                  </a:lnTo>
                  <a:lnTo>
                    <a:pt x="562" y="562"/>
                  </a:lnTo>
                  <a:lnTo>
                    <a:pt x="773" y="562"/>
                  </a:lnTo>
                  <a:lnTo>
                    <a:pt x="773" y="211"/>
                  </a:lnTo>
                  <a:lnTo>
                    <a:pt x="562" y="211"/>
                  </a:lnTo>
                  <a:lnTo>
                    <a:pt x="56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58"/>
            <p:cNvSpPr/>
            <p:nvPr/>
          </p:nvSpPr>
          <p:spPr bwMode="auto">
            <a:xfrm>
              <a:off x="6509" y="3553"/>
              <a:ext cx="773" cy="773"/>
            </a:xfrm>
            <a:custGeom>
              <a:avLst/>
              <a:gdLst>
                <a:gd name="T0" fmla="*/ 562 w 773"/>
                <a:gd name="T1" fmla="*/ 0 h 773"/>
                <a:gd name="T2" fmla="*/ 213 w 773"/>
                <a:gd name="T3" fmla="*/ 0 h 773"/>
                <a:gd name="T4" fmla="*/ 213 w 773"/>
                <a:gd name="T5" fmla="*/ 211 h 773"/>
                <a:gd name="T6" fmla="*/ 0 w 773"/>
                <a:gd name="T7" fmla="*/ 211 h 773"/>
                <a:gd name="T8" fmla="*/ 0 w 773"/>
                <a:gd name="T9" fmla="*/ 562 h 773"/>
                <a:gd name="T10" fmla="*/ 213 w 773"/>
                <a:gd name="T11" fmla="*/ 562 h 773"/>
                <a:gd name="T12" fmla="*/ 213 w 773"/>
                <a:gd name="T13" fmla="*/ 773 h 773"/>
                <a:gd name="T14" fmla="*/ 562 w 773"/>
                <a:gd name="T15" fmla="*/ 773 h 773"/>
                <a:gd name="T16" fmla="*/ 562 w 773"/>
                <a:gd name="T17" fmla="*/ 562 h 773"/>
                <a:gd name="T18" fmla="*/ 773 w 773"/>
                <a:gd name="T19" fmla="*/ 562 h 773"/>
                <a:gd name="T20" fmla="*/ 773 w 773"/>
                <a:gd name="T21" fmla="*/ 211 h 773"/>
                <a:gd name="T22" fmla="*/ 562 w 773"/>
                <a:gd name="T23" fmla="*/ 211 h 773"/>
                <a:gd name="T24" fmla="*/ 562 w 773"/>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3" h="773">
                  <a:moveTo>
                    <a:pt x="562" y="0"/>
                  </a:moveTo>
                  <a:lnTo>
                    <a:pt x="213" y="0"/>
                  </a:lnTo>
                  <a:lnTo>
                    <a:pt x="213" y="211"/>
                  </a:lnTo>
                  <a:lnTo>
                    <a:pt x="0" y="211"/>
                  </a:lnTo>
                  <a:lnTo>
                    <a:pt x="0" y="562"/>
                  </a:lnTo>
                  <a:lnTo>
                    <a:pt x="213" y="562"/>
                  </a:lnTo>
                  <a:lnTo>
                    <a:pt x="213" y="773"/>
                  </a:lnTo>
                  <a:lnTo>
                    <a:pt x="562" y="773"/>
                  </a:lnTo>
                  <a:lnTo>
                    <a:pt x="562" y="562"/>
                  </a:lnTo>
                  <a:lnTo>
                    <a:pt x="773" y="562"/>
                  </a:lnTo>
                  <a:lnTo>
                    <a:pt x="773" y="211"/>
                  </a:lnTo>
                  <a:lnTo>
                    <a:pt x="562" y="211"/>
                  </a:lnTo>
                  <a:lnTo>
                    <a:pt x="5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3_内容与标题">
    <p:spTree>
      <p:nvGrpSpPr>
        <p:cNvPr id="1" name=""/>
        <p:cNvGrpSpPr/>
        <p:nvPr/>
      </p:nvGrpSpPr>
      <p:grpSpPr>
        <a:xfrm>
          <a:off x="0" y="0"/>
          <a:ext cx="0" cy="0"/>
          <a:chOff x="0" y="0"/>
          <a:chExt cx="0" cy="0"/>
        </a:xfrm>
      </p:grpSpPr>
      <p:pic>
        <p:nvPicPr>
          <p:cNvPr id="38" name="图片 37"/>
          <p:cNvPicPr>
            <a:picLocks noChangeAspect="1"/>
          </p:cNvPicPr>
          <p:nvPr userDrawn="1"/>
        </p:nvPicPr>
        <p:blipFill>
          <a:blip r:embed="rId2"/>
          <a:stretch>
            <a:fillRect/>
          </a:stretch>
        </p:blipFill>
        <p:spPr>
          <a:xfrm>
            <a:off x="-3176" y="0"/>
            <a:ext cx="12195175" cy="6858000"/>
          </a:xfrm>
          <a:prstGeom prst="rect">
            <a:avLst/>
          </a:prstGeom>
        </p:spPr>
      </p:pic>
      <p:grpSp>
        <p:nvGrpSpPr>
          <p:cNvPr id="3" name="Group 4"/>
          <p:cNvGrpSpPr>
            <a:grpSpLocks noChangeAspect="1"/>
          </p:cNvGrpSpPr>
          <p:nvPr userDrawn="1"/>
        </p:nvGrpSpPr>
        <p:grpSpPr bwMode="auto">
          <a:xfrm>
            <a:off x="-3175" y="-1123950"/>
            <a:ext cx="12192000" cy="8866188"/>
            <a:chOff x="-2" y="-708"/>
            <a:chExt cx="7680" cy="5585"/>
          </a:xfrm>
          <a:solidFill>
            <a:schemeClr val="bg1">
              <a:alpha val="5000"/>
            </a:schemeClr>
          </a:solidFill>
        </p:grpSpPr>
        <p:sp>
          <p:nvSpPr>
            <p:cNvPr id="4" name="Freeform 7"/>
            <p:cNvSpPr/>
            <p:nvPr/>
          </p:nvSpPr>
          <p:spPr bwMode="auto">
            <a:xfrm>
              <a:off x="1430" y="-708"/>
              <a:ext cx="530" cy="531"/>
            </a:xfrm>
            <a:custGeom>
              <a:avLst/>
              <a:gdLst>
                <a:gd name="T0" fmla="*/ 385 w 530"/>
                <a:gd name="T1" fmla="*/ 0 h 531"/>
                <a:gd name="T2" fmla="*/ 145 w 530"/>
                <a:gd name="T3" fmla="*/ 0 h 531"/>
                <a:gd name="T4" fmla="*/ 145 w 530"/>
                <a:gd name="T5" fmla="*/ 146 h 531"/>
                <a:gd name="T6" fmla="*/ 0 w 530"/>
                <a:gd name="T7" fmla="*/ 146 h 531"/>
                <a:gd name="T8" fmla="*/ 0 w 530"/>
                <a:gd name="T9" fmla="*/ 385 h 531"/>
                <a:gd name="T10" fmla="*/ 145 w 530"/>
                <a:gd name="T11" fmla="*/ 385 h 531"/>
                <a:gd name="T12" fmla="*/ 145 w 530"/>
                <a:gd name="T13" fmla="*/ 531 h 531"/>
                <a:gd name="T14" fmla="*/ 385 w 530"/>
                <a:gd name="T15" fmla="*/ 531 h 531"/>
                <a:gd name="T16" fmla="*/ 385 w 530"/>
                <a:gd name="T17" fmla="*/ 385 h 531"/>
                <a:gd name="T18" fmla="*/ 530 w 530"/>
                <a:gd name="T19" fmla="*/ 385 h 531"/>
                <a:gd name="T20" fmla="*/ 530 w 530"/>
                <a:gd name="T21" fmla="*/ 146 h 531"/>
                <a:gd name="T22" fmla="*/ 385 w 530"/>
                <a:gd name="T23" fmla="*/ 146 h 531"/>
                <a:gd name="T24" fmla="*/ 385 w 530"/>
                <a:gd name="T25"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1">
                  <a:moveTo>
                    <a:pt x="385" y="0"/>
                  </a:moveTo>
                  <a:lnTo>
                    <a:pt x="145" y="0"/>
                  </a:lnTo>
                  <a:lnTo>
                    <a:pt x="145" y="146"/>
                  </a:lnTo>
                  <a:lnTo>
                    <a:pt x="0" y="146"/>
                  </a:lnTo>
                  <a:lnTo>
                    <a:pt x="0" y="385"/>
                  </a:lnTo>
                  <a:lnTo>
                    <a:pt x="145" y="385"/>
                  </a:lnTo>
                  <a:lnTo>
                    <a:pt x="145" y="531"/>
                  </a:lnTo>
                  <a:lnTo>
                    <a:pt x="385" y="531"/>
                  </a:lnTo>
                  <a:lnTo>
                    <a:pt x="385" y="385"/>
                  </a:lnTo>
                  <a:lnTo>
                    <a:pt x="530" y="385"/>
                  </a:lnTo>
                  <a:lnTo>
                    <a:pt x="530" y="146"/>
                  </a:lnTo>
                  <a:lnTo>
                    <a:pt x="385" y="146"/>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13"/>
            <p:cNvSpPr/>
            <p:nvPr/>
          </p:nvSpPr>
          <p:spPr bwMode="auto">
            <a:xfrm>
              <a:off x="2241" y="-470"/>
              <a:ext cx="871" cy="871"/>
            </a:xfrm>
            <a:custGeom>
              <a:avLst/>
              <a:gdLst>
                <a:gd name="T0" fmla="*/ 633 w 871"/>
                <a:gd name="T1" fmla="*/ 0 h 871"/>
                <a:gd name="T2" fmla="*/ 239 w 871"/>
                <a:gd name="T3" fmla="*/ 0 h 871"/>
                <a:gd name="T4" fmla="*/ 239 w 871"/>
                <a:gd name="T5" fmla="*/ 238 h 871"/>
                <a:gd name="T6" fmla="*/ 0 w 871"/>
                <a:gd name="T7" fmla="*/ 238 h 871"/>
                <a:gd name="T8" fmla="*/ 0 w 871"/>
                <a:gd name="T9" fmla="*/ 632 h 871"/>
                <a:gd name="T10" fmla="*/ 239 w 871"/>
                <a:gd name="T11" fmla="*/ 632 h 871"/>
                <a:gd name="T12" fmla="*/ 239 w 871"/>
                <a:gd name="T13" fmla="*/ 871 h 871"/>
                <a:gd name="T14" fmla="*/ 633 w 871"/>
                <a:gd name="T15" fmla="*/ 871 h 871"/>
                <a:gd name="T16" fmla="*/ 633 w 871"/>
                <a:gd name="T17" fmla="*/ 632 h 871"/>
                <a:gd name="T18" fmla="*/ 871 w 871"/>
                <a:gd name="T19" fmla="*/ 632 h 871"/>
                <a:gd name="T20" fmla="*/ 871 w 871"/>
                <a:gd name="T21" fmla="*/ 238 h 871"/>
                <a:gd name="T22" fmla="*/ 633 w 871"/>
                <a:gd name="T23" fmla="*/ 238 h 871"/>
                <a:gd name="T24" fmla="*/ 633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3" y="0"/>
                  </a:moveTo>
                  <a:lnTo>
                    <a:pt x="239" y="0"/>
                  </a:lnTo>
                  <a:lnTo>
                    <a:pt x="239" y="238"/>
                  </a:lnTo>
                  <a:lnTo>
                    <a:pt x="0" y="238"/>
                  </a:lnTo>
                  <a:lnTo>
                    <a:pt x="0" y="632"/>
                  </a:lnTo>
                  <a:lnTo>
                    <a:pt x="239" y="632"/>
                  </a:lnTo>
                  <a:lnTo>
                    <a:pt x="239" y="871"/>
                  </a:lnTo>
                  <a:lnTo>
                    <a:pt x="633" y="871"/>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14"/>
            <p:cNvSpPr/>
            <p:nvPr/>
          </p:nvSpPr>
          <p:spPr bwMode="auto">
            <a:xfrm>
              <a:off x="0" y="-15"/>
              <a:ext cx="553" cy="553"/>
            </a:xfrm>
            <a:custGeom>
              <a:avLst/>
              <a:gdLst>
                <a:gd name="T0" fmla="*/ 633 w 871"/>
                <a:gd name="T1" fmla="*/ 0 h 871"/>
                <a:gd name="T2" fmla="*/ 239 w 871"/>
                <a:gd name="T3" fmla="*/ 0 h 871"/>
                <a:gd name="T4" fmla="*/ 239 w 871"/>
                <a:gd name="T5" fmla="*/ 238 h 871"/>
                <a:gd name="T6" fmla="*/ 0 w 871"/>
                <a:gd name="T7" fmla="*/ 238 h 871"/>
                <a:gd name="T8" fmla="*/ 0 w 871"/>
                <a:gd name="T9" fmla="*/ 632 h 871"/>
                <a:gd name="T10" fmla="*/ 239 w 871"/>
                <a:gd name="T11" fmla="*/ 632 h 871"/>
                <a:gd name="T12" fmla="*/ 239 w 871"/>
                <a:gd name="T13" fmla="*/ 871 h 871"/>
                <a:gd name="T14" fmla="*/ 633 w 871"/>
                <a:gd name="T15" fmla="*/ 871 h 871"/>
                <a:gd name="T16" fmla="*/ 633 w 871"/>
                <a:gd name="T17" fmla="*/ 632 h 871"/>
                <a:gd name="T18" fmla="*/ 871 w 871"/>
                <a:gd name="T19" fmla="*/ 632 h 871"/>
                <a:gd name="T20" fmla="*/ 871 w 871"/>
                <a:gd name="T21" fmla="*/ 238 h 871"/>
                <a:gd name="T22" fmla="*/ 633 w 871"/>
                <a:gd name="T23" fmla="*/ 238 h 871"/>
                <a:gd name="T24" fmla="*/ 633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3" y="0"/>
                  </a:moveTo>
                  <a:lnTo>
                    <a:pt x="239" y="0"/>
                  </a:lnTo>
                  <a:lnTo>
                    <a:pt x="239" y="238"/>
                  </a:lnTo>
                  <a:lnTo>
                    <a:pt x="0" y="238"/>
                  </a:lnTo>
                  <a:lnTo>
                    <a:pt x="0" y="632"/>
                  </a:lnTo>
                  <a:lnTo>
                    <a:pt x="239" y="632"/>
                  </a:lnTo>
                  <a:lnTo>
                    <a:pt x="239" y="871"/>
                  </a:lnTo>
                  <a:lnTo>
                    <a:pt x="633" y="871"/>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15"/>
            <p:cNvSpPr/>
            <p:nvPr/>
          </p:nvSpPr>
          <p:spPr bwMode="auto">
            <a:xfrm>
              <a:off x="1361" y="133"/>
              <a:ext cx="669" cy="669"/>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16"/>
            <p:cNvSpPr/>
            <p:nvPr/>
          </p:nvSpPr>
          <p:spPr bwMode="auto">
            <a:xfrm>
              <a:off x="1361" y="133"/>
              <a:ext cx="669" cy="669"/>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7"/>
            <p:cNvSpPr/>
            <p:nvPr/>
          </p:nvSpPr>
          <p:spPr bwMode="auto">
            <a:xfrm>
              <a:off x="-2" y="691"/>
              <a:ext cx="1590" cy="1590"/>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18"/>
            <p:cNvSpPr/>
            <p:nvPr/>
          </p:nvSpPr>
          <p:spPr bwMode="auto">
            <a:xfrm>
              <a:off x="-2" y="691"/>
              <a:ext cx="1590" cy="1590"/>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9"/>
            <p:cNvSpPr/>
            <p:nvPr/>
          </p:nvSpPr>
          <p:spPr bwMode="auto">
            <a:xfrm>
              <a:off x="1102" y="2318"/>
              <a:ext cx="1188" cy="1189"/>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20"/>
            <p:cNvSpPr/>
            <p:nvPr/>
          </p:nvSpPr>
          <p:spPr bwMode="auto">
            <a:xfrm>
              <a:off x="1102" y="2318"/>
              <a:ext cx="1188" cy="1189"/>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21"/>
            <p:cNvSpPr/>
            <p:nvPr/>
          </p:nvSpPr>
          <p:spPr bwMode="auto">
            <a:xfrm>
              <a:off x="697" y="356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22"/>
            <p:cNvSpPr/>
            <p:nvPr/>
          </p:nvSpPr>
          <p:spPr bwMode="auto">
            <a:xfrm>
              <a:off x="697" y="356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3"/>
            <p:cNvSpPr/>
            <p:nvPr/>
          </p:nvSpPr>
          <p:spPr bwMode="auto">
            <a:xfrm>
              <a:off x="1618" y="3940"/>
              <a:ext cx="868" cy="868"/>
            </a:xfrm>
            <a:custGeom>
              <a:avLst/>
              <a:gdLst>
                <a:gd name="T0" fmla="*/ 630 w 868"/>
                <a:gd name="T1" fmla="*/ 0 h 868"/>
                <a:gd name="T2" fmla="*/ 238 w 868"/>
                <a:gd name="T3" fmla="*/ 0 h 868"/>
                <a:gd name="T4" fmla="*/ 238 w 868"/>
                <a:gd name="T5" fmla="*/ 238 h 868"/>
                <a:gd name="T6" fmla="*/ 0 w 868"/>
                <a:gd name="T7" fmla="*/ 238 h 868"/>
                <a:gd name="T8" fmla="*/ 0 w 868"/>
                <a:gd name="T9" fmla="*/ 630 h 868"/>
                <a:gd name="T10" fmla="*/ 238 w 868"/>
                <a:gd name="T11" fmla="*/ 630 h 868"/>
                <a:gd name="T12" fmla="*/ 238 w 868"/>
                <a:gd name="T13" fmla="*/ 868 h 868"/>
                <a:gd name="T14" fmla="*/ 630 w 868"/>
                <a:gd name="T15" fmla="*/ 868 h 868"/>
                <a:gd name="T16" fmla="*/ 630 w 868"/>
                <a:gd name="T17" fmla="*/ 630 h 868"/>
                <a:gd name="T18" fmla="*/ 868 w 868"/>
                <a:gd name="T19" fmla="*/ 630 h 868"/>
                <a:gd name="T20" fmla="*/ 868 w 868"/>
                <a:gd name="T21" fmla="*/ 238 h 868"/>
                <a:gd name="T22" fmla="*/ 630 w 868"/>
                <a:gd name="T23" fmla="*/ 238 h 868"/>
                <a:gd name="T24" fmla="*/ 630 w 868"/>
                <a:gd name="T25"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8" h="868">
                  <a:moveTo>
                    <a:pt x="630" y="0"/>
                  </a:moveTo>
                  <a:lnTo>
                    <a:pt x="238" y="0"/>
                  </a:lnTo>
                  <a:lnTo>
                    <a:pt x="238" y="238"/>
                  </a:lnTo>
                  <a:lnTo>
                    <a:pt x="0" y="238"/>
                  </a:lnTo>
                  <a:lnTo>
                    <a:pt x="0" y="630"/>
                  </a:lnTo>
                  <a:lnTo>
                    <a:pt x="238" y="630"/>
                  </a:lnTo>
                  <a:lnTo>
                    <a:pt x="238" y="868"/>
                  </a:lnTo>
                  <a:lnTo>
                    <a:pt x="630" y="868"/>
                  </a:lnTo>
                  <a:lnTo>
                    <a:pt x="630" y="630"/>
                  </a:lnTo>
                  <a:lnTo>
                    <a:pt x="868" y="630"/>
                  </a:lnTo>
                  <a:lnTo>
                    <a:pt x="868" y="238"/>
                  </a:lnTo>
                  <a:lnTo>
                    <a:pt x="630" y="238"/>
                  </a:lnTo>
                  <a:lnTo>
                    <a:pt x="63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24"/>
            <p:cNvSpPr/>
            <p:nvPr/>
          </p:nvSpPr>
          <p:spPr bwMode="auto">
            <a:xfrm>
              <a:off x="1618" y="3940"/>
              <a:ext cx="868" cy="868"/>
            </a:xfrm>
            <a:custGeom>
              <a:avLst/>
              <a:gdLst>
                <a:gd name="T0" fmla="*/ 630 w 868"/>
                <a:gd name="T1" fmla="*/ 0 h 868"/>
                <a:gd name="T2" fmla="*/ 238 w 868"/>
                <a:gd name="T3" fmla="*/ 0 h 868"/>
                <a:gd name="T4" fmla="*/ 238 w 868"/>
                <a:gd name="T5" fmla="*/ 238 h 868"/>
                <a:gd name="T6" fmla="*/ 0 w 868"/>
                <a:gd name="T7" fmla="*/ 238 h 868"/>
                <a:gd name="T8" fmla="*/ 0 w 868"/>
                <a:gd name="T9" fmla="*/ 630 h 868"/>
                <a:gd name="T10" fmla="*/ 238 w 868"/>
                <a:gd name="T11" fmla="*/ 630 h 868"/>
                <a:gd name="T12" fmla="*/ 238 w 868"/>
                <a:gd name="T13" fmla="*/ 868 h 868"/>
                <a:gd name="T14" fmla="*/ 630 w 868"/>
                <a:gd name="T15" fmla="*/ 868 h 868"/>
                <a:gd name="T16" fmla="*/ 630 w 868"/>
                <a:gd name="T17" fmla="*/ 630 h 868"/>
                <a:gd name="T18" fmla="*/ 868 w 868"/>
                <a:gd name="T19" fmla="*/ 630 h 868"/>
                <a:gd name="T20" fmla="*/ 868 w 868"/>
                <a:gd name="T21" fmla="*/ 238 h 868"/>
                <a:gd name="T22" fmla="*/ 630 w 868"/>
                <a:gd name="T23" fmla="*/ 238 h 868"/>
                <a:gd name="T24" fmla="*/ 630 w 868"/>
                <a:gd name="T25"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8" h="868">
                  <a:moveTo>
                    <a:pt x="630" y="0"/>
                  </a:moveTo>
                  <a:lnTo>
                    <a:pt x="238" y="0"/>
                  </a:lnTo>
                  <a:lnTo>
                    <a:pt x="238" y="238"/>
                  </a:lnTo>
                  <a:lnTo>
                    <a:pt x="0" y="238"/>
                  </a:lnTo>
                  <a:lnTo>
                    <a:pt x="0" y="630"/>
                  </a:lnTo>
                  <a:lnTo>
                    <a:pt x="238" y="630"/>
                  </a:lnTo>
                  <a:lnTo>
                    <a:pt x="238" y="868"/>
                  </a:lnTo>
                  <a:lnTo>
                    <a:pt x="630" y="868"/>
                  </a:lnTo>
                  <a:lnTo>
                    <a:pt x="630" y="630"/>
                  </a:lnTo>
                  <a:lnTo>
                    <a:pt x="868" y="630"/>
                  </a:lnTo>
                  <a:lnTo>
                    <a:pt x="868" y="238"/>
                  </a:lnTo>
                  <a:lnTo>
                    <a:pt x="630" y="238"/>
                  </a:lnTo>
                  <a:lnTo>
                    <a:pt x="63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7"/>
            <p:cNvSpPr/>
            <p:nvPr/>
          </p:nvSpPr>
          <p:spPr bwMode="auto">
            <a:xfrm>
              <a:off x="4432" y="-394"/>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4 h 529"/>
                <a:gd name="T10" fmla="*/ 145 w 530"/>
                <a:gd name="T11" fmla="*/ 384 h 529"/>
                <a:gd name="T12" fmla="*/ 145 w 530"/>
                <a:gd name="T13" fmla="*/ 529 h 529"/>
                <a:gd name="T14" fmla="*/ 385 w 530"/>
                <a:gd name="T15" fmla="*/ 529 h 529"/>
                <a:gd name="T16" fmla="*/ 385 w 530"/>
                <a:gd name="T17" fmla="*/ 384 h 529"/>
                <a:gd name="T18" fmla="*/ 530 w 530"/>
                <a:gd name="T19" fmla="*/ 384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4"/>
                  </a:lnTo>
                  <a:lnTo>
                    <a:pt x="145" y="384"/>
                  </a:lnTo>
                  <a:lnTo>
                    <a:pt x="145" y="529"/>
                  </a:lnTo>
                  <a:lnTo>
                    <a:pt x="385" y="529"/>
                  </a:lnTo>
                  <a:lnTo>
                    <a:pt x="385" y="384"/>
                  </a:lnTo>
                  <a:lnTo>
                    <a:pt x="530" y="384"/>
                  </a:lnTo>
                  <a:lnTo>
                    <a:pt x="530" y="144"/>
                  </a:lnTo>
                  <a:lnTo>
                    <a:pt x="385" y="144"/>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8"/>
            <p:cNvSpPr/>
            <p:nvPr/>
          </p:nvSpPr>
          <p:spPr bwMode="auto">
            <a:xfrm>
              <a:off x="4432" y="-394"/>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4 h 529"/>
                <a:gd name="T10" fmla="*/ 145 w 530"/>
                <a:gd name="T11" fmla="*/ 384 h 529"/>
                <a:gd name="T12" fmla="*/ 145 w 530"/>
                <a:gd name="T13" fmla="*/ 529 h 529"/>
                <a:gd name="T14" fmla="*/ 385 w 530"/>
                <a:gd name="T15" fmla="*/ 529 h 529"/>
                <a:gd name="T16" fmla="*/ 385 w 530"/>
                <a:gd name="T17" fmla="*/ 384 h 529"/>
                <a:gd name="T18" fmla="*/ 530 w 530"/>
                <a:gd name="T19" fmla="*/ 384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4"/>
                  </a:lnTo>
                  <a:lnTo>
                    <a:pt x="145" y="384"/>
                  </a:lnTo>
                  <a:lnTo>
                    <a:pt x="145" y="529"/>
                  </a:lnTo>
                  <a:lnTo>
                    <a:pt x="385" y="529"/>
                  </a:lnTo>
                  <a:lnTo>
                    <a:pt x="385" y="384"/>
                  </a:lnTo>
                  <a:lnTo>
                    <a:pt x="530" y="384"/>
                  </a:lnTo>
                  <a:lnTo>
                    <a:pt x="530" y="144"/>
                  </a:lnTo>
                  <a:lnTo>
                    <a:pt x="385" y="144"/>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33"/>
            <p:cNvSpPr/>
            <p:nvPr/>
          </p:nvSpPr>
          <p:spPr bwMode="auto">
            <a:xfrm>
              <a:off x="5242" y="-158"/>
              <a:ext cx="872" cy="872"/>
            </a:xfrm>
            <a:custGeom>
              <a:avLst/>
              <a:gdLst>
                <a:gd name="T0" fmla="*/ 634 w 872"/>
                <a:gd name="T1" fmla="*/ 0 h 872"/>
                <a:gd name="T2" fmla="*/ 240 w 872"/>
                <a:gd name="T3" fmla="*/ 0 h 872"/>
                <a:gd name="T4" fmla="*/ 240 w 872"/>
                <a:gd name="T5" fmla="*/ 240 h 872"/>
                <a:gd name="T6" fmla="*/ 0 w 872"/>
                <a:gd name="T7" fmla="*/ 240 h 872"/>
                <a:gd name="T8" fmla="*/ 0 w 872"/>
                <a:gd name="T9" fmla="*/ 634 h 872"/>
                <a:gd name="T10" fmla="*/ 240 w 872"/>
                <a:gd name="T11" fmla="*/ 634 h 872"/>
                <a:gd name="T12" fmla="*/ 240 w 872"/>
                <a:gd name="T13" fmla="*/ 872 h 872"/>
                <a:gd name="T14" fmla="*/ 634 w 872"/>
                <a:gd name="T15" fmla="*/ 872 h 872"/>
                <a:gd name="T16" fmla="*/ 634 w 872"/>
                <a:gd name="T17" fmla="*/ 634 h 872"/>
                <a:gd name="T18" fmla="*/ 872 w 872"/>
                <a:gd name="T19" fmla="*/ 634 h 872"/>
                <a:gd name="T20" fmla="*/ 872 w 872"/>
                <a:gd name="T21" fmla="*/ 240 h 872"/>
                <a:gd name="T22" fmla="*/ 634 w 872"/>
                <a:gd name="T23" fmla="*/ 240 h 872"/>
                <a:gd name="T24" fmla="*/ 634 w 872"/>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2" h="872">
                  <a:moveTo>
                    <a:pt x="634" y="0"/>
                  </a:moveTo>
                  <a:lnTo>
                    <a:pt x="240" y="0"/>
                  </a:lnTo>
                  <a:lnTo>
                    <a:pt x="240" y="240"/>
                  </a:lnTo>
                  <a:lnTo>
                    <a:pt x="0" y="240"/>
                  </a:lnTo>
                  <a:lnTo>
                    <a:pt x="0" y="634"/>
                  </a:lnTo>
                  <a:lnTo>
                    <a:pt x="240" y="634"/>
                  </a:lnTo>
                  <a:lnTo>
                    <a:pt x="240" y="872"/>
                  </a:lnTo>
                  <a:lnTo>
                    <a:pt x="634" y="872"/>
                  </a:lnTo>
                  <a:lnTo>
                    <a:pt x="634" y="634"/>
                  </a:lnTo>
                  <a:lnTo>
                    <a:pt x="872" y="634"/>
                  </a:lnTo>
                  <a:lnTo>
                    <a:pt x="872" y="240"/>
                  </a:lnTo>
                  <a:lnTo>
                    <a:pt x="634" y="240"/>
                  </a:lnTo>
                  <a:lnTo>
                    <a:pt x="6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34"/>
            <p:cNvSpPr/>
            <p:nvPr/>
          </p:nvSpPr>
          <p:spPr bwMode="auto">
            <a:xfrm>
              <a:off x="5242" y="-158"/>
              <a:ext cx="872" cy="872"/>
            </a:xfrm>
            <a:custGeom>
              <a:avLst/>
              <a:gdLst>
                <a:gd name="T0" fmla="*/ 634 w 872"/>
                <a:gd name="T1" fmla="*/ 0 h 872"/>
                <a:gd name="T2" fmla="*/ 240 w 872"/>
                <a:gd name="T3" fmla="*/ 0 h 872"/>
                <a:gd name="T4" fmla="*/ 240 w 872"/>
                <a:gd name="T5" fmla="*/ 240 h 872"/>
                <a:gd name="T6" fmla="*/ 0 w 872"/>
                <a:gd name="T7" fmla="*/ 240 h 872"/>
                <a:gd name="T8" fmla="*/ 0 w 872"/>
                <a:gd name="T9" fmla="*/ 634 h 872"/>
                <a:gd name="T10" fmla="*/ 240 w 872"/>
                <a:gd name="T11" fmla="*/ 634 h 872"/>
                <a:gd name="T12" fmla="*/ 240 w 872"/>
                <a:gd name="T13" fmla="*/ 872 h 872"/>
                <a:gd name="T14" fmla="*/ 634 w 872"/>
                <a:gd name="T15" fmla="*/ 872 h 872"/>
                <a:gd name="T16" fmla="*/ 634 w 872"/>
                <a:gd name="T17" fmla="*/ 634 h 872"/>
                <a:gd name="T18" fmla="*/ 872 w 872"/>
                <a:gd name="T19" fmla="*/ 634 h 872"/>
                <a:gd name="T20" fmla="*/ 872 w 872"/>
                <a:gd name="T21" fmla="*/ 240 h 872"/>
                <a:gd name="T22" fmla="*/ 634 w 872"/>
                <a:gd name="T23" fmla="*/ 240 h 872"/>
                <a:gd name="T24" fmla="*/ 634 w 872"/>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2" h="872">
                  <a:moveTo>
                    <a:pt x="634" y="0"/>
                  </a:moveTo>
                  <a:lnTo>
                    <a:pt x="240" y="0"/>
                  </a:lnTo>
                  <a:lnTo>
                    <a:pt x="240" y="240"/>
                  </a:lnTo>
                  <a:lnTo>
                    <a:pt x="0" y="240"/>
                  </a:lnTo>
                  <a:lnTo>
                    <a:pt x="0" y="634"/>
                  </a:lnTo>
                  <a:lnTo>
                    <a:pt x="240" y="634"/>
                  </a:lnTo>
                  <a:lnTo>
                    <a:pt x="240" y="872"/>
                  </a:lnTo>
                  <a:lnTo>
                    <a:pt x="634" y="872"/>
                  </a:lnTo>
                  <a:lnTo>
                    <a:pt x="634" y="634"/>
                  </a:lnTo>
                  <a:lnTo>
                    <a:pt x="872" y="634"/>
                  </a:lnTo>
                  <a:lnTo>
                    <a:pt x="872" y="240"/>
                  </a:lnTo>
                  <a:lnTo>
                    <a:pt x="634" y="240"/>
                  </a:lnTo>
                  <a:lnTo>
                    <a:pt x="63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35"/>
            <p:cNvSpPr/>
            <p:nvPr/>
          </p:nvSpPr>
          <p:spPr bwMode="auto">
            <a:xfrm>
              <a:off x="5986" y="1141"/>
              <a:ext cx="871" cy="872"/>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36"/>
            <p:cNvSpPr/>
            <p:nvPr/>
          </p:nvSpPr>
          <p:spPr bwMode="auto">
            <a:xfrm>
              <a:off x="5986" y="1141"/>
              <a:ext cx="871" cy="872"/>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37"/>
            <p:cNvSpPr/>
            <p:nvPr/>
          </p:nvSpPr>
          <p:spPr bwMode="auto">
            <a:xfrm>
              <a:off x="6820" y="1842"/>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8"/>
            <p:cNvSpPr/>
            <p:nvPr/>
          </p:nvSpPr>
          <p:spPr bwMode="auto">
            <a:xfrm>
              <a:off x="6820" y="1842"/>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39"/>
            <p:cNvSpPr/>
            <p:nvPr/>
          </p:nvSpPr>
          <p:spPr bwMode="auto">
            <a:xfrm>
              <a:off x="6321" y="2566"/>
              <a:ext cx="869" cy="872"/>
            </a:xfrm>
            <a:custGeom>
              <a:avLst/>
              <a:gdLst>
                <a:gd name="T0" fmla="*/ 632 w 869"/>
                <a:gd name="T1" fmla="*/ 0 h 872"/>
                <a:gd name="T2" fmla="*/ 238 w 869"/>
                <a:gd name="T3" fmla="*/ 0 h 872"/>
                <a:gd name="T4" fmla="*/ 238 w 869"/>
                <a:gd name="T5" fmla="*/ 238 h 872"/>
                <a:gd name="T6" fmla="*/ 0 w 869"/>
                <a:gd name="T7" fmla="*/ 238 h 872"/>
                <a:gd name="T8" fmla="*/ 0 w 869"/>
                <a:gd name="T9" fmla="*/ 632 h 872"/>
                <a:gd name="T10" fmla="*/ 238 w 869"/>
                <a:gd name="T11" fmla="*/ 632 h 872"/>
                <a:gd name="T12" fmla="*/ 238 w 869"/>
                <a:gd name="T13" fmla="*/ 872 h 872"/>
                <a:gd name="T14" fmla="*/ 632 w 869"/>
                <a:gd name="T15" fmla="*/ 872 h 872"/>
                <a:gd name="T16" fmla="*/ 632 w 869"/>
                <a:gd name="T17" fmla="*/ 632 h 872"/>
                <a:gd name="T18" fmla="*/ 869 w 869"/>
                <a:gd name="T19" fmla="*/ 632 h 872"/>
                <a:gd name="T20" fmla="*/ 869 w 869"/>
                <a:gd name="T21" fmla="*/ 238 h 872"/>
                <a:gd name="T22" fmla="*/ 632 w 869"/>
                <a:gd name="T23" fmla="*/ 238 h 872"/>
                <a:gd name="T24" fmla="*/ 632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2" y="0"/>
                  </a:moveTo>
                  <a:lnTo>
                    <a:pt x="238" y="0"/>
                  </a:lnTo>
                  <a:lnTo>
                    <a:pt x="238" y="238"/>
                  </a:lnTo>
                  <a:lnTo>
                    <a:pt x="0" y="238"/>
                  </a:lnTo>
                  <a:lnTo>
                    <a:pt x="0" y="632"/>
                  </a:lnTo>
                  <a:lnTo>
                    <a:pt x="238" y="632"/>
                  </a:lnTo>
                  <a:lnTo>
                    <a:pt x="238" y="872"/>
                  </a:lnTo>
                  <a:lnTo>
                    <a:pt x="632" y="872"/>
                  </a:lnTo>
                  <a:lnTo>
                    <a:pt x="632" y="632"/>
                  </a:lnTo>
                  <a:lnTo>
                    <a:pt x="869" y="632"/>
                  </a:lnTo>
                  <a:lnTo>
                    <a:pt x="869" y="238"/>
                  </a:lnTo>
                  <a:lnTo>
                    <a:pt x="632" y="238"/>
                  </a:lnTo>
                  <a:lnTo>
                    <a:pt x="6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0"/>
            <p:cNvSpPr/>
            <p:nvPr/>
          </p:nvSpPr>
          <p:spPr bwMode="auto">
            <a:xfrm>
              <a:off x="6321" y="2566"/>
              <a:ext cx="869" cy="872"/>
            </a:xfrm>
            <a:custGeom>
              <a:avLst/>
              <a:gdLst>
                <a:gd name="T0" fmla="*/ 632 w 869"/>
                <a:gd name="T1" fmla="*/ 0 h 872"/>
                <a:gd name="T2" fmla="*/ 238 w 869"/>
                <a:gd name="T3" fmla="*/ 0 h 872"/>
                <a:gd name="T4" fmla="*/ 238 w 869"/>
                <a:gd name="T5" fmla="*/ 238 h 872"/>
                <a:gd name="T6" fmla="*/ 0 w 869"/>
                <a:gd name="T7" fmla="*/ 238 h 872"/>
                <a:gd name="T8" fmla="*/ 0 w 869"/>
                <a:gd name="T9" fmla="*/ 632 h 872"/>
                <a:gd name="T10" fmla="*/ 238 w 869"/>
                <a:gd name="T11" fmla="*/ 632 h 872"/>
                <a:gd name="T12" fmla="*/ 238 w 869"/>
                <a:gd name="T13" fmla="*/ 872 h 872"/>
                <a:gd name="T14" fmla="*/ 632 w 869"/>
                <a:gd name="T15" fmla="*/ 872 h 872"/>
                <a:gd name="T16" fmla="*/ 632 w 869"/>
                <a:gd name="T17" fmla="*/ 632 h 872"/>
                <a:gd name="T18" fmla="*/ 869 w 869"/>
                <a:gd name="T19" fmla="*/ 632 h 872"/>
                <a:gd name="T20" fmla="*/ 869 w 869"/>
                <a:gd name="T21" fmla="*/ 238 h 872"/>
                <a:gd name="T22" fmla="*/ 632 w 869"/>
                <a:gd name="T23" fmla="*/ 238 h 872"/>
                <a:gd name="T24" fmla="*/ 632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2" y="0"/>
                  </a:moveTo>
                  <a:lnTo>
                    <a:pt x="238" y="0"/>
                  </a:lnTo>
                  <a:lnTo>
                    <a:pt x="238" y="238"/>
                  </a:lnTo>
                  <a:lnTo>
                    <a:pt x="0" y="238"/>
                  </a:lnTo>
                  <a:lnTo>
                    <a:pt x="0" y="632"/>
                  </a:lnTo>
                  <a:lnTo>
                    <a:pt x="238" y="632"/>
                  </a:lnTo>
                  <a:lnTo>
                    <a:pt x="238" y="872"/>
                  </a:lnTo>
                  <a:lnTo>
                    <a:pt x="632" y="872"/>
                  </a:lnTo>
                  <a:lnTo>
                    <a:pt x="632" y="632"/>
                  </a:lnTo>
                  <a:lnTo>
                    <a:pt x="869" y="632"/>
                  </a:lnTo>
                  <a:lnTo>
                    <a:pt x="869" y="238"/>
                  </a:lnTo>
                  <a:lnTo>
                    <a:pt x="632" y="238"/>
                  </a:lnTo>
                  <a:lnTo>
                    <a:pt x="63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1"/>
            <p:cNvSpPr/>
            <p:nvPr/>
          </p:nvSpPr>
          <p:spPr bwMode="auto">
            <a:xfrm>
              <a:off x="5439" y="317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42"/>
            <p:cNvSpPr/>
            <p:nvPr/>
          </p:nvSpPr>
          <p:spPr bwMode="auto">
            <a:xfrm>
              <a:off x="5439" y="317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43"/>
            <p:cNvSpPr/>
            <p:nvPr/>
          </p:nvSpPr>
          <p:spPr bwMode="auto">
            <a:xfrm>
              <a:off x="3082" y="4006"/>
              <a:ext cx="871" cy="871"/>
            </a:xfrm>
            <a:custGeom>
              <a:avLst/>
              <a:gdLst>
                <a:gd name="T0" fmla="*/ 631 w 871"/>
                <a:gd name="T1" fmla="*/ 0 h 871"/>
                <a:gd name="T2" fmla="*/ 237 w 871"/>
                <a:gd name="T3" fmla="*/ 0 h 871"/>
                <a:gd name="T4" fmla="*/ 237 w 871"/>
                <a:gd name="T5" fmla="*/ 237 h 871"/>
                <a:gd name="T6" fmla="*/ 0 w 871"/>
                <a:gd name="T7" fmla="*/ 237 h 871"/>
                <a:gd name="T8" fmla="*/ 0 w 871"/>
                <a:gd name="T9" fmla="*/ 631 h 871"/>
                <a:gd name="T10" fmla="*/ 237 w 871"/>
                <a:gd name="T11" fmla="*/ 631 h 871"/>
                <a:gd name="T12" fmla="*/ 237 w 871"/>
                <a:gd name="T13" fmla="*/ 871 h 871"/>
                <a:gd name="T14" fmla="*/ 631 w 871"/>
                <a:gd name="T15" fmla="*/ 871 h 871"/>
                <a:gd name="T16" fmla="*/ 631 w 871"/>
                <a:gd name="T17" fmla="*/ 631 h 871"/>
                <a:gd name="T18" fmla="*/ 871 w 871"/>
                <a:gd name="T19" fmla="*/ 631 h 871"/>
                <a:gd name="T20" fmla="*/ 871 w 871"/>
                <a:gd name="T21" fmla="*/ 237 h 871"/>
                <a:gd name="T22" fmla="*/ 631 w 871"/>
                <a:gd name="T23" fmla="*/ 237 h 871"/>
                <a:gd name="T24" fmla="*/ 631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1" y="0"/>
                  </a:moveTo>
                  <a:lnTo>
                    <a:pt x="237" y="0"/>
                  </a:lnTo>
                  <a:lnTo>
                    <a:pt x="237" y="237"/>
                  </a:lnTo>
                  <a:lnTo>
                    <a:pt x="0" y="237"/>
                  </a:lnTo>
                  <a:lnTo>
                    <a:pt x="0" y="631"/>
                  </a:lnTo>
                  <a:lnTo>
                    <a:pt x="237" y="631"/>
                  </a:lnTo>
                  <a:lnTo>
                    <a:pt x="237" y="871"/>
                  </a:lnTo>
                  <a:lnTo>
                    <a:pt x="631" y="871"/>
                  </a:lnTo>
                  <a:lnTo>
                    <a:pt x="631" y="631"/>
                  </a:lnTo>
                  <a:lnTo>
                    <a:pt x="871" y="631"/>
                  </a:lnTo>
                  <a:lnTo>
                    <a:pt x="871" y="237"/>
                  </a:lnTo>
                  <a:lnTo>
                    <a:pt x="631" y="237"/>
                  </a:lnTo>
                  <a:lnTo>
                    <a:pt x="6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44"/>
            <p:cNvSpPr/>
            <p:nvPr/>
          </p:nvSpPr>
          <p:spPr bwMode="auto">
            <a:xfrm>
              <a:off x="3082" y="4006"/>
              <a:ext cx="871" cy="871"/>
            </a:xfrm>
            <a:custGeom>
              <a:avLst/>
              <a:gdLst>
                <a:gd name="T0" fmla="*/ 631 w 871"/>
                <a:gd name="T1" fmla="*/ 0 h 871"/>
                <a:gd name="T2" fmla="*/ 237 w 871"/>
                <a:gd name="T3" fmla="*/ 0 h 871"/>
                <a:gd name="T4" fmla="*/ 237 w 871"/>
                <a:gd name="T5" fmla="*/ 237 h 871"/>
                <a:gd name="T6" fmla="*/ 0 w 871"/>
                <a:gd name="T7" fmla="*/ 237 h 871"/>
                <a:gd name="T8" fmla="*/ 0 w 871"/>
                <a:gd name="T9" fmla="*/ 631 h 871"/>
                <a:gd name="T10" fmla="*/ 237 w 871"/>
                <a:gd name="T11" fmla="*/ 631 h 871"/>
                <a:gd name="T12" fmla="*/ 237 w 871"/>
                <a:gd name="T13" fmla="*/ 871 h 871"/>
                <a:gd name="T14" fmla="*/ 631 w 871"/>
                <a:gd name="T15" fmla="*/ 871 h 871"/>
                <a:gd name="T16" fmla="*/ 631 w 871"/>
                <a:gd name="T17" fmla="*/ 631 h 871"/>
                <a:gd name="T18" fmla="*/ 871 w 871"/>
                <a:gd name="T19" fmla="*/ 631 h 871"/>
                <a:gd name="T20" fmla="*/ 871 w 871"/>
                <a:gd name="T21" fmla="*/ 237 h 871"/>
                <a:gd name="T22" fmla="*/ 631 w 871"/>
                <a:gd name="T23" fmla="*/ 237 h 871"/>
                <a:gd name="T24" fmla="*/ 631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1" y="0"/>
                  </a:moveTo>
                  <a:lnTo>
                    <a:pt x="237" y="0"/>
                  </a:lnTo>
                  <a:lnTo>
                    <a:pt x="237" y="237"/>
                  </a:lnTo>
                  <a:lnTo>
                    <a:pt x="0" y="237"/>
                  </a:lnTo>
                  <a:lnTo>
                    <a:pt x="0" y="631"/>
                  </a:lnTo>
                  <a:lnTo>
                    <a:pt x="237" y="631"/>
                  </a:lnTo>
                  <a:lnTo>
                    <a:pt x="237" y="871"/>
                  </a:lnTo>
                  <a:lnTo>
                    <a:pt x="631" y="871"/>
                  </a:lnTo>
                  <a:lnTo>
                    <a:pt x="631" y="631"/>
                  </a:lnTo>
                  <a:lnTo>
                    <a:pt x="871" y="631"/>
                  </a:lnTo>
                  <a:lnTo>
                    <a:pt x="871" y="237"/>
                  </a:lnTo>
                  <a:lnTo>
                    <a:pt x="631" y="237"/>
                  </a:lnTo>
                  <a:lnTo>
                    <a:pt x="63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47"/>
            <p:cNvSpPr/>
            <p:nvPr/>
          </p:nvSpPr>
          <p:spPr bwMode="auto">
            <a:xfrm>
              <a:off x="4391" y="3519"/>
              <a:ext cx="871" cy="870"/>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8"/>
            <p:cNvSpPr/>
            <p:nvPr/>
          </p:nvSpPr>
          <p:spPr bwMode="auto">
            <a:xfrm>
              <a:off x="4391" y="3519"/>
              <a:ext cx="871" cy="870"/>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9"/>
            <p:cNvSpPr/>
            <p:nvPr/>
          </p:nvSpPr>
          <p:spPr bwMode="auto">
            <a:xfrm>
              <a:off x="5225" y="4219"/>
              <a:ext cx="530" cy="530"/>
            </a:xfrm>
            <a:custGeom>
              <a:avLst/>
              <a:gdLst>
                <a:gd name="T0" fmla="*/ 385 w 530"/>
                <a:gd name="T1" fmla="*/ 0 h 530"/>
                <a:gd name="T2" fmla="*/ 145 w 530"/>
                <a:gd name="T3" fmla="*/ 0 h 530"/>
                <a:gd name="T4" fmla="*/ 145 w 530"/>
                <a:gd name="T5" fmla="*/ 145 h 530"/>
                <a:gd name="T6" fmla="*/ 0 w 530"/>
                <a:gd name="T7" fmla="*/ 145 h 530"/>
                <a:gd name="T8" fmla="*/ 0 w 530"/>
                <a:gd name="T9" fmla="*/ 385 h 530"/>
                <a:gd name="T10" fmla="*/ 145 w 530"/>
                <a:gd name="T11" fmla="*/ 385 h 530"/>
                <a:gd name="T12" fmla="*/ 145 w 530"/>
                <a:gd name="T13" fmla="*/ 530 h 530"/>
                <a:gd name="T14" fmla="*/ 385 w 530"/>
                <a:gd name="T15" fmla="*/ 530 h 530"/>
                <a:gd name="T16" fmla="*/ 385 w 530"/>
                <a:gd name="T17" fmla="*/ 385 h 530"/>
                <a:gd name="T18" fmla="*/ 530 w 530"/>
                <a:gd name="T19" fmla="*/ 385 h 530"/>
                <a:gd name="T20" fmla="*/ 530 w 530"/>
                <a:gd name="T21" fmla="*/ 145 h 530"/>
                <a:gd name="T22" fmla="*/ 385 w 530"/>
                <a:gd name="T23" fmla="*/ 145 h 530"/>
                <a:gd name="T24" fmla="*/ 385 w 530"/>
                <a:gd name="T25"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0">
                  <a:moveTo>
                    <a:pt x="385" y="0"/>
                  </a:moveTo>
                  <a:lnTo>
                    <a:pt x="145" y="0"/>
                  </a:lnTo>
                  <a:lnTo>
                    <a:pt x="145" y="145"/>
                  </a:lnTo>
                  <a:lnTo>
                    <a:pt x="0" y="145"/>
                  </a:lnTo>
                  <a:lnTo>
                    <a:pt x="0" y="385"/>
                  </a:lnTo>
                  <a:lnTo>
                    <a:pt x="145" y="385"/>
                  </a:lnTo>
                  <a:lnTo>
                    <a:pt x="145" y="530"/>
                  </a:lnTo>
                  <a:lnTo>
                    <a:pt x="385" y="530"/>
                  </a:lnTo>
                  <a:lnTo>
                    <a:pt x="385" y="385"/>
                  </a:lnTo>
                  <a:lnTo>
                    <a:pt x="530" y="385"/>
                  </a:lnTo>
                  <a:lnTo>
                    <a:pt x="530" y="145"/>
                  </a:lnTo>
                  <a:lnTo>
                    <a:pt x="385" y="145"/>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55"/>
            <p:cNvSpPr/>
            <p:nvPr/>
          </p:nvSpPr>
          <p:spPr bwMode="auto">
            <a:xfrm>
              <a:off x="6490" y="-342"/>
              <a:ext cx="1188" cy="1189"/>
            </a:xfrm>
            <a:custGeom>
              <a:avLst/>
              <a:gdLst>
                <a:gd name="T0" fmla="*/ 864 w 1188"/>
                <a:gd name="T1" fmla="*/ 0 h 1189"/>
                <a:gd name="T2" fmla="*/ 326 w 1188"/>
                <a:gd name="T3" fmla="*/ 0 h 1189"/>
                <a:gd name="T4" fmla="*/ 326 w 1188"/>
                <a:gd name="T5" fmla="*/ 326 h 1189"/>
                <a:gd name="T6" fmla="*/ 0 w 1188"/>
                <a:gd name="T7" fmla="*/ 326 h 1189"/>
                <a:gd name="T8" fmla="*/ 0 w 1188"/>
                <a:gd name="T9" fmla="*/ 864 h 1189"/>
                <a:gd name="T10" fmla="*/ 326 w 1188"/>
                <a:gd name="T11" fmla="*/ 864 h 1189"/>
                <a:gd name="T12" fmla="*/ 326 w 1188"/>
                <a:gd name="T13" fmla="*/ 1189 h 1189"/>
                <a:gd name="T14" fmla="*/ 864 w 1188"/>
                <a:gd name="T15" fmla="*/ 1189 h 1189"/>
                <a:gd name="T16" fmla="*/ 864 w 1188"/>
                <a:gd name="T17" fmla="*/ 864 h 1189"/>
                <a:gd name="T18" fmla="*/ 1188 w 1188"/>
                <a:gd name="T19" fmla="*/ 864 h 1189"/>
                <a:gd name="T20" fmla="*/ 1188 w 1188"/>
                <a:gd name="T21" fmla="*/ 326 h 1189"/>
                <a:gd name="T22" fmla="*/ 864 w 1188"/>
                <a:gd name="T23" fmla="*/ 326 h 1189"/>
                <a:gd name="T24" fmla="*/ 864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4" y="0"/>
                  </a:moveTo>
                  <a:lnTo>
                    <a:pt x="326" y="0"/>
                  </a:lnTo>
                  <a:lnTo>
                    <a:pt x="326" y="326"/>
                  </a:lnTo>
                  <a:lnTo>
                    <a:pt x="0" y="326"/>
                  </a:lnTo>
                  <a:lnTo>
                    <a:pt x="0" y="864"/>
                  </a:lnTo>
                  <a:lnTo>
                    <a:pt x="326" y="864"/>
                  </a:lnTo>
                  <a:lnTo>
                    <a:pt x="326" y="1189"/>
                  </a:lnTo>
                  <a:lnTo>
                    <a:pt x="864" y="1189"/>
                  </a:lnTo>
                  <a:lnTo>
                    <a:pt x="864" y="864"/>
                  </a:lnTo>
                  <a:lnTo>
                    <a:pt x="1188" y="864"/>
                  </a:lnTo>
                  <a:lnTo>
                    <a:pt x="1188" y="326"/>
                  </a:lnTo>
                  <a:lnTo>
                    <a:pt x="864" y="326"/>
                  </a:lnTo>
                  <a:lnTo>
                    <a:pt x="86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56"/>
            <p:cNvSpPr/>
            <p:nvPr/>
          </p:nvSpPr>
          <p:spPr bwMode="auto">
            <a:xfrm>
              <a:off x="6490" y="-342"/>
              <a:ext cx="1188" cy="1189"/>
            </a:xfrm>
            <a:custGeom>
              <a:avLst/>
              <a:gdLst>
                <a:gd name="T0" fmla="*/ 864 w 1188"/>
                <a:gd name="T1" fmla="*/ 0 h 1189"/>
                <a:gd name="T2" fmla="*/ 326 w 1188"/>
                <a:gd name="T3" fmla="*/ 0 h 1189"/>
                <a:gd name="T4" fmla="*/ 326 w 1188"/>
                <a:gd name="T5" fmla="*/ 326 h 1189"/>
                <a:gd name="T6" fmla="*/ 0 w 1188"/>
                <a:gd name="T7" fmla="*/ 326 h 1189"/>
                <a:gd name="T8" fmla="*/ 0 w 1188"/>
                <a:gd name="T9" fmla="*/ 864 h 1189"/>
                <a:gd name="T10" fmla="*/ 326 w 1188"/>
                <a:gd name="T11" fmla="*/ 864 h 1189"/>
                <a:gd name="T12" fmla="*/ 326 w 1188"/>
                <a:gd name="T13" fmla="*/ 1189 h 1189"/>
                <a:gd name="T14" fmla="*/ 864 w 1188"/>
                <a:gd name="T15" fmla="*/ 1189 h 1189"/>
                <a:gd name="T16" fmla="*/ 864 w 1188"/>
                <a:gd name="T17" fmla="*/ 864 h 1189"/>
                <a:gd name="T18" fmla="*/ 1188 w 1188"/>
                <a:gd name="T19" fmla="*/ 864 h 1189"/>
                <a:gd name="T20" fmla="*/ 1188 w 1188"/>
                <a:gd name="T21" fmla="*/ 326 h 1189"/>
                <a:gd name="T22" fmla="*/ 864 w 1188"/>
                <a:gd name="T23" fmla="*/ 326 h 1189"/>
                <a:gd name="T24" fmla="*/ 864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4" y="0"/>
                  </a:moveTo>
                  <a:lnTo>
                    <a:pt x="326" y="0"/>
                  </a:lnTo>
                  <a:lnTo>
                    <a:pt x="326" y="326"/>
                  </a:lnTo>
                  <a:lnTo>
                    <a:pt x="0" y="326"/>
                  </a:lnTo>
                  <a:lnTo>
                    <a:pt x="0" y="864"/>
                  </a:lnTo>
                  <a:lnTo>
                    <a:pt x="326" y="864"/>
                  </a:lnTo>
                  <a:lnTo>
                    <a:pt x="326" y="1189"/>
                  </a:lnTo>
                  <a:lnTo>
                    <a:pt x="864" y="1189"/>
                  </a:lnTo>
                  <a:lnTo>
                    <a:pt x="864" y="864"/>
                  </a:lnTo>
                  <a:lnTo>
                    <a:pt x="1188" y="864"/>
                  </a:lnTo>
                  <a:lnTo>
                    <a:pt x="1188" y="326"/>
                  </a:lnTo>
                  <a:lnTo>
                    <a:pt x="864" y="326"/>
                  </a:lnTo>
                  <a:lnTo>
                    <a:pt x="86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57"/>
            <p:cNvSpPr/>
            <p:nvPr/>
          </p:nvSpPr>
          <p:spPr bwMode="auto">
            <a:xfrm>
              <a:off x="6433" y="4038"/>
              <a:ext cx="773" cy="773"/>
            </a:xfrm>
            <a:custGeom>
              <a:avLst/>
              <a:gdLst>
                <a:gd name="T0" fmla="*/ 562 w 773"/>
                <a:gd name="T1" fmla="*/ 0 h 773"/>
                <a:gd name="T2" fmla="*/ 213 w 773"/>
                <a:gd name="T3" fmla="*/ 0 h 773"/>
                <a:gd name="T4" fmla="*/ 213 w 773"/>
                <a:gd name="T5" fmla="*/ 211 h 773"/>
                <a:gd name="T6" fmla="*/ 0 w 773"/>
                <a:gd name="T7" fmla="*/ 211 h 773"/>
                <a:gd name="T8" fmla="*/ 0 w 773"/>
                <a:gd name="T9" fmla="*/ 562 h 773"/>
                <a:gd name="T10" fmla="*/ 213 w 773"/>
                <a:gd name="T11" fmla="*/ 562 h 773"/>
                <a:gd name="T12" fmla="*/ 213 w 773"/>
                <a:gd name="T13" fmla="*/ 773 h 773"/>
                <a:gd name="T14" fmla="*/ 562 w 773"/>
                <a:gd name="T15" fmla="*/ 773 h 773"/>
                <a:gd name="T16" fmla="*/ 562 w 773"/>
                <a:gd name="T17" fmla="*/ 562 h 773"/>
                <a:gd name="T18" fmla="*/ 773 w 773"/>
                <a:gd name="T19" fmla="*/ 562 h 773"/>
                <a:gd name="T20" fmla="*/ 773 w 773"/>
                <a:gd name="T21" fmla="*/ 211 h 773"/>
                <a:gd name="T22" fmla="*/ 562 w 773"/>
                <a:gd name="T23" fmla="*/ 211 h 773"/>
                <a:gd name="T24" fmla="*/ 562 w 773"/>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3" h="773">
                  <a:moveTo>
                    <a:pt x="562" y="0"/>
                  </a:moveTo>
                  <a:lnTo>
                    <a:pt x="213" y="0"/>
                  </a:lnTo>
                  <a:lnTo>
                    <a:pt x="213" y="211"/>
                  </a:lnTo>
                  <a:lnTo>
                    <a:pt x="0" y="211"/>
                  </a:lnTo>
                  <a:lnTo>
                    <a:pt x="0" y="562"/>
                  </a:lnTo>
                  <a:lnTo>
                    <a:pt x="213" y="562"/>
                  </a:lnTo>
                  <a:lnTo>
                    <a:pt x="213" y="773"/>
                  </a:lnTo>
                  <a:lnTo>
                    <a:pt x="562" y="773"/>
                  </a:lnTo>
                  <a:lnTo>
                    <a:pt x="562" y="562"/>
                  </a:lnTo>
                  <a:lnTo>
                    <a:pt x="773" y="562"/>
                  </a:lnTo>
                  <a:lnTo>
                    <a:pt x="773" y="211"/>
                  </a:lnTo>
                  <a:lnTo>
                    <a:pt x="562" y="211"/>
                  </a:lnTo>
                  <a:lnTo>
                    <a:pt x="56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58"/>
            <p:cNvSpPr/>
            <p:nvPr/>
          </p:nvSpPr>
          <p:spPr bwMode="auto">
            <a:xfrm>
              <a:off x="6509" y="3553"/>
              <a:ext cx="773" cy="773"/>
            </a:xfrm>
            <a:custGeom>
              <a:avLst/>
              <a:gdLst>
                <a:gd name="T0" fmla="*/ 562 w 773"/>
                <a:gd name="T1" fmla="*/ 0 h 773"/>
                <a:gd name="T2" fmla="*/ 213 w 773"/>
                <a:gd name="T3" fmla="*/ 0 h 773"/>
                <a:gd name="T4" fmla="*/ 213 w 773"/>
                <a:gd name="T5" fmla="*/ 211 h 773"/>
                <a:gd name="T6" fmla="*/ 0 w 773"/>
                <a:gd name="T7" fmla="*/ 211 h 773"/>
                <a:gd name="T8" fmla="*/ 0 w 773"/>
                <a:gd name="T9" fmla="*/ 562 h 773"/>
                <a:gd name="T10" fmla="*/ 213 w 773"/>
                <a:gd name="T11" fmla="*/ 562 h 773"/>
                <a:gd name="T12" fmla="*/ 213 w 773"/>
                <a:gd name="T13" fmla="*/ 773 h 773"/>
                <a:gd name="T14" fmla="*/ 562 w 773"/>
                <a:gd name="T15" fmla="*/ 773 h 773"/>
                <a:gd name="T16" fmla="*/ 562 w 773"/>
                <a:gd name="T17" fmla="*/ 562 h 773"/>
                <a:gd name="T18" fmla="*/ 773 w 773"/>
                <a:gd name="T19" fmla="*/ 562 h 773"/>
                <a:gd name="T20" fmla="*/ 773 w 773"/>
                <a:gd name="T21" fmla="*/ 211 h 773"/>
                <a:gd name="T22" fmla="*/ 562 w 773"/>
                <a:gd name="T23" fmla="*/ 211 h 773"/>
                <a:gd name="T24" fmla="*/ 562 w 773"/>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3" h="773">
                  <a:moveTo>
                    <a:pt x="562" y="0"/>
                  </a:moveTo>
                  <a:lnTo>
                    <a:pt x="213" y="0"/>
                  </a:lnTo>
                  <a:lnTo>
                    <a:pt x="213" y="211"/>
                  </a:lnTo>
                  <a:lnTo>
                    <a:pt x="0" y="211"/>
                  </a:lnTo>
                  <a:lnTo>
                    <a:pt x="0" y="562"/>
                  </a:lnTo>
                  <a:lnTo>
                    <a:pt x="213" y="562"/>
                  </a:lnTo>
                  <a:lnTo>
                    <a:pt x="213" y="773"/>
                  </a:lnTo>
                  <a:lnTo>
                    <a:pt x="562" y="773"/>
                  </a:lnTo>
                  <a:lnTo>
                    <a:pt x="562" y="562"/>
                  </a:lnTo>
                  <a:lnTo>
                    <a:pt x="773" y="562"/>
                  </a:lnTo>
                  <a:lnTo>
                    <a:pt x="773" y="211"/>
                  </a:lnTo>
                  <a:lnTo>
                    <a:pt x="562" y="211"/>
                  </a:lnTo>
                  <a:lnTo>
                    <a:pt x="5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9" name="组合 38"/>
          <p:cNvGrpSpPr/>
          <p:nvPr userDrawn="1"/>
        </p:nvGrpSpPr>
        <p:grpSpPr>
          <a:xfrm>
            <a:off x="695539" y="314518"/>
            <a:ext cx="556793" cy="556791"/>
            <a:chOff x="1174007" y="954462"/>
            <a:chExt cx="1329951" cy="1329951"/>
          </a:xfrm>
          <a:solidFill>
            <a:schemeClr val="accent2"/>
          </a:solidFill>
        </p:grpSpPr>
        <p:sp>
          <p:nvSpPr>
            <p:cNvPr id="40" name="矩形 39"/>
            <p:cNvSpPr/>
            <p:nvPr/>
          </p:nvSpPr>
          <p:spPr>
            <a:xfrm>
              <a:off x="1605900" y="954462"/>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41" name="矩形 40"/>
            <p:cNvSpPr/>
            <p:nvPr/>
          </p:nvSpPr>
          <p:spPr>
            <a:xfrm rot="5400000">
              <a:off x="1605900" y="954461"/>
              <a:ext cx="466165" cy="13299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66A34521-B341-4CF6-B983-1D9C2FA1B921}"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AF114A47-131B-495B-A786-585120EFA4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8" Type="http://schemas.openxmlformats.org/officeDocument/2006/relationships/notesSlide" Target="../notesSlides/notesSlide1.xml"></Relationship><Relationship Id="rId6" Type="http://schemas.openxmlformats.org/officeDocument/2006/relationships/image" Target="../media/image5.emf"></Relationship><Relationship Id="rId5" Type="http://schemas.openxmlformats.org/officeDocument/2006/relationships/image" Target="../media/image4.emf"></Relationship><Relationship Id="rId4" Type="http://schemas.openxmlformats.org/officeDocument/2006/relationships/image" Target="../media/image3.png"></Relationship><Relationship Id="rId3" Type="http://schemas.microsoft.com/office/2007/relationships/media" Target="../media/media1.mp3"></Relationship><Relationship Id="rId2" Type="http://schemas.openxmlformats.org/officeDocument/2006/relationships/audio" Target="../media/media1.mp3"></Relationship><Relationship Id="rId1" Type="http://schemas.openxmlformats.org/officeDocument/2006/relationships/image" Target="../media/image2.emf"></Relationship><Relationship Id="rId9" Type="http://schemas.openxmlformats.org/officeDocument/2006/relationships/hyperlink" Target="" TargetMode="External"></Relationship><Relationship Id="rId10" Type="http://schemas.openxmlformats.org/officeDocument/2006/relationships/slideLayout" Target="../slideLayouts/slideLayout3.xml"></Relationship></Relationships>
</file>

<file path=ppt/slides/_rels/slide10.xml.rels><?xml version="1.0" encoding="UTF-8"?>
<Relationships xmlns="http://schemas.openxmlformats.org/package/2006/relationships"><Relationship Id="rId2" Type="http://schemas.openxmlformats.org/officeDocument/2006/relationships/notesSlide" Target="../notesSlides/notesSlide10.xml"></Relationship><Relationship Id="rId1" Type="http://schemas.openxmlformats.org/officeDocument/2006/relationships/slideLayout" Target="../slideLayouts/slideLayout4.xml"></Relationship></Relationships>
</file>

<file path=ppt/slides/_rels/slide11.xml.rels><?xml version="1.0" encoding="UTF-8"?>
<Relationships xmlns="http://schemas.openxmlformats.org/package/2006/relationships"><Relationship Id="rId2" Type="http://schemas.openxmlformats.org/officeDocument/2006/relationships/notesSlide" Target="../notesSlides/notesSlide11.xml"></Relationship><Relationship Id="rId1" Type="http://schemas.openxmlformats.org/officeDocument/2006/relationships/slideLayout" Target="../slideLayouts/slideLayout4.xml"></Relationship></Relationships>
</file>

<file path=ppt/slides/_rels/slide12.xml.rels><?xml version="1.0" encoding="UTF-8"?>
<Relationships xmlns="http://schemas.openxmlformats.org/package/2006/relationships"><Relationship Id="rId2" Type="http://schemas.openxmlformats.org/officeDocument/2006/relationships/notesSlide" Target="../notesSlides/notesSlide12.xml"></Relationship><Relationship Id="rId1" Type="http://schemas.openxmlformats.org/officeDocument/2006/relationships/slideLayout" Target="../slideLayouts/slideLayout3.xml"></Relationship></Relationships>
</file>

<file path=ppt/slides/_rels/slide13.xml.rels><?xml version="1.0" encoding="UTF-8"?>
<Relationships xmlns="http://schemas.openxmlformats.org/package/2006/relationships"><Relationship Id="rId3" Type="http://schemas.openxmlformats.org/officeDocument/2006/relationships/notesSlide" Target="../notesSlides/notesSlide13.xml"></Relationship><Relationship Id="rId2" Type="http://schemas.openxmlformats.org/officeDocument/2006/relationships/slideLayout" Target="../slideLayouts/slideLayout4.xml"></Relationship><Relationship Id="rId1" Type="http://schemas.openxmlformats.org/officeDocument/2006/relationships/hyperlink" Target="http://www.rapidesign.cn/" TargetMode="External"></Relationship></Relationships>
</file>

<file path=ppt/slides/_rels/slide14.xml.rels><?xml version="1.0" encoding="UTF-8"?>
<Relationships xmlns="http://schemas.openxmlformats.org/package/2006/relationships"><Relationship Id="rId6" Type="http://schemas.openxmlformats.org/officeDocument/2006/relationships/notesSlide" Target="../notesSlides/notesSlide14.xml"></Relationship><Relationship Id="rId5" Type="http://schemas.openxmlformats.org/officeDocument/2006/relationships/slideLayout" Target="../slideLayouts/slideLayout4.xml"></Relationship><Relationship Id="rId4" Type="http://schemas.microsoft.com/office/2007/relationships/hdphoto" Target="../media/hdphoto1.wdp"></Relationship><Relationship Id="rId3" Type="http://schemas.openxmlformats.org/officeDocument/2006/relationships/image" Target="../media/image10.png"></Relationship><Relationship Id="rId2" Type="http://schemas.openxmlformats.org/officeDocument/2006/relationships/image" Target="../media/image9.jpeg"></Relationship><Relationship Id="rId1" Type="http://schemas.openxmlformats.org/officeDocument/2006/relationships/image" Target="../media/image8.jpeg"></Relationship></Relationships>
</file>

<file path=ppt/slides/_rels/slide15.xml.rels><?xml version="1.0" encoding="UTF-8"?>
<Relationships xmlns="http://schemas.openxmlformats.org/package/2006/relationships"><Relationship Id="rId2" Type="http://schemas.openxmlformats.org/officeDocument/2006/relationships/notesSlide" Target="../notesSlides/notesSlide15.xml"></Relationship><Relationship Id="rId1" Type="http://schemas.openxmlformats.org/officeDocument/2006/relationships/slideLayout" Target="../slideLayouts/slideLayout4.xml"></Relationship></Relationships>
</file>

<file path=ppt/slides/_rels/slide16.xml.rels><?xml version="1.0" encoding="UTF-8"?>
<Relationships xmlns="http://schemas.openxmlformats.org/package/2006/relationships"><Relationship Id="rId6" Type="http://schemas.openxmlformats.org/officeDocument/2006/relationships/notesSlide" Target="../notesSlides/notesSlide16.xml"></Relationship><Relationship Id="rId5" Type="http://schemas.openxmlformats.org/officeDocument/2006/relationships/slideLayout" Target="../slideLayouts/slideLayout4.xml"></Relationship><Relationship Id="rId4" Type="http://schemas.openxmlformats.org/officeDocument/2006/relationships/image" Target="../media/image13.jpeg"></Relationship><Relationship Id="rId3" Type="http://schemas.openxmlformats.org/officeDocument/2006/relationships/image" Target="../media/image12.jpeg"></Relationship><Relationship Id="rId2" Type="http://schemas.openxmlformats.org/officeDocument/2006/relationships/image" Target="../media/image8.jpeg"></Relationship><Relationship Id="rId1" Type="http://schemas.openxmlformats.org/officeDocument/2006/relationships/image" Target="../media/image11.jpeg"></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4.xml"></Relationship></Relationships>
</file>

<file path=ppt/slides/_rels/slide18.xml.rels><?xml version="1.0" encoding="UTF-8"?>
<Relationships xmlns="http://schemas.openxmlformats.org/package/2006/relationships"><Relationship Id="rId3" Type="http://schemas.openxmlformats.org/officeDocument/2006/relationships/notesSlide" Target="../notesSlides/notesSlide18.xml"></Relationship><Relationship Id="rId2" Type="http://schemas.openxmlformats.org/officeDocument/2006/relationships/slideLayout" Target="../slideLayouts/slideLayout4.xml"></Relationship><Relationship Id="rId1" Type="http://schemas.openxmlformats.org/officeDocument/2006/relationships/image" Target="../media/image14.jpeg"></Relationship></Relationships>
</file>

<file path=ppt/slides/_rels/slide19.xml.rels><?xml version="1.0" encoding="UTF-8"?>
<Relationships xmlns="http://schemas.openxmlformats.org/package/2006/relationships"><Relationship Id="rId2" Type="http://schemas.openxmlformats.org/officeDocument/2006/relationships/notesSlide" Target="../notesSlides/notesSlide19.xml"></Relationship><Relationship Id="rId1" Type="http://schemas.openxmlformats.org/officeDocument/2006/relationships/slideLayout" Target="../slideLayouts/slideLayout4.xml"></Relationship></Relationships>
</file>

<file path=ppt/slides/_rels/slide2.xml.rels><?xml version="1.0" encoding="UTF-8"?>
<Relationships xmlns="http://schemas.openxmlformats.org/package/2006/relationships"><Relationship Id="rId3" Type="http://schemas.openxmlformats.org/officeDocument/2006/relationships/notesSlide" Target="../notesSlides/notesSlide2.xml"></Relationship><Relationship Id="rId2" Type="http://schemas.openxmlformats.org/officeDocument/2006/relationships/slideLayout" Target="../slideLayouts/slideLayout3.xml"></Relationship><Relationship Id="rId1" Type="http://schemas.openxmlformats.org/officeDocument/2006/relationships/image" Target="../media/image4.emf"></Relationship></Relationships>
</file>

<file path=ppt/slides/_rels/slide20.xml.rels><?xml version="1.0" encoding="UTF-8"?>
<Relationships xmlns="http://schemas.openxmlformats.org/package/2006/relationships"><Relationship Id="rId2" Type="http://schemas.openxmlformats.org/officeDocument/2006/relationships/notesSlide" Target="../notesSlides/notesSlide20.xml"></Relationship><Relationship Id="rId1" Type="http://schemas.openxmlformats.org/officeDocument/2006/relationships/slideLayout" Target="../slideLayouts/slideLayout3.xml"></Relationship></Relationships>
</file>

<file path=ppt/slides/_rels/slide21.xml.rels><?xml version="1.0" encoding="UTF-8"?>
<Relationships xmlns="http://schemas.openxmlformats.org/package/2006/relationships"><Relationship Id="rId3" Type="http://schemas.openxmlformats.org/officeDocument/2006/relationships/notesSlide" Target="../notesSlides/notesSlide21.xml"></Relationship><Relationship Id="rId2" Type="http://schemas.openxmlformats.org/officeDocument/2006/relationships/slideLayout" Target="../slideLayouts/slideLayout4.xml"></Relationship><Relationship Id="rId1" Type="http://schemas.openxmlformats.org/officeDocument/2006/relationships/image" Target="../media/image15.png"></Relationship></Relationships>
</file>

<file path=ppt/slides/_rels/slide22.xml.rels><?xml version="1.0" encoding="UTF-8"?>
<Relationships xmlns="http://schemas.openxmlformats.org/package/2006/relationships"><Relationship Id="rId8" Type="http://schemas.openxmlformats.org/officeDocument/2006/relationships/notesSlide" Target="../notesSlides/notesSlide22.xml"></Relationship><Relationship Id="rId7" Type="http://schemas.openxmlformats.org/officeDocument/2006/relationships/slideLayout" Target="../slideLayouts/slideLayout4.xml"></Relationship><Relationship Id="rId6" Type="http://schemas.openxmlformats.org/officeDocument/2006/relationships/image" Target="../media/image20.jpeg"></Relationship><Relationship Id="rId5" Type="http://schemas.openxmlformats.org/officeDocument/2006/relationships/image" Target="../media/image19.jpeg"></Relationship><Relationship Id="rId4" Type="http://schemas.openxmlformats.org/officeDocument/2006/relationships/image" Target="../media/image18.jpeg"></Relationship><Relationship Id="rId3" Type="http://schemas.openxmlformats.org/officeDocument/2006/relationships/image" Target="../media/image12.jpeg"></Relationship><Relationship Id="rId2" Type="http://schemas.openxmlformats.org/officeDocument/2006/relationships/image" Target="../media/image17.jpeg"></Relationship><Relationship Id="rId1" Type="http://schemas.openxmlformats.org/officeDocument/2006/relationships/image" Target="../media/image16.jpeg"></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4.xml"></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4.xml"></Relationship></Relationships>
</file>

<file path=ppt/slides/_rels/slide25.xml.rels><?xml version="1.0" encoding="UTF-8"?>
<Relationships xmlns="http://schemas.openxmlformats.org/package/2006/relationships"><Relationship Id="rId2" Type="http://schemas.openxmlformats.org/officeDocument/2006/relationships/notesSlide" Target="../notesSlides/notesSlide25.xml"></Relationship><Relationship Id="rId1" Type="http://schemas.openxmlformats.org/officeDocument/2006/relationships/slideLayout" Target="../slideLayouts/slideLayout4.xml"></Relationship></Relationships>
</file>

<file path=ppt/slides/_rels/slide26.xml.rels><?xml version="1.0" encoding="UTF-8"?>
<Relationships xmlns="http://schemas.openxmlformats.org/package/2006/relationships"><Relationship Id="rId2" Type="http://schemas.openxmlformats.org/officeDocument/2006/relationships/notesSlide" Target="../notesSlides/notesSlide26.xml"></Relationship><Relationship Id="rId1" Type="http://schemas.openxmlformats.org/officeDocument/2006/relationships/slideLayout" Target="../slideLayouts/slideLayout4.xml"></Relationship></Relationships>
</file>

<file path=ppt/slides/_rels/slide27.xml.rels><?xml version="1.0" encoding="UTF-8"?>
<Relationships xmlns="http://schemas.openxmlformats.org/package/2006/relationships"><Relationship Id="rId2" Type="http://schemas.openxmlformats.org/officeDocument/2006/relationships/notesSlide" Target="../notesSlides/notesSlide27.xml"></Relationship><Relationship Id="rId1" Type="http://schemas.openxmlformats.org/officeDocument/2006/relationships/slideLayout" Target="../slideLayouts/slideLayout3.xml"></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4.xml"></Relationship></Relationships>
</file>

<file path=ppt/slides/_rels/slide29.xml.rels><?xml version="1.0" encoding="UTF-8"?>
<Relationships xmlns="http://schemas.openxmlformats.org/package/2006/relationships"><Relationship Id="rId2" Type="http://schemas.openxmlformats.org/officeDocument/2006/relationships/notesSlide" Target="../notesSlides/notesSlide29.xml"></Relationship><Relationship Id="rId1" Type="http://schemas.openxmlformats.org/officeDocument/2006/relationships/slideLayout" Target="../slideLayouts/slideLayout4.xml"></Relationship></Relationships>
</file>

<file path=ppt/slides/_rels/slide3.xml.rels><?xml version="1.0" encoding="UTF-8"?>
<Relationships xmlns="http://schemas.openxmlformats.org/package/2006/relationships"><Relationship Id="rId3" Type="http://schemas.openxmlformats.org/officeDocument/2006/relationships/notesSlide" Target="../notesSlides/notesSlide3.xml"></Relationship><Relationship Id="rId2" Type="http://schemas.openxmlformats.org/officeDocument/2006/relationships/slideLayout" Target="../slideLayouts/slideLayout3.xml"></Relationship><Relationship Id="rId1" Type="http://schemas.openxmlformats.org/officeDocument/2006/relationships/image" Target="../media/image4.emf"></Relationship></Relationships>
</file>

<file path=ppt/slides/_rels/slide30.xml.rels><?xml version="1.0" encoding="UTF-8"?>
<Relationships xmlns="http://schemas.openxmlformats.org/package/2006/relationships"><Relationship Id="rId2" Type="http://schemas.openxmlformats.org/officeDocument/2006/relationships/notesSlide" Target="../notesSlides/notesSlide30.xml"></Relationship><Relationship Id="rId1" Type="http://schemas.openxmlformats.org/officeDocument/2006/relationships/slideLayout" Target="../slideLayouts/slideLayout4.xml"></Relationship></Relationships>
</file>

<file path=ppt/slides/_rels/slide31.xml.rels><?xml version="1.0" encoding="UTF-8"?>
<Relationships xmlns="http://schemas.openxmlformats.org/package/2006/relationships"><Relationship Id="rId2" Type="http://schemas.openxmlformats.org/officeDocument/2006/relationships/notesSlide" Target="../notesSlides/notesSlide31.xml"></Relationship><Relationship Id="rId1" Type="http://schemas.openxmlformats.org/officeDocument/2006/relationships/slideLayout" Target="../slideLayouts/slideLayout4.xml"></Relationship></Relationships>
</file>

<file path=ppt/slides/_rels/slide32.xml.rels><?xml version="1.0" encoding="UTF-8"?>
<Relationships xmlns="http://schemas.openxmlformats.org/package/2006/relationships"><Relationship Id="rId2" Type="http://schemas.openxmlformats.org/officeDocument/2006/relationships/notesSlide" Target="../notesSlides/notesSlide32.xml"></Relationship><Relationship Id="rId1" Type="http://schemas.openxmlformats.org/officeDocument/2006/relationships/slideLayout" Target="../slideLayouts/slideLayout4.xml"></Relationship></Relationships>
</file>

<file path=ppt/slides/_rels/slide33.xml.rels><?xml version="1.0" encoding="UTF-8"?>
<Relationships xmlns="http://schemas.openxmlformats.org/package/2006/relationships"><Relationship Id="rId2" Type="http://schemas.openxmlformats.org/officeDocument/2006/relationships/notesSlide" Target="../notesSlides/notesSlide33.xml"></Relationship><Relationship Id="rId1" Type="http://schemas.openxmlformats.org/officeDocument/2006/relationships/slideLayout" Target="../slideLayouts/slideLayout4.xml"></Relationship></Relationships>
</file>

<file path=ppt/slides/_rels/slide34.xml.rels><?xml version="1.0" encoding="UTF-8"?>
<Relationships xmlns="http://schemas.openxmlformats.org/package/2006/relationships"><Relationship Id="rId3" Type="http://schemas.openxmlformats.org/officeDocument/2006/relationships/notesSlide" Target="../notesSlides/notesSlide34.xml"></Relationship><Relationship Id="rId2" Type="http://schemas.openxmlformats.org/officeDocument/2006/relationships/slideLayout" Target="../slideLayouts/slideLayout4.xml"></Relationship><Relationship Id="rId1" Type="http://schemas.openxmlformats.org/officeDocument/2006/relationships/image" Target="../media/image21.jpeg"></Relationship></Relationships>
</file>

<file path=ppt/slides/_rels/slide35.xml.rels><?xml version="1.0" encoding="UTF-8"?>
<Relationships xmlns="http://schemas.openxmlformats.org/package/2006/relationships"><Relationship Id="rId5" Type="http://schemas.openxmlformats.org/officeDocument/2006/relationships/notesSlide" Target="../notesSlides/notesSlide35.xml"></Relationship><Relationship Id="rId4" Type="http://schemas.openxmlformats.org/officeDocument/2006/relationships/slideLayout" Target="../slideLayouts/slideLayout3.xml"></Relationship><Relationship Id="rId3" Type="http://schemas.openxmlformats.org/officeDocument/2006/relationships/image" Target="../media/image5.emf"></Relationship><Relationship Id="rId2" Type="http://schemas.openxmlformats.org/officeDocument/2006/relationships/image" Target="../media/image4.emf"></Relationship><Relationship Id="rId1" Type="http://schemas.openxmlformats.org/officeDocument/2006/relationships/image" Target="../media/image2.emf"></Relationship></Relationships>
</file>

<file path=ppt/slides/_rels/slide36.xml.rels><?xml version="1.0" encoding="UTF-8"?>
<Relationships xmlns="http://schemas.openxmlformats.org/package/2006/relationships"><Relationship Id="rId3" Type="http://schemas.openxmlformats.org/officeDocument/2006/relationships/notesSlide" Target="../notesSlides/notesSlide36.xml"></Relationship><Relationship Id="rId4" Type="http://schemas.openxmlformats.org/officeDocument/2006/relationships/image" Target="../media/fImage2734843741.jpeg"></Relationship><Relationship Id="rId5" Type="http://schemas.openxmlformats.org/officeDocument/2006/relationships/slideLayout" Target="../slideLayouts/slideLayout5.xml"></Relationship></Relationships>
</file>

<file path=ppt/slides/_rels/slide4.xml.rels><?xml version="1.0" encoding="UTF-8"?>
<Relationships xmlns="http://schemas.openxmlformats.org/package/2006/relationships"><Relationship Id="rId2" Type="http://schemas.openxmlformats.org/officeDocument/2006/relationships/notesSlide" Target="../notesSlides/notesSlide4.xml"></Relationship><Relationship Id="rId1" Type="http://schemas.openxmlformats.org/officeDocument/2006/relationships/slideLayout" Target="../slideLayouts/slideLayout3.xml"></Relationship></Relationships>
</file>

<file path=ppt/slides/_rels/slide5.xml.rels><?xml version="1.0" encoding="UTF-8"?>
<Relationships xmlns="http://schemas.openxmlformats.org/package/2006/relationships"><Relationship Id="rId3" Type="http://schemas.openxmlformats.org/officeDocument/2006/relationships/notesSlide" Target="../notesSlides/notesSlide5.xml"></Relationship><Relationship Id="rId2" Type="http://schemas.openxmlformats.org/officeDocument/2006/relationships/slideLayout" Target="../slideLayouts/slideLayout4.xml"></Relationship><Relationship Id="rId1" Type="http://schemas.openxmlformats.org/officeDocument/2006/relationships/image" Target="../media/image6.png"></Relationship></Relationships>
</file>

<file path=ppt/slides/_rels/slide6.xml.rels><?xml version="1.0" encoding="UTF-8"?>
<Relationships xmlns="http://schemas.openxmlformats.org/package/2006/relationships"><Relationship Id="rId2" Type="http://schemas.openxmlformats.org/officeDocument/2006/relationships/notesSlide" Target="../notesSlides/notesSlide6.xml"></Relationship><Relationship Id="rId1" Type="http://schemas.openxmlformats.org/officeDocument/2006/relationships/slideLayout" Target="../slideLayouts/slideLayout4.xml"></Relationship></Relationships>
</file>

<file path=ppt/slides/_rels/slide7.xml.rels><?xml version="1.0" encoding="UTF-8"?>
<Relationships xmlns="http://schemas.openxmlformats.org/package/2006/relationships"><Relationship Id="rId3" Type="http://schemas.openxmlformats.org/officeDocument/2006/relationships/notesSlide" Target="../notesSlides/notesSlide7.xml"></Relationship><Relationship Id="rId2" Type="http://schemas.openxmlformats.org/officeDocument/2006/relationships/slideLayout" Target="../slideLayouts/slideLayout4.xml"></Relationship><Relationship Id="rId1" Type="http://schemas.openxmlformats.org/officeDocument/2006/relationships/image" Target="../media/image7.jpeg"></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4.xml"></Relationship></Relationships>
</file>

<file path=ppt/slides/_rels/slide9.xml.rels><?xml version="1.0" encoding="UTF-8"?>
<Relationships xmlns="http://schemas.openxmlformats.org/package/2006/relationships"><Relationship Id="rId2" Type="http://schemas.openxmlformats.org/officeDocument/2006/relationships/notesSlide" Target="../notesSlides/notesSlide9.xml"></Relationship><Relationship Id="rId1" Type="http://schemas.openxmlformats.org/officeDocument/2006/relationships/slideLayout" Target="../slideLayouts/slideLayout4.xml"></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pic>
        <p:nvPicPr>
          <p:cNvPr id="77" name="图片 76"/>
          <p:cNvPicPr>
            <a:picLocks noChangeAspect="1"/>
          </p:cNvPicPr>
          <p:nvPr/>
        </p:nvPicPr>
        <p:blipFill>
          <a:blip r:embed="rId1"/>
          <a:stretch>
            <a:fillRect/>
          </a:stretch>
        </p:blipFill>
        <p:spPr>
          <a:xfrm>
            <a:off x="-3175" y="0"/>
            <a:ext cx="12195175" cy="6858000"/>
          </a:xfrm>
          <a:prstGeom prst="rect">
            <a:avLst/>
          </a:prstGeom>
        </p:spPr>
      </p:pic>
      <p:pic>
        <p:nvPicPr>
          <p:cNvPr id="12" name="足以吸引每个浮躁的灵魂">
            <a:hlinkClick r:id="rId9"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84225" y="6966585"/>
            <a:ext cx="609600" cy="420370"/>
          </a:xfrm>
          <a:prstGeom prst="rect">
            <a:avLst/>
          </a:prstGeom>
        </p:spPr>
      </p:pic>
      <p:pic>
        <p:nvPicPr>
          <p:cNvPr id="14" name="图片 13"/>
          <p:cNvPicPr>
            <a:picLocks noChangeAspect="1"/>
          </p:cNvPicPr>
          <p:nvPr/>
        </p:nvPicPr>
        <p:blipFill>
          <a:blip r:embed="rId5"/>
          <a:stretch>
            <a:fillRect/>
          </a:stretch>
        </p:blipFill>
        <p:spPr>
          <a:xfrm>
            <a:off x="2807335" y="134620"/>
            <a:ext cx="6577330" cy="6588760"/>
          </a:xfrm>
          <a:prstGeom prst="rect">
            <a:avLst/>
          </a:prstGeom>
        </p:spPr>
      </p:pic>
      <p:pic>
        <p:nvPicPr>
          <p:cNvPr id="17" name="图片 16"/>
          <p:cNvPicPr>
            <a:picLocks noChangeAspect="1"/>
          </p:cNvPicPr>
          <p:nvPr/>
        </p:nvPicPr>
        <p:blipFill>
          <a:blip r:embed="rId6"/>
          <a:stretch>
            <a:fillRect/>
          </a:stretch>
        </p:blipFill>
        <p:spPr>
          <a:xfrm>
            <a:off x="3574415" y="902335"/>
            <a:ext cx="5042535" cy="5053330"/>
          </a:xfrm>
          <a:prstGeom prst="rect">
            <a:avLst/>
          </a:prstGeom>
        </p:spPr>
      </p:pic>
      <p:grpSp>
        <p:nvGrpSpPr>
          <p:cNvPr id="20" name="Group 4"/>
          <p:cNvGrpSpPr>
            <a:grpSpLocks noChangeAspect="1"/>
          </p:cNvGrpSpPr>
          <p:nvPr/>
        </p:nvGrpSpPr>
        <p:grpSpPr bwMode="auto">
          <a:xfrm>
            <a:off x="-3175" y="-1738630"/>
            <a:ext cx="12192000" cy="10050780"/>
            <a:chOff x="-3175" y="-1738630"/>
            <a:chExt cx="12192000" cy="10050780"/>
          </a:xfrm>
          <a:solidFill>
            <a:schemeClr val="bg1">
              <a:alpha val="5000"/>
            </a:schemeClr>
          </a:solidFill>
        </p:grpSpPr>
        <p:sp>
          <p:nvSpPr>
            <p:cNvPr id="24" name="Freeform 7"/>
            <p:cNvSpPr/>
            <p:nvPr/>
          </p:nvSpPr>
          <p:spPr bwMode="auto">
            <a:xfrm>
              <a:off x="2270125" y="-1123950"/>
              <a:ext cx="841375" cy="842645"/>
            </a:xfrm>
            <a:custGeom>
              <a:avLst/>
              <a:gdLst>
                <a:gd name="T0" fmla="*/ 385 w 530"/>
                <a:gd name="T1" fmla="*/ 0 h 531"/>
                <a:gd name="T2" fmla="*/ 145 w 530"/>
                <a:gd name="T3" fmla="*/ 0 h 531"/>
                <a:gd name="T4" fmla="*/ 145 w 530"/>
                <a:gd name="T5" fmla="*/ 146 h 531"/>
                <a:gd name="T6" fmla="*/ 0 w 530"/>
                <a:gd name="T7" fmla="*/ 146 h 531"/>
                <a:gd name="T8" fmla="*/ 0 w 530"/>
                <a:gd name="T9" fmla="*/ 385 h 531"/>
                <a:gd name="T10" fmla="*/ 145 w 530"/>
                <a:gd name="T11" fmla="*/ 385 h 531"/>
                <a:gd name="T12" fmla="*/ 145 w 530"/>
                <a:gd name="T13" fmla="*/ 531 h 531"/>
                <a:gd name="T14" fmla="*/ 385 w 530"/>
                <a:gd name="T15" fmla="*/ 531 h 531"/>
                <a:gd name="T16" fmla="*/ 385 w 530"/>
                <a:gd name="T17" fmla="*/ 385 h 531"/>
                <a:gd name="T18" fmla="*/ 530 w 530"/>
                <a:gd name="T19" fmla="*/ 385 h 531"/>
                <a:gd name="T20" fmla="*/ 530 w 530"/>
                <a:gd name="T21" fmla="*/ 146 h 531"/>
                <a:gd name="T22" fmla="*/ 385 w 530"/>
                <a:gd name="T23" fmla="*/ 146 h 531"/>
                <a:gd name="T24" fmla="*/ 385 w 530"/>
                <a:gd name="T25"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1">
                  <a:moveTo>
                    <a:pt x="385" y="0"/>
                  </a:moveTo>
                  <a:lnTo>
                    <a:pt x="145" y="0"/>
                  </a:lnTo>
                  <a:lnTo>
                    <a:pt x="145" y="146"/>
                  </a:lnTo>
                  <a:lnTo>
                    <a:pt x="0" y="146"/>
                  </a:lnTo>
                  <a:lnTo>
                    <a:pt x="0" y="385"/>
                  </a:lnTo>
                  <a:lnTo>
                    <a:pt x="145" y="385"/>
                  </a:lnTo>
                  <a:lnTo>
                    <a:pt x="145" y="531"/>
                  </a:lnTo>
                  <a:lnTo>
                    <a:pt x="385" y="531"/>
                  </a:lnTo>
                  <a:lnTo>
                    <a:pt x="385" y="385"/>
                  </a:lnTo>
                  <a:lnTo>
                    <a:pt x="530" y="385"/>
                  </a:lnTo>
                  <a:lnTo>
                    <a:pt x="530" y="146"/>
                  </a:lnTo>
                  <a:lnTo>
                    <a:pt x="385" y="146"/>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
            <p:cNvSpPr/>
            <p:nvPr/>
          </p:nvSpPr>
          <p:spPr bwMode="auto">
            <a:xfrm>
              <a:off x="2270125" y="-1123950"/>
              <a:ext cx="841375" cy="842645"/>
            </a:xfrm>
            <a:custGeom>
              <a:avLst/>
              <a:gdLst>
                <a:gd name="T0" fmla="*/ 385 w 530"/>
                <a:gd name="T1" fmla="*/ 0 h 531"/>
                <a:gd name="T2" fmla="*/ 145 w 530"/>
                <a:gd name="T3" fmla="*/ 0 h 531"/>
                <a:gd name="T4" fmla="*/ 145 w 530"/>
                <a:gd name="T5" fmla="*/ 146 h 531"/>
                <a:gd name="T6" fmla="*/ 0 w 530"/>
                <a:gd name="T7" fmla="*/ 146 h 531"/>
                <a:gd name="T8" fmla="*/ 0 w 530"/>
                <a:gd name="T9" fmla="*/ 385 h 531"/>
                <a:gd name="T10" fmla="*/ 145 w 530"/>
                <a:gd name="T11" fmla="*/ 385 h 531"/>
                <a:gd name="T12" fmla="*/ 145 w 530"/>
                <a:gd name="T13" fmla="*/ 531 h 531"/>
                <a:gd name="T14" fmla="*/ 385 w 530"/>
                <a:gd name="T15" fmla="*/ 531 h 531"/>
                <a:gd name="T16" fmla="*/ 385 w 530"/>
                <a:gd name="T17" fmla="*/ 385 h 531"/>
                <a:gd name="T18" fmla="*/ 530 w 530"/>
                <a:gd name="T19" fmla="*/ 385 h 531"/>
                <a:gd name="T20" fmla="*/ 530 w 530"/>
                <a:gd name="T21" fmla="*/ 146 h 531"/>
                <a:gd name="T22" fmla="*/ 385 w 530"/>
                <a:gd name="T23" fmla="*/ 146 h 531"/>
                <a:gd name="T24" fmla="*/ 385 w 530"/>
                <a:gd name="T25"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1">
                  <a:moveTo>
                    <a:pt x="385" y="0"/>
                  </a:moveTo>
                  <a:lnTo>
                    <a:pt x="145" y="0"/>
                  </a:lnTo>
                  <a:lnTo>
                    <a:pt x="145" y="146"/>
                  </a:lnTo>
                  <a:lnTo>
                    <a:pt x="0" y="146"/>
                  </a:lnTo>
                  <a:lnTo>
                    <a:pt x="0" y="385"/>
                  </a:lnTo>
                  <a:lnTo>
                    <a:pt x="145" y="385"/>
                  </a:lnTo>
                  <a:lnTo>
                    <a:pt x="145" y="531"/>
                  </a:lnTo>
                  <a:lnTo>
                    <a:pt x="385" y="531"/>
                  </a:lnTo>
                  <a:lnTo>
                    <a:pt x="385" y="385"/>
                  </a:lnTo>
                  <a:lnTo>
                    <a:pt x="530" y="385"/>
                  </a:lnTo>
                  <a:lnTo>
                    <a:pt x="530" y="146"/>
                  </a:lnTo>
                  <a:lnTo>
                    <a:pt x="385" y="146"/>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
            <p:cNvSpPr/>
            <p:nvPr/>
          </p:nvSpPr>
          <p:spPr bwMode="auto">
            <a:xfrm>
              <a:off x="3557270" y="-746125"/>
              <a:ext cx="1382395" cy="1382395"/>
            </a:xfrm>
            <a:custGeom>
              <a:avLst/>
              <a:gdLst>
                <a:gd name="T0" fmla="*/ 633 w 871"/>
                <a:gd name="T1" fmla="*/ 0 h 871"/>
                <a:gd name="T2" fmla="*/ 239 w 871"/>
                <a:gd name="T3" fmla="*/ 0 h 871"/>
                <a:gd name="T4" fmla="*/ 239 w 871"/>
                <a:gd name="T5" fmla="*/ 238 h 871"/>
                <a:gd name="T6" fmla="*/ 0 w 871"/>
                <a:gd name="T7" fmla="*/ 238 h 871"/>
                <a:gd name="T8" fmla="*/ 0 w 871"/>
                <a:gd name="T9" fmla="*/ 632 h 871"/>
                <a:gd name="T10" fmla="*/ 239 w 871"/>
                <a:gd name="T11" fmla="*/ 632 h 871"/>
                <a:gd name="T12" fmla="*/ 239 w 871"/>
                <a:gd name="T13" fmla="*/ 871 h 871"/>
                <a:gd name="T14" fmla="*/ 633 w 871"/>
                <a:gd name="T15" fmla="*/ 871 h 871"/>
                <a:gd name="T16" fmla="*/ 633 w 871"/>
                <a:gd name="T17" fmla="*/ 632 h 871"/>
                <a:gd name="T18" fmla="*/ 871 w 871"/>
                <a:gd name="T19" fmla="*/ 632 h 871"/>
                <a:gd name="T20" fmla="*/ 871 w 871"/>
                <a:gd name="T21" fmla="*/ 238 h 871"/>
                <a:gd name="T22" fmla="*/ 633 w 871"/>
                <a:gd name="T23" fmla="*/ 238 h 871"/>
                <a:gd name="T24" fmla="*/ 633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3" y="0"/>
                  </a:moveTo>
                  <a:lnTo>
                    <a:pt x="239" y="0"/>
                  </a:lnTo>
                  <a:lnTo>
                    <a:pt x="239" y="238"/>
                  </a:lnTo>
                  <a:lnTo>
                    <a:pt x="0" y="238"/>
                  </a:lnTo>
                  <a:lnTo>
                    <a:pt x="0" y="632"/>
                  </a:lnTo>
                  <a:lnTo>
                    <a:pt x="239" y="632"/>
                  </a:lnTo>
                  <a:lnTo>
                    <a:pt x="239" y="871"/>
                  </a:lnTo>
                  <a:lnTo>
                    <a:pt x="633" y="871"/>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4"/>
            <p:cNvSpPr/>
            <p:nvPr/>
          </p:nvSpPr>
          <p:spPr bwMode="auto">
            <a:xfrm>
              <a:off x="3557270" y="-746125"/>
              <a:ext cx="1382395" cy="1382395"/>
            </a:xfrm>
            <a:custGeom>
              <a:avLst/>
              <a:gdLst>
                <a:gd name="T0" fmla="*/ 633 w 871"/>
                <a:gd name="T1" fmla="*/ 0 h 871"/>
                <a:gd name="T2" fmla="*/ 239 w 871"/>
                <a:gd name="T3" fmla="*/ 0 h 871"/>
                <a:gd name="T4" fmla="*/ 239 w 871"/>
                <a:gd name="T5" fmla="*/ 238 h 871"/>
                <a:gd name="T6" fmla="*/ 0 w 871"/>
                <a:gd name="T7" fmla="*/ 238 h 871"/>
                <a:gd name="T8" fmla="*/ 0 w 871"/>
                <a:gd name="T9" fmla="*/ 632 h 871"/>
                <a:gd name="T10" fmla="*/ 239 w 871"/>
                <a:gd name="T11" fmla="*/ 632 h 871"/>
                <a:gd name="T12" fmla="*/ 239 w 871"/>
                <a:gd name="T13" fmla="*/ 871 h 871"/>
                <a:gd name="T14" fmla="*/ 633 w 871"/>
                <a:gd name="T15" fmla="*/ 871 h 871"/>
                <a:gd name="T16" fmla="*/ 633 w 871"/>
                <a:gd name="T17" fmla="*/ 632 h 871"/>
                <a:gd name="T18" fmla="*/ 871 w 871"/>
                <a:gd name="T19" fmla="*/ 632 h 871"/>
                <a:gd name="T20" fmla="*/ 871 w 871"/>
                <a:gd name="T21" fmla="*/ 238 h 871"/>
                <a:gd name="T22" fmla="*/ 633 w 871"/>
                <a:gd name="T23" fmla="*/ 238 h 871"/>
                <a:gd name="T24" fmla="*/ 633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3" y="0"/>
                  </a:moveTo>
                  <a:lnTo>
                    <a:pt x="239" y="0"/>
                  </a:lnTo>
                  <a:lnTo>
                    <a:pt x="239" y="238"/>
                  </a:lnTo>
                  <a:lnTo>
                    <a:pt x="0" y="238"/>
                  </a:lnTo>
                  <a:lnTo>
                    <a:pt x="0" y="632"/>
                  </a:lnTo>
                  <a:lnTo>
                    <a:pt x="239" y="632"/>
                  </a:lnTo>
                  <a:lnTo>
                    <a:pt x="239" y="871"/>
                  </a:lnTo>
                  <a:lnTo>
                    <a:pt x="633" y="871"/>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5"/>
            <p:cNvSpPr/>
            <p:nvPr/>
          </p:nvSpPr>
          <p:spPr bwMode="auto">
            <a:xfrm>
              <a:off x="2160270" y="210820"/>
              <a:ext cx="1061720" cy="1061720"/>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6"/>
            <p:cNvSpPr/>
            <p:nvPr/>
          </p:nvSpPr>
          <p:spPr bwMode="auto">
            <a:xfrm>
              <a:off x="2160270" y="210820"/>
              <a:ext cx="1061720" cy="1061720"/>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a:off x="-3175" y="1096645"/>
              <a:ext cx="2524125" cy="2524125"/>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8"/>
            <p:cNvSpPr/>
            <p:nvPr/>
          </p:nvSpPr>
          <p:spPr bwMode="auto">
            <a:xfrm>
              <a:off x="-3175" y="1096645"/>
              <a:ext cx="2524125" cy="2524125"/>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solidFill>
              <a:schemeClr val="bg1">
                <a:alpha val="19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9"/>
            <p:cNvSpPr/>
            <p:nvPr/>
          </p:nvSpPr>
          <p:spPr bwMode="auto">
            <a:xfrm>
              <a:off x="1749425" y="3679825"/>
              <a:ext cx="1885950" cy="1887220"/>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0"/>
            <p:cNvSpPr/>
            <p:nvPr/>
          </p:nvSpPr>
          <p:spPr bwMode="auto">
            <a:xfrm>
              <a:off x="1749425" y="3679825"/>
              <a:ext cx="1885950" cy="1887220"/>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1"/>
            <p:cNvSpPr/>
            <p:nvPr/>
          </p:nvSpPr>
          <p:spPr bwMode="auto">
            <a:xfrm>
              <a:off x="1106170" y="5651500"/>
              <a:ext cx="1064895" cy="1061720"/>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
            <p:cNvSpPr/>
            <p:nvPr/>
          </p:nvSpPr>
          <p:spPr bwMode="auto">
            <a:xfrm>
              <a:off x="1106170" y="5651500"/>
              <a:ext cx="1064895" cy="1061720"/>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3"/>
            <p:cNvSpPr/>
            <p:nvPr/>
          </p:nvSpPr>
          <p:spPr bwMode="auto">
            <a:xfrm>
              <a:off x="2568575" y="6254750"/>
              <a:ext cx="1377950" cy="1377950"/>
            </a:xfrm>
            <a:custGeom>
              <a:avLst/>
              <a:gdLst>
                <a:gd name="T0" fmla="*/ 630 w 868"/>
                <a:gd name="T1" fmla="*/ 0 h 868"/>
                <a:gd name="T2" fmla="*/ 238 w 868"/>
                <a:gd name="T3" fmla="*/ 0 h 868"/>
                <a:gd name="T4" fmla="*/ 238 w 868"/>
                <a:gd name="T5" fmla="*/ 238 h 868"/>
                <a:gd name="T6" fmla="*/ 0 w 868"/>
                <a:gd name="T7" fmla="*/ 238 h 868"/>
                <a:gd name="T8" fmla="*/ 0 w 868"/>
                <a:gd name="T9" fmla="*/ 630 h 868"/>
                <a:gd name="T10" fmla="*/ 238 w 868"/>
                <a:gd name="T11" fmla="*/ 630 h 868"/>
                <a:gd name="T12" fmla="*/ 238 w 868"/>
                <a:gd name="T13" fmla="*/ 868 h 868"/>
                <a:gd name="T14" fmla="*/ 630 w 868"/>
                <a:gd name="T15" fmla="*/ 868 h 868"/>
                <a:gd name="T16" fmla="*/ 630 w 868"/>
                <a:gd name="T17" fmla="*/ 630 h 868"/>
                <a:gd name="T18" fmla="*/ 868 w 868"/>
                <a:gd name="T19" fmla="*/ 630 h 868"/>
                <a:gd name="T20" fmla="*/ 868 w 868"/>
                <a:gd name="T21" fmla="*/ 238 h 868"/>
                <a:gd name="T22" fmla="*/ 630 w 868"/>
                <a:gd name="T23" fmla="*/ 238 h 868"/>
                <a:gd name="T24" fmla="*/ 630 w 868"/>
                <a:gd name="T25"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8" h="868">
                  <a:moveTo>
                    <a:pt x="630" y="0"/>
                  </a:moveTo>
                  <a:lnTo>
                    <a:pt x="238" y="0"/>
                  </a:lnTo>
                  <a:lnTo>
                    <a:pt x="238" y="238"/>
                  </a:lnTo>
                  <a:lnTo>
                    <a:pt x="0" y="238"/>
                  </a:lnTo>
                  <a:lnTo>
                    <a:pt x="0" y="630"/>
                  </a:lnTo>
                  <a:lnTo>
                    <a:pt x="238" y="630"/>
                  </a:lnTo>
                  <a:lnTo>
                    <a:pt x="238" y="868"/>
                  </a:lnTo>
                  <a:lnTo>
                    <a:pt x="630" y="868"/>
                  </a:lnTo>
                  <a:lnTo>
                    <a:pt x="630" y="630"/>
                  </a:lnTo>
                  <a:lnTo>
                    <a:pt x="868" y="630"/>
                  </a:lnTo>
                  <a:lnTo>
                    <a:pt x="868" y="238"/>
                  </a:lnTo>
                  <a:lnTo>
                    <a:pt x="630" y="238"/>
                  </a:lnTo>
                  <a:lnTo>
                    <a:pt x="63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4"/>
            <p:cNvSpPr/>
            <p:nvPr/>
          </p:nvSpPr>
          <p:spPr bwMode="auto">
            <a:xfrm>
              <a:off x="2568575" y="6254750"/>
              <a:ext cx="1377950" cy="1377950"/>
            </a:xfrm>
            <a:custGeom>
              <a:avLst/>
              <a:gdLst>
                <a:gd name="T0" fmla="*/ 630 w 868"/>
                <a:gd name="T1" fmla="*/ 0 h 868"/>
                <a:gd name="T2" fmla="*/ 238 w 868"/>
                <a:gd name="T3" fmla="*/ 0 h 868"/>
                <a:gd name="T4" fmla="*/ 238 w 868"/>
                <a:gd name="T5" fmla="*/ 238 h 868"/>
                <a:gd name="T6" fmla="*/ 0 w 868"/>
                <a:gd name="T7" fmla="*/ 238 h 868"/>
                <a:gd name="T8" fmla="*/ 0 w 868"/>
                <a:gd name="T9" fmla="*/ 630 h 868"/>
                <a:gd name="T10" fmla="*/ 238 w 868"/>
                <a:gd name="T11" fmla="*/ 630 h 868"/>
                <a:gd name="T12" fmla="*/ 238 w 868"/>
                <a:gd name="T13" fmla="*/ 868 h 868"/>
                <a:gd name="T14" fmla="*/ 630 w 868"/>
                <a:gd name="T15" fmla="*/ 868 h 868"/>
                <a:gd name="T16" fmla="*/ 630 w 868"/>
                <a:gd name="T17" fmla="*/ 630 h 868"/>
                <a:gd name="T18" fmla="*/ 868 w 868"/>
                <a:gd name="T19" fmla="*/ 630 h 868"/>
                <a:gd name="T20" fmla="*/ 868 w 868"/>
                <a:gd name="T21" fmla="*/ 238 h 868"/>
                <a:gd name="T22" fmla="*/ 630 w 868"/>
                <a:gd name="T23" fmla="*/ 238 h 868"/>
                <a:gd name="T24" fmla="*/ 630 w 868"/>
                <a:gd name="T25"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8" h="868">
                  <a:moveTo>
                    <a:pt x="630" y="0"/>
                  </a:moveTo>
                  <a:lnTo>
                    <a:pt x="238" y="0"/>
                  </a:lnTo>
                  <a:lnTo>
                    <a:pt x="238" y="238"/>
                  </a:lnTo>
                  <a:lnTo>
                    <a:pt x="0" y="238"/>
                  </a:lnTo>
                  <a:lnTo>
                    <a:pt x="0" y="630"/>
                  </a:lnTo>
                  <a:lnTo>
                    <a:pt x="238" y="630"/>
                  </a:lnTo>
                  <a:lnTo>
                    <a:pt x="238" y="868"/>
                  </a:lnTo>
                  <a:lnTo>
                    <a:pt x="630" y="868"/>
                  </a:lnTo>
                  <a:lnTo>
                    <a:pt x="630" y="630"/>
                  </a:lnTo>
                  <a:lnTo>
                    <a:pt x="868" y="630"/>
                  </a:lnTo>
                  <a:lnTo>
                    <a:pt x="868" y="238"/>
                  </a:lnTo>
                  <a:lnTo>
                    <a:pt x="630" y="238"/>
                  </a:lnTo>
                  <a:lnTo>
                    <a:pt x="63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5"/>
            <p:cNvSpPr/>
            <p:nvPr/>
          </p:nvSpPr>
          <p:spPr bwMode="auto">
            <a:xfrm>
              <a:off x="5715000" y="-1738630"/>
              <a:ext cx="1379220" cy="1384300"/>
            </a:xfrm>
            <a:custGeom>
              <a:avLst/>
              <a:gdLst>
                <a:gd name="T0" fmla="*/ 631 w 869"/>
                <a:gd name="T1" fmla="*/ 0 h 872"/>
                <a:gd name="T2" fmla="*/ 237 w 869"/>
                <a:gd name="T3" fmla="*/ 0 h 872"/>
                <a:gd name="T4" fmla="*/ 237 w 869"/>
                <a:gd name="T5" fmla="*/ 238 h 872"/>
                <a:gd name="T6" fmla="*/ 0 w 869"/>
                <a:gd name="T7" fmla="*/ 238 h 872"/>
                <a:gd name="T8" fmla="*/ 0 w 869"/>
                <a:gd name="T9" fmla="*/ 632 h 872"/>
                <a:gd name="T10" fmla="*/ 237 w 869"/>
                <a:gd name="T11" fmla="*/ 632 h 872"/>
                <a:gd name="T12" fmla="*/ 237 w 869"/>
                <a:gd name="T13" fmla="*/ 872 h 872"/>
                <a:gd name="T14" fmla="*/ 631 w 869"/>
                <a:gd name="T15" fmla="*/ 872 h 872"/>
                <a:gd name="T16" fmla="*/ 631 w 869"/>
                <a:gd name="T17" fmla="*/ 632 h 872"/>
                <a:gd name="T18" fmla="*/ 869 w 869"/>
                <a:gd name="T19" fmla="*/ 632 h 872"/>
                <a:gd name="T20" fmla="*/ 869 w 869"/>
                <a:gd name="T21" fmla="*/ 238 h 872"/>
                <a:gd name="T22" fmla="*/ 631 w 869"/>
                <a:gd name="T23" fmla="*/ 238 h 872"/>
                <a:gd name="T24" fmla="*/ 631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1" y="0"/>
                  </a:moveTo>
                  <a:lnTo>
                    <a:pt x="237" y="0"/>
                  </a:lnTo>
                  <a:lnTo>
                    <a:pt x="237" y="238"/>
                  </a:lnTo>
                  <a:lnTo>
                    <a:pt x="0" y="238"/>
                  </a:lnTo>
                  <a:lnTo>
                    <a:pt x="0" y="632"/>
                  </a:lnTo>
                  <a:lnTo>
                    <a:pt x="237" y="632"/>
                  </a:lnTo>
                  <a:lnTo>
                    <a:pt x="237" y="872"/>
                  </a:lnTo>
                  <a:lnTo>
                    <a:pt x="631" y="872"/>
                  </a:lnTo>
                  <a:lnTo>
                    <a:pt x="631" y="632"/>
                  </a:lnTo>
                  <a:lnTo>
                    <a:pt x="869" y="632"/>
                  </a:lnTo>
                  <a:lnTo>
                    <a:pt x="869" y="238"/>
                  </a:lnTo>
                  <a:lnTo>
                    <a:pt x="631" y="238"/>
                  </a:lnTo>
                  <a:lnTo>
                    <a:pt x="6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7"/>
            <p:cNvSpPr/>
            <p:nvPr/>
          </p:nvSpPr>
          <p:spPr bwMode="auto">
            <a:xfrm>
              <a:off x="7035800" y="-625475"/>
              <a:ext cx="841375" cy="839470"/>
            </a:xfrm>
            <a:custGeom>
              <a:avLst/>
              <a:gdLst>
                <a:gd name="T0" fmla="*/ 385 w 530"/>
                <a:gd name="T1" fmla="*/ 0 h 529"/>
                <a:gd name="T2" fmla="*/ 145 w 530"/>
                <a:gd name="T3" fmla="*/ 0 h 529"/>
                <a:gd name="T4" fmla="*/ 145 w 530"/>
                <a:gd name="T5" fmla="*/ 144 h 529"/>
                <a:gd name="T6" fmla="*/ 0 w 530"/>
                <a:gd name="T7" fmla="*/ 144 h 529"/>
                <a:gd name="T8" fmla="*/ 0 w 530"/>
                <a:gd name="T9" fmla="*/ 384 h 529"/>
                <a:gd name="T10" fmla="*/ 145 w 530"/>
                <a:gd name="T11" fmla="*/ 384 h 529"/>
                <a:gd name="T12" fmla="*/ 145 w 530"/>
                <a:gd name="T13" fmla="*/ 529 h 529"/>
                <a:gd name="T14" fmla="*/ 385 w 530"/>
                <a:gd name="T15" fmla="*/ 529 h 529"/>
                <a:gd name="T16" fmla="*/ 385 w 530"/>
                <a:gd name="T17" fmla="*/ 384 h 529"/>
                <a:gd name="T18" fmla="*/ 530 w 530"/>
                <a:gd name="T19" fmla="*/ 384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4"/>
                  </a:lnTo>
                  <a:lnTo>
                    <a:pt x="145" y="384"/>
                  </a:lnTo>
                  <a:lnTo>
                    <a:pt x="145" y="529"/>
                  </a:lnTo>
                  <a:lnTo>
                    <a:pt x="385" y="529"/>
                  </a:lnTo>
                  <a:lnTo>
                    <a:pt x="385" y="384"/>
                  </a:lnTo>
                  <a:lnTo>
                    <a:pt x="530" y="384"/>
                  </a:lnTo>
                  <a:lnTo>
                    <a:pt x="530" y="144"/>
                  </a:lnTo>
                  <a:lnTo>
                    <a:pt x="385" y="144"/>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8"/>
            <p:cNvSpPr/>
            <p:nvPr/>
          </p:nvSpPr>
          <p:spPr bwMode="auto">
            <a:xfrm>
              <a:off x="7035800" y="-625475"/>
              <a:ext cx="841375" cy="839470"/>
            </a:xfrm>
            <a:custGeom>
              <a:avLst/>
              <a:gdLst>
                <a:gd name="T0" fmla="*/ 385 w 530"/>
                <a:gd name="T1" fmla="*/ 0 h 529"/>
                <a:gd name="T2" fmla="*/ 145 w 530"/>
                <a:gd name="T3" fmla="*/ 0 h 529"/>
                <a:gd name="T4" fmla="*/ 145 w 530"/>
                <a:gd name="T5" fmla="*/ 144 h 529"/>
                <a:gd name="T6" fmla="*/ 0 w 530"/>
                <a:gd name="T7" fmla="*/ 144 h 529"/>
                <a:gd name="T8" fmla="*/ 0 w 530"/>
                <a:gd name="T9" fmla="*/ 384 h 529"/>
                <a:gd name="T10" fmla="*/ 145 w 530"/>
                <a:gd name="T11" fmla="*/ 384 h 529"/>
                <a:gd name="T12" fmla="*/ 145 w 530"/>
                <a:gd name="T13" fmla="*/ 529 h 529"/>
                <a:gd name="T14" fmla="*/ 385 w 530"/>
                <a:gd name="T15" fmla="*/ 529 h 529"/>
                <a:gd name="T16" fmla="*/ 385 w 530"/>
                <a:gd name="T17" fmla="*/ 384 h 529"/>
                <a:gd name="T18" fmla="*/ 530 w 530"/>
                <a:gd name="T19" fmla="*/ 384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4"/>
                  </a:lnTo>
                  <a:lnTo>
                    <a:pt x="145" y="384"/>
                  </a:lnTo>
                  <a:lnTo>
                    <a:pt x="145" y="529"/>
                  </a:lnTo>
                  <a:lnTo>
                    <a:pt x="385" y="529"/>
                  </a:lnTo>
                  <a:lnTo>
                    <a:pt x="385" y="384"/>
                  </a:lnTo>
                  <a:lnTo>
                    <a:pt x="530" y="384"/>
                  </a:lnTo>
                  <a:lnTo>
                    <a:pt x="530" y="144"/>
                  </a:lnTo>
                  <a:lnTo>
                    <a:pt x="385" y="144"/>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1"/>
            <p:cNvSpPr/>
            <p:nvPr/>
          </p:nvSpPr>
          <p:spPr bwMode="auto">
            <a:xfrm>
              <a:off x="9116695" y="-1400175"/>
              <a:ext cx="838200" cy="842645"/>
            </a:xfrm>
            <a:custGeom>
              <a:avLst/>
              <a:gdLst>
                <a:gd name="T0" fmla="*/ 385 w 528"/>
                <a:gd name="T1" fmla="*/ 0 h 531"/>
                <a:gd name="T2" fmla="*/ 143 w 528"/>
                <a:gd name="T3" fmla="*/ 0 h 531"/>
                <a:gd name="T4" fmla="*/ 143 w 528"/>
                <a:gd name="T5" fmla="*/ 146 h 531"/>
                <a:gd name="T6" fmla="*/ 0 w 528"/>
                <a:gd name="T7" fmla="*/ 146 h 531"/>
                <a:gd name="T8" fmla="*/ 0 w 528"/>
                <a:gd name="T9" fmla="*/ 385 h 531"/>
                <a:gd name="T10" fmla="*/ 143 w 528"/>
                <a:gd name="T11" fmla="*/ 385 h 531"/>
                <a:gd name="T12" fmla="*/ 143 w 528"/>
                <a:gd name="T13" fmla="*/ 531 h 531"/>
                <a:gd name="T14" fmla="*/ 385 w 528"/>
                <a:gd name="T15" fmla="*/ 531 h 531"/>
                <a:gd name="T16" fmla="*/ 385 w 528"/>
                <a:gd name="T17" fmla="*/ 385 h 531"/>
                <a:gd name="T18" fmla="*/ 528 w 528"/>
                <a:gd name="T19" fmla="*/ 385 h 531"/>
                <a:gd name="T20" fmla="*/ 528 w 528"/>
                <a:gd name="T21" fmla="*/ 146 h 531"/>
                <a:gd name="T22" fmla="*/ 385 w 528"/>
                <a:gd name="T23" fmla="*/ 146 h 531"/>
                <a:gd name="T24" fmla="*/ 385 w 528"/>
                <a:gd name="T25"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8" h="531">
                  <a:moveTo>
                    <a:pt x="385" y="0"/>
                  </a:moveTo>
                  <a:lnTo>
                    <a:pt x="143" y="0"/>
                  </a:lnTo>
                  <a:lnTo>
                    <a:pt x="143" y="146"/>
                  </a:lnTo>
                  <a:lnTo>
                    <a:pt x="0" y="146"/>
                  </a:lnTo>
                  <a:lnTo>
                    <a:pt x="0" y="385"/>
                  </a:lnTo>
                  <a:lnTo>
                    <a:pt x="143" y="385"/>
                  </a:lnTo>
                  <a:lnTo>
                    <a:pt x="143" y="531"/>
                  </a:lnTo>
                  <a:lnTo>
                    <a:pt x="385" y="531"/>
                  </a:lnTo>
                  <a:lnTo>
                    <a:pt x="385" y="385"/>
                  </a:lnTo>
                  <a:lnTo>
                    <a:pt x="528" y="385"/>
                  </a:lnTo>
                  <a:lnTo>
                    <a:pt x="528" y="146"/>
                  </a:lnTo>
                  <a:lnTo>
                    <a:pt x="385" y="146"/>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3"/>
            <p:cNvSpPr/>
            <p:nvPr/>
          </p:nvSpPr>
          <p:spPr bwMode="auto">
            <a:xfrm>
              <a:off x="8321675" y="-250825"/>
              <a:ext cx="1384300" cy="1384300"/>
            </a:xfrm>
            <a:custGeom>
              <a:avLst/>
              <a:gdLst>
                <a:gd name="T0" fmla="*/ 634 w 872"/>
                <a:gd name="T1" fmla="*/ 0 h 872"/>
                <a:gd name="T2" fmla="*/ 240 w 872"/>
                <a:gd name="T3" fmla="*/ 0 h 872"/>
                <a:gd name="T4" fmla="*/ 240 w 872"/>
                <a:gd name="T5" fmla="*/ 240 h 872"/>
                <a:gd name="T6" fmla="*/ 0 w 872"/>
                <a:gd name="T7" fmla="*/ 240 h 872"/>
                <a:gd name="T8" fmla="*/ 0 w 872"/>
                <a:gd name="T9" fmla="*/ 634 h 872"/>
                <a:gd name="T10" fmla="*/ 240 w 872"/>
                <a:gd name="T11" fmla="*/ 634 h 872"/>
                <a:gd name="T12" fmla="*/ 240 w 872"/>
                <a:gd name="T13" fmla="*/ 872 h 872"/>
                <a:gd name="T14" fmla="*/ 634 w 872"/>
                <a:gd name="T15" fmla="*/ 872 h 872"/>
                <a:gd name="T16" fmla="*/ 634 w 872"/>
                <a:gd name="T17" fmla="*/ 634 h 872"/>
                <a:gd name="T18" fmla="*/ 872 w 872"/>
                <a:gd name="T19" fmla="*/ 634 h 872"/>
                <a:gd name="T20" fmla="*/ 872 w 872"/>
                <a:gd name="T21" fmla="*/ 240 h 872"/>
                <a:gd name="T22" fmla="*/ 634 w 872"/>
                <a:gd name="T23" fmla="*/ 240 h 872"/>
                <a:gd name="T24" fmla="*/ 634 w 872"/>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2" h="872">
                  <a:moveTo>
                    <a:pt x="634" y="0"/>
                  </a:moveTo>
                  <a:lnTo>
                    <a:pt x="240" y="0"/>
                  </a:lnTo>
                  <a:lnTo>
                    <a:pt x="240" y="240"/>
                  </a:lnTo>
                  <a:lnTo>
                    <a:pt x="0" y="240"/>
                  </a:lnTo>
                  <a:lnTo>
                    <a:pt x="0" y="634"/>
                  </a:lnTo>
                  <a:lnTo>
                    <a:pt x="240" y="634"/>
                  </a:lnTo>
                  <a:lnTo>
                    <a:pt x="240" y="872"/>
                  </a:lnTo>
                  <a:lnTo>
                    <a:pt x="634" y="872"/>
                  </a:lnTo>
                  <a:lnTo>
                    <a:pt x="634" y="634"/>
                  </a:lnTo>
                  <a:lnTo>
                    <a:pt x="872" y="634"/>
                  </a:lnTo>
                  <a:lnTo>
                    <a:pt x="872" y="240"/>
                  </a:lnTo>
                  <a:lnTo>
                    <a:pt x="634" y="240"/>
                  </a:lnTo>
                  <a:lnTo>
                    <a:pt x="6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4"/>
            <p:cNvSpPr/>
            <p:nvPr/>
          </p:nvSpPr>
          <p:spPr bwMode="auto">
            <a:xfrm>
              <a:off x="8321675" y="-250825"/>
              <a:ext cx="1384300" cy="1384300"/>
            </a:xfrm>
            <a:custGeom>
              <a:avLst/>
              <a:gdLst>
                <a:gd name="T0" fmla="*/ 634 w 872"/>
                <a:gd name="T1" fmla="*/ 0 h 872"/>
                <a:gd name="T2" fmla="*/ 240 w 872"/>
                <a:gd name="T3" fmla="*/ 0 h 872"/>
                <a:gd name="T4" fmla="*/ 240 w 872"/>
                <a:gd name="T5" fmla="*/ 240 h 872"/>
                <a:gd name="T6" fmla="*/ 0 w 872"/>
                <a:gd name="T7" fmla="*/ 240 h 872"/>
                <a:gd name="T8" fmla="*/ 0 w 872"/>
                <a:gd name="T9" fmla="*/ 634 h 872"/>
                <a:gd name="T10" fmla="*/ 240 w 872"/>
                <a:gd name="T11" fmla="*/ 634 h 872"/>
                <a:gd name="T12" fmla="*/ 240 w 872"/>
                <a:gd name="T13" fmla="*/ 872 h 872"/>
                <a:gd name="T14" fmla="*/ 634 w 872"/>
                <a:gd name="T15" fmla="*/ 872 h 872"/>
                <a:gd name="T16" fmla="*/ 634 w 872"/>
                <a:gd name="T17" fmla="*/ 634 h 872"/>
                <a:gd name="T18" fmla="*/ 872 w 872"/>
                <a:gd name="T19" fmla="*/ 634 h 872"/>
                <a:gd name="T20" fmla="*/ 872 w 872"/>
                <a:gd name="T21" fmla="*/ 240 h 872"/>
                <a:gd name="T22" fmla="*/ 634 w 872"/>
                <a:gd name="T23" fmla="*/ 240 h 872"/>
                <a:gd name="T24" fmla="*/ 634 w 872"/>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2" h="872">
                  <a:moveTo>
                    <a:pt x="634" y="0"/>
                  </a:moveTo>
                  <a:lnTo>
                    <a:pt x="240" y="0"/>
                  </a:lnTo>
                  <a:lnTo>
                    <a:pt x="240" y="240"/>
                  </a:lnTo>
                  <a:lnTo>
                    <a:pt x="0" y="240"/>
                  </a:lnTo>
                  <a:lnTo>
                    <a:pt x="0" y="634"/>
                  </a:lnTo>
                  <a:lnTo>
                    <a:pt x="240" y="634"/>
                  </a:lnTo>
                  <a:lnTo>
                    <a:pt x="240" y="872"/>
                  </a:lnTo>
                  <a:lnTo>
                    <a:pt x="634" y="872"/>
                  </a:lnTo>
                  <a:lnTo>
                    <a:pt x="634" y="634"/>
                  </a:lnTo>
                  <a:lnTo>
                    <a:pt x="872" y="634"/>
                  </a:lnTo>
                  <a:lnTo>
                    <a:pt x="872" y="240"/>
                  </a:lnTo>
                  <a:lnTo>
                    <a:pt x="634" y="240"/>
                  </a:lnTo>
                  <a:lnTo>
                    <a:pt x="63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5"/>
            <p:cNvSpPr/>
            <p:nvPr/>
          </p:nvSpPr>
          <p:spPr bwMode="auto">
            <a:xfrm>
              <a:off x="9502775" y="1811020"/>
              <a:ext cx="1382395" cy="1384300"/>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6"/>
            <p:cNvSpPr/>
            <p:nvPr/>
          </p:nvSpPr>
          <p:spPr bwMode="auto">
            <a:xfrm>
              <a:off x="9502775" y="1811020"/>
              <a:ext cx="1382395" cy="1384300"/>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7"/>
            <p:cNvSpPr/>
            <p:nvPr/>
          </p:nvSpPr>
          <p:spPr bwMode="auto">
            <a:xfrm>
              <a:off x="10826750" y="2924175"/>
              <a:ext cx="841375" cy="839470"/>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8"/>
            <p:cNvSpPr/>
            <p:nvPr/>
          </p:nvSpPr>
          <p:spPr bwMode="auto">
            <a:xfrm>
              <a:off x="10826750" y="2924175"/>
              <a:ext cx="841375" cy="839470"/>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path>
              </a:pathLst>
            </a:custGeom>
            <a:solidFill>
              <a:schemeClr val="bg1">
                <a:alpha val="36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9"/>
            <p:cNvSpPr/>
            <p:nvPr/>
          </p:nvSpPr>
          <p:spPr bwMode="auto">
            <a:xfrm>
              <a:off x="10034270" y="4073525"/>
              <a:ext cx="1379220" cy="1384300"/>
            </a:xfrm>
            <a:custGeom>
              <a:avLst/>
              <a:gdLst>
                <a:gd name="T0" fmla="*/ 632 w 869"/>
                <a:gd name="T1" fmla="*/ 0 h 872"/>
                <a:gd name="T2" fmla="*/ 238 w 869"/>
                <a:gd name="T3" fmla="*/ 0 h 872"/>
                <a:gd name="T4" fmla="*/ 238 w 869"/>
                <a:gd name="T5" fmla="*/ 238 h 872"/>
                <a:gd name="T6" fmla="*/ 0 w 869"/>
                <a:gd name="T7" fmla="*/ 238 h 872"/>
                <a:gd name="T8" fmla="*/ 0 w 869"/>
                <a:gd name="T9" fmla="*/ 632 h 872"/>
                <a:gd name="T10" fmla="*/ 238 w 869"/>
                <a:gd name="T11" fmla="*/ 632 h 872"/>
                <a:gd name="T12" fmla="*/ 238 w 869"/>
                <a:gd name="T13" fmla="*/ 872 h 872"/>
                <a:gd name="T14" fmla="*/ 632 w 869"/>
                <a:gd name="T15" fmla="*/ 872 h 872"/>
                <a:gd name="T16" fmla="*/ 632 w 869"/>
                <a:gd name="T17" fmla="*/ 632 h 872"/>
                <a:gd name="T18" fmla="*/ 869 w 869"/>
                <a:gd name="T19" fmla="*/ 632 h 872"/>
                <a:gd name="T20" fmla="*/ 869 w 869"/>
                <a:gd name="T21" fmla="*/ 238 h 872"/>
                <a:gd name="T22" fmla="*/ 632 w 869"/>
                <a:gd name="T23" fmla="*/ 238 h 872"/>
                <a:gd name="T24" fmla="*/ 632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2" y="0"/>
                  </a:moveTo>
                  <a:lnTo>
                    <a:pt x="238" y="0"/>
                  </a:lnTo>
                  <a:lnTo>
                    <a:pt x="238" y="238"/>
                  </a:lnTo>
                  <a:lnTo>
                    <a:pt x="0" y="238"/>
                  </a:lnTo>
                  <a:lnTo>
                    <a:pt x="0" y="632"/>
                  </a:lnTo>
                  <a:lnTo>
                    <a:pt x="238" y="632"/>
                  </a:lnTo>
                  <a:lnTo>
                    <a:pt x="238" y="872"/>
                  </a:lnTo>
                  <a:lnTo>
                    <a:pt x="632" y="872"/>
                  </a:lnTo>
                  <a:lnTo>
                    <a:pt x="632" y="632"/>
                  </a:lnTo>
                  <a:lnTo>
                    <a:pt x="869" y="632"/>
                  </a:lnTo>
                  <a:lnTo>
                    <a:pt x="869" y="238"/>
                  </a:lnTo>
                  <a:lnTo>
                    <a:pt x="632" y="238"/>
                  </a:lnTo>
                  <a:lnTo>
                    <a:pt x="6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0"/>
            <p:cNvSpPr/>
            <p:nvPr/>
          </p:nvSpPr>
          <p:spPr bwMode="auto">
            <a:xfrm>
              <a:off x="10034270" y="4073525"/>
              <a:ext cx="1379220" cy="1384300"/>
            </a:xfrm>
            <a:custGeom>
              <a:avLst/>
              <a:gdLst>
                <a:gd name="T0" fmla="*/ 632 w 869"/>
                <a:gd name="T1" fmla="*/ 0 h 872"/>
                <a:gd name="T2" fmla="*/ 238 w 869"/>
                <a:gd name="T3" fmla="*/ 0 h 872"/>
                <a:gd name="T4" fmla="*/ 238 w 869"/>
                <a:gd name="T5" fmla="*/ 238 h 872"/>
                <a:gd name="T6" fmla="*/ 0 w 869"/>
                <a:gd name="T7" fmla="*/ 238 h 872"/>
                <a:gd name="T8" fmla="*/ 0 w 869"/>
                <a:gd name="T9" fmla="*/ 632 h 872"/>
                <a:gd name="T10" fmla="*/ 238 w 869"/>
                <a:gd name="T11" fmla="*/ 632 h 872"/>
                <a:gd name="T12" fmla="*/ 238 w 869"/>
                <a:gd name="T13" fmla="*/ 872 h 872"/>
                <a:gd name="T14" fmla="*/ 632 w 869"/>
                <a:gd name="T15" fmla="*/ 872 h 872"/>
                <a:gd name="T16" fmla="*/ 632 w 869"/>
                <a:gd name="T17" fmla="*/ 632 h 872"/>
                <a:gd name="T18" fmla="*/ 869 w 869"/>
                <a:gd name="T19" fmla="*/ 632 h 872"/>
                <a:gd name="T20" fmla="*/ 869 w 869"/>
                <a:gd name="T21" fmla="*/ 238 h 872"/>
                <a:gd name="T22" fmla="*/ 632 w 869"/>
                <a:gd name="T23" fmla="*/ 238 h 872"/>
                <a:gd name="T24" fmla="*/ 632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2" y="0"/>
                  </a:moveTo>
                  <a:lnTo>
                    <a:pt x="238" y="0"/>
                  </a:lnTo>
                  <a:lnTo>
                    <a:pt x="238" y="238"/>
                  </a:lnTo>
                  <a:lnTo>
                    <a:pt x="0" y="238"/>
                  </a:lnTo>
                  <a:lnTo>
                    <a:pt x="0" y="632"/>
                  </a:lnTo>
                  <a:lnTo>
                    <a:pt x="238" y="632"/>
                  </a:lnTo>
                  <a:lnTo>
                    <a:pt x="238" y="872"/>
                  </a:lnTo>
                  <a:lnTo>
                    <a:pt x="632" y="872"/>
                  </a:lnTo>
                  <a:lnTo>
                    <a:pt x="632" y="632"/>
                  </a:lnTo>
                  <a:lnTo>
                    <a:pt x="869" y="632"/>
                  </a:lnTo>
                  <a:lnTo>
                    <a:pt x="869" y="238"/>
                  </a:lnTo>
                  <a:lnTo>
                    <a:pt x="632" y="238"/>
                  </a:lnTo>
                  <a:lnTo>
                    <a:pt x="63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1"/>
            <p:cNvSpPr/>
            <p:nvPr/>
          </p:nvSpPr>
          <p:spPr bwMode="auto">
            <a:xfrm>
              <a:off x="8634095" y="5032375"/>
              <a:ext cx="1064895" cy="1061720"/>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2"/>
            <p:cNvSpPr/>
            <p:nvPr/>
          </p:nvSpPr>
          <p:spPr bwMode="auto">
            <a:xfrm>
              <a:off x="8634095" y="5032375"/>
              <a:ext cx="1064895" cy="1061720"/>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3"/>
            <p:cNvSpPr/>
            <p:nvPr/>
          </p:nvSpPr>
          <p:spPr bwMode="auto">
            <a:xfrm>
              <a:off x="4892675" y="6359525"/>
              <a:ext cx="1382395" cy="1382395"/>
            </a:xfrm>
            <a:custGeom>
              <a:avLst/>
              <a:gdLst>
                <a:gd name="T0" fmla="*/ 631 w 871"/>
                <a:gd name="T1" fmla="*/ 0 h 871"/>
                <a:gd name="T2" fmla="*/ 237 w 871"/>
                <a:gd name="T3" fmla="*/ 0 h 871"/>
                <a:gd name="T4" fmla="*/ 237 w 871"/>
                <a:gd name="T5" fmla="*/ 237 h 871"/>
                <a:gd name="T6" fmla="*/ 0 w 871"/>
                <a:gd name="T7" fmla="*/ 237 h 871"/>
                <a:gd name="T8" fmla="*/ 0 w 871"/>
                <a:gd name="T9" fmla="*/ 631 h 871"/>
                <a:gd name="T10" fmla="*/ 237 w 871"/>
                <a:gd name="T11" fmla="*/ 631 h 871"/>
                <a:gd name="T12" fmla="*/ 237 w 871"/>
                <a:gd name="T13" fmla="*/ 871 h 871"/>
                <a:gd name="T14" fmla="*/ 631 w 871"/>
                <a:gd name="T15" fmla="*/ 871 h 871"/>
                <a:gd name="T16" fmla="*/ 631 w 871"/>
                <a:gd name="T17" fmla="*/ 631 h 871"/>
                <a:gd name="T18" fmla="*/ 871 w 871"/>
                <a:gd name="T19" fmla="*/ 631 h 871"/>
                <a:gd name="T20" fmla="*/ 871 w 871"/>
                <a:gd name="T21" fmla="*/ 237 h 871"/>
                <a:gd name="T22" fmla="*/ 631 w 871"/>
                <a:gd name="T23" fmla="*/ 237 h 871"/>
                <a:gd name="T24" fmla="*/ 631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1" y="0"/>
                  </a:moveTo>
                  <a:lnTo>
                    <a:pt x="237" y="0"/>
                  </a:lnTo>
                  <a:lnTo>
                    <a:pt x="237" y="237"/>
                  </a:lnTo>
                  <a:lnTo>
                    <a:pt x="0" y="237"/>
                  </a:lnTo>
                  <a:lnTo>
                    <a:pt x="0" y="631"/>
                  </a:lnTo>
                  <a:lnTo>
                    <a:pt x="237" y="631"/>
                  </a:lnTo>
                  <a:lnTo>
                    <a:pt x="237" y="871"/>
                  </a:lnTo>
                  <a:lnTo>
                    <a:pt x="631" y="871"/>
                  </a:lnTo>
                  <a:lnTo>
                    <a:pt x="631" y="631"/>
                  </a:lnTo>
                  <a:lnTo>
                    <a:pt x="871" y="631"/>
                  </a:lnTo>
                  <a:lnTo>
                    <a:pt x="871" y="237"/>
                  </a:lnTo>
                  <a:lnTo>
                    <a:pt x="631" y="237"/>
                  </a:lnTo>
                  <a:lnTo>
                    <a:pt x="6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4"/>
            <p:cNvSpPr/>
            <p:nvPr/>
          </p:nvSpPr>
          <p:spPr bwMode="auto">
            <a:xfrm>
              <a:off x="4892675" y="6359525"/>
              <a:ext cx="1382395" cy="1382395"/>
            </a:xfrm>
            <a:custGeom>
              <a:avLst/>
              <a:gdLst>
                <a:gd name="T0" fmla="*/ 631 w 871"/>
                <a:gd name="T1" fmla="*/ 0 h 871"/>
                <a:gd name="T2" fmla="*/ 237 w 871"/>
                <a:gd name="T3" fmla="*/ 0 h 871"/>
                <a:gd name="T4" fmla="*/ 237 w 871"/>
                <a:gd name="T5" fmla="*/ 237 h 871"/>
                <a:gd name="T6" fmla="*/ 0 w 871"/>
                <a:gd name="T7" fmla="*/ 237 h 871"/>
                <a:gd name="T8" fmla="*/ 0 w 871"/>
                <a:gd name="T9" fmla="*/ 631 h 871"/>
                <a:gd name="T10" fmla="*/ 237 w 871"/>
                <a:gd name="T11" fmla="*/ 631 h 871"/>
                <a:gd name="T12" fmla="*/ 237 w 871"/>
                <a:gd name="T13" fmla="*/ 871 h 871"/>
                <a:gd name="T14" fmla="*/ 631 w 871"/>
                <a:gd name="T15" fmla="*/ 871 h 871"/>
                <a:gd name="T16" fmla="*/ 631 w 871"/>
                <a:gd name="T17" fmla="*/ 631 h 871"/>
                <a:gd name="T18" fmla="*/ 871 w 871"/>
                <a:gd name="T19" fmla="*/ 631 h 871"/>
                <a:gd name="T20" fmla="*/ 871 w 871"/>
                <a:gd name="T21" fmla="*/ 237 h 871"/>
                <a:gd name="T22" fmla="*/ 631 w 871"/>
                <a:gd name="T23" fmla="*/ 237 h 871"/>
                <a:gd name="T24" fmla="*/ 631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1" y="0"/>
                  </a:moveTo>
                  <a:lnTo>
                    <a:pt x="237" y="0"/>
                  </a:lnTo>
                  <a:lnTo>
                    <a:pt x="237" y="237"/>
                  </a:lnTo>
                  <a:lnTo>
                    <a:pt x="0" y="237"/>
                  </a:lnTo>
                  <a:lnTo>
                    <a:pt x="0" y="631"/>
                  </a:lnTo>
                  <a:lnTo>
                    <a:pt x="237" y="631"/>
                  </a:lnTo>
                  <a:lnTo>
                    <a:pt x="237" y="871"/>
                  </a:lnTo>
                  <a:lnTo>
                    <a:pt x="631" y="871"/>
                  </a:lnTo>
                  <a:lnTo>
                    <a:pt x="631" y="631"/>
                  </a:lnTo>
                  <a:lnTo>
                    <a:pt x="871" y="631"/>
                  </a:lnTo>
                  <a:lnTo>
                    <a:pt x="871" y="237"/>
                  </a:lnTo>
                  <a:lnTo>
                    <a:pt x="631" y="237"/>
                  </a:lnTo>
                  <a:lnTo>
                    <a:pt x="63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5"/>
            <p:cNvSpPr/>
            <p:nvPr/>
          </p:nvSpPr>
          <p:spPr bwMode="auto">
            <a:xfrm>
              <a:off x="6214745" y="7472045"/>
              <a:ext cx="839470" cy="839470"/>
            </a:xfrm>
            <a:custGeom>
              <a:avLst/>
              <a:gdLst>
                <a:gd name="T0" fmla="*/ 385 w 529"/>
                <a:gd name="T1" fmla="*/ 0 h 529"/>
                <a:gd name="T2" fmla="*/ 146 w 529"/>
                <a:gd name="T3" fmla="*/ 0 h 529"/>
                <a:gd name="T4" fmla="*/ 146 w 529"/>
                <a:gd name="T5" fmla="*/ 143 h 529"/>
                <a:gd name="T6" fmla="*/ 0 w 529"/>
                <a:gd name="T7" fmla="*/ 143 h 529"/>
                <a:gd name="T8" fmla="*/ 0 w 529"/>
                <a:gd name="T9" fmla="*/ 385 h 529"/>
                <a:gd name="T10" fmla="*/ 146 w 529"/>
                <a:gd name="T11" fmla="*/ 385 h 529"/>
                <a:gd name="T12" fmla="*/ 146 w 529"/>
                <a:gd name="T13" fmla="*/ 529 h 529"/>
                <a:gd name="T14" fmla="*/ 385 w 529"/>
                <a:gd name="T15" fmla="*/ 529 h 529"/>
                <a:gd name="T16" fmla="*/ 385 w 529"/>
                <a:gd name="T17" fmla="*/ 385 h 529"/>
                <a:gd name="T18" fmla="*/ 529 w 529"/>
                <a:gd name="T19" fmla="*/ 385 h 529"/>
                <a:gd name="T20" fmla="*/ 529 w 529"/>
                <a:gd name="T21" fmla="*/ 143 h 529"/>
                <a:gd name="T22" fmla="*/ 385 w 529"/>
                <a:gd name="T23" fmla="*/ 143 h 529"/>
                <a:gd name="T24" fmla="*/ 385 w 529"/>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9" h="529">
                  <a:moveTo>
                    <a:pt x="385" y="0"/>
                  </a:moveTo>
                  <a:lnTo>
                    <a:pt x="146" y="0"/>
                  </a:lnTo>
                  <a:lnTo>
                    <a:pt x="146" y="143"/>
                  </a:lnTo>
                  <a:lnTo>
                    <a:pt x="0" y="143"/>
                  </a:lnTo>
                  <a:lnTo>
                    <a:pt x="0" y="385"/>
                  </a:lnTo>
                  <a:lnTo>
                    <a:pt x="146" y="385"/>
                  </a:lnTo>
                  <a:lnTo>
                    <a:pt x="146" y="529"/>
                  </a:lnTo>
                  <a:lnTo>
                    <a:pt x="385" y="529"/>
                  </a:lnTo>
                  <a:lnTo>
                    <a:pt x="385" y="385"/>
                  </a:lnTo>
                  <a:lnTo>
                    <a:pt x="529" y="385"/>
                  </a:lnTo>
                  <a:lnTo>
                    <a:pt x="529" y="143"/>
                  </a:lnTo>
                  <a:lnTo>
                    <a:pt x="385" y="143"/>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6"/>
            <p:cNvSpPr/>
            <p:nvPr/>
          </p:nvSpPr>
          <p:spPr bwMode="auto">
            <a:xfrm>
              <a:off x="6214745" y="7472045"/>
              <a:ext cx="839470" cy="839470"/>
            </a:xfrm>
            <a:custGeom>
              <a:avLst/>
              <a:gdLst>
                <a:gd name="T0" fmla="*/ 385 w 529"/>
                <a:gd name="T1" fmla="*/ 0 h 529"/>
                <a:gd name="T2" fmla="*/ 146 w 529"/>
                <a:gd name="T3" fmla="*/ 0 h 529"/>
                <a:gd name="T4" fmla="*/ 146 w 529"/>
                <a:gd name="T5" fmla="*/ 143 h 529"/>
                <a:gd name="T6" fmla="*/ 0 w 529"/>
                <a:gd name="T7" fmla="*/ 143 h 529"/>
                <a:gd name="T8" fmla="*/ 0 w 529"/>
                <a:gd name="T9" fmla="*/ 385 h 529"/>
                <a:gd name="T10" fmla="*/ 146 w 529"/>
                <a:gd name="T11" fmla="*/ 385 h 529"/>
                <a:gd name="T12" fmla="*/ 146 w 529"/>
                <a:gd name="T13" fmla="*/ 529 h 529"/>
                <a:gd name="T14" fmla="*/ 385 w 529"/>
                <a:gd name="T15" fmla="*/ 529 h 529"/>
                <a:gd name="T16" fmla="*/ 385 w 529"/>
                <a:gd name="T17" fmla="*/ 385 h 529"/>
                <a:gd name="T18" fmla="*/ 529 w 529"/>
                <a:gd name="T19" fmla="*/ 385 h 529"/>
                <a:gd name="T20" fmla="*/ 529 w 529"/>
                <a:gd name="T21" fmla="*/ 143 h 529"/>
                <a:gd name="T22" fmla="*/ 385 w 529"/>
                <a:gd name="T23" fmla="*/ 143 h 529"/>
                <a:gd name="T24" fmla="*/ 385 w 529"/>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9" h="529">
                  <a:moveTo>
                    <a:pt x="385" y="0"/>
                  </a:moveTo>
                  <a:lnTo>
                    <a:pt x="146" y="0"/>
                  </a:lnTo>
                  <a:lnTo>
                    <a:pt x="146" y="143"/>
                  </a:lnTo>
                  <a:lnTo>
                    <a:pt x="0" y="143"/>
                  </a:lnTo>
                  <a:lnTo>
                    <a:pt x="0" y="385"/>
                  </a:lnTo>
                  <a:lnTo>
                    <a:pt x="146" y="385"/>
                  </a:lnTo>
                  <a:lnTo>
                    <a:pt x="146" y="529"/>
                  </a:lnTo>
                  <a:lnTo>
                    <a:pt x="385" y="529"/>
                  </a:lnTo>
                  <a:lnTo>
                    <a:pt x="385" y="385"/>
                  </a:lnTo>
                  <a:lnTo>
                    <a:pt x="529" y="385"/>
                  </a:lnTo>
                  <a:lnTo>
                    <a:pt x="529" y="143"/>
                  </a:lnTo>
                  <a:lnTo>
                    <a:pt x="385" y="143"/>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7"/>
            <p:cNvSpPr/>
            <p:nvPr/>
          </p:nvSpPr>
          <p:spPr bwMode="auto">
            <a:xfrm>
              <a:off x="6970395" y="5586095"/>
              <a:ext cx="1382395" cy="1381125"/>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8"/>
            <p:cNvSpPr/>
            <p:nvPr/>
          </p:nvSpPr>
          <p:spPr bwMode="auto">
            <a:xfrm>
              <a:off x="6970395" y="5586095"/>
              <a:ext cx="1382395" cy="1381125"/>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9"/>
            <p:cNvSpPr/>
            <p:nvPr/>
          </p:nvSpPr>
          <p:spPr bwMode="auto">
            <a:xfrm>
              <a:off x="8294370" y="6697345"/>
              <a:ext cx="841375" cy="841375"/>
            </a:xfrm>
            <a:custGeom>
              <a:avLst/>
              <a:gdLst>
                <a:gd name="T0" fmla="*/ 385 w 530"/>
                <a:gd name="T1" fmla="*/ 0 h 530"/>
                <a:gd name="T2" fmla="*/ 145 w 530"/>
                <a:gd name="T3" fmla="*/ 0 h 530"/>
                <a:gd name="T4" fmla="*/ 145 w 530"/>
                <a:gd name="T5" fmla="*/ 145 h 530"/>
                <a:gd name="T6" fmla="*/ 0 w 530"/>
                <a:gd name="T7" fmla="*/ 145 h 530"/>
                <a:gd name="T8" fmla="*/ 0 w 530"/>
                <a:gd name="T9" fmla="*/ 385 h 530"/>
                <a:gd name="T10" fmla="*/ 145 w 530"/>
                <a:gd name="T11" fmla="*/ 385 h 530"/>
                <a:gd name="T12" fmla="*/ 145 w 530"/>
                <a:gd name="T13" fmla="*/ 530 h 530"/>
                <a:gd name="T14" fmla="*/ 385 w 530"/>
                <a:gd name="T15" fmla="*/ 530 h 530"/>
                <a:gd name="T16" fmla="*/ 385 w 530"/>
                <a:gd name="T17" fmla="*/ 385 h 530"/>
                <a:gd name="T18" fmla="*/ 530 w 530"/>
                <a:gd name="T19" fmla="*/ 385 h 530"/>
                <a:gd name="T20" fmla="*/ 530 w 530"/>
                <a:gd name="T21" fmla="*/ 145 h 530"/>
                <a:gd name="T22" fmla="*/ 385 w 530"/>
                <a:gd name="T23" fmla="*/ 145 h 530"/>
                <a:gd name="T24" fmla="*/ 385 w 530"/>
                <a:gd name="T25"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0">
                  <a:moveTo>
                    <a:pt x="385" y="0"/>
                  </a:moveTo>
                  <a:lnTo>
                    <a:pt x="145" y="0"/>
                  </a:lnTo>
                  <a:lnTo>
                    <a:pt x="145" y="145"/>
                  </a:lnTo>
                  <a:lnTo>
                    <a:pt x="0" y="145"/>
                  </a:lnTo>
                  <a:lnTo>
                    <a:pt x="0" y="385"/>
                  </a:lnTo>
                  <a:lnTo>
                    <a:pt x="145" y="385"/>
                  </a:lnTo>
                  <a:lnTo>
                    <a:pt x="145" y="530"/>
                  </a:lnTo>
                  <a:lnTo>
                    <a:pt x="385" y="530"/>
                  </a:lnTo>
                  <a:lnTo>
                    <a:pt x="385" y="385"/>
                  </a:lnTo>
                  <a:lnTo>
                    <a:pt x="530" y="385"/>
                  </a:lnTo>
                  <a:lnTo>
                    <a:pt x="530" y="145"/>
                  </a:lnTo>
                  <a:lnTo>
                    <a:pt x="385" y="145"/>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50"/>
            <p:cNvSpPr/>
            <p:nvPr/>
          </p:nvSpPr>
          <p:spPr bwMode="auto">
            <a:xfrm>
              <a:off x="8294370" y="6697345"/>
              <a:ext cx="841375" cy="841375"/>
            </a:xfrm>
            <a:custGeom>
              <a:avLst/>
              <a:gdLst>
                <a:gd name="T0" fmla="*/ 385 w 530"/>
                <a:gd name="T1" fmla="*/ 0 h 530"/>
                <a:gd name="T2" fmla="*/ 145 w 530"/>
                <a:gd name="T3" fmla="*/ 0 h 530"/>
                <a:gd name="T4" fmla="*/ 145 w 530"/>
                <a:gd name="T5" fmla="*/ 145 h 530"/>
                <a:gd name="T6" fmla="*/ 0 w 530"/>
                <a:gd name="T7" fmla="*/ 145 h 530"/>
                <a:gd name="T8" fmla="*/ 0 w 530"/>
                <a:gd name="T9" fmla="*/ 385 h 530"/>
                <a:gd name="T10" fmla="*/ 145 w 530"/>
                <a:gd name="T11" fmla="*/ 385 h 530"/>
                <a:gd name="T12" fmla="*/ 145 w 530"/>
                <a:gd name="T13" fmla="*/ 530 h 530"/>
                <a:gd name="T14" fmla="*/ 385 w 530"/>
                <a:gd name="T15" fmla="*/ 530 h 530"/>
                <a:gd name="T16" fmla="*/ 385 w 530"/>
                <a:gd name="T17" fmla="*/ 385 h 530"/>
                <a:gd name="T18" fmla="*/ 530 w 530"/>
                <a:gd name="T19" fmla="*/ 385 h 530"/>
                <a:gd name="T20" fmla="*/ 530 w 530"/>
                <a:gd name="T21" fmla="*/ 145 h 530"/>
                <a:gd name="T22" fmla="*/ 385 w 530"/>
                <a:gd name="T23" fmla="*/ 145 h 530"/>
                <a:gd name="T24" fmla="*/ 385 w 530"/>
                <a:gd name="T25"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0">
                  <a:moveTo>
                    <a:pt x="385" y="0"/>
                  </a:moveTo>
                  <a:lnTo>
                    <a:pt x="145" y="0"/>
                  </a:lnTo>
                  <a:lnTo>
                    <a:pt x="145" y="145"/>
                  </a:lnTo>
                  <a:lnTo>
                    <a:pt x="0" y="145"/>
                  </a:lnTo>
                  <a:lnTo>
                    <a:pt x="0" y="385"/>
                  </a:lnTo>
                  <a:lnTo>
                    <a:pt x="145" y="385"/>
                  </a:lnTo>
                  <a:lnTo>
                    <a:pt x="145" y="530"/>
                  </a:lnTo>
                  <a:lnTo>
                    <a:pt x="385" y="530"/>
                  </a:lnTo>
                  <a:lnTo>
                    <a:pt x="385" y="385"/>
                  </a:lnTo>
                  <a:lnTo>
                    <a:pt x="530" y="385"/>
                  </a:lnTo>
                  <a:lnTo>
                    <a:pt x="530" y="145"/>
                  </a:lnTo>
                  <a:lnTo>
                    <a:pt x="385" y="145"/>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55"/>
            <p:cNvSpPr/>
            <p:nvPr/>
          </p:nvSpPr>
          <p:spPr bwMode="auto">
            <a:xfrm>
              <a:off x="10302875" y="-542925"/>
              <a:ext cx="1885950" cy="1887220"/>
            </a:xfrm>
            <a:custGeom>
              <a:avLst/>
              <a:gdLst>
                <a:gd name="T0" fmla="*/ 864 w 1188"/>
                <a:gd name="T1" fmla="*/ 0 h 1189"/>
                <a:gd name="T2" fmla="*/ 326 w 1188"/>
                <a:gd name="T3" fmla="*/ 0 h 1189"/>
                <a:gd name="T4" fmla="*/ 326 w 1188"/>
                <a:gd name="T5" fmla="*/ 326 h 1189"/>
                <a:gd name="T6" fmla="*/ 0 w 1188"/>
                <a:gd name="T7" fmla="*/ 326 h 1189"/>
                <a:gd name="T8" fmla="*/ 0 w 1188"/>
                <a:gd name="T9" fmla="*/ 864 h 1189"/>
                <a:gd name="T10" fmla="*/ 326 w 1188"/>
                <a:gd name="T11" fmla="*/ 864 h 1189"/>
                <a:gd name="T12" fmla="*/ 326 w 1188"/>
                <a:gd name="T13" fmla="*/ 1189 h 1189"/>
                <a:gd name="T14" fmla="*/ 864 w 1188"/>
                <a:gd name="T15" fmla="*/ 1189 h 1189"/>
                <a:gd name="T16" fmla="*/ 864 w 1188"/>
                <a:gd name="T17" fmla="*/ 864 h 1189"/>
                <a:gd name="T18" fmla="*/ 1188 w 1188"/>
                <a:gd name="T19" fmla="*/ 864 h 1189"/>
                <a:gd name="T20" fmla="*/ 1188 w 1188"/>
                <a:gd name="T21" fmla="*/ 326 h 1189"/>
                <a:gd name="T22" fmla="*/ 864 w 1188"/>
                <a:gd name="T23" fmla="*/ 326 h 1189"/>
                <a:gd name="T24" fmla="*/ 864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4" y="0"/>
                  </a:moveTo>
                  <a:lnTo>
                    <a:pt x="326" y="0"/>
                  </a:lnTo>
                  <a:lnTo>
                    <a:pt x="326" y="326"/>
                  </a:lnTo>
                  <a:lnTo>
                    <a:pt x="0" y="326"/>
                  </a:lnTo>
                  <a:lnTo>
                    <a:pt x="0" y="864"/>
                  </a:lnTo>
                  <a:lnTo>
                    <a:pt x="326" y="864"/>
                  </a:lnTo>
                  <a:lnTo>
                    <a:pt x="326" y="1189"/>
                  </a:lnTo>
                  <a:lnTo>
                    <a:pt x="864" y="1189"/>
                  </a:lnTo>
                  <a:lnTo>
                    <a:pt x="864" y="864"/>
                  </a:lnTo>
                  <a:lnTo>
                    <a:pt x="1188" y="864"/>
                  </a:lnTo>
                  <a:lnTo>
                    <a:pt x="1188" y="326"/>
                  </a:lnTo>
                  <a:lnTo>
                    <a:pt x="864" y="326"/>
                  </a:lnTo>
                  <a:lnTo>
                    <a:pt x="86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56"/>
            <p:cNvSpPr/>
            <p:nvPr/>
          </p:nvSpPr>
          <p:spPr bwMode="auto">
            <a:xfrm>
              <a:off x="10302875" y="-542925"/>
              <a:ext cx="1885950" cy="1887220"/>
            </a:xfrm>
            <a:custGeom>
              <a:avLst/>
              <a:gdLst>
                <a:gd name="T0" fmla="*/ 864 w 1188"/>
                <a:gd name="T1" fmla="*/ 0 h 1189"/>
                <a:gd name="T2" fmla="*/ 326 w 1188"/>
                <a:gd name="T3" fmla="*/ 0 h 1189"/>
                <a:gd name="T4" fmla="*/ 326 w 1188"/>
                <a:gd name="T5" fmla="*/ 326 h 1189"/>
                <a:gd name="T6" fmla="*/ 0 w 1188"/>
                <a:gd name="T7" fmla="*/ 326 h 1189"/>
                <a:gd name="T8" fmla="*/ 0 w 1188"/>
                <a:gd name="T9" fmla="*/ 864 h 1189"/>
                <a:gd name="T10" fmla="*/ 326 w 1188"/>
                <a:gd name="T11" fmla="*/ 864 h 1189"/>
                <a:gd name="T12" fmla="*/ 326 w 1188"/>
                <a:gd name="T13" fmla="*/ 1189 h 1189"/>
                <a:gd name="T14" fmla="*/ 864 w 1188"/>
                <a:gd name="T15" fmla="*/ 1189 h 1189"/>
                <a:gd name="T16" fmla="*/ 864 w 1188"/>
                <a:gd name="T17" fmla="*/ 864 h 1189"/>
                <a:gd name="T18" fmla="*/ 1188 w 1188"/>
                <a:gd name="T19" fmla="*/ 864 h 1189"/>
                <a:gd name="T20" fmla="*/ 1188 w 1188"/>
                <a:gd name="T21" fmla="*/ 326 h 1189"/>
                <a:gd name="T22" fmla="*/ 864 w 1188"/>
                <a:gd name="T23" fmla="*/ 326 h 1189"/>
                <a:gd name="T24" fmla="*/ 864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4" y="0"/>
                  </a:moveTo>
                  <a:lnTo>
                    <a:pt x="326" y="0"/>
                  </a:lnTo>
                  <a:lnTo>
                    <a:pt x="326" y="326"/>
                  </a:lnTo>
                  <a:lnTo>
                    <a:pt x="0" y="326"/>
                  </a:lnTo>
                  <a:lnTo>
                    <a:pt x="0" y="864"/>
                  </a:lnTo>
                  <a:lnTo>
                    <a:pt x="326" y="864"/>
                  </a:lnTo>
                  <a:lnTo>
                    <a:pt x="326" y="1189"/>
                  </a:lnTo>
                  <a:lnTo>
                    <a:pt x="864" y="1189"/>
                  </a:lnTo>
                  <a:lnTo>
                    <a:pt x="864" y="864"/>
                  </a:lnTo>
                  <a:lnTo>
                    <a:pt x="1188" y="864"/>
                  </a:lnTo>
                  <a:lnTo>
                    <a:pt x="1188" y="326"/>
                  </a:lnTo>
                  <a:lnTo>
                    <a:pt x="864" y="326"/>
                  </a:lnTo>
                  <a:lnTo>
                    <a:pt x="86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57"/>
            <p:cNvSpPr/>
            <p:nvPr/>
          </p:nvSpPr>
          <p:spPr bwMode="auto">
            <a:xfrm>
              <a:off x="10212070" y="6410325"/>
              <a:ext cx="1226820" cy="1226820"/>
            </a:xfrm>
            <a:custGeom>
              <a:avLst/>
              <a:gdLst>
                <a:gd name="T0" fmla="*/ 562 w 773"/>
                <a:gd name="T1" fmla="*/ 0 h 773"/>
                <a:gd name="T2" fmla="*/ 213 w 773"/>
                <a:gd name="T3" fmla="*/ 0 h 773"/>
                <a:gd name="T4" fmla="*/ 213 w 773"/>
                <a:gd name="T5" fmla="*/ 211 h 773"/>
                <a:gd name="T6" fmla="*/ 0 w 773"/>
                <a:gd name="T7" fmla="*/ 211 h 773"/>
                <a:gd name="T8" fmla="*/ 0 w 773"/>
                <a:gd name="T9" fmla="*/ 562 h 773"/>
                <a:gd name="T10" fmla="*/ 213 w 773"/>
                <a:gd name="T11" fmla="*/ 562 h 773"/>
                <a:gd name="T12" fmla="*/ 213 w 773"/>
                <a:gd name="T13" fmla="*/ 773 h 773"/>
                <a:gd name="T14" fmla="*/ 562 w 773"/>
                <a:gd name="T15" fmla="*/ 773 h 773"/>
                <a:gd name="T16" fmla="*/ 562 w 773"/>
                <a:gd name="T17" fmla="*/ 562 h 773"/>
                <a:gd name="T18" fmla="*/ 773 w 773"/>
                <a:gd name="T19" fmla="*/ 562 h 773"/>
                <a:gd name="T20" fmla="*/ 773 w 773"/>
                <a:gd name="T21" fmla="*/ 211 h 773"/>
                <a:gd name="T22" fmla="*/ 562 w 773"/>
                <a:gd name="T23" fmla="*/ 211 h 773"/>
                <a:gd name="T24" fmla="*/ 562 w 773"/>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3" h="773">
                  <a:moveTo>
                    <a:pt x="562" y="0"/>
                  </a:moveTo>
                  <a:lnTo>
                    <a:pt x="213" y="0"/>
                  </a:lnTo>
                  <a:lnTo>
                    <a:pt x="213" y="211"/>
                  </a:lnTo>
                  <a:lnTo>
                    <a:pt x="0" y="211"/>
                  </a:lnTo>
                  <a:lnTo>
                    <a:pt x="0" y="562"/>
                  </a:lnTo>
                  <a:lnTo>
                    <a:pt x="213" y="562"/>
                  </a:lnTo>
                  <a:lnTo>
                    <a:pt x="213" y="773"/>
                  </a:lnTo>
                  <a:lnTo>
                    <a:pt x="562" y="773"/>
                  </a:lnTo>
                  <a:lnTo>
                    <a:pt x="562" y="562"/>
                  </a:lnTo>
                  <a:lnTo>
                    <a:pt x="773" y="562"/>
                  </a:lnTo>
                  <a:lnTo>
                    <a:pt x="773" y="211"/>
                  </a:lnTo>
                  <a:lnTo>
                    <a:pt x="562" y="211"/>
                  </a:lnTo>
                  <a:lnTo>
                    <a:pt x="56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58"/>
            <p:cNvSpPr/>
            <p:nvPr/>
          </p:nvSpPr>
          <p:spPr bwMode="auto">
            <a:xfrm>
              <a:off x="10212070" y="6410325"/>
              <a:ext cx="1226820" cy="1226820"/>
            </a:xfrm>
            <a:custGeom>
              <a:avLst/>
              <a:gdLst>
                <a:gd name="T0" fmla="*/ 562 w 773"/>
                <a:gd name="T1" fmla="*/ 0 h 773"/>
                <a:gd name="T2" fmla="*/ 213 w 773"/>
                <a:gd name="T3" fmla="*/ 0 h 773"/>
                <a:gd name="T4" fmla="*/ 213 w 773"/>
                <a:gd name="T5" fmla="*/ 211 h 773"/>
                <a:gd name="T6" fmla="*/ 0 w 773"/>
                <a:gd name="T7" fmla="*/ 211 h 773"/>
                <a:gd name="T8" fmla="*/ 0 w 773"/>
                <a:gd name="T9" fmla="*/ 562 h 773"/>
                <a:gd name="T10" fmla="*/ 213 w 773"/>
                <a:gd name="T11" fmla="*/ 562 h 773"/>
                <a:gd name="T12" fmla="*/ 213 w 773"/>
                <a:gd name="T13" fmla="*/ 773 h 773"/>
                <a:gd name="T14" fmla="*/ 562 w 773"/>
                <a:gd name="T15" fmla="*/ 773 h 773"/>
                <a:gd name="T16" fmla="*/ 562 w 773"/>
                <a:gd name="T17" fmla="*/ 562 h 773"/>
                <a:gd name="T18" fmla="*/ 773 w 773"/>
                <a:gd name="T19" fmla="*/ 562 h 773"/>
                <a:gd name="T20" fmla="*/ 773 w 773"/>
                <a:gd name="T21" fmla="*/ 211 h 773"/>
                <a:gd name="T22" fmla="*/ 562 w 773"/>
                <a:gd name="T23" fmla="*/ 211 h 773"/>
                <a:gd name="T24" fmla="*/ 562 w 773"/>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3" h="773">
                  <a:moveTo>
                    <a:pt x="562" y="0"/>
                  </a:moveTo>
                  <a:lnTo>
                    <a:pt x="213" y="0"/>
                  </a:lnTo>
                  <a:lnTo>
                    <a:pt x="213" y="211"/>
                  </a:lnTo>
                  <a:lnTo>
                    <a:pt x="0" y="211"/>
                  </a:lnTo>
                  <a:lnTo>
                    <a:pt x="0" y="562"/>
                  </a:lnTo>
                  <a:lnTo>
                    <a:pt x="213" y="562"/>
                  </a:lnTo>
                  <a:lnTo>
                    <a:pt x="213" y="773"/>
                  </a:lnTo>
                  <a:lnTo>
                    <a:pt x="562" y="773"/>
                  </a:lnTo>
                  <a:lnTo>
                    <a:pt x="562" y="562"/>
                  </a:lnTo>
                  <a:lnTo>
                    <a:pt x="773" y="562"/>
                  </a:lnTo>
                  <a:lnTo>
                    <a:pt x="773" y="211"/>
                  </a:lnTo>
                  <a:lnTo>
                    <a:pt x="562" y="211"/>
                  </a:lnTo>
                  <a:lnTo>
                    <a:pt x="5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1" name="Freeform 18"/>
          <p:cNvSpPr/>
          <p:nvPr/>
        </p:nvSpPr>
        <p:spPr bwMode="auto">
          <a:xfrm>
            <a:off x="5334635" y="1720215"/>
            <a:ext cx="1519555" cy="1519555"/>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78" name="矩形 77"/>
          <p:cNvSpPr/>
          <p:nvPr/>
        </p:nvSpPr>
        <p:spPr>
          <a:xfrm>
            <a:off x="3986530" y="3853815"/>
            <a:ext cx="4219575" cy="338455"/>
          </a:xfrm>
          <a:prstGeom prst="rect">
            <a:avLst/>
          </a:prstGeom>
          <a:noFill/>
        </p:spPr>
        <p:txBody>
          <a:bodyPr wrap="square">
            <a:spAutoFit/>
          </a:bodyPr>
          <a:lstStyle/>
          <a:p>
            <a:pPr algn="ctr"/>
            <a:r>
              <a:rPr lang="zh-CN" altLang="en-US" sz="1600" dirty="0">
                <a:solidFill>
                  <a:srgbClr val="629B0A"/>
                </a:solidFill>
                <a:latin typeface="DejaVu Sans" panose="020B0603030804020204" pitchFamily="34" charset="0"/>
                <a:cs typeface="DejaVu Sans" panose="020B0603030804020204" pitchFamily="34" charset="0"/>
              </a:rPr>
              <a:t>S</a:t>
            </a:r>
            <a:r>
              <a:rPr lang="en-US" altLang="zh-CN" sz="1600" dirty="0">
                <a:solidFill>
                  <a:srgbClr val="629B0A"/>
                </a:solidFill>
                <a:latin typeface="DejaVu Sans" panose="020B0603030804020204" pitchFamily="34" charset="0"/>
                <a:ea typeface="DejaVu Sans" panose="020B0603030804020204" pitchFamily="34" charset="0"/>
                <a:cs typeface="DejaVu Sans" panose="020B0603030804020204" pitchFamily="34" charset="0"/>
              </a:rPr>
              <a:t>TUNNING POWERPOINT TEMPLATE</a:t>
            </a:r>
            <a:endParaRPr lang="zh-CN" altLang="en-US" sz="1600" dirty="0">
              <a:solidFill>
                <a:srgbClr val="629B0A"/>
              </a:solidFill>
              <a:latin typeface="DejaVu Sans" panose="020B0603030804020204" pitchFamily="34" charset="0"/>
              <a:cs typeface="DejaVu Sans" panose="020B0603030804020204" pitchFamily="34" charset="0"/>
            </a:endParaRPr>
          </a:p>
        </p:txBody>
      </p:sp>
      <p:sp>
        <p:nvSpPr>
          <p:cNvPr id="79" name="文本框 24"/>
          <p:cNvSpPr txBox="1">
            <a:spLocks noChangeArrowheads="1"/>
          </p:cNvSpPr>
          <p:nvPr/>
        </p:nvSpPr>
        <p:spPr bwMode="auto">
          <a:xfrm>
            <a:off x="3416300" y="3311525"/>
            <a:ext cx="5360035" cy="60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rgbClr val="629B0A"/>
                </a:solidFill>
                <a:latin typeface="微软雅黑" panose="020B0503020204020204" pitchFamily="34" charset="-122"/>
                <a:ea typeface="微软雅黑" panose="020B0503020204020204" pitchFamily="34" charset="-122"/>
              </a:rPr>
              <a:t>医院年度</a:t>
            </a:r>
            <a:r>
              <a:rPr lang="en-US" altLang="zh-CN" sz="3200" dirty="0">
                <a:solidFill>
                  <a:srgbClr val="629B0A"/>
                </a:solidFill>
                <a:latin typeface="微软雅黑" panose="020B0503020204020204" pitchFamily="34" charset="-122"/>
                <a:ea typeface="微软雅黑" panose="020B0503020204020204" pitchFamily="34" charset="-122"/>
              </a:rPr>
              <a:t>|</a:t>
            </a:r>
            <a:r>
              <a:rPr lang="zh-CN" altLang="en-US" sz="3200" dirty="0">
                <a:solidFill>
                  <a:srgbClr val="629B0A"/>
                </a:solidFill>
                <a:latin typeface="微软雅黑" panose="020B0503020204020204" pitchFamily="34" charset="-122"/>
                <a:ea typeface="微软雅黑" panose="020B0503020204020204" pitchFamily="34" charset="-122"/>
              </a:rPr>
              <a:t>季度工作报告</a:t>
            </a:r>
            <a:endParaRPr lang="zh-CN" altLang="en-US" sz="3200" dirty="0">
              <a:solidFill>
                <a:srgbClr val="629B0A"/>
              </a:solidFill>
              <a:latin typeface="微软雅黑" panose="020B0503020204020204" pitchFamily="34" charset="-122"/>
              <a:ea typeface="微软雅黑" panose="020B0503020204020204" pitchFamily="34" charset="-122"/>
            </a:endParaRPr>
          </a:p>
        </p:txBody>
      </p:sp>
      <p:sp>
        <p:nvSpPr>
          <p:cNvPr id="80" name="文本框 79"/>
          <p:cNvSpPr txBox="1">
            <a:spLocks noChangeArrowheads="1"/>
          </p:cNvSpPr>
          <p:nvPr/>
        </p:nvSpPr>
        <p:spPr bwMode="auto">
          <a:xfrm>
            <a:off x="4039870" y="4166235"/>
            <a:ext cx="4112260" cy="276860"/>
          </a:xfrm>
          <a:prstGeom prst="rect">
            <a:avLst/>
          </a:prstGeom>
          <a:noFill/>
        </p:spPr>
        <p:txBody>
          <a:bodyPr wrap="square" lIns="91440" tIns="45720" rIns="91440" bIns="45720" numCol="1" vert="horz" anchor="t">
            <a:spAutoFit/>
          </a:bodyPr>
          <a:lstStyle/>
          <a:p>
            <a:pPr marL="0" indent="0" algn="ctr" fontAlgn="auto" defTabSz="913765" eaLnBrk="0" latinLnBrk="0">
              <a:lnSpc>
                <a:spcPct val="100000"/>
              </a:lnSpc>
              <a:spcBef>
                <a:spcPts val="0"/>
              </a:spcBef>
              <a:spcAft>
                <a:spcPts val="0"/>
              </a:spcAft>
              <a:buFontTx/>
              <a:buNone/>
            </a:pPr>
            <a:r>
              <a:rPr lang="en-US" altLang="ko-KR" sz="1200" cap="none" dirty="0" smtClean="0" b="0" strike="noStrike">
                <a:solidFill>
                  <a:schemeClr val="tx1">
                    <a:lumMod val="65000"/>
                    <a:lumOff val="35000"/>
                  </a:schemeClr>
                </a:solidFill>
                <a:latin typeface="微软雅黑" charset="0"/>
                <a:ea typeface="微软雅黑" charset="0"/>
              </a:rPr>
              <a:t>汇报人：雷少</a:t>
            </a:r>
            <a:endParaRPr lang="ko-KR" altLang="en-US" sz="1200" cap="none" dirty="0" smtClean="0" b="0" strike="noStrike">
              <a:solidFill>
                <a:schemeClr val="tx1">
                  <a:lumMod val="65000"/>
                  <a:lumOff val="35000"/>
                </a:schemeClr>
              </a:solidFill>
              <a:latin typeface="微软雅黑" charset="0"/>
              <a:ea typeface="微软雅黑"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53" presetClass="entr" presetSubtype="16"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1000" fill="hold"/>
                                        <p:tgtEl>
                                          <p:spTgt spid="17"/>
                                        </p:tgtEl>
                                        <p:attrNameLst>
                                          <p:attrName>ppt_w</p:attrName>
                                        </p:attrNameLst>
                                      </p:cBhvr>
                                      <p:tavLst>
                                        <p:tav tm="0">
                                          <p:val>
                                            <p:fltVal val="0"/>
                                          </p:val>
                                        </p:tav>
                                        <p:tav tm="100000">
                                          <p:val>
                                            <p:strVal val="#ppt_w"/>
                                          </p:val>
                                        </p:tav>
                                      </p:tavLst>
                                    </p:anim>
                                    <p:anim calcmode="lin" valueType="num">
                                      <p:cBhvr>
                                        <p:cTn id="10" dur="1000" fill="hold"/>
                                        <p:tgtEl>
                                          <p:spTgt spid="17"/>
                                        </p:tgtEl>
                                        <p:attrNameLst>
                                          <p:attrName>ppt_h</p:attrName>
                                        </p:attrNameLst>
                                      </p:cBhvr>
                                      <p:tavLst>
                                        <p:tav tm="0">
                                          <p:val>
                                            <p:fltVal val="0"/>
                                          </p:val>
                                        </p:tav>
                                        <p:tav tm="100000">
                                          <p:val>
                                            <p:strVal val="#ppt_h"/>
                                          </p:val>
                                        </p:tav>
                                      </p:tavLst>
                                    </p:anim>
                                    <p:animEffect transition="in" filter="fade">
                                      <p:cBhvr>
                                        <p:cTn id="11" dur="1000"/>
                                        <p:tgtEl>
                                          <p:spTgt spid="17"/>
                                        </p:tgtEl>
                                      </p:cBhvr>
                                    </p:animEffect>
                                  </p:childTnLst>
                                </p:cTn>
                              </p:par>
                              <p:par>
                                <p:cTn id="12" presetID="3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par>
                          <p:cTn id="18" fill="hold">
                            <p:stCondLst>
                              <p:cond delay="0"/>
                            </p:stCondLst>
                            <p:childTnLst>
                              <p:par>
                                <p:cTn id="19" presetID="53" presetClass="entr" presetSubtype="16" fill="hold" grpId="0" nodeType="after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p:cTn id="21" dur="500" fill="hold"/>
                                        <p:tgtEl>
                                          <p:spTgt spid="81"/>
                                        </p:tgtEl>
                                        <p:attrNameLst>
                                          <p:attrName>ppt_w</p:attrName>
                                        </p:attrNameLst>
                                      </p:cBhvr>
                                      <p:tavLst>
                                        <p:tav tm="0">
                                          <p:val>
                                            <p:fltVal val="0"/>
                                          </p:val>
                                        </p:tav>
                                        <p:tav tm="100000">
                                          <p:val>
                                            <p:strVal val="#ppt_w"/>
                                          </p:val>
                                        </p:tav>
                                      </p:tavLst>
                                    </p:anim>
                                    <p:anim calcmode="lin" valueType="num">
                                      <p:cBhvr>
                                        <p:cTn id="22" dur="500" fill="hold"/>
                                        <p:tgtEl>
                                          <p:spTgt spid="81"/>
                                        </p:tgtEl>
                                        <p:attrNameLst>
                                          <p:attrName>ppt_h</p:attrName>
                                        </p:attrNameLst>
                                      </p:cBhvr>
                                      <p:tavLst>
                                        <p:tav tm="0">
                                          <p:val>
                                            <p:fltVal val="0"/>
                                          </p:val>
                                        </p:tav>
                                        <p:tav tm="100000">
                                          <p:val>
                                            <p:strVal val="#ppt_h"/>
                                          </p:val>
                                        </p:tav>
                                      </p:tavLst>
                                    </p:anim>
                                    <p:animEffect transition="in" filter="fade">
                                      <p:cBhvr>
                                        <p:cTn id="23" dur="500"/>
                                        <p:tgtEl>
                                          <p:spTgt spid="81"/>
                                        </p:tgtEl>
                                      </p:cBhvr>
                                    </p:animEffect>
                                  </p:childTnLst>
                                </p:cTn>
                              </p:par>
                            </p:childTnLst>
                          </p:cTn>
                        </p:par>
                        <p:par>
                          <p:cTn id="24" fill="hold">
                            <p:stCondLst>
                              <p:cond delay="5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79"/>
                                        </p:tgtEl>
                                        <p:attrNameLst>
                                          <p:attrName>style.visibility</p:attrName>
                                        </p:attrNameLst>
                                      </p:cBhvr>
                                      <p:to>
                                        <p:strVal val="visible"/>
                                      </p:to>
                                    </p:set>
                                    <p:anim by="(-#ppt_w*2)" calcmode="lin" valueType="num">
                                      <p:cBhvr>
                                        <p:cTn id="27" dur="500" autoRev="1" fill="hold">
                                          <p:stCondLst>
                                            <p:cond delay="0"/>
                                          </p:stCondLst>
                                        </p:cTn>
                                        <p:tgtEl>
                                          <p:spTgt spid="79"/>
                                        </p:tgtEl>
                                        <p:attrNameLst>
                                          <p:attrName>ppt_w</p:attrName>
                                        </p:attrNameLst>
                                      </p:cBhvr>
                                    </p:anim>
                                    <p:anim by="(#ppt_w*0.50)" calcmode="lin" valueType="num">
                                      <p:cBhvr>
                                        <p:cTn id="28" dur="500" decel="50000" autoRev="1" fill="hold">
                                          <p:stCondLst>
                                            <p:cond delay="0"/>
                                          </p:stCondLst>
                                        </p:cTn>
                                        <p:tgtEl>
                                          <p:spTgt spid="79"/>
                                        </p:tgtEl>
                                        <p:attrNameLst>
                                          <p:attrName>ppt_x</p:attrName>
                                        </p:attrNameLst>
                                      </p:cBhvr>
                                    </p:anim>
                                    <p:anim from="(-#ppt_h/2)" to="(#ppt_y)" calcmode="lin" valueType="num">
                                      <p:cBhvr>
                                        <p:cTn id="29" dur="1000" fill="hold">
                                          <p:stCondLst>
                                            <p:cond delay="0"/>
                                          </p:stCondLst>
                                        </p:cTn>
                                        <p:tgtEl>
                                          <p:spTgt spid="79"/>
                                        </p:tgtEl>
                                        <p:attrNameLst>
                                          <p:attrName>ppt_y</p:attrName>
                                        </p:attrNameLst>
                                      </p:cBhvr>
                                    </p:anim>
                                    <p:animRot by="21600000">
                                      <p:cBhvr>
                                        <p:cTn id="30" dur="1000" fill="hold">
                                          <p:stCondLst>
                                            <p:cond delay="0"/>
                                          </p:stCondLst>
                                        </p:cTn>
                                        <p:tgtEl>
                                          <p:spTgt spid="79"/>
                                        </p:tgtEl>
                                        <p:attrNameLst>
                                          <p:attrName>r</p:attrName>
                                        </p:attrNameLst>
                                      </p:cBhvr>
                                    </p:animRo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wipe(left)">
                                      <p:cBhvr>
                                        <p:cTn id="34" dur="500"/>
                                        <p:tgtEl>
                                          <p:spTgt spid="78"/>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9" repeatCount="indefinite" fill="hold" display="0">
                  <p:stCondLst>
                    <p:cond delay="indefinite"/>
                  </p:stCondLst>
                  <p:endCondLst>
                    <p:cond evt="onStopAudio" delay="0">
                      <p:tgtEl>
                        <p:sldTgt/>
                      </p:tgtEl>
                    </p:cond>
                  </p:endCondLst>
                </p:cTn>
                <p:tgtEl>
                  <p:spTgt spid="12"/>
                </p:tgtEl>
              </p:cMediaNode>
            </p:audio>
          </p:childTnLst>
        </p:cTn>
      </p:par>
    </p:tnLst>
    <p:bldLst>
      <p:bldP spid="81" grpId="0" animBg="1"/>
      <p:bldP spid="78" grpId="0"/>
      <p:bldP spid="79" grpId="0"/>
      <p:bldP spid="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5381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FFFFFF"/>
                </a:solidFill>
                <a:effectLst/>
                <a:uLnTx/>
                <a:uFillTx/>
                <a:latin typeface="Century Gothic" panose="020B0502020202020204"/>
              </a:endParaRPr>
            </a:p>
          </p:txBody>
        </p:sp>
      </p:grpSp>
      <p:sp>
        <p:nvSpPr>
          <p:cNvPr id="14"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0-#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117" name="Rectangle 9"/>
          <p:cNvSpPr>
            <a:spLocks noChangeArrowheads="1"/>
          </p:cNvSpPr>
          <p:nvPr/>
        </p:nvSpPr>
        <p:spPr bwMode="auto">
          <a:xfrm>
            <a:off x="1101247" y="1405644"/>
            <a:ext cx="9989517" cy="98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065">
                <a:solidFill>
                  <a:schemeClr val="tx1">
                    <a:lumMod val="75000"/>
                    <a:lumOff val="25000"/>
                  </a:schemeClr>
                </a:solidFill>
              </a:rPr>
              <a:t>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a:t>
            </a:r>
            <a:endParaRPr lang="zh-CN" altLang="en-US" sz="1065">
              <a:solidFill>
                <a:schemeClr val="tx1">
                  <a:lumMod val="75000"/>
                  <a:lumOff val="25000"/>
                </a:schemeClr>
              </a:solidFill>
            </a:endParaRPr>
          </a:p>
        </p:txBody>
      </p:sp>
      <p:sp>
        <p:nvSpPr>
          <p:cNvPr id="118" name="Freeform 10"/>
          <p:cNvSpPr/>
          <p:nvPr/>
        </p:nvSpPr>
        <p:spPr bwMode="auto">
          <a:xfrm>
            <a:off x="1067370" y="3033865"/>
            <a:ext cx="2068621" cy="2077090"/>
          </a:xfrm>
          <a:custGeom>
            <a:avLst/>
            <a:gdLst>
              <a:gd name="T0" fmla="*/ 488 w 488"/>
              <a:gd name="T1" fmla="*/ 477 h 488"/>
              <a:gd name="T2" fmla="*/ 477 w 488"/>
              <a:gd name="T3" fmla="*/ 488 h 488"/>
              <a:gd name="T4" fmla="*/ 11 w 488"/>
              <a:gd name="T5" fmla="*/ 488 h 488"/>
              <a:gd name="T6" fmla="*/ 0 w 488"/>
              <a:gd name="T7" fmla="*/ 477 h 488"/>
              <a:gd name="T8" fmla="*/ 0 w 488"/>
              <a:gd name="T9" fmla="*/ 11 h 488"/>
              <a:gd name="T10" fmla="*/ 11 w 488"/>
              <a:gd name="T11" fmla="*/ 0 h 488"/>
              <a:gd name="T12" fmla="*/ 477 w 488"/>
              <a:gd name="T13" fmla="*/ 0 h 488"/>
              <a:gd name="T14" fmla="*/ 488 w 488"/>
              <a:gd name="T15" fmla="*/ 11 h 488"/>
              <a:gd name="T16" fmla="*/ 488 w 488"/>
              <a:gd name="T17" fmla="*/ 47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488">
                <a:moveTo>
                  <a:pt x="488" y="477"/>
                </a:moveTo>
                <a:cubicBezTo>
                  <a:pt x="488" y="483"/>
                  <a:pt x="483" y="488"/>
                  <a:pt x="477" y="488"/>
                </a:cubicBezTo>
                <a:cubicBezTo>
                  <a:pt x="11" y="488"/>
                  <a:pt x="11" y="488"/>
                  <a:pt x="11" y="488"/>
                </a:cubicBezTo>
                <a:cubicBezTo>
                  <a:pt x="5" y="488"/>
                  <a:pt x="0" y="483"/>
                  <a:pt x="0" y="477"/>
                </a:cubicBezTo>
                <a:cubicBezTo>
                  <a:pt x="0" y="11"/>
                  <a:pt x="0" y="11"/>
                  <a:pt x="0" y="11"/>
                </a:cubicBezTo>
                <a:cubicBezTo>
                  <a:pt x="0" y="5"/>
                  <a:pt x="5" y="0"/>
                  <a:pt x="11" y="0"/>
                </a:cubicBezTo>
                <a:cubicBezTo>
                  <a:pt x="477" y="0"/>
                  <a:pt x="477" y="0"/>
                  <a:pt x="477" y="0"/>
                </a:cubicBezTo>
                <a:cubicBezTo>
                  <a:pt x="483" y="0"/>
                  <a:pt x="488" y="5"/>
                  <a:pt x="488" y="11"/>
                </a:cubicBezTo>
                <a:lnTo>
                  <a:pt x="488" y="477"/>
                </a:lnTo>
                <a:close/>
              </a:path>
            </a:pathLst>
          </a:custGeom>
          <a:solidFill>
            <a:srgbClr val="538135"/>
          </a:solidFill>
          <a:ln>
            <a:noFill/>
          </a:ln>
        </p:spPr>
        <p:txBody>
          <a:bodyPr/>
          <a:lstStyle/>
          <a:p>
            <a:endParaRPr lang="zh-CN" altLang="en-US" sz="3200">
              <a:solidFill>
                <a:schemeClr val="tx1">
                  <a:lumMod val="75000"/>
                  <a:lumOff val="25000"/>
                </a:schemeClr>
              </a:solidFill>
            </a:endParaRPr>
          </a:p>
        </p:txBody>
      </p:sp>
      <p:sp>
        <p:nvSpPr>
          <p:cNvPr id="119" name="Freeform 11"/>
          <p:cNvSpPr/>
          <p:nvPr/>
        </p:nvSpPr>
        <p:spPr bwMode="auto">
          <a:xfrm>
            <a:off x="508397" y="3033860"/>
            <a:ext cx="495453" cy="497570"/>
          </a:xfrm>
          <a:custGeom>
            <a:avLst/>
            <a:gdLst>
              <a:gd name="T0" fmla="*/ 117 w 117"/>
              <a:gd name="T1" fmla="*/ 106 h 117"/>
              <a:gd name="T2" fmla="*/ 106 w 117"/>
              <a:gd name="T3" fmla="*/ 117 h 117"/>
              <a:gd name="T4" fmla="*/ 11 w 117"/>
              <a:gd name="T5" fmla="*/ 117 h 117"/>
              <a:gd name="T6" fmla="*/ 0 w 117"/>
              <a:gd name="T7" fmla="*/ 106 h 117"/>
              <a:gd name="T8" fmla="*/ 0 w 117"/>
              <a:gd name="T9" fmla="*/ 11 h 117"/>
              <a:gd name="T10" fmla="*/ 11 w 117"/>
              <a:gd name="T11" fmla="*/ 0 h 117"/>
              <a:gd name="T12" fmla="*/ 106 w 117"/>
              <a:gd name="T13" fmla="*/ 0 h 117"/>
              <a:gd name="T14" fmla="*/ 117 w 117"/>
              <a:gd name="T15" fmla="*/ 11 h 117"/>
              <a:gd name="T16" fmla="*/ 117 w 117"/>
              <a:gd name="T17" fmla="*/ 10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17">
                <a:moveTo>
                  <a:pt x="117" y="106"/>
                </a:moveTo>
                <a:cubicBezTo>
                  <a:pt x="117" y="112"/>
                  <a:pt x="112" y="117"/>
                  <a:pt x="106" y="117"/>
                </a:cubicBezTo>
                <a:cubicBezTo>
                  <a:pt x="11" y="117"/>
                  <a:pt x="11" y="117"/>
                  <a:pt x="11" y="117"/>
                </a:cubicBezTo>
                <a:cubicBezTo>
                  <a:pt x="5" y="117"/>
                  <a:pt x="0" y="112"/>
                  <a:pt x="0" y="106"/>
                </a:cubicBezTo>
                <a:cubicBezTo>
                  <a:pt x="0" y="11"/>
                  <a:pt x="0" y="11"/>
                  <a:pt x="0" y="11"/>
                </a:cubicBezTo>
                <a:cubicBezTo>
                  <a:pt x="0" y="5"/>
                  <a:pt x="5" y="0"/>
                  <a:pt x="11" y="0"/>
                </a:cubicBezTo>
                <a:cubicBezTo>
                  <a:pt x="106" y="0"/>
                  <a:pt x="106" y="0"/>
                  <a:pt x="106" y="0"/>
                </a:cubicBezTo>
                <a:cubicBezTo>
                  <a:pt x="112" y="0"/>
                  <a:pt x="117" y="5"/>
                  <a:pt x="117" y="11"/>
                </a:cubicBezTo>
                <a:lnTo>
                  <a:pt x="117" y="106"/>
                </a:lnTo>
                <a:close/>
              </a:path>
            </a:pathLst>
          </a:custGeom>
          <a:solidFill>
            <a:srgbClr val="538135"/>
          </a:solidFill>
          <a:ln>
            <a:noFill/>
          </a:ln>
        </p:spPr>
        <p:txBody>
          <a:bodyPr/>
          <a:lstStyle/>
          <a:p>
            <a:endParaRPr lang="zh-CN" altLang="en-US" sz="3200">
              <a:solidFill>
                <a:schemeClr val="tx1">
                  <a:lumMod val="75000"/>
                  <a:lumOff val="25000"/>
                </a:schemeClr>
              </a:solidFill>
            </a:endParaRPr>
          </a:p>
        </p:txBody>
      </p:sp>
      <p:sp>
        <p:nvSpPr>
          <p:cNvPr id="120" name="Freeform 12"/>
          <p:cNvSpPr/>
          <p:nvPr/>
        </p:nvSpPr>
        <p:spPr bwMode="auto">
          <a:xfrm>
            <a:off x="3203741" y="3624592"/>
            <a:ext cx="2068622" cy="2077092"/>
          </a:xfrm>
          <a:custGeom>
            <a:avLst/>
            <a:gdLst>
              <a:gd name="T0" fmla="*/ 488 w 488"/>
              <a:gd name="T1" fmla="*/ 476 h 488"/>
              <a:gd name="T2" fmla="*/ 477 w 488"/>
              <a:gd name="T3" fmla="*/ 488 h 488"/>
              <a:gd name="T4" fmla="*/ 11 w 488"/>
              <a:gd name="T5" fmla="*/ 488 h 488"/>
              <a:gd name="T6" fmla="*/ 0 w 488"/>
              <a:gd name="T7" fmla="*/ 476 h 488"/>
              <a:gd name="T8" fmla="*/ 0 w 488"/>
              <a:gd name="T9" fmla="*/ 11 h 488"/>
              <a:gd name="T10" fmla="*/ 11 w 488"/>
              <a:gd name="T11" fmla="*/ 0 h 488"/>
              <a:gd name="T12" fmla="*/ 477 w 488"/>
              <a:gd name="T13" fmla="*/ 0 h 488"/>
              <a:gd name="T14" fmla="*/ 488 w 488"/>
              <a:gd name="T15" fmla="*/ 11 h 488"/>
              <a:gd name="T16" fmla="*/ 488 w 488"/>
              <a:gd name="T17" fmla="*/ 47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488">
                <a:moveTo>
                  <a:pt x="488" y="476"/>
                </a:moveTo>
                <a:cubicBezTo>
                  <a:pt x="488" y="483"/>
                  <a:pt x="483" y="488"/>
                  <a:pt x="477" y="488"/>
                </a:cubicBezTo>
                <a:cubicBezTo>
                  <a:pt x="11" y="488"/>
                  <a:pt x="11" y="488"/>
                  <a:pt x="11" y="488"/>
                </a:cubicBezTo>
                <a:cubicBezTo>
                  <a:pt x="5" y="488"/>
                  <a:pt x="0" y="483"/>
                  <a:pt x="0" y="476"/>
                </a:cubicBezTo>
                <a:cubicBezTo>
                  <a:pt x="0" y="11"/>
                  <a:pt x="0" y="11"/>
                  <a:pt x="0" y="11"/>
                </a:cubicBezTo>
                <a:cubicBezTo>
                  <a:pt x="0" y="5"/>
                  <a:pt x="5" y="0"/>
                  <a:pt x="11" y="0"/>
                </a:cubicBezTo>
                <a:cubicBezTo>
                  <a:pt x="477" y="0"/>
                  <a:pt x="477" y="0"/>
                  <a:pt x="477" y="0"/>
                </a:cubicBezTo>
                <a:cubicBezTo>
                  <a:pt x="483" y="0"/>
                  <a:pt x="488" y="5"/>
                  <a:pt x="488" y="11"/>
                </a:cubicBezTo>
                <a:lnTo>
                  <a:pt x="488" y="476"/>
                </a:lnTo>
                <a:close/>
              </a:path>
            </a:pathLst>
          </a:custGeom>
          <a:solidFill>
            <a:schemeClr val="tx1">
              <a:lumMod val="65000"/>
              <a:lumOff val="35000"/>
            </a:schemeClr>
          </a:solidFill>
          <a:ln>
            <a:noFill/>
          </a:ln>
        </p:spPr>
        <p:txBody>
          <a:bodyPr/>
          <a:lstStyle/>
          <a:p>
            <a:endParaRPr lang="zh-CN" altLang="en-US" sz="3200">
              <a:solidFill>
                <a:schemeClr val="tx1">
                  <a:lumMod val="75000"/>
                  <a:lumOff val="25000"/>
                </a:schemeClr>
              </a:solidFill>
            </a:endParaRPr>
          </a:p>
        </p:txBody>
      </p:sp>
      <p:sp>
        <p:nvSpPr>
          <p:cNvPr id="121" name="Freeform 13"/>
          <p:cNvSpPr/>
          <p:nvPr/>
        </p:nvSpPr>
        <p:spPr bwMode="auto">
          <a:xfrm>
            <a:off x="2644773" y="5199878"/>
            <a:ext cx="495453" cy="501806"/>
          </a:xfrm>
          <a:custGeom>
            <a:avLst/>
            <a:gdLst>
              <a:gd name="T0" fmla="*/ 117 w 117"/>
              <a:gd name="T1" fmla="*/ 106 h 118"/>
              <a:gd name="T2" fmla="*/ 106 w 117"/>
              <a:gd name="T3" fmla="*/ 118 h 118"/>
              <a:gd name="T4" fmla="*/ 11 w 117"/>
              <a:gd name="T5" fmla="*/ 118 h 118"/>
              <a:gd name="T6" fmla="*/ 0 w 117"/>
              <a:gd name="T7" fmla="*/ 106 h 118"/>
              <a:gd name="T8" fmla="*/ 0 w 117"/>
              <a:gd name="T9" fmla="*/ 12 h 118"/>
              <a:gd name="T10" fmla="*/ 11 w 117"/>
              <a:gd name="T11" fmla="*/ 0 h 118"/>
              <a:gd name="T12" fmla="*/ 106 w 117"/>
              <a:gd name="T13" fmla="*/ 0 h 118"/>
              <a:gd name="T14" fmla="*/ 117 w 117"/>
              <a:gd name="T15" fmla="*/ 12 h 118"/>
              <a:gd name="T16" fmla="*/ 117 w 117"/>
              <a:gd name="T17"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18">
                <a:moveTo>
                  <a:pt x="117" y="106"/>
                </a:moveTo>
                <a:cubicBezTo>
                  <a:pt x="117" y="113"/>
                  <a:pt x="112" y="118"/>
                  <a:pt x="106" y="118"/>
                </a:cubicBezTo>
                <a:cubicBezTo>
                  <a:pt x="11" y="118"/>
                  <a:pt x="11" y="118"/>
                  <a:pt x="11" y="118"/>
                </a:cubicBezTo>
                <a:cubicBezTo>
                  <a:pt x="5" y="118"/>
                  <a:pt x="0" y="113"/>
                  <a:pt x="0" y="106"/>
                </a:cubicBezTo>
                <a:cubicBezTo>
                  <a:pt x="0" y="12"/>
                  <a:pt x="0" y="12"/>
                  <a:pt x="0" y="12"/>
                </a:cubicBezTo>
                <a:cubicBezTo>
                  <a:pt x="0" y="5"/>
                  <a:pt x="5" y="0"/>
                  <a:pt x="11" y="0"/>
                </a:cubicBezTo>
                <a:cubicBezTo>
                  <a:pt x="106" y="0"/>
                  <a:pt x="106" y="0"/>
                  <a:pt x="106" y="0"/>
                </a:cubicBezTo>
                <a:cubicBezTo>
                  <a:pt x="112" y="0"/>
                  <a:pt x="117" y="5"/>
                  <a:pt x="117" y="12"/>
                </a:cubicBezTo>
                <a:lnTo>
                  <a:pt x="117" y="106"/>
                </a:lnTo>
                <a:close/>
              </a:path>
            </a:pathLst>
          </a:custGeom>
          <a:solidFill>
            <a:schemeClr val="tx1">
              <a:lumMod val="65000"/>
              <a:lumOff val="35000"/>
            </a:schemeClr>
          </a:solidFill>
          <a:ln>
            <a:noFill/>
          </a:ln>
        </p:spPr>
        <p:txBody>
          <a:bodyPr/>
          <a:lstStyle/>
          <a:p>
            <a:endParaRPr lang="zh-CN" altLang="en-US" sz="3200">
              <a:solidFill>
                <a:schemeClr val="tx1">
                  <a:lumMod val="75000"/>
                  <a:lumOff val="25000"/>
                </a:schemeClr>
              </a:solidFill>
            </a:endParaRPr>
          </a:p>
        </p:txBody>
      </p:sp>
      <p:sp>
        <p:nvSpPr>
          <p:cNvPr id="122" name="Freeform 14"/>
          <p:cNvSpPr/>
          <p:nvPr/>
        </p:nvSpPr>
        <p:spPr bwMode="auto">
          <a:xfrm>
            <a:off x="5342234" y="3033865"/>
            <a:ext cx="2068622" cy="2077090"/>
          </a:xfrm>
          <a:custGeom>
            <a:avLst/>
            <a:gdLst>
              <a:gd name="T0" fmla="*/ 488 w 488"/>
              <a:gd name="T1" fmla="*/ 477 h 488"/>
              <a:gd name="T2" fmla="*/ 477 w 488"/>
              <a:gd name="T3" fmla="*/ 488 h 488"/>
              <a:gd name="T4" fmla="*/ 11 w 488"/>
              <a:gd name="T5" fmla="*/ 488 h 488"/>
              <a:gd name="T6" fmla="*/ 0 w 488"/>
              <a:gd name="T7" fmla="*/ 477 h 488"/>
              <a:gd name="T8" fmla="*/ 0 w 488"/>
              <a:gd name="T9" fmla="*/ 11 h 488"/>
              <a:gd name="T10" fmla="*/ 11 w 488"/>
              <a:gd name="T11" fmla="*/ 0 h 488"/>
              <a:gd name="T12" fmla="*/ 477 w 488"/>
              <a:gd name="T13" fmla="*/ 0 h 488"/>
              <a:gd name="T14" fmla="*/ 488 w 488"/>
              <a:gd name="T15" fmla="*/ 11 h 488"/>
              <a:gd name="T16" fmla="*/ 488 w 488"/>
              <a:gd name="T17" fmla="*/ 47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488">
                <a:moveTo>
                  <a:pt x="488" y="477"/>
                </a:moveTo>
                <a:cubicBezTo>
                  <a:pt x="488" y="483"/>
                  <a:pt x="483" y="488"/>
                  <a:pt x="477" y="488"/>
                </a:cubicBezTo>
                <a:cubicBezTo>
                  <a:pt x="11" y="488"/>
                  <a:pt x="11" y="488"/>
                  <a:pt x="11" y="488"/>
                </a:cubicBezTo>
                <a:cubicBezTo>
                  <a:pt x="5" y="488"/>
                  <a:pt x="0" y="483"/>
                  <a:pt x="0" y="477"/>
                </a:cubicBezTo>
                <a:cubicBezTo>
                  <a:pt x="0" y="11"/>
                  <a:pt x="0" y="11"/>
                  <a:pt x="0" y="11"/>
                </a:cubicBezTo>
                <a:cubicBezTo>
                  <a:pt x="0" y="5"/>
                  <a:pt x="5" y="0"/>
                  <a:pt x="11" y="0"/>
                </a:cubicBezTo>
                <a:cubicBezTo>
                  <a:pt x="477" y="0"/>
                  <a:pt x="477" y="0"/>
                  <a:pt x="477" y="0"/>
                </a:cubicBezTo>
                <a:cubicBezTo>
                  <a:pt x="483" y="0"/>
                  <a:pt x="488" y="5"/>
                  <a:pt x="488" y="11"/>
                </a:cubicBezTo>
                <a:lnTo>
                  <a:pt x="488" y="477"/>
                </a:lnTo>
                <a:close/>
              </a:path>
            </a:pathLst>
          </a:custGeom>
          <a:solidFill>
            <a:srgbClr val="538135"/>
          </a:solidFill>
          <a:ln>
            <a:noFill/>
          </a:ln>
        </p:spPr>
        <p:txBody>
          <a:bodyPr/>
          <a:lstStyle/>
          <a:p>
            <a:endParaRPr lang="zh-CN" altLang="en-US" sz="3200">
              <a:solidFill>
                <a:schemeClr val="tx1">
                  <a:lumMod val="75000"/>
                  <a:lumOff val="25000"/>
                </a:schemeClr>
              </a:solidFill>
            </a:endParaRPr>
          </a:p>
        </p:txBody>
      </p:sp>
      <p:sp>
        <p:nvSpPr>
          <p:cNvPr id="123" name="Freeform 15"/>
          <p:cNvSpPr/>
          <p:nvPr/>
        </p:nvSpPr>
        <p:spPr bwMode="auto">
          <a:xfrm>
            <a:off x="4781149" y="3033860"/>
            <a:ext cx="495453" cy="497570"/>
          </a:xfrm>
          <a:custGeom>
            <a:avLst/>
            <a:gdLst>
              <a:gd name="T0" fmla="*/ 117 w 117"/>
              <a:gd name="T1" fmla="*/ 106 h 117"/>
              <a:gd name="T2" fmla="*/ 106 w 117"/>
              <a:gd name="T3" fmla="*/ 117 h 117"/>
              <a:gd name="T4" fmla="*/ 11 w 117"/>
              <a:gd name="T5" fmla="*/ 117 h 117"/>
              <a:gd name="T6" fmla="*/ 0 w 117"/>
              <a:gd name="T7" fmla="*/ 106 h 117"/>
              <a:gd name="T8" fmla="*/ 0 w 117"/>
              <a:gd name="T9" fmla="*/ 11 h 117"/>
              <a:gd name="T10" fmla="*/ 11 w 117"/>
              <a:gd name="T11" fmla="*/ 0 h 117"/>
              <a:gd name="T12" fmla="*/ 106 w 117"/>
              <a:gd name="T13" fmla="*/ 0 h 117"/>
              <a:gd name="T14" fmla="*/ 117 w 117"/>
              <a:gd name="T15" fmla="*/ 11 h 117"/>
              <a:gd name="T16" fmla="*/ 117 w 117"/>
              <a:gd name="T17" fmla="*/ 10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17">
                <a:moveTo>
                  <a:pt x="117" y="106"/>
                </a:moveTo>
                <a:cubicBezTo>
                  <a:pt x="117" y="112"/>
                  <a:pt x="112" y="117"/>
                  <a:pt x="106" y="117"/>
                </a:cubicBezTo>
                <a:cubicBezTo>
                  <a:pt x="11" y="117"/>
                  <a:pt x="11" y="117"/>
                  <a:pt x="11" y="117"/>
                </a:cubicBezTo>
                <a:cubicBezTo>
                  <a:pt x="5" y="117"/>
                  <a:pt x="0" y="112"/>
                  <a:pt x="0" y="106"/>
                </a:cubicBezTo>
                <a:cubicBezTo>
                  <a:pt x="0" y="11"/>
                  <a:pt x="0" y="11"/>
                  <a:pt x="0" y="11"/>
                </a:cubicBezTo>
                <a:cubicBezTo>
                  <a:pt x="0" y="5"/>
                  <a:pt x="5" y="0"/>
                  <a:pt x="11" y="0"/>
                </a:cubicBezTo>
                <a:cubicBezTo>
                  <a:pt x="106" y="0"/>
                  <a:pt x="106" y="0"/>
                  <a:pt x="106" y="0"/>
                </a:cubicBezTo>
                <a:cubicBezTo>
                  <a:pt x="112" y="0"/>
                  <a:pt x="117" y="5"/>
                  <a:pt x="117" y="11"/>
                </a:cubicBezTo>
                <a:lnTo>
                  <a:pt x="117" y="106"/>
                </a:lnTo>
                <a:close/>
              </a:path>
            </a:pathLst>
          </a:custGeom>
          <a:solidFill>
            <a:srgbClr val="538135"/>
          </a:solidFill>
          <a:ln>
            <a:noFill/>
          </a:ln>
        </p:spPr>
        <p:txBody>
          <a:bodyPr/>
          <a:lstStyle/>
          <a:p>
            <a:endParaRPr lang="zh-CN" altLang="en-US" sz="3200">
              <a:solidFill>
                <a:schemeClr val="tx1">
                  <a:lumMod val="75000"/>
                  <a:lumOff val="25000"/>
                </a:schemeClr>
              </a:solidFill>
            </a:endParaRPr>
          </a:p>
        </p:txBody>
      </p:sp>
      <p:sp>
        <p:nvSpPr>
          <p:cNvPr id="124" name="Freeform 16"/>
          <p:cNvSpPr/>
          <p:nvPr/>
        </p:nvSpPr>
        <p:spPr bwMode="auto">
          <a:xfrm>
            <a:off x="7478615" y="3624592"/>
            <a:ext cx="2068621" cy="2077092"/>
          </a:xfrm>
          <a:custGeom>
            <a:avLst/>
            <a:gdLst>
              <a:gd name="T0" fmla="*/ 488 w 488"/>
              <a:gd name="T1" fmla="*/ 476 h 488"/>
              <a:gd name="T2" fmla="*/ 477 w 488"/>
              <a:gd name="T3" fmla="*/ 488 h 488"/>
              <a:gd name="T4" fmla="*/ 11 w 488"/>
              <a:gd name="T5" fmla="*/ 488 h 488"/>
              <a:gd name="T6" fmla="*/ 0 w 488"/>
              <a:gd name="T7" fmla="*/ 476 h 488"/>
              <a:gd name="T8" fmla="*/ 0 w 488"/>
              <a:gd name="T9" fmla="*/ 11 h 488"/>
              <a:gd name="T10" fmla="*/ 11 w 488"/>
              <a:gd name="T11" fmla="*/ 0 h 488"/>
              <a:gd name="T12" fmla="*/ 477 w 488"/>
              <a:gd name="T13" fmla="*/ 0 h 488"/>
              <a:gd name="T14" fmla="*/ 488 w 488"/>
              <a:gd name="T15" fmla="*/ 11 h 488"/>
              <a:gd name="T16" fmla="*/ 488 w 488"/>
              <a:gd name="T17" fmla="*/ 47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488">
                <a:moveTo>
                  <a:pt x="488" y="476"/>
                </a:moveTo>
                <a:cubicBezTo>
                  <a:pt x="488" y="483"/>
                  <a:pt x="483" y="488"/>
                  <a:pt x="477" y="488"/>
                </a:cubicBezTo>
                <a:cubicBezTo>
                  <a:pt x="11" y="488"/>
                  <a:pt x="11" y="488"/>
                  <a:pt x="11" y="488"/>
                </a:cubicBezTo>
                <a:cubicBezTo>
                  <a:pt x="5" y="488"/>
                  <a:pt x="0" y="483"/>
                  <a:pt x="0" y="476"/>
                </a:cubicBezTo>
                <a:cubicBezTo>
                  <a:pt x="0" y="11"/>
                  <a:pt x="0" y="11"/>
                  <a:pt x="0" y="11"/>
                </a:cubicBezTo>
                <a:cubicBezTo>
                  <a:pt x="0" y="5"/>
                  <a:pt x="5" y="0"/>
                  <a:pt x="11" y="0"/>
                </a:cubicBezTo>
                <a:cubicBezTo>
                  <a:pt x="477" y="0"/>
                  <a:pt x="477" y="0"/>
                  <a:pt x="477" y="0"/>
                </a:cubicBezTo>
                <a:cubicBezTo>
                  <a:pt x="483" y="0"/>
                  <a:pt x="488" y="5"/>
                  <a:pt x="488" y="11"/>
                </a:cubicBezTo>
                <a:lnTo>
                  <a:pt x="488" y="476"/>
                </a:lnTo>
                <a:close/>
              </a:path>
            </a:pathLst>
          </a:custGeom>
          <a:solidFill>
            <a:schemeClr val="tx1">
              <a:lumMod val="65000"/>
              <a:lumOff val="35000"/>
            </a:schemeClr>
          </a:solidFill>
          <a:ln>
            <a:noFill/>
          </a:ln>
        </p:spPr>
        <p:txBody>
          <a:bodyPr/>
          <a:lstStyle/>
          <a:p>
            <a:endParaRPr lang="zh-CN" altLang="en-US" sz="3200">
              <a:solidFill>
                <a:schemeClr val="tx1">
                  <a:lumMod val="75000"/>
                  <a:lumOff val="25000"/>
                </a:schemeClr>
              </a:solidFill>
            </a:endParaRPr>
          </a:p>
        </p:txBody>
      </p:sp>
      <p:sp>
        <p:nvSpPr>
          <p:cNvPr id="125" name="Freeform 17"/>
          <p:cNvSpPr/>
          <p:nvPr/>
        </p:nvSpPr>
        <p:spPr bwMode="auto">
          <a:xfrm>
            <a:off x="6917525" y="5199878"/>
            <a:ext cx="497571" cy="501806"/>
          </a:xfrm>
          <a:custGeom>
            <a:avLst/>
            <a:gdLst>
              <a:gd name="T0" fmla="*/ 117 w 117"/>
              <a:gd name="T1" fmla="*/ 106 h 118"/>
              <a:gd name="T2" fmla="*/ 106 w 117"/>
              <a:gd name="T3" fmla="*/ 118 h 118"/>
              <a:gd name="T4" fmla="*/ 11 w 117"/>
              <a:gd name="T5" fmla="*/ 118 h 118"/>
              <a:gd name="T6" fmla="*/ 0 w 117"/>
              <a:gd name="T7" fmla="*/ 106 h 118"/>
              <a:gd name="T8" fmla="*/ 0 w 117"/>
              <a:gd name="T9" fmla="*/ 12 h 118"/>
              <a:gd name="T10" fmla="*/ 11 w 117"/>
              <a:gd name="T11" fmla="*/ 0 h 118"/>
              <a:gd name="T12" fmla="*/ 106 w 117"/>
              <a:gd name="T13" fmla="*/ 0 h 118"/>
              <a:gd name="T14" fmla="*/ 117 w 117"/>
              <a:gd name="T15" fmla="*/ 12 h 118"/>
              <a:gd name="T16" fmla="*/ 117 w 117"/>
              <a:gd name="T17"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18">
                <a:moveTo>
                  <a:pt x="117" y="106"/>
                </a:moveTo>
                <a:cubicBezTo>
                  <a:pt x="117" y="113"/>
                  <a:pt x="112" y="118"/>
                  <a:pt x="106" y="118"/>
                </a:cubicBezTo>
                <a:cubicBezTo>
                  <a:pt x="11" y="118"/>
                  <a:pt x="11" y="118"/>
                  <a:pt x="11" y="118"/>
                </a:cubicBezTo>
                <a:cubicBezTo>
                  <a:pt x="5" y="118"/>
                  <a:pt x="0" y="113"/>
                  <a:pt x="0" y="106"/>
                </a:cubicBezTo>
                <a:cubicBezTo>
                  <a:pt x="0" y="12"/>
                  <a:pt x="0" y="12"/>
                  <a:pt x="0" y="12"/>
                </a:cubicBezTo>
                <a:cubicBezTo>
                  <a:pt x="0" y="5"/>
                  <a:pt x="5" y="0"/>
                  <a:pt x="11" y="0"/>
                </a:cubicBezTo>
                <a:cubicBezTo>
                  <a:pt x="106" y="0"/>
                  <a:pt x="106" y="0"/>
                  <a:pt x="106" y="0"/>
                </a:cubicBezTo>
                <a:cubicBezTo>
                  <a:pt x="112" y="0"/>
                  <a:pt x="117" y="5"/>
                  <a:pt x="117" y="12"/>
                </a:cubicBezTo>
                <a:lnTo>
                  <a:pt x="117" y="106"/>
                </a:lnTo>
                <a:close/>
              </a:path>
            </a:pathLst>
          </a:custGeom>
          <a:solidFill>
            <a:schemeClr val="tx1">
              <a:lumMod val="65000"/>
              <a:lumOff val="35000"/>
            </a:schemeClr>
          </a:solidFill>
          <a:ln>
            <a:noFill/>
          </a:ln>
        </p:spPr>
        <p:txBody>
          <a:bodyPr/>
          <a:lstStyle/>
          <a:p>
            <a:endParaRPr lang="zh-CN" altLang="en-US" sz="3200">
              <a:solidFill>
                <a:schemeClr val="tx1">
                  <a:lumMod val="75000"/>
                  <a:lumOff val="25000"/>
                </a:schemeClr>
              </a:solidFill>
            </a:endParaRPr>
          </a:p>
        </p:txBody>
      </p:sp>
      <p:sp>
        <p:nvSpPr>
          <p:cNvPr id="126" name="Freeform 18"/>
          <p:cNvSpPr/>
          <p:nvPr/>
        </p:nvSpPr>
        <p:spPr bwMode="auto">
          <a:xfrm>
            <a:off x="9614986" y="3033865"/>
            <a:ext cx="2068622" cy="2077090"/>
          </a:xfrm>
          <a:custGeom>
            <a:avLst/>
            <a:gdLst>
              <a:gd name="T0" fmla="*/ 488 w 488"/>
              <a:gd name="T1" fmla="*/ 477 h 488"/>
              <a:gd name="T2" fmla="*/ 477 w 488"/>
              <a:gd name="T3" fmla="*/ 488 h 488"/>
              <a:gd name="T4" fmla="*/ 11 w 488"/>
              <a:gd name="T5" fmla="*/ 488 h 488"/>
              <a:gd name="T6" fmla="*/ 0 w 488"/>
              <a:gd name="T7" fmla="*/ 477 h 488"/>
              <a:gd name="T8" fmla="*/ 0 w 488"/>
              <a:gd name="T9" fmla="*/ 11 h 488"/>
              <a:gd name="T10" fmla="*/ 11 w 488"/>
              <a:gd name="T11" fmla="*/ 0 h 488"/>
              <a:gd name="T12" fmla="*/ 477 w 488"/>
              <a:gd name="T13" fmla="*/ 0 h 488"/>
              <a:gd name="T14" fmla="*/ 488 w 488"/>
              <a:gd name="T15" fmla="*/ 11 h 488"/>
              <a:gd name="T16" fmla="*/ 488 w 488"/>
              <a:gd name="T17" fmla="*/ 47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488">
                <a:moveTo>
                  <a:pt x="488" y="477"/>
                </a:moveTo>
                <a:cubicBezTo>
                  <a:pt x="488" y="483"/>
                  <a:pt x="483" y="488"/>
                  <a:pt x="477" y="488"/>
                </a:cubicBezTo>
                <a:cubicBezTo>
                  <a:pt x="11" y="488"/>
                  <a:pt x="11" y="488"/>
                  <a:pt x="11" y="488"/>
                </a:cubicBezTo>
                <a:cubicBezTo>
                  <a:pt x="5" y="488"/>
                  <a:pt x="0" y="483"/>
                  <a:pt x="0" y="477"/>
                </a:cubicBezTo>
                <a:cubicBezTo>
                  <a:pt x="0" y="11"/>
                  <a:pt x="0" y="11"/>
                  <a:pt x="0" y="11"/>
                </a:cubicBezTo>
                <a:cubicBezTo>
                  <a:pt x="0" y="5"/>
                  <a:pt x="5" y="0"/>
                  <a:pt x="11" y="0"/>
                </a:cubicBezTo>
                <a:cubicBezTo>
                  <a:pt x="477" y="0"/>
                  <a:pt x="477" y="0"/>
                  <a:pt x="477" y="0"/>
                </a:cubicBezTo>
                <a:cubicBezTo>
                  <a:pt x="483" y="0"/>
                  <a:pt x="488" y="5"/>
                  <a:pt x="488" y="11"/>
                </a:cubicBezTo>
                <a:lnTo>
                  <a:pt x="488" y="477"/>
                </a:lnTo>
                <a:close/>
              </a:path>
            </a:pathLst>
          </a:custGeom>
          <a:solidFill>
            <a:srgbClr val="538135"/>
          </a:solidFill>
          <a:ln>
            <a:noFill/>
          </a:ln>
        </p:spPr>
        <p:txBody>
          <a:bodyPr/>
          <a:lstStyle/>
          <a:p>
            <a:endParaRPr lang="zh-CN" altLang="en-US" sz="3200">
              <a:solidFill>
                <a:schemeClr val="tx1">
                  <a:lumMod val="75000"/>
                  <a:lumOff val="25000"/>
                </a:schemeClr>
              </a:solidFill>
            </a:endParaRPr>
          </a:p>
        </p:txBody>
      </p:sp>
      <p:sp>
        <p:nvSpPr>
          <p:cNvPr id="127" name="Freeform 19"/>
          <p:cNvSpPr/>
          <p:nvPr/>
        </p:nvSpPr>
        <p:spPr bwMode="auto">
          <a:xfrm>
            <a:off x="9056018" y="3033860"/>
            <a:ext cx="495453" cy="497570"/>
          </a:xfrm>
          <a:custGeom>
            <a:avLst/>
            <a:gdLst>
              <a:gd name="T0" fmla="*/ 117 w 117"/>
              <a:gd name="T1" fmla="*/ 106 h 117"/>
              <a:gd name="T2" fmla="*/ 106 w 117"/>
              <a:gd name="T3" fmla="*/ 117 h 117"/>
              <a:gd name="T4" fmla="*/ 11 w 117"/>
              <a:gd name="T5" fmla="*/ 117 h 117"/>
              <a:gd name="T6" fmla="*/ 0 w 117"/>
              <a:gd name="T7" fmla="*/ 106 h 117"/>
              <a:gd name="T8" fmla="*/ 0 w 117"/>
              <a:gd name="T9" fmla="*/ 11 h 117"/>
              <a:gd name="T10" fmla="*/ 11 w 117"/>
              <a:gd name="T11" fmla="*/ 0 h 117"/>
              <a:gd name="T12" fmla="*/ 106 w 117"/>
              <a:gd name="T13" fmla="*/ 0 h 117"/>
              <a:gd name="T14" fmla="*/ 117 w 117"/>
              <a:gd name="T15" fmla="*/ 11 h 117"/>
              <a:gd name="T16" fmla="*/ 117 w 117"/>
              <a:gd name="T17" fmla="*/ 10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17">
                <a:moveTo>
                  <a:pt x="117" y="106"/>
                </a:moveTo>
                <a:cubicBezTo>
                  <a:pt x="117" y="112"/>
                  <a:pt x="112" y="117"/>
                  <a:pt x="106" y="117"/>
                </a:cubicBezTo>
                <a:cubicBezTo>
                  <a:pt x="11" y="117"/>
                  <a:pt x="11" y="117"/>
                  <a:pt x="11" y="117"/>
                </a:cubicBezTo>
                <a:cubicBezTo>
                  <a:pt x="5" y="117"/>
                  <a:pt x="0" y="112"/>
                  <a:pt x="0" y="106"/>
                </a:cubicBezTo>
                <a:cubicBezTo>
                  <a:pt x="0" y="11"/>
                  <a:pt x="0" y="11"/>
                  <a:pt x="0" y="11"/>
                </a:cubicBezTo>
                <a:cubicBezTo>
                  <a:pt x="0" y="5"/>
                  <a:pt x="5" y="0"/>
                  <a:pt x="11" y="0"/>
                </a:cubicBezTo>
                <a:cubicBezTo>
                  <a:pt x="106" y="0"/>
                  <a:pt x="106" y="0"/>
                  <a:pt x="106" y="0"/>
                </a:cubicBezTo>
                <a:cubicBezTo>
                  <a:pt x="112" y="0"/>
                  <a:pt x="117" y="5"/>
                  <a:pt x="117" y="11"/>
                </a:cubicBezTo>
                <a:lnTo>
                  <a:pt x="117" y="106"/>
                </a:lnTo>
                <a:close/>
              </a:path>
            </a:pathLst>
          </a:custGeom>
          <a:solidFill>
            <a:srgbClr val="538135"/>
          </a:solidFill>
          <a:ln>
            <a:noFill/>
          </a:ln>
        </p:spPr>
        <p:txBody>
          <a:bodyPr/>
          <a:lstStyle/>
          <a:p>
            <a:endParaRPr lang="zh-CN" altLang="en-US" sz="3200">
              <a:solidFill>
                <a:schemeClr val="tx1">
                  <a:lumMod val="75000"/>
                  <a:lumOff val="25000"/>
                </a:schemeClr>
              </a:solidFill>
            </a:endParaRPr>
          </a:p>
        </p:txBody>
      </p:sp>
      <p:sp>
        <p:nvSpPr>
          <p:cNvPr id="128" name="Text Box 20"/>
          <p:cNvSpPr txBox="1">
            <a:spLocks noChangeArrowheads="1"/>
          </p:cNvSpPr>
          <p:nvPr/>
        </p:nvSpPr>
        <p:spPr bwMode="auto">
          <a:xfrm>
            <a:off x="458663" y="3035982"/>
            <a:ext cx="5822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2800">
                <a:solidFill>
                  <a:schemeClr val="bg1"/>
                </a:solidFill>
              </a:rPr>
              <a:t>01</a:t>
            </a:r>
            <a:endParaRPr lang="en-US" altLang="zh-CN" sz="2800">
              <a:solidFill>
                <a:schemeClr val="bg1"/>
              </a:solidFill>
            </a:endParaRPr>
          </a:p>
        </p:txBody>
      </p:sp>
      <p:sp>
        <p:nvSpPr>
          <p:cNvPr id="129" name="Text Box 21"/>
          <p:cNvSpPr txBox="1">
            <a:spLocks noChangeArrowheads="1"/>
          </p:cNvSpPr>
          <p:nvPr/>
        </p:nvSpPr>
        <p:spPr bwMode="auto">
          <a:xfrm>
            <a:off x="4727181" y="3035982"/>
            <a:ext cx="5822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2800">
                <a:solidFill>
                  <a:schemeClr val="bg1"/>
                </a:solidFill>
              </a:rPr>
              <a:t>03</a:t>
            </a:r>
            <a:endParaRPr lang="en-US" altLang="zh-CN" sz="2800">
              <a:solidFill>
                <a:schemeClr val="bg1"/>
              </a:solidFill>
            </a:endParaRPr>
          </a:p>
        </p:txBody>
      </p:sp>
      <p:sp>
        <p:nvSpPr>
          <p:cNvPr id="130" name="Text Box 22"/>
          <p:cNvSpPr txBox="1">
            <a:spLocks noChangeArrowheads="1"/>
          </p:cNvSpPr>
          <p:nvPr/>
        </p:nvSpPr>
        <p:spPr bwMode="auto">
          <a:xfrm>
            <a:off x="9004167" y="3035982"/>
            <a:ext cx="5822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2800" dirty="0">
                <a:solidFill>
                  <a:schemeClr val="bg1"/>
                </a:solidFill>
              </a:rPr>
              <a:t>05</a:t>
            </a:r>
            <a:endParaRPr lang="en-US" altLang="zh-CN" sz="2800" dirty="0">
              <a:solidFill>
                <a:schemeClr val="bg1"/>
              </a:solidFill>
            </a:endParaRPr>
          </a:p>
        </p:txBody>
      </p:sp>
      <p:sp>
        <p:nvSpPr>
          <p:cNvPr id="131" name="Text Box 23"/>
          <p:cNvSpPr txBox="1">
            <a:spLocks noChangeArrowheads="1"/>
          </p:cNvSpPr>
          <p:nvPr/>
        </p:nvSpPr>
        <p:spPr bwMode="auto">
          <a:xfrm>
            <a:off x="2572539" y="5140849"/>
            <a:ext cx="639919" cy="58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3200" dirty="0">
                <a:solidFill>
                  <a:schemeClr val="bg1"/>
                </a:solidFill>
              </a:rPr>
              <a:t>02</a:t>
            </a:r>
            <a:endParaRPr lang="en-US" altLang="zh-CN" sz="3200" dirty="0">
              <a:solidFill>
                <a:schemeClr val="bg1"/>
              </a:solidFill>
            </a:endParaRPr>
          </a:p>
        </p:txBody>
      </p:sp>
      <p:sp>
        <p:nvSpPr>
          <p:cNvPr id="132" name="Text Box 24"/>
          <p:cNvSpPr txBox="1">
            <a:spLocks noChangeArrowheads="1"/>
          </p:cNvSpPr>
          <p:nvPr/>
        </p:nvSpPr>
        <p:spPr bwMode="auto">
          <a:xfrm>
            <a:off x="6838696" y="5208352"/>
            <a:ext cx="639919" cy="58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panose="020B0604020202020204" pitchFamily="34" charset="0"/>
              <a:buNone/>
            </a:pPr>
            <a:r>
              <a:rPr lang="en-US" altLang="zh-CN" sz="3200" dirty="0">
                <a:solidFill>
                  <a:schemeClr val="bg1"/>
                </a:solidFill>
              </a:rPr>
              <a:t>04</a:t>
            </a:r>
            <a:endParaRPr lang="en-US" altLang="zh-CN" sz="3200" dirty="0">
              <a:solidFill>
                <a:schemeClr val="bg1"/>
              </a:solidFill>
            </a:endParaRPr>
          </a:p>
        </p:txBody>
      </p:sp>
      <p:sp>
        <p:nvSpPr>
          <p:cNvPr id="133" name="Rectangle 25"/>
          <p:cNvSpPr>
            <a:spLocks noChangeArrowheads="1"/>
          </p:cNvSpPr>
          <p:nvPr/>
        </p:nvSpPr>
        <p:spPr bwMode="auto">
          <a:xfrm>
            <a:off x="1327800" y="3421334"/>
            <a:ext cx="1537174" cy="157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065" dirty="0">
                <a:solidFill>
                  <a:schemeClr val="bg1"/>
                </a:solidFill>
              </a:rPr>
              <a:t>We have many PowerPoint </a:t>
            </a:r>
            <a:r>
              <a:rPr lang="zh-CN" altLang="en-US" sz="1065" dirty="0">
                <a:solidFill>
                  <a:schemeClr val="bg1"/>
                </a:solidFill>
              </a:rPr>
              <a:t>templates</a:t>
            </a:r>
            <a:r>
              <a:rPr lang="en-US" altLang="zh-CN" sz="1065" dirty="0">
                <a:solidFill>
                  <a:schemeClr val="bg1"/>
                </a:solidFill>
              </a:rPr>
              <a:t> that has been specifically designed to help anyone that is stepping into the world of PowerPoint for the very first time. </a:t>
            </a:r>
            <a:endParaRPr lang="zh-CN" altLang="en-US" sz="1065" dirty="0">
              <a:solidFill>
                <a:schemeClr val="bg1"/>
              </a:solidFill>
            </a:endParaRPr>
          </a:p>
        </p:txBody>
      </p:sp>
      <p:sp>
        <p:nvSpPr>
          <p:cNvPr id="134" name="Rectangle 26"/>
          <p:cNvSpPr>
            <a:spLocks noChangeArrowheads="1"/>
          </p:cNvSpPr>
          <p:nvPr/>
        </p:nvSpPr>
        <p:spPr bwMode="auto">
          <a:xfrm>
            <a:off x="5615374" y="3421334"/>
            <a:ext cx="1537174" cy="157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065">
                <a:solidFill>
                  <a:schemeClr val="bg1"/>
                </a:solidFill>
              </a:rPr>
              <a:t>We have many PowerPoint </a:t>
            </a:r>
            <a:r>
              <a:rPr lang="zh-CN" altLang="en-US" sz="1065">
                <a:solidFill>
                  <a:schemeClr val="bg1"/>
                </a:solidFill>
              </a:rPr>
              <a:t>templates</a:t>
            </a:r>
            <a:r>
              <a:rPr lang="en-US" altLang="zh-CN" sz="1065">
                <a:solidFill>
                  <a:schemeClr val="bg1"/>
                </a:solidFill>
              </a:rPr>
              <a:t> that has been specifically designed to help anyone that is stepping into the world of PowerPoint for the very first time. </a:t>
            </a:r>
            <a:endParaRPr lang="zh-CN" altLang="en-US" sz="1065">
              <a:solidFill>
                <a:schemeClr val="bg1"/>
              </a:solidFill>
            </a:endParaRPr>
          </a:p>
        </p:txBody>
      </p:sp>
      <p:sp>
        <p:nvSpPr>
          <p:cNvPr id="135" name="Rectangle 27"/>
          <p:cNvSpPr>
            <a:spLocks noChangeArrowheads="1"/>
          </p:cNvSpPr>
          <p:nvPr/>
        </p:nvSpPr>
        <p:spPr bwMode="auto">
          <a:xfrm>
            <a:off x="9883891" y="3421334"/>
            <a:ext cx="1537174" cy="157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065">
                <a:solidFill>
                  <a:schemeClr val="bg1"/>
                </a:solidFill>
              </a:rPr>
              <a:t>We have many PowerPoint </a:t>
            </a:r>
            <a:r>
              <a:rPr lang="zh-CN" altLang="en-US" sz="1065">
                <a:solidFill>
                  <a:schemeClr val="bg1"/>
                </a:solidFill>
              </a:rPr>
              <a:t>templates</a:t>
            </a:r>
            <a:r>
              <a:rPr lang="en-US" altLang="zh-CN" sz="1065">
                <a:solidFill>
                  <a:schemeClr val="bg1"/>
                </a:solidFill>
              </a:rPr>
              <a:t> that has been specifically designed to help anyone that is stepping into the world of PowerPoint for the very first time. </a:t>
            </a:r>
            <a:endParaRPr lang="zh-CN" altLang="en-US" sz="1065">
              <a:solidFill>
                <a:schemeClr val="bg1"/>
              </a:solidFill>
            </a:endParaRPr>
          </a:p>
        </p:txBody>
      </p:sp>
      <p:sp>
        <p:nvSpPr>
          <p:cNvPr id="136" name="Rectangle 28"/>
          <p:cNvSpPr>
            <a:spLocks noChangeArrowheads="1"/>
          </p:cNvSpPr>
          <p:nvPr/>
        </p:nvSpPr>
        <p:spPr bwMode="auto">
          <a:xfrm>
            <a:off x="3466293" y="4003598"/>
            <a:ext cx="1537174" cy="157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065">
                <a:solidFill>
                  <a:schemeClr val="bg1"/>
                </a:solidFill>
              </a:rPr>
              <a:t>We have many PowerPoint </a:t>
            </a:r>
            <a:r>
              <a:rPr lang="zh-CN" altLang="en-US" sz="1065">
                <a:solidFill>
                  <a:schemeClr val="bg1"/>
                </a:solidFill>
              </a:rPr>
              <a:t>templates</a:t>
            </a:r>
            <a:r>
              <a:rPr lang="en-US" altLang="zh-CN" sz="1065">
                <a:solidFill>
                  <a:schemeClr val="bg1"/>
                </a:solidFill>
              </a:rPr>
              <a:t> that has been specifically designed to help anyone that is stepping into the world of PowerPoint for the very first time. </a:t>
            </a:r>
            <a:endParaRPr lang="zh-CN" altLang="en-US" sz="1065">
              <a:solidFill>
                <a:schemeClr val="bg1"/>
              </a:solidFill>
            </a:endParaRPr>
          </a:p>
        </p:txBody>
      </p:sp>
      <p:sp>
        <p:nvSpPr>
          <p:cNvPr id="137" name="Rectangle 29"/>
          <p:cNvSpPr>
            <a:spLocks noChangeArrowheads="1"/>
          </p:cNvSpPr>
          <p:nvPr/>
        </p:nvSpPr>
        <p:spPr bwMode="auto">
          <a:xfrm>
            <a:off x="7734811" y="4003598"/>
            <a:ext cx="1537174" cy="157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065">
                <a:solidFill>
                  <a:schemeClr val="bg1"/>
                </a:solidFill>
              </a:rPr>
              <a:t>We have many PowerPoint </a:t>
            </a:r>
            <a:r>
              <a:rPr lang="zh-CN" altLang="en-US" sz="1065">
                <a:solidFill>
                  <a:schemeClr val="bg1"/>
                </a:solidFill>
              </a:rPr>
              <a:t>templates</a:t>
            </a:r>
            <a:r>
              <a:rPr lang="en-US" altLang="zh-CN" sz="1065">
                <a:solidFill>
                  <a:schemeClr val="bg1"/>
                </a:solidFill>
              </a:rPr>
              <a:t> that has been specifically designed to help anyone that is stepping into the world of PowerPoint for the very first time. </a:t>
            </a:r>
            <a:endParaRPr lang="zh-CN" altLang="en-US" sz="1065">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1+#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20"/>
          <p:cNvSpPr/>
          <p:nvPr/>
        </p:nvSpPr>
        <p:spPr bwMode="auto">
          <a:xfrm>
            <a:off x="5181600" y="1146175"/>
            <a:ext cx="1885950" cy="1887538"/>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5"/>
          <p:cNvSpPr/>
          <p:nvPr/>
        </p:nvSpPr>
        <p:spPr bwMode="auto">
          <a:xfrm>
            <a:off x="2160588" y="211138"/>
            <a:ext cx="1062038" cy="1062038"/>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8"/>
          <p:cNvSpPr/>
          <p:nvPr/>
        </p:nvSpPr>
        <p:spPr bwMode="auto">
          <a:xfrm>
            <a:off x="-172243" y="2551433"/>
            <a:ext cx="2524125" cy="2524125"/>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solidFill>
            <a:schemeClr val="bg1">
              <a:alpha val="0"/>
            </a:schemeClr>
          </a:solidFill>
          <a:ln>
            <a:noFill/>
          </a:ln>
        </p:spPr>
        <p:txBody>
          <a:bodyPr vert="horz" wrap="square" lIns="91440" tIns="45720" rIns="91440" bIns="45720" numCol="1" anchor="t" anchorCtr="0" compatLnSpc="1"/>
          <a:lstStyle/>
          <a:p>
            <a:endParaRPr lang="zh-CN" altLang="en-US"/>
          </a:p>
        </p:txBody>
      </p:sp>
      <p:sp>
        <p:nvSpPr>
          <p:cNvPr id="31" name="Freeform 20"/>
          <p:cNvSpPr/>
          <p:nvPr/>
        </p:nvSpPr>
        <p:spPr bwMode="auto">
          <a:xfrm>
            <a:off x="2872694" y="3033713"/>
            <a:ext cx="760844" cy="761484"/>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9502775" y="1811338"/>
            <a:ext cx="1382713" cy="1384300"/>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10826750" y="2924175"/>
            <a:ext cx="841375" cy="839788"/>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7"/>
          <p:cNvSpPr/>
          <p:nvPr/>
        </p:nvSpPr>
        <p:spPr bwMode="auto">
          <a:xfrm>
            <a:off x="3738836" y="3379788"/>
            <a:ext cx="384964" cy="384175"/>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文本占位符 16"/>
          <p:cNvSpPr txBox="1"/>
          <p:nvPr/>
        </p:nvSpPr>
        <p:spPr>
          <a:xfrm>
            <a:off x="3946358" y="3105610"/>
            <a:ext cx="429928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a:solidFill>
                  <a:schemeClr val="tx1">
                    <a:lumMod val="65000"/>
                    <a:lumOff val="35000"/>
                  </a:schemeClr>
                </a:solidFill>
              </a:rPr>
              <a:t>工作完成情况</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
        <p:nvSpPr>
          <p:cNvPr id="19" name="文本占位符 16"/>
          <p:cNvSpPr txBox="1"/>
          <p:nvPr/>
        </p:nvSpPr>
        <p:spPr>
          <a:xfrm>
            <a:off x="5608066" y="1200249"/>
            <a:ext cx="1108790" cy="1516249"/>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8000" dirty="0"/>
              <a:t>2</a:t>
            </a:r>
            <a:endParaRPr lang="en-US" altLang="zh-CN" sz="8000" dirty="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1000"/>
                            </p:stCondLst>
                            <p:childTnLst>
                              <p:par>
                                <p:cTn id="27" presetID="2" presetClass="entr" presetSubtype="2" fill="hold" grpId="0" nodeType="after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125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1" grpId="0" animBg="1"/>
      <p:bldP spid="58" grpId="0" animBg="1"/>
      <p:bldP spid="13" grpId="0"/>
      <p:bldP spid="14"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333667" y="1803344"/>
            <a:ext cx="2790919" cy="1889032"/>
            <a:chOff x="2386715" y="858687"/>
            <a:chExt cx="2093189" cy="1416774"/>
          </a:xfrm>
          <a:solidFill>
            <a:schemeClr val="accent2"/>
          </a:solidFill>
        </p:grpSpPr>
        <p:sp>
          <p:nvSpPr>
            <p:cNvPr id="5" name="等腰三角形 4">
              <a:hlinkClick r:id="rId1"/>
            </p:cNvPr>
            <p:cNvSpPr/>
            <p:nvPr/>
          </p:nvSpPr>
          <p:spPr>
            <a:xfrm flipH="1" flipV="1">
              <a:off x="2386715" y="858687"/>
              <a:ext cx="2093189" cy="1416774"/>
            </a:xfrm>
            <a:prstGeom prst="triangle">
              <a:avLst/>
            </a:prstGeom>
            <a:solidFill>
              <a:srgbClr val="538135"/>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6" name="文本框 20"/>
            <p:cNvSpPr txBox="1"/>
            <p:nvPr/>
          </p:nvSpPr>
          <p:spPr>
            <a:xfrm>
              <a:off x="3061025" y="981159"/>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01</a:t>
              </a:r>
              <a:endParaRPr lang="zh-CN" altLang="en-US" sz="5335" kern="0" dirty="0">
                <a:ea typeface="微软雅黑" panose="020B0503020204020204" pitchFamily="34" charset="-122"/>
              </a:endParaRPr>
            </a:p>
          </p:txBody>
        </p:sp>
      </p:grpSp>
      <p:grpSp>
        <p:nvGrpSpPr>
          <p:cNvPr id="7" name="组合 6"/>
          <p:cNvGrpSpPr/>
          <p:nvPr/>
        </p:nvGrpSpPr>
        <p:grpSpPr>
          <a:xfrm>
            <a:off x="4786251" y="1803345"/>
            <a:ext cx="2790919" cy="1889032"/>
            <a:chOff x="3476153" y="858688"/>
            <a:chExt cx="2093189" cy="1416774"/>
          </a:xfrm>
          <a:solidFill>
            <a:schemeClr val="tx1">
              <a:lumMod val="65000"/>
              <a:lumOff val="35000"/>
            </a:schemeClr>
          </a:solidFill>
        </p:grpSpPr>
        <p:sp>
          <p:nvSpPr>
            <p:cNvPr id="8" name="等腰三角形 7">
              <a:hlinkClick r:id="rId1"/>
            </p:cNvPr>
            <p:cNvSpPr/>
            <p:nvPr/>
          </p:nvSpPr>
          <p:spPr>
            <a:xfrm>
              <a:off x="3476153" y="858688"/>
              <a:ext cx="2093189" cy="1416774"/>
            </a:xfrm>
            <a:prstGeom prst="triangle">
              <a:avLst/>
            </a:prstGeom>
            <a:grp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9" name="文本框 23"/>
            <p:cNvSpPr txBox="1"/>
            <p:nvPr/>
          </p:nvSpPr>
          <p:spPr>
            <a:xfrm>
              <a:off x="4109069" y="1409575"/>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02</a:t>
              </a:r>
              <a:endParaRPr lang="zh-CN" altLang="en-US" sz="5335" kern="0" dirty="0">
                <a:ea typeface="微软雅黑" panose="020B0503020204020204" pitchFamily="34" charset="-122"/>
              </a:endParaRPr>
            </a:p>
          </p:txBody>
        </p:sp>
      </p:grpSp>
      <p:grpSp>
        <p:nvGrpSpPr>
          <p:cNvPr id="10" name="组合 9"/>
          <p:cNvGrpSpPr/>
          <p:nvPr/>
        </p:nvGrpSpPr>
        <p:grpSpPr>
          <a:xfrm>
            <a:off x="4786251" y="3748212"/>
            <a:ext cx="2790919" cy="1889032"/>
            <a:chOff x="3476153" y="2317338"/>
            <a:chExt cx="2093189" cy="1416774"/>
          </a:xfrm>
          <a:solidFill>
            <a:schemeClr val="accent2"/>
          </a:solidFill>
        </p:grpSpPr>
        <p:sp>
          <p:nvSpPr>
            <p:cNvPr id="11" name="等腰三角形 10">
              <a:hlinkClick r:id="rId1"/>
            </p:cNvPr>
            <p:cNvSpPr/>
            <p:nvPr/>
          </p:nvSpPr>
          <p:spPr>
            <a:xfrm flipH="1" flipV="1">
              <a:off x="3476153" y="2317338"/>
              <a:ext cx="2093189" cy="1416774"/>
            </a:xfrm>
            <a:prstGeom prst="triangle">
              <a:avLst/>
            </a:prstGeom>
            <a:solidFill>
              <a:srgbClr val="538135"/>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2" name="文本框 26"/>
            <p:cNvSpPr txBox="1"/>
            <p:nvPr/>
          </p:nvSpPr>
          <p:spPr>
            <a:xfrm>
              <a:off x="4152933" y="2497551"/>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03</a:t>
              </a:r>
              <a:endParaRPr lang="zh-CN" altLang="en-US" sz="5335" kern="0" dirty="0">
                <a:ea typeface="微软雅黑" panose="020B0503020204020204" pitchFamily="34" charset="-122"/>
              </a:endParaRPr>
            </a:p>
          </p:txBody>
        </p:sp>
      </p:grpSp>
      <p:grpSp>
        <p:nvGrpSpPr>
          <p:cNvPr id="13" name="组合 12"/>
          <p:cNvGrpSpPr/>
          <p:nvPr/>
        </p:nvGrpSpPr>
        <p:grpSpPr>
          <a:xfrm>
            <a:off x="6238834" y="3748213"/>
            <a:ext cx="2790919" cy="1889032"/>
            <a:chOff x="4565590" y="2317339"/>
            <a:chExt cx="2093189" cy="1416774"/>
          </a:xfrm>
          <a:solidFill>
            <a:srgbClr val="C20F2A"/>
          </a:solidFill>
        </p:grpSpPr>
        <p:sp>
          <p:nvSpPr>
            <p:cNvPr id="14" name="等腰三角形 13">
              <a:hlinkClick r:id="rId1"/>
            </p:cNvPr>
            <p:cNvSpPr/>
            <p:nvPr/>
          </p:nvSpPr>
          <p:spPr>
            <a:xfrm>
              <a:off x="4565590" y="2317339"/>
              <a:ext cx="2093189" cy="1416774"/>
            </a:xfrm>
            <a:prstGeom prst="triangle">
              <a:avLst/>
            </a:prstGeom>
            <a:solidFill>
              <a:srgbClr val="4F5962"/>
            </a:solidFill>
            <a:ln w="25400" cap="flat" cmpd="sng" algn="ctr">
              <a:noFill/>
              <a:prstDash val="solid"/>
            </a:ln>
            <a:effectLst/>
          </p:spPr>
          <p:txBody>
            <a:bodyPr rtlCol="0" anchor="ctr"/>
            <a:lstStyle/>
            <a:p>
              <a:pPr algn="ctr" defTabSz="913765">
                <a:defRPr/>
              </a:pPr>
              <a:endParaRPr lang="zh-CN" altLang="en-US" sz="1800" kern="0">
                <a:solidFill>
                  <a:schemeClr val="bg1"/>
                </a:solidFill>
                <a:latin typeface="Calibri" panose="020F0502020204030204"/>
                <a:ea typeface="微软雅黑" panose="020B0503020204020204" pitchFamily="34" charset="-122"/>
              </a:endParaRPr>
            </a:p>
          </p:txBody>
        </p:sp>
        <p:sp>
          <p:nvSpPr>
            <p:cNvPr id="15" name="文本框 29"/>
            <p:cNvSpPr txBox="1"/>
            <p:nvPr/>
          </p:nvSpPr>
          <p:spPr>
            <a:xfrm>
              <a:off x="5242370" y="2837636"/>
              <a:ext cx="739625" cy="684755"/>
            </a:xfrm>
            <a:prstGeom prst="rect">
              <a:avLst/>
            </a:prstGeom>
            <a:noFill/>
          </p:spPr>
          <p:txBody>
            <a:bodyPr wrap="none" rtlCol="0">
              <a:spAutoFit/>
            </a:bodyPr>
            <a:lstStyle>
              <a:defPPr>
                <a:defRPr lang="zh-CN"/>
              </a:defPPr>
              <a:lvl1pPr lvl="0" algn="ctr">
                <a:defRPr sz="1100">
                  <a:solidFill>
                    <a:schemeClr val="bg1"/>
                  </a:solidFill>
                  <a:latin typeface="微软雅黑" panose="020B0503020204020204" pitchFamily="34" charset="-122"/>
                  <a:ea typeface="微软雅黑" panose="020B0503020204020204" pitchFamily="34" charset="-122"/>
                </a:defRPr>
              </a:lvl1pPr>
            </a:lstStyle>
            <a:p>
              <a:pPr defTabSz="913765">
                <a:defRPr/>
              </a:pPr>
              <a:r>
                <a:rPr lang="en-US" altLang="zh-CN" sz="5335" kern="0" dirty="0">
                  <a:ea typeface="微软雅黑" panose="020B0503020204020204" pitchFamily="34" charset="-122"/>
                </a:rPr>
                <a:t>04</a:t>
              </a:r>
              <a:endParaRPr lang="zh-CN" altLang="en-US" sz="5335" kern="0" dirty="0">
                <a:ea typeface="微软雅黑" panose="020B0503020204020204" pitchFamily="34" charset="-122"/>
              </a:endParaRPr>
            </a:p>
          </p:txBody>
        </p:sp>
      </p:grpSp>
      <p:sp>
        <p:nvSpPr>
          <p:cNvPr id="16" name="TextBox 49"/>
          <p:cNvSpPr txBox="1"/>
          <p:nvPr/>
        </p:nvSpPr>
        <p:spPr>
          <a:xfrm>
            <a:off x="719403" y="226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7" name="TextBox 50"/>
          <p:cNvSpPr txBox="1"/>
          <p:nvPr/>
        </p:nvSpPr>
        <p:spPr>
          <a:xfrm>
            <a:off x="7155893" y="2059097"/>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8" name="TextBox 51"/>
          <p:cNvSpPr txBox="1"/>
          <p:nvPr/>
        </p:nvSpPr>
        <p:spPr>
          <a:xfrm>
            <a:off x="2351584" y="4401351"/>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19" name="TextBox 52"/>
          <p:cNvSpPr txBox="1"/>
          <p:nvPr/>
        </p:nvSpPr>
        <p:spPr>
          <a:xfrm>
            <a:off x="8784299" y="3998660"/>
            <a:ext cx="2688299" cy="974626"/>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335" kern="0" dirty="0">
                <a:solidFill>
                  <a:schemeClr val="tx1">
                    <a:lumMod val="85000"/>
                    <a:lumOff val="15000"/>
                  </a:schemeClr>
                </a:solidFill>
              </a:rPr>
              <a:t>详写内容</a:t>
            </a:r>
            <a:r>
              <a:rPr lang="en-US" altLang="zh-CN" sz="1335" kern="0" dirty="0">
                <a:solidFill>
                  <a:schemeClr val="tx1">
                    <a:lumMod val="85000"/>
                    <a:lumOff val="15000"/>
                  </a:schemeClr>
                </a:solidFill>
              </a:rPr>
              <a:t>……</a:t>
            </a:r>
            <a:r>
              <a:rPr lang="zh-CN" altLang="en-US" sz="1335" kern="0" dirty="0">
                <a:solidFill>
                  <a:schemeClr val="tx1">
                    <a:lumMod val="85000"/>
                    <a:lumOff val="15000"/>
                  </a:schemeClr>
                </a:solidFill>
              </a:rPr>
              <a:t>点击输入本栏的具体文字，简明扼要的说明分项内容，此为概念图解，请根据您的具体内容酌情修改</a:t>
            </a:r>
            <a:endParaRPr lang="en-US" altLang="zh-CN" sz="1335" kern="0" dirty="0">
              <a:solidFill>
                <a:schemeClr val="tx1">
                  <a:lumMod val="85000"/>
                  <a:lumOff val="15000"/>
                </a:schemeClr>
              </a:solidFill>
            </a:endParaRPr>
          </a:p>
        </p:txBody>
      </p:sp>
      <p:sp>
        <p:nvSpPr>
          <p:cNvPr id="20"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2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4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5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1904"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22402"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16798"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0" name="矩形 9"/>
          <p:cNvSpPr/>
          <p:nvPr/>
        </p:nvSpPr>
        <p:spPr>
          <a:xfrm>
            <a:off x="1263511"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1" name="矩形 10"/>
          <p:cNvSpPr/>
          <p:nvPr/>
        </p:nvSpPr>
        <p:spPr>
          <a:xfrm>
            <a:off x="1263511"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538135"/>
                </a:solidFill>
                <a:cs typeface="+mn-ea"/>
                <a:sym typeface="+mn-lt"/>
              </a:rPr>
              <a:t>点击此处添加标题</a:t>
            </a:r>
            <a:endParaRPr lang="en-US" altLang="zh-CN" sz="2000" b="1" kern="0" dirty="0">
              <a:solidFill>
                <a:srgbClr val="538135"/>
              </a:solidFill>
              <a:cs typeface="+mn-ea"/>
              <a:sym typeface="+mn-lt"/>
            </a:endParaRPr>
          </a:p>
        </p:txBody>
      </p:sp>
      <p:sp>
        <p:nvSpPr>
          <p:cNvPr id="12" name="矩形 11"/>
          <p:cNvSpPr/>
          <p:nvPr/>
        </p:nvSpPr>
        <p:spPr>
          <a:xfrm>
            <a:off x="5078668"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3" name="矩形 12"/>
          <p:cNvSpPr/>
          <p:nvPr/>
        </p:nvSpPr>
        <p:spPr>
          <a:xfrm>
            <a:off x="5078668"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538135"/>
                </a:solidFill>
                <a:cs typeface="+mn-ea"/>
                <a:sym typeface="+mn-lt"/>
              </a:rPr>
              <a:t>点击此处添加标题</a:t>
            </a:r>
            <a:endParaRPr lang="en-US" altLang="zh-CN" sz="2000" b="1" kern="0" dirty="0">
              <a:solidFill>
                <a:srgbClr val="538135"/>
              </a:solidFill>
              <a:cs typeface="+mn-ea"/>
              <a:sym typeface="+mn-lt"/>
            </a:endParaRPr>
          </a:p>
        </p:txBody>
      </p:sp>
      <p:sp>
        <p:nvSpPr>
          <p:cNvPr id="14" name="矩形 13"/>
          <p:cNvSpPr/>
          <p:nvPr/>
        </p:nvSpPr>
        <p:spPr>
          <a:xfrm>
            <a:off x="8892464"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5" name="矩形 14"/>
          <p:cNvSpPr/>
          <p:nvPr/>
        </p:nvSpPr>
        <p:spPr>
          <a:xfrm>
            <a:off x="8892464"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538135"/>
                </a:solidFill>
                <a:cs typeface="+mn-ea"/>
                <a:sym typeface="+mn-lt"/>
              </a:rPr>
              <a:t>点击此处添加标题</a:t>
            </a:r>
            <a:endParaRPr lang="en-US" altLang="zh-CN" sz="2000" b="1" kern="0" dirty="0">
              <a:solidFill>
                <a:srgbClr val="538135"/>
              </a:solidFill>
              <a:cs typeface="+mn-ea"/>
              <a:sym typeface="+mn-lt"/>
            </a:endParaRPr>
          </a:p>
        </p:txBody>
      </p:sp>
      <p:sp>
        <p:nvSpPr>
          <p:cNvPr id="16" name="矩形 15"/>
          <p:cNvSpPr/>
          <p:nvPr/>
        </p:nvSpPr>
        <p:spPr>
          <a:xfrm>
            <a:off x="531904"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25982" y="1665634"/>
            <a:ext cx="3543298" cy="21879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06412" y="1665634"/>
            <a:ext cx="3543298" cy="2187910"/>
          </a:xfrm>
          <a:prstGeom prst="rect">
            <a:avLst/>
          </a:prstGeom>
          <a:blipFill>
            <a:blip r:embed="rId3">
              <a:extLst>
                <a:ext uri="{BEBA8EAE-BF5A-486C-A8C5-ECC9F3942E4B}">
                  <a14:imgProps xmlns:a14="http://schemas.microsoft.com/office/drawing/2010/main">
                    <a14:imgLayer r:embed="rId4">
                      <a14:imgEffect>
                        <a14:saturation sat="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9"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1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par>
                          <p:cTn id="41" fill="hold">
                            <p:stCondLst>
                              <p:cond delay="1500"/>
                            </p:stCondLst>
                            <p:childTnLst>
                              <p:par>
                                <p:cTn id="42" presetID="10" presetClass="entr" presetSubtype="0" fill="hold" grpId="0" nodeType="afterEffect">
                                  <p:stCondLst>
                                    <p:cond delay="0"/>
                                  </p:stCondLst>
                                  <p:iterate type="wd">
                                    <p:tmPct val="10000"/>
                                  </p:iterate>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grpId="0" nodeType="withEffect">
                                  <p:stCondLst>
                                    <p:cond delay="0"/>
                                  </p:stCondLst>
                                  <p:iterate type="wd">
                                    <p:tmPct val="10000"/>
                                  </p:iterate>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grpId="0" nodeType="withEffect">
                                  <p:stCondLst>
                                    <p:cond delay="0"/>
                                  </p:stCondLst>
                                  <p:iterate type="wd">
                                    <p:tmPct val="10000"/>
                                  </p:iterate>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par>
                          <p:cTn id="51" fill="hold">
                            <p:stCondLst>
                              <p:cond delay="2550"/>
                            </p:stCondLst>
                            <p:childTnLst>
                              <p:par>
                                <p:cTn id="52" presetID="22" presetClass="entr" presetSubtype="1"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up)">
                                      <p:cBhvr>
                                        <p:cTn id="54" dur="500"/>
                                        <p:tgtEl>
                                          <p:spTgt spid="10"/>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up)">
                                      <p:cBhvr>
                                        <p:cTn id="57" dur="500"/>
                                        <p:tgtEl>
                                          <p:spTgt spid="12"/>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up)">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329489" y="1204219"/>
            <a:ext cx="1533022" cy="1533022"/>
            <a:chOff x="5184292" y="3158835"/>
            <a:chExt cx="1823416" cy="1823416"/>
          </a:xfrm>
        </p:grpSpPr>
        <p:grpSp>
          <p:nvGrpSpPr>
            <p:cNvPr id="5" name="组合 4"/>
            <p:cNvGrpSpPr/>
            <p:nvPr/>
          </p:nvGrpSpPr>
          <p:grpSpPr>
            <a:xfrm>
              <a:off x="5184292" y="3158835"/>
              <a:ext cx="1823416" cy="1823416"/>
              <a:chOff x="4489450" y="2618448"/>
              <a:chExt cx="2209800" cy="2209800"/>
            </a:xfrm>
          </p:grpSpPr>
          <p:sp>
            <p:nvSpPr>
              <p:cNvPr id="7" name="椭圆 6"/>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8" name="椭圆 7"/>
              <p:cNvSpPr/>
              <p:nvPr/>
            </p:nvSpPr>
            <p:spPr>
              <a:xfrm>
                <a:off x="4701442" y="2830441"/>
                <a:ext cx="1785818" cy="1785816"/>
              </a:xfrm>
              <a:prstGeom prst="ellipse">
                <a:avLst/>
              </a:prstGeom>
              <a:solidFill>
                <a:srgbClr val="5A6478"/>
              </a:solidFill>
              <a:ln w="4445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sp>
          <p:nvSpPr>
            <p:cNvPr id="6" name="Freeform 61"/>
            <p:cNvSpPr>
              <a:spLocks noEditPoints="1"/>
            </p:cNvSpPr>
            <p:nvPr/>
          </p:nvSpPr>
          <p:spPr bwMode="auto">
            <a:xfrm>
              <a:off x="5824097" y="3798640"/>
              <a:ext cx="543805" cy="543805"/>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sp>
        <p:nvSpPr>
          <p:cNvPr id="9" name="上箭头 8"/>
          <p:cNvSpPr/>
          <p:nvPr/>
        </p:nvSpPr>
        <p:spPr>
          <a:xfrm>
            <a:off x="5000478" y="2691272"/>
            <a:ext cx="2191044" cy="2807827"/>
          </a:xfrm>
          <a:prstGeom prst="upArrow">
            <a:avLst>
              <a:gd name="adj1" fmla="val 73185"/>
              <a:gd name="adj2" fmla="val 50000"/>
            </a:avLst>
          </a:prstGeom>
          <a:gradFill flip="none" rotWithShape="1">
            <a:gsLst>
              <a:gs pos="0">
                <a:srgbClr val="5A6478">
                  <a:lumMod val="20000"/>
                  <a:lumOff val="80000"/>
                  <a:alpha val="13000"/>
                </a:srgbClr>
              </a:gs>
              <a:gs pos="90000">
                <a:srgbClr val="5A6478">
                  <a:lumMod val="20000"/>
                  <a:lumOff val="80000"/>
                  <a:alpha val="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nvGrpSpPr>
          <p:cNvPr id="10" name="组合 9"/>
          <p:cNvGrpSpPr/>
          <p:nvPr/>
        </p:nvGrpSpPr>
        <p:grpSpPr>
          <a:xfrm rot="10800000">
            <a:off x="3070373" y="3226065"/>
            <a:ext cx="2865510" cy="1572138"/>
            <a:chOff x="5910386" y="1749342"/>
            <a:chExt cx="2865510" cy="1572138"/>
          </a:xfrm>
          <a:solidFill>
            <a:srgbClr val="538135"/>
          </a:solidFill>
        </p:grpSpPr>
        <p:grpSp>
          <p:nvGrpSpPr>
            <p:cNvPr id="11" name="组合 10"/>
            <p:cNvGrpSpPr/>
            <p:nvPr/>
          </p:nvGrpSpPr>
          <p:grpSpPr>
            <a:xfrm>
              <a:off x="5957423" y="1749342"/>
              <a:ext cx="2818473" cy="1397778"/>
              <a:chOff x="7693025" y="801304"/>
              <a:chExt cx="2578770" cy="1278903"/>
            </a:xfrm>
            <a:grpFill/>
          </p:grpSpPr>
          <p:sp>
            <p:nvSpPr>
              <p:cNvPr id="13" name="空心弧 12"/>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14" name="矩形 13"/>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15" name="矩形 14"/>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sp>
          <p:nvSpPr>
            <p:cNvPr id="12" name="直角三角形 11"/>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grpSp>
        <p:nvGrpSpPr>
          <p:cNvPr id="16" name="组合 15"/>
          <p:cNvGrpSpPr/>
          <p:nvPr/>
        </p:nvGrpSpPr>
        <p:grpSpPr>
          <a:xfrm rot="10800000" flipH="1">
            <a:off x="6256118" y="3226065"/>
            <a:ext cx="2865510" cy="1572138"/>
            <a:chOff x="5910386" y="1749342"/>
            <a:chExt cx="2865510" cy="1572138"/>
          </a:xfrm>
          <a:solidFill>
            <a:srgbClr val="538135"/>
          </a:solidFill>
        </p:grpSpPr>
        <p:grpSp>
          <p:nvGrpSpPr>
            <p:cNvPr id="17" name="组合 16"/>
            <p:cNvGrpSpPr/>
            <p:nvPr/>
          </p:nvGrpSpPr>
          <p:grpSpPr>
            <a:xfrm>
              <a:off x="5957423" y="1749342"/>
              <a:ext cx="2818473" cy="1397778"/>
              <a:chOff x="7693025" y="801304"/>
              <a:chExt cx="2578770" cy="1278903"/>
            </a:xfrm>
            <a:grpFill/>
          </p:grpSpPr>
          <p:sp>
            <p:nvSpPr>
              <p:cNvPr id="19" name="空心弧 18"/>
              <p:cNvSpPr/>
              <p:nvPr/>
            </p:nvSpPr>
            <p:spPr>
              <a:xfrm>
                <a:off x="7693025" y="801304"/>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20" name="矩形 19"/>
              <p:cNvSpPr/>
              <p:nvPr/>
            </p:nvSpPr>
            <p:spPr>
              <a:xfrm>
                <a:off x="8140273" y="801304"/>
                <a:ext cx="2131522"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21" name="矩形 20"/>
              <p:cNvSpPr/>
              <p:nvPr/>
            </p:nvSpPr>
            <p:spPr>
              <a:xfrm rot="5400000">
                <a:off x="7402161" y="1537343"/>
                <a:ext cx="833729"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sp>
          <p:nvSpPr>
            <p:cNvPr id="18" name="直角三角形 17"/>
            <p:cNvSpPr/>
            <p:nvPr/>
          </p:nvSpPr>
          <p:spPr>
            <a:xfrm rot="2700000" flipH="1">
              <a:off x="5910386" y="2954157"/>
              <a:ext cx="367323" cy="367323"/>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grpSp>
        <p:nvGrpSpPr>
          <p:cNvPr id="22" name="组合 21"/>
          <p:cNvGrpSpPr/>
          <p:nvPr/>
        </p:nvGrpSpPr>
        <p:grpSpPr>
          <a:xfrm rot="10800000">
            <a:off x="3787918" y="4082035"/>
            <a:ext cx="2197702" cy="1534505"/>
            <a:chOff x="5860648" y="2156555"/>
            <a:chExt cx="2197702" cy="1534505"/>
          </a:xfrm>
          <a:solidFill>
            <a:srgbClr val="4F5962"/>
          </a:solidFill>
        </p:grpSpPr>
        <p:grpSp>
          <p:nvGrpSpPr>
            <p:cNvPr id="23" name="组合 22"/>
            <p:cNvGrpSpPr/>
            <p:nvPr/>
          </p:nvGrpSpPr>
          <p:grpSpPr>
            <a:xfrm>
              <a:off x="5957425" y="2156555"/>
              <a:ext cx="2100925" cy="1364522"/>
              <a:chOff x="7693025" y="1173885"/>
              <a:chExt cx="1922247" cy="1248475"/>
            </a:xfrm>
            <a:grpFill/>
          </p:grpSpPr>
          <p:sp>
            <p:nvSpPr>
              <p:cNvPr id="25" name="空心弧 24"/>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26" name="矩形 25"/>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27" name="矩形 26"/>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sp>
          <p:nvSpPr>
            <p:cNvPr id="24" name="直角三角形 23"/>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grpSp>
        <p:nvGrpSpPr>
          <p:cNvPr id="28" name="组合 27"/>
          <p:cNvGrpSpPr/>
          <p:nvPr/>
        </p:nvGrpSpPr>
        <p:grpSpPr>
          <a:xfrm rot="10800000" flipH="1">
            <a:off x="6206380" y="4082035"/>
            <a:ext cx="2197702" cy="1534505"/>
            <a:chOff x="5860648" y="2156555"/>
            <a:chExt cx="2197702" cy="1534505"/>
          </a:xfrm>
          <a:solidFill>
            <a:schemeClr val="bg2">
              <a:lumMod val="50000"/>
            </a:schemeClr>
          </a:solidFill>
        </p:grpSpPr>
        <p:grpSp>
          <p:nvGrpSpPr>
            <p:cNvPr id="29" name="组合 28"/>
            <p:cNvGrpSpPr/>
            <p:nvPr/>
          </p:nvGrpSpPr>
          <p:grpSpPr>
            <a:xfrm>
              <a:off x="5957425" y="2156555"/>
              <a:ext cx="2100925" cy="1364522"/>
              <a:chOff x="7693025" y="1173885"/>
              <a:chExt cx="1922247" cy="1248475"/>
            </a:xfrm>
            <a:grpFill/>
          </p:grpSpPr>
          <p:sp>
            <p:nvSpPr>
              <p:cNvPr id="31" name="空心弧 30"/>
              <p:cNvSpPr/>
              <p:nvPr/>
            </p:nvSpPr>
            <p:spPr>
              <a:xfrm>
                <a:off x="7693025" y="1173885"/>
                <a:ext cx="914400" cy="914400"/>
              </a:xfrm>
              <a:prstGeom prst="blockArc">
                <a:avLst>
                  <a:gd name="adj1" fmla="val 10800000"/>
                  <a:gd name="adj2" fmla="val 16215187"/>
                  <a:gd name="adj3" fmla="val 27530"/>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32" name="矩形 31"/>
              <p:cNvSpPr/>
              <p:nvPr/>
            </p:nvSpPr>
            <p:spPr>
              <a:xfrm>
                <a:off x="8140274" y="1173885"/>
                <a:ext cx="1474998"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sp>
            <p:nvSpPr>
              <p:cNvPr id="33" name="矩形 32"/>
              <p:cNvSpPr/>
              <p:nvPr/>
            </p:nvSpPr>
            <p:spPr>
              <a:xfrm rot="5400000">
                <a:off x="7419908" y="1897242"/>
                <a:ext cx="798236" cy="2520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sp>
          <p:nvSpPr>
            <p:cNvPr id="30" name="直角三角形 29"/>
            <p:cNvSpPr/>
            <p:nvPr/>
          </p:nvSpPr>
          <p:spPr>
            <a:xfrm rot="2700000" flipH="1">
              <a:off x="5860648" y="3224262"/>
              <a:ext cx="466798" cy="466798"/>
            </a:xfrm>
            <a:prstGeom prst="r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85000"/>
                    <a:lumOff val="15000"/>
                  </a:schemeClr>
                </a:solidFill>
                <a:effectLst/>
                <a:uLnTx/>
                <a:uFillTx/>
                <a:latin typeface="小米兰亭_GB外压缩"/>
                <a:ea typeface="小米兰亭_GB外压缩"/>
              </a:endParaRPr>
            </a:p>
          </p:txBody>
        </p:sp>
      </p:grpSp>
      <p:grpSp>
        <p:nvGrpSpPr>
          <p:cNvPr id="34" name="组合 33"/>
          <p:cNvGrpSpPr/>
          <p:nvPr/>
        </p:nvGrpSpPr>
        <p:grpSpPr>
          <a:xfrm>
            <a:off x="2746478" y="4236244"/>
            <a:ext cx="849276" cy="849276"/>
            <a:chOff x="2746478" y="4236244"/>
            <a:chExt cx="849276" cy="849276"/>
          </a:xfrm>
        </p:grpSpPr>
        <p:grpSp>
          <p:nvGrpSpPr>
            <p:cNvPr id="37" name="组合 36"/>
            <p:cNvGrpSpPr/>
            <p:nvPr/>
          </p:nvGrpSpPr>
          <p:grpSpPr>
            <a:xfrm>
              <a:off x="2746478" y="4236244"/>
              <a:ext cx="849276" cy="849276"/>
              <a:chOff x="4489450" y="2618448"/>
              <a:chExt cx="2209800" cy="2209800"/>
            </a:xfrm>
          </p:grpSpPr>
          <p:sp>
            <p:nvSpPr>
              <p:cNvPr id="39" name="椭圆 3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a:ea typeface="小米兰亭_GB外压缩"/>
                </a:endParaRPr>
              </a:p>
            </p:txBody>
          </p:sp>
          <p:sp>
            <p:nvSpPr>
              <p:cNvPr id="40" name="椭圆 39"/>
              <p:cNvSpPr/>
              <p:nvPr/>
            </p:nvSpPr>
            <p:spPr>
              <a:xfrm>
                <a:off x="4701442" y="2830441"/>
                <a:ext cx="1785818" cy="1785816"/>
              </a:xfrm>
              <a:prstGeom prst="ellipse">
                <a:avLst/>
              </a:prstGeom>
              <a:solidFill>
                <a:srgbClr val="538135"/>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a:ea typeface="小米兰亭_GB外压缩"/>
                </a:endParaRPr>
              </a:p>
            </p:txBody>
          </p:sp>
        </p:grpSp>
        <p:sp>
          <p:nvSpPr>
            <p:cNvPr id="38" name="矩形 37"/>
            <p:cNvSpPr/>
            <p:nvPr/>
          </p:nvSpPr>
          <p:spPr>
            <a:xfrm>
              <a:off x="2963367"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latin typeface="小米兰亭_GB外压缩"/>
                  <a:ea typeface="小米兰亭_GB外压缩"/>
                </a:rPr>
                <a:t>01</a:t>
              </a:r>
              <a:endParaRPr kumimoji="0" lang="zh-CN" altLang="en-US" sz="1800" b="0" i="0" u="none" strike="noStrike" kern="0" cap="none" spc="0" normalizeH="0" baseline="0" noProof="0" dirty="0">
                <a:ln>
                  <a:noFill/>
                </a:ln>
                <a:solidFill>
                  <a:schemeClr val="bg1"/>
                </a:solidFill>
                <a:effectLst/>
                <a:uLnTx/>
                <a:uFillTx/>
                <a:latin typeface="小米兰亭_GB外压缩"/>
                <a:ea typeface="小米兰亭_GB外压缩"/>
              </a:endParaRPr>
            </a:p>
          </p:txBody>
        </p:sp>
      </p:grpSp>
      <p:grpSp>
        <p:nvGrpSpPr>
          <p:cNvPr id="41" name="组合 40"/>
          <p:cNvGrpSpPr/>
          <p:nvPr/>
        </p:nvGrpSpPr>
        <p:grpSpPr>
          <a:xfrm>
            <a:off x="8596247" y="4236244"/>
            <a:ext cx="849276" cy="849276"/>
            <a:chOff x="8596247" y="4236244"/>
            <a:chExt cx="849276" cy="849276"/>
          </a:xfrm>
        </p:grpSpPr>
        <p:grpSp>
          <p:nvGrpSpPr>
            <p:cNvPr id="42" name="组合 41"/>
            <p:cNvGrpSpPr/>
            <p:nvPr/>
          </p:nvGrpSpPr>
          <p:grpSpPr>
            <a:xfrm>
              <a:off x="8596247" y="4236244"/>
              <a:ext cx="849276" cy="849276"/>
              <a:chOff x="4489450" y="2618448"/>
              <a:chExt cx="2209800" cy="2209800"/>
            </a:xfrm>
          </p:grpSpPr>
          <p:sp>
            <p:nvSpPr>
              <p:cNvPr id="44" name="椭圆 4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a:ea typeface="小米兰亭_GB外压缩"/>
                </a:endParaRPr>
              </a:p>
            </p:txBody>
          </p:sp>
          <p:sp>
            <p:nvSpPr>
              <p:cNvPr id="45" name="椭圆 44"/>
              <p:cNvSpPr/>
              <p:nvPr/>
            </p:nvSpPr>
            <p:spPr>
              <a:xfrm>
                <a:off x="4701442" y="2830441"/>
                <a:ext cx="1785818" cy="1785816"/>
              </a:xfrm>
              <a:prstGeom prst="ellipse">
                <a:avLst/>
              </a:prstGeom>
              <a:solidFill>
                <a:srgbClr val="538135"/>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a:ea typeface="小米兰亭_GB外压缩"/>
                </a:endParaRPr>
              </a:p>
            </p:txBody>
          </p:sp>
        </p:grpSp>
        <p:sp>
          <p:nvSpPr>
            <p:cNvPr id="43" name="矩形 42"/>
            <p:cNvSpPr/>
            <p:nvPr/>
          </p:nvSpPr>
          <p:spPr>
            <a:xfrm>
              <a:off x="8808105" y="4476216"/>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latin typeface="小米兰亭_GB外压缩"/>
                  <a:ea typeface="小米兰亭_GB外压缩"/>
                </a:rPr>
                <a:t>02</a:t>
              </a:r>
              <a:endParaRPr kumimoji="0" lang="zh-CN" altLang="en-US" sz="1800" b="0" i="0" u="none" strike="noStrike" kern="0" cap="none" spc="0" normalizeH="0" baseline="0" noProof="0" dirty="0">
                <a:ln>
                  <a:noFill/>
                </a:ln>
                <a:solidFill>
                  <a:schemeClr val="bg1"/>
                </a:solidFill>
                <a:effectLst/>
                <a:uLnTx/>
                <a:uFillTx/>
                <a:latin typeface="小米兰亭_GB外压缩"/>
                <a:ea typeface="小米兰亭_GB外压缩"/>
              </a:endParaRPr>
            </a:p>
          </p:txBody>
        </p:sp>
      </p:grpSp>
      <p:grpSp>
        <p:nvGrpSpPr>
          <p:cNvPr id="46" name="组合 45"/>
          <p:cNvGrpSpPr/>
          <p:nvPr/>
        </p:nvGrpSpPr>
        <p:grpSpPr>
          <a:xfrm>
            <a:off x="7844234" y="5054190"/>
            <a:ext cx="849276" cy="849276"/>
            <a:chOff x="7844234" y="5054190"/>
            <a:chExt cx="849276" cy="849276"/>
          </a:xfrm>
        </p:grpSpPr>
        <p:grpSp>
          <p:nvGrpSpPr>
            <p:cNvPr id="47" name="组合 46"/>
            <p:cNvGrpSpPr/>
            <p:nvPr/>
          </p:nvGrpSpPr>
          <p:grpSpPr>
            <a:xfrm>
              <a:off x="7844234" y="5054190"/>
              <a:ext cx="849276" cy="849276"/>
              <a:chOff x="4489450" y="2618448"/>
              <a:chExt cx="2209800" cy="2209800"/>
            </a:xfrm>
          </p:grpSpPr>
          <p:sp>
            <p:nvSpPr>
              <p:cNvPr id="49" name="椭圆 48"/>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a:ea typeface="小米兰亭_GB外压缩"/>
                </a:endParaRPr>
              </a:p>
            </p:txBody>
          </p:sp>
          <p:sp>
            <p:nvSpPr>
              <p:cNvPr id="50" name="椭圆 49"/>
              <p:cNvSpPr/>
              <p:nvPr/>
            </p:nvSpPr>
            <p:spPr>
              <a:xfrm>
                <a:off x="4701442" y="2830441"/>
                <a:ext cx="1785818" cy="1785816"/>
              </a:xfrm>
              <a:prstGeom prst="ellipse">
                <a:avLst/>
              </a:prstGeom>
              <a:solidFill>
                <a:schemeClr val="bg2">
                  <a:lumMod val="50000"/>
                </a:schemeClr>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a:ea typeface="小米兰亭_GB外压缩"/>
                </a:endParaRPr>
              </a:p>
            </p:txBody>
          </p:sp>
        </p:grpSp>
        <p:sp>
          <p:nvSpPr>
            <p:cNvPr id="48" name="矩形 47"/>
            <p:cNvSpPr/>
            <p:nvPr/>
          </p:nvSpPr>
          <p:spPr>
            <a:xfrm>
              <a:off x="8061123"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latin typeface="小米兰亭_GB外压缩"/>
                  <a:ea typeface="小米兰亭_GB外压缩"/>
                </a:rPr>
                <a:t>04</a:t>
              </a:r>
              <a:endParaRPr kumimoji="0" lang="zh-CN" altLang="en-US" sz="1800" b="0" i="0" u="none" strike="noStrike" kern="0" cap="none" spc="0" normalizeH="0" baseline="0" noProof="0" dirty="0">
                <a:ln>
                  <a:noFill/>
                </a:ln>
                <a:solidFill>
                  <a:schemeClr val="bg1"/>
                </a:solidFill>
                <a:effectLst/>
                <a:uLnTx/>
                <a:uFillTx/>
                <a:latin typeface="小米兰亭_GB外压缩"/>
                <a:ea typeface="小米兰亭_GB外压缩"/>
              </a:endParaRPr>
            </a:p>
          </p:txBody>
        </p:sp>
      </p:grpSp>
      <p:grpSp>
        <p:nvGrpSpPr>
          <p:cNvPr id="51" name="组合 50"/>
          <p:cNvGrpSpPr/>
          <p:nvPr/>
        </p:nvGrpSpPr>
        <p:grpSpPr>
          <a:xfrm>
            <a:off x="3498491" y="5054190"/>
            <a:ext cx="849276" cy="849276"/>
            <a:chOff x="3498491" y="5054190"/>
            <a:chExt cx="849276" cy="849276"/>
          </a:xfrm>
        </p:grpSpPr>
        <p:grpSp>
          <p:nvGrpSpPr>
            <p:cNvPr id="52" name="组合 51"/>
            <p:cNvGrpSpPr/>
            <p:nvPr/>
          </p:nvGrpSpPr>
          <p:grpSpPr>
            <a:xfrm>
              <a:off x="3498491" y="5054190"/>
              <a:ext cx="849276" cy="849276"/>
              <a:chOff x="4489450" y="2618448"/>
              <a:chExt cx="2209800" cy="2209800"/>
            </a:xfrm>
          </p:grpSpPr>
          <p:sp>
            <p:nvSpPr>
              <p:cNvPr id="54" name="椭圆 53"/>
              <p:cNvSpPr/>
              <p:nvPr/>
            </p:nvSpPr>
            <p:spPr>
              <a:xfrm>
                <a:off x="4489450" y="2618448"/>
                <a:ext cx="2209800" cy="2209800"/>
              </a:xfrm>
              <a:prstGeom prst="ellipse">
                <a:avLst/>
              </a:prstGeom>
              <a:solidFill>
                <a:sysClr val="window" lastClr="FFFFFF">
                  <a:lumMod val="95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a:ea typeface="小米兰亭_GB外压缩"/>
                </a:endParaRPr>
              </a:p>
            </p:txBody>
          </p:sp>
          <p:sp>
            <p:nvSpPr>
              <p:cNvPr id="55" name="椭圆 54"/>
              <p:cNvSpPr/>
              <p:nvPr/>
            </p:nvSpPr>
            <p:spPr>
              <a:xfrm>
                <a:off x="4701442" y="2830441"/>
                <a:ext cx="1785818" cy="1785816"/>
              </a:xfrm>
              <a:prstGeom prst="ellipse">
                <a:avLst/>
              </a:prstGeom>
              <a:solidFill>
                <a:srgbClr val="4F5962"/>
              </a:solidFill>
              <a:ln w="4445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solidFill>
                  <a:effectLst/>
                  <a:uLnTx/>
                  <a:uFillTx/>
                  <a:latin typeface="小米兰亭_GB外压缩"/>
                  <a:ea typeface="小米兰亭_GB外压缩"/>
                </a:endParaRPr>
              </a:p>
            </p:txBody>
          </p:sp>
        </p:grpSp>
        <p:sp>
          <p:nvSpPr>
            <p:cNvPr id="53" name="矩形 52"/>
            <p:cNvSpPr/>
            <p:nvPr/>
          </p:nvSpPr>
          <p:spPr>
            <a:xfrm>
              <a:off x="3715380" y="5294162"/>
              <a:ext cx="41549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chemeClr val="bg1"/>
                  </a:solidFill>
                  <a:effectLst/>
                  <a:uLnTx/>
                  <a:uFillTx/>
                  <a:latin typeface="小米兰亭_GB外压缩"/>
                  <a:ea typeface="小米兰亭_GB外压缩"/>
                </a:rPr>
                <a:t>03</a:t>
              </a:r>
              <a:endParaRPr kumimoji="0" lang="zh-CN" altLang="en-US" sz="1800" b="0" i="0" u="none" strike="noStrike" kern="0" cap="none" spc="0" normalizeH="0" baseline="0" noProof="0" dirty="0">
                <a:ln>
                  <a:noFill/>
                </a:ln>
                <a:solidFill>
                  <a:schemeClr val="bg1"/>
                </a:solidFill>
                <a:effectLst/>
                <a:uLnTx/>
                <a:uFillTx/>
                <a:latin typeface="小米兰亭_GB外压缩"/>
                <a:ea typeface="小米兰亭_GB外压缩"/>
              </a:endParaRPr>
            </a:p>
          </p:txBody>
        </p:sp>
      </p:grpSp>
      <p:grpSp>
        <p:nvGrpSpPr>
          <p:cNvPr id="56" name="组合 55"/>
          <p:cNvGrpSpPr/>
          <p:nvPr/>
        </p:nvGrpSpPr>
        <p:grpSpPr>
          <a:xfrm>
            <a:off x="7781621" y="1617793"/>
            <a:ext cx="3517328" cy="818916"/>
            <a:chOff x="7781621" y="1617793"/>
            <a:chExt cx="3517328" cy="818916"/>
          </a:xfrm>
        </p:grpSpPr>
        <p:sp>
          <p:nvSpPr>
            <p:cNvPr id="57" name="矩形 56"/>
            <p:cNvSpPr/>
            <p:nvPr/>
          </p:nvSpPr>
          <p:spPr>
            <a:xfrm>
              <a:off x="8346199" y="1617793"/>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a:solidFill>
                    <a:schemeClr val="tx1">
                      <a:lumMod val="85000"/>
                      <a:lumOff val="15000"/>
                    </a:schemeClr>
                  </a:solidFill>
                  <a:ea typeface="小米兰亭_GB外压缩"/>
                </a:rPr>
                <a:t>ENTER YOUR TITLE</a:t>
              </a:r>
              <a:endParaRPr lang="zh-CN" altLang="en-US" sz="1050" dirty="0">
                <a:solidFill>
                  <a:schemeClr val="tx1">
                    <a:lumMod val="85000"/>
                    <a:lumOff val="15000"/>
                  </a:schemeClr>
                </a:solidFill>
                <a:ea typeface="小米兰亭_GB外压缩"/>
              </a:endParaRPr>
            </a:p>
          </p:txBody>
        </p:sp>
        <p:sp>
          <p:nvSpPr>
            <p:cNvPr id="58" name="矩形 57"/>
            <p:cNvSpPr/>
            <p:nvPr/>
          </p:nvSpPr>
          <p:spPr>
            <a:xfrm>
              <a:off x="7781621"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a:rPr>
                <a:t>02</a:t>
              </a:r>
              <a:endParaRPr lang="zh-CN" altLang="en-US" sz="2800" dirty="0">
                <a:solidFill>
                  <a:schemeClr val="tx1">
                    <a:lumMod val="85000"/>
                    <a:lumOff val="15000"/>
                  </a:schemeClr>
                </a:solidFill>
                <a:ea typeface="小米兰亭_GB外压缩"/>
              </a:endParaRPr>
            </a:p>
          </p:txBody>
        </p:sp>
        <p:sp>
          <p:nvSpPr>
            <p:cNvPr id="59" name="矩形 58"/>
            <p:cNvSpPr/>
            <p:nvPr/>
          </p:nvSpPr>
          <p:spPr>
            <a:xfrm>
              <a:off x="8314458" y="1918810"/>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a:solidFill>
                    <a:schemeClr val="tx1">
                      <a:lumMod val="85000"/>
                      <a:lumOff val="15000"/>
                    </a:schemeClr>
                  </a:solidFill>
                  <a:latin typeface="小米兰亭_GB外压缩"/>
                  <a:ea typeface="小米兰亭_GB外压缩"/>
                </a:rPr>
                <a:t>为客户提供有效服务，是我们工作的方向和价值评价的标尺，成就客户就是成就我们自己</a:t>
              </a:r>
              <a:endParaRPr lang="zh-CN" altLang="en-US" sz="1000" dirty="0">
                <a:solidFill>
                  <a:schemeClr val="tx1">
                    <a:lumMod val="85000"/>
                    <a:lumOff val="15000"/>
                  </a:schemeClr>
                </a:solidFill>
                <a:latin typeface="小米兰亭_GB外压缩"/>
                <a:ea typeface="小米兰亭_GB外压缩"/>
              </a:endParaRPr>
            </a:p>
          </p:txBody>
        </p:sp>
      </p:grpSp>
      <p:grpSp>
        <p:nvGrpSpPr>
          <p:cNvPr id="60" name="组合 59"/>
          <p:cNvGrpSpPr/>
          <p:nvPr/>
        </p:nvGrpSpPr>
        <p:grpSpPr>
          <a:xfrm>
            <a:off x="7781622" y="2760046"/>
            <a:ext cx="3517327" cy="856239"/>
            <a:chOff x="7781622" y="2760046"/>
            <a:chExt cx="3517327" cy="856239"/>
          </a:xfrm>
        </p:grpSpPr>
        <p:sp>
          <p:nvSpPr>
            <p:cNvPr id="61" name="矩形 60"/>
            <p:cNvSpPr/>
            <p:nvPr/>
          </p:nvSpPr>
          <p:spPr>
            <a:xfrm>
              <a:off x="8346199" y="2760046"/>
              <a:ext cx="2952750" cy="374526"/>
            </a:xfrm>
            <a:prstGeom prst="rect">
              <a:avLst/>
            </a:prstGeom>
          </p:spPr>
          <p:txBody>
            <a:bodyPr wrap="square">
              <a:spAutoFit/>
            </a:bodyPr>
            <a:lstStyle/>
            <a:p>
              <a:pPr>
                <a:lnSpc>
                  <a:spcPct val="150000"/>
                </a:lnSpc>
                <a:spcAft>
                  <a:spcPts val="600"/>
                </a:spcAft>
                <a:buClr>
                  <a:srgbClr val="5ABEAA"/>
                </a:buClr>
              </a:pPr>
              <a:r>
                <a:rPr lang="en-US" altLang="zh-CN" sz="1400" dirty="0">
                  <a:solidFill>
                    <a:schemeClr val="tx1">
                      <a:lumMod val="85000"/>
                      <a:lumOff val="15000"/>
                    </a:schemeClr>
                  </a:solidFill>
                  <a:ea typeface="小米兰亭_GB外压缩"/>
                </a:rPr>
                <a:t>ENTER YOUR TITLE</a:t>
              </a:r>
              <a:endParaRPr lang="zh-CN" altLang="en-US" sz="1050" dirty="0">
                <a:solidFill>
                  <a:schemeClr val="tx1">
                    <a:lumMod val="85000"/>
                    <a:lumOff val="15000"/>
                  </a:schemeClr>
                </a:solidFill>
                <a:ea typeface="小米兰亭_GB外压缩"/>
              </a:endParaRPr>
            </a:p>
          </p:txBody>
        </p:sp>
        <p:sp>
          <p:nvSpPr>
            <p:cNvPr id="62" name="矩形 61"/>
            <p:cNvSpPr/>
            <p:nvPr/>
          </p:nvSpPr>
          <p:spPr>
            <a:xfrm>
              <a:off x="7781622" y="2798384"/>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a:rPr>
                <a:t>04</a:t>
              </a:r>
              <a:endParaRPr lang="zh-CN" altLang="en-US" sz="2800" dirty="0">
                <a:solidFill>
                  <a:schemeClr val="tx1">
                    <a:lumMod val="85000"/>
                    <a:lumOff val="15000"/>
                  </a:schemeClr>
                </a:solidFill>
                <a:ea typeface="小米兰亭_GB外压缩"/>
              </a:endParaRPr>
            </a:p>
          </p:txBody>
        </p:sp>
        <p:sp>
          <p:nvSpPr>
            <p:cNvPr id="63" name="矩形 62"/>
            <p:cNvSpPr/>
            <p:nvPr/>
          </p:nvSpPr>
          <p:spPr>
            <a:xfrm>
              <a:off x="8314458" y="3098386"/>
              <a:ext cx="2952750" cy="517899"/>
            </a:xfrm>
            <a:prstGeom prst="rect">
              <a:avLst/>
            </a:prstGeom>
          </p:spPr>
          <p:txBody>
            <a:bodyPr wrap="square">
              <a:spAutoFit/>
            </a:bodyPr>
            <a:lstStyle/>
            <a:p>
              <a:pPr>
                <a:lnSpc>
                  <a:spcPct val="150000"/>
                </a:lnSpc>
                <a:spcAft>
                  <a:spcPts val="600"/>
                </a:spcAft>
                <a:buClr>
                  <a:srgbClr val="5ABEAA"/>
                </a:buClr>
              </a:pPr>
              <a:r>
                <a:rPr lang="zh-CN" altLang="en-US" sz="1000" dirty="0">
                  <a:solidFill>
                    <a:schemeClr val="tx1">
                      <a:lumMod val="85000"/>
                      <a:lumOff val="15000"/>
                    </a:schemeClr>
                  </a:solidFill>
                  <a:latin typeface="小米兰亭_GB外压缩"/>
                  <a:ea typeface="小米兰亭_GB外压缩"/>
                </a:rPr>
                <a:t>为客户提供有效服务，是我们工作的方向和价值评价的标尺，成就客户就是成就我们自己</a:t>
              </a:r>
              <a:endParaRPr lang="zh-CN" altLang="en-US" sz="1000" dirty="0">
                <a:solidFill>
                  <a:schemeClr val="tx1">
                    <a:lumMod val="85000"/>
                    <a:lumOff val="15000"/>
                  </a:schemeClr>
                </a:solidFill>
                <a:latin typeface="小米兰亭_GB外压缩"/>
                <a:ea typeface="小米兰亭_GB外压缩"/>
              </a:endParaRPr>
            </a:p>
          </p:txBody>
        </p:sp>
      </p:grpSp>
      <p:grpSp>
        <p:nvGrpSpPr>
          <p:cNvPr id="64" name="组合 63"/>
          <p:cNvGrpSpPr/>
          <p:nvPr/>
        </p:nvGrpSpPr>
        <p:grpSpPr>
          <a:xfrm>
            <a:off x="852954" y="2760046"/>
            <a:ext cx="3558934" cy="856239"/>
            <a:chOff x="852954" y="2760046"/>
            <a:chExt cx="3558934" cy="856239"/>
          </a:xfrm>
        </p:grpSpPr>
        <p:sp>
          <p:nvSpPr>
            <p:cNvPr id="65" name="矩形 64"/>
            <p:cNvSpPr/>
            <p:nvPr/>
          </p:nvSpPr>
          <p:spPr>
            <a:xfrm>
              <a:off x="893051" y="2760046"/>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a:solidFill>
                    <a:schemeClr val="tx1">
                      <a:lumMod val="85000"/>
                      <a:lumOff val="15000"/>
                    </a:schemeClr>
                  </a:solidFill>
                  <a:ea typeface="小米兰亭_GB外压缩"/>
                </a:rPr>
                <a:t>ENTER YOUR TITLE</a:t>
              </a:r>
              <a:endParaRPr lang="en-US" altLang="zh-CN" sz="1400" dirty="0">
                <a:solidFill>
                  <a:schemeClr val="tx1">
                    <a:lumMod val="85000"/>
                    <a:lumOff val="15000"/>
                  </a:schemeClr>
                </a:solidFill>
                <a:ea typeface="小米兰亭_GB外压缩"/>
              </a:endParaRPr>
            </a:p>
          </p:txBody>
        </p:sp>
        <p:sp>
          <p:nvSpPr>
            <p:cNvPr id="66" name="矩形 65"/>
            <p:cNvSpPr/>
            <p:nvPr/>
          </p:nvSpPr>
          <p:spPr>
            <a:xfrm>
              <a:off x="3829677" y="2798384"/>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a:rPr>
                <a:t>03</a:t>
              </a:r>
              <a:endParaRPr lang="zh-CN" altLang="en-US" sz="2800" dirty="0">
                <a:solidFill>
                  <a:schemeClr val="tx1">
                    <a:lumMod val="85000"/>
                    <a:lumOff val="15000"/>
                  </a:schemeClr>
                </a:solidFill>
                <a:ea typeface="小米兰亭_GB外压缩"/>
              </a:endParaRPr>
            </a:p>
          </p:txBody>
        </p:sp>
        <p:sp>
          <p:nvSpPr>
            <p:cNvPr id="67" name="矩形 66"/>
            <p:cNvSpPr/>
            <p:nvPr/>
          </p:nvSpPr>
          <p:spPr>
            <a:xfrm>
              <a:off x="852954" y="3098386"/>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a:solidFill>
                    <a:schemeClr val="tx1">
                      <a:lumMod val="85000"/>
                      <a:lumOff val="15000"/>
                    </a:schemeClr>
                  </a:solidFill>
                  <a:latin typeface="小米兰亭_GB外压缩"/>
                  <a:ea typeface="小米兰亭_GB外压缩"/>
                </a:rPr>
                <a:t>为客户提供有效服务，是我们工作的方向和价值评价的标尺，成就客户就是成就我们自己</a:t>
              </a:r>
              <a:endParaRPr lang="zh-CN" altLang="en-US" sz="1000" dirty="0">
                <a:solidFill>
                  <a:schemeClr val="tx1">
                    <a:lumMod val="85000"/>
                    <a:lumOff val="15000"/>
                  </a:schemeClr>
                </a:solidFill>
                <a:latin typeface="小米兰亭_GB外压缩"/>
                <a:ea typeface="小米兰亭_GB外压缩"/>
              </a:endParaRPr>
            </a:p>
          </p:txBody>
        </p:sp>
      </p:grpSp>
      <p:grpSp>
        <p:nvGrpSpPr>
          <p:cNvPr id="68" name="组合 67"/>
          <p:cNvGrpSpPr/>
          <p:nvPr/>
        </p:nvGrpSpPr>
        <p:grpSpPr>
          <a:xfrm>
            <a:off x="852954" y="1617793"/>
            <a:ext cx="3558934" cy="782340"/>
            <a:chOff x="852954" y="1617793"/>
            <a:chExt cx="3558934" cy="782340"/>
          </a:xfrm>
        </p:grpSpPr>
        <p:sp>
          <p:nvSpPr>
            <p:cNvPr id="69" name="矩形 68"/>
            <p:cNvSpPr/>
            <p:nvPr/>
          </p:nvSpPr>
          <p:spPr>
            <a:xfrm>
              <a:off x="893051" y="1617793"/>
              <a:ext cx="2952750" cy="415498"/>
            </a:xfrm>
            <a:prstGeom prst="rect">
              <a:avLst/>
            </a:prstGeom>
          </p:spPr>
          <p:txBody>
            <a:bodyPr wrap="square">
              <a:spAutoFit/>
            </a:bodyPr>
            <a:lstStyle/>
            <a:p>
              <a:pPr algn="r">
                <a:lnSpc>
                  <a:spcPct val="150000"/>
                </a:lnSpc>
                <a:spcAft>
                  <a:spcPts val="600"/>
                </a:spcAft>
                <a:buClr>
                  <a:srgbClr val="5ABEAA"/>
                </a:buClr>
              </a:pPr>
              <a:r>
                <a:rPr lang="en-US" altLang="zh-CN" sz="1400" dirty="0">
                  <a:solidFill>
                    <a:schemeClr val="tx1">
                      <a:lumMod val="85000"/>
                      <a:lumOff val="15000"/>
                    </a:schemeClr>
                  </a:solidFill>
                  <a:ea typeface="小米兰亭_GB外压缩"/>
                </a:rPr>
                <a:t>ENTER YOUR TITLE</a:t>
              </a:r>
              <a:endParaRPr lang="en-US" altLang="zh-CN" sz="1400" dirty="0">
                <a:solidFill>
                  <a:schemeClr val="tx1">
                    <a:lumMod val="85000"/>
                    <a:lumOff val="15000"/>
                  </a:schemeClr>
                </a:solidFill>
                <a:ea typeface="小米兰亭_GB外压缩"/>
              </a:endParaRPr>
            </a:p>
          </p:txBody>
        </p:sp>
        <p:sp>
          <p:nvSpPr>
            <p:cNvPr id="70" name="矩形 69"/>
            <p:cNvSpPr/>
            <p:nvPr/>
          </p:nvSpPr>
          <p:spPr>
            <a:xfrm>
              <a:off x="3829677" y="1661548"/>
              <a:ext cx="582211" cy="523220"/>
            </a:xfrm>
            <a:prstGeom prst="rect">
              <a:avLst/>
            </a:prstGeom>
          </p:spPr>
          <p:txBody>
            <a:bodyPr wrap="none">
              <a:spAutoFit/>
            </a:bodyPr>
            <a:lstStyle/>
            <a:p>
              <a:pPr algn="ctr"/>
              <a:r>
                <a:rPr lang="en-US" altLang="zh-CN" sz="2800" dirty="0">
                  <a:solidFill>
                    <a:schemeClr val="tx1">
                      <a:lumMod val="85000"/>
                      <a:lumOff val="15000"/>
                    </a:schemeClr>
                  </a:solidFill>
                  <a:ea typeface="小米兰亭_GB外压缩"/>
                </a:rPr>
                <a:t>01</a:t>
              </a:r>
              <a:endParaRPr lang="zh-CN" altLang="en-US" sz="2800" dirty="0">
                <a:solidFill>
                  <a:schemeClr val="tx1">
                    <a:lumMod val="85000"/>
                    <a:lumOff val="15000"/>
                  </a:schemeClr>
                </a:solidFill>
                <a:ea typeface="小米兰亭_GB外压缩"/>
              </a:endParaRPr>
            </a:p>
          </p:txBody>
        </p:sp>
        <p:sp>
          <p:nvSpPr>
            <p:cNvPr id="71" name="矩形 70"/>
            <p:cNvSpPr/>
            <p:nvPr/>
          </p:nvSpPr>
          <p:spPr>
            <a:xfrm>
              <a:off x="852954" y="1882234"/>
              <a:ext cx="2952750" cy="517899"/>
            </a:xfrm>
            <a:prstGeom prst="rect">
              <a:avLst/>
            </a:prstGeom>
          </p:spPr>
          <p:txBody>
            <a:bodyPr wrap="square">
              <a:spAutoFit/>
            </a:bodyPr>
            <a:lstStyle/>
            <a:p>
              <a:pPr algn="r">
                <a:lnSpc>
                  <a:spcPct val="150000"/>
                </a:lnSpc>
                <a:spcAft>
                  <a:spcPts val="600"/>
                </a:spcAft>
                <a:buClr>
                  <a:srgbClr val="5ABEAA"/>
                </a:buClr>
              </a:pPr>
              <a:r>
                <a:rPr lang="zh-CN" altLang="en-US" sz="1000" dirty="0">
                  <a:solidFill>
                    <a:schemeClr val="tx1">
                      <a:lumMod val="85000"/>
                      <a:lumOff val="15000"/>
                    </a:schemeClr>
                  </a:solidFill>
                  <a:latin typeface="小米兰亭_GB外压缩"/>
                  <a:ea typeface="小米兰亭_GB外压缩"/>
                </a:rPr>
                <a:t>为客户提供有效服务，是我们工作的方向和价值评价的标尺，成就客户就是成就我们自己</a:t>
              </a:r>
              <a:endParaRPr lang="zh-CN" altLang="en-US" sz="1000" dirty="0">
                <a:solidFill>
                  <a:schemeClr val="tx1">
                    <a:lumMod val="85000"/>
                    <a:lumOff val="15000"/>
                  </a:schemeClr>
                </a:solidFill>
                <a:latin typeface="小米兰亭_GB外压缩"/>
                <a:ea typeface="小米兰亭_GB外压缩"/>
              </a:endParaRPr>
            </a:p>
          </p:txBody>
        </p:sp>
      </p:grpSp>
      <p:sp>
        <p:nvSpPr>
          <p:cNvPr id="72"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 calcmode="lin" valueType="num">
                                      <p:cBhvr>
                                        <p:cTn id="14" dur="500" fill="hold"/>
                                        <p:tgtEl>
                                          <p:spTgt spid="34"/>
                                        </p:tgtEl>
                                        <p:attrNameLst>
                                          <p:attrName>style.rotation</p:attrName>
                                        </p:attrNameLst>
                                      </p:cBhvr>
                                      <p:tavLst>
                                        <p:tav tm="0">
                                          <p:val>
                                            <p:fltVal val="360"/>
                                          </p:val>
                                        </p:tav>
                                        <p:tav tm="100000">
                                          <p:val>
                                            <p:fltVal val="0"/>
                                          </p:val>
                                        </p:tav>
                                      </p:tavLst>
                                    </p:anim>
                                    <p:animEffect transition="in" filter="fade">
                                      <p:cBhvr>
                                        <p:cTn id="15" dur="500"/>
                                        <p:tgtEl>
                                          <p:spTgt spid="3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1500"/>
                            </p:stCondLst>
                            <p:childTnLst>
                              <p:par>
                                <p:cTn id="21" presetID="49" presetClass="entr" presetSubtype="0" decel="100000"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 calcmode="lin" valueType="num">
                                      <p:cBhvr>
                                        <p:cTn id="25" dur="500" fill="hold"/>
                                        <p:tgtEl>
                                          <p:spTgt spid="41"/>
                                        </p:tgtEl>
                                        <p:attrNameLst>
                                          <p:attrName>style.rotation</p:attrName>
                                        </p:attrNameLst>
                                      </p:cBhvr>
                                      <p:tavLst>
                                        <p:tav tm="0">
                                          <p:val>
                                            <p:fltVal val="360"/>
                                          </p:val>
                                        </p:tav>
                                        <p:tav tm="100000">
                                          <p:val>
                                            <p:fltVal val="0"/>
                                          </p:val>
                                        </p:tav>
                                      </p:tavLst>
                                    </p:anim>
                                    <p:animEffect transition="in" filter="fade">
                                      <p:cBhvr>
                                        <p:cTn id="26" dur="500"/>
                                        <p:tgtEl>
                                          <p:spTgt spid="41"/>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 calcmode="lin" valueType="num">
                                      <p:cBhvr>
                                        <p:cTn id="36" dur="500" fill="hold"/>
                                        <p:tgtEl>
                                          <p:spTgt spid="51"/>
                                        </p:tgtEl>
                                        <p:attrNameLst>
                                          <p:attrName>style.rotation</p:attrName>
                                        </p:attrNameLst>
                                      </p:cBhvr>
                                      <p:tavLst>
                                        <p:tav tm="0">
                                          <p:val>
                                            <p:fltVal val="360"/>
                                          </p:val>
                                        </p:tav>
                                        <p:tav tm="100000">
                                          <p:val>
                                            <p:fltVal val="0"/>
                                          </p:val>
                                        </p:tav>
                                      </p:tavLst>
                                    </p:anim>
                                    <p:animEffect transition="in" filter="fade">
                                      <p:cBhvr>
                                        <p:cTn id="37" dur="500"/>
                                        <p:tgtEl>
                                          <p:spTgt spid="51"/>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3500"/>
                            </p:stCondLst>
                            <p:childTnLst>
                              <p:par>
                                <p:cTn id="43" presetID="49" presetClass="entr" presetSubtype="0" decel="100000"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 calcmode="lin" valueType="num">
                                      <p:cBhvr>
                                        <p:cTn id="47" dur="500" fill="hold"/>
                                        <p:tgtEl>
                                          <p:spTgt spid="46"/>
                                        </p:tgtEl>
                                        <p:attrNameLst>
                                          <p:attrName>style.rotation</p:attrName>
                                        </p:attrNameLst>
                                      </p:cBhvr>
                                      <p:tavLst>
                                        <p:tav tm="0">
                                          <p:val>
                                            <p:fltVal val="360"/>
                                          </p:val>
                                        </p:tav>
                                        <p:tav tm="100000">
                                          <p:val>
                                            <p:fltVal val="0"/>
                                          </p:val>
                                        </p:tav>
                                      </p:tavLst>
                                    </p:anim>
                                    <p:animEffect transition="in" filter="fade">
                                      <p:cBhvr>
                                        <p:cTn id="48" dur="500"/>
                                        <p:tgtEl>
                                          <p:spTgt spid="46"/>
                                        </p:tgtEl>
                                      </p:cBhvr>
                                    </p:animEffect>
                                  </p:childTnLst>
                                </p:cTn>
                              </p:par>
                            </p:childTnLst>
                          </p:cTn>
                        </p:par>
                        <p:par>
                          <p:cTn id="49" fill="hold">
                            <p:stCondLst>
                              <p:cond delay="4000"/>
                            </p:stCondLst>
                            <p:childTnLst>
                              <p:par>
                                <p:cTn id="50" presetID="10" presetClass="entr" presetSubtype="0"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par>
                          <p:cTn id="53" fill="hold">
                            <p:stCondLst>
                              <p:cond delay="4500"/>
                            </p:stCondLst>
                            <p:childTnLst>
                              <p:par>
                                <p:cTn id="54" presetID="12" presetClass="entr" presetSubtype="4"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p:tgtEl>
                                          <p:spTgt spid="9"/>
                                        </p:tgtEl>
                                        <p:attrNameLst>
                                          <p:attrName>ppt_y</p:attrName>
                                        </p:attrNameLst>
                                      </p:cBhvr>
                                      <p:tavLst>
                                        <p:tav tm="0">
                                          <p:val>
                                            <p:strVal val="#ppt_y+#ppt_h*1.125000"/>
                                          </p:val>
                                        </p:tav>
                                        <p:tav tm="100000">
                                          <p:val>
                                            <p:strVal val="#ppt_y"/>
                                          </p:val>
                                        </p:tav>
                                      </p:tavLst>
                                    </p:anim>
                                    <p:animEffect transition="in" filter="wipe(up)">
                                      <p:cBhvr>
                                        <p:cTn id="57" dur="500"/>
                                        <p:tgtEl>
                                          <p:spTgt spid="9"/>
                                        </p:tgtEl>
                                      </p:cBhvr>
                                    </p:animEffect>
                                  </p:childTnLst>
                                </p:cTn>
                              </p:par>
                            </p:childTnLst>
                          </p:cTn>
                        </p:par>
                        <p:par>
                          <p:cTn id="58" fill="hold">
                            <p:stCondLst>
                              <p:cond delay="5000"/>
                            </p:stCondLst>
                            <p:childTnLst>
                              <p:par>
                                <p:cTn id="59" presetID="49" presetClass="entr" presetSubtype="0" decel="100000" fill="hold" nodeType="after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p:cTn id="61" dur="500" fill="hold"/>
                                        <p:tgtEl>
                                          <p:spTgt spid="4"/>
                                        </p:tgtEl>
                                        <p:attrNameLst>
                                          <p:attrName>ppt_w</p:attrName>
                                        </p:attrNameLst>
                                      </p:cBhvr>
                                      <p:tavLst>
                                        <p:tav tm="0">
                                          <p:val>
                                            <p:fltVal val="0"/>
                                          </p:val>
                                        </p:tav>
                                        <p:tav tm="100000">
                                          <p:val>
                                            <p:strVal val="#ppt_w"/>
                                          </p:val>
                                        </p:tav>
                                      </p:tavLst>
                                    </p:anim>
                                    <p:anim calcmode="lin" valueType="num">
                                      <p:cBhvr>
                                        <p:cTn id="62" dur="500" fill="hold"/>
                                        <p:tgtEl>
                                          <p:spTgt spid="4"/>
                                        </p:tgtEl>
                                        <p:attrNameLst>
                                          <p:attrName>ppt_h</p:attrName>
                                        </p:attrNameLst>
                                      </p:cBhvr>
                                      <p:tavLst>
                                        <p:tav tm="0">
                                          <p:val>
                                            <p:fltVal val="0"/>
                                          </p:val>
                                        </p:tav>
                                        <p:tav tm="100000">
                                          <p:val>
                                            <p:strVal val="#ppt_h"/>
                                          </p:val>
                                        </p:tav>
                                      </p:tavLst>
                                    </p:anim>
                                    <p:anim calcmode="lin" valueType="num">
                                      <p:cBhvr>
                                        <p:cTn id="63" dur="500" fill="hold"/>
                                        <p:tgtEl>
                                          <p:spTgt spid="4"/>
                                        </p:tgtEl>
                                        <p:attrNameLst>
                                          <p:attrName>style.rotation</p:attrName>
                                        </p:attrNameLst>
                                      </p:cBhvr>
                                      <p:tavLst>
                                        <p:tav tm="0">
                                          <p:val>
                                            <p:fltVal val="360"/>
                                          </p:val>
                                        </p:tav>
                                        <p:tav tm="100000">
                                          <p:val>
                                            <p:fltVal val="0"/>
                                          </p:val>
                                        </p:tav>
                                      </p:tavLst>
                                    </p:anim>
                                    <p:animEffect transition="in" filter="fade">
                                      <p:cBhvr>
                                        <p:cTn id="64" dur="500"/>
                                        <p:tgtEl>
                                          <p:spTgt spid="4"/>
                                        </p:tgtEl>
                                      </p:cBhvr>
                                    </p:animEffect>
                                  </p:childTnLst>
                                </p:cTn>
                              </p:par>
                            </p:childTnLst>
                          </p:cTn>
                        </p:par>
                        <p:par>
                          <p:cTn id="65" fill="hold">
                            <p:stCondLst>
                              <p:cond delay="5500"/>
                            </p:stCondLst>
                            <p:childTnLst>
                              <p:par>
                                <p:cTn id="66" presetID="2" presetClass="entr" presetSubtype="8" fill="hold" nodeType="afterEffect">
                                  <p:stCondLst>
                                    <p:cond delay="0"/>
                                  </p:stCondLst>
                                  <p:childTnLst>
                                    <p:set>
                                      <p:cBhvr>
                                        <p:cTn id="67" dur="1" fill="hold">
                                          <p:stCondLst>
                                            <p:cond delay="0"/>
                                          </p:stCondLst>
                                        </p:cTn>
                                        <p:tgtEl>
                                          <p:spTgt spid="68"/>
                                        </p:tgtEl>
                                        <p:attrNameLst>
                                          <p:attrName>style.visibility</p:attrName>
                                        </p:attrNameLst>
                                      </p:cBhvr>
                                      <p:to>
                                        <p:strVal val="visible"/>
                                      </p:to>
                                    </p:set>
                                    <p:anim calcmode="lin" valueType="num">
                                      <p:cBhvr additive="base">
                                        <p:cTn id="68" dur="500" fill="hold"/>
                                        <p:tgtEl>
                                          <p:spTgt spid="68"/>
                                        </p:tgtEl>
                                        <p:attrNameLst>
                                          <p:attrName>ppt_x</p:attrName>
                                        </p:attrNameLst>
                                      </p:cBhvr>
                                      <p:tavLst>
                                        <p:tav tm="0">
                                          <p:val>
                                            <p:strVal val="0-#ppt_w/2"/>
                                          </p:val>
                                        </p:tav>
                                        <p:tav tm="100000">
                                          <p:val>
                                            <p:strVal val="#ppt_x"/>
                                          </p:val>
                                        </p:tav>
                                      </p:tavLst>
                                    </p:anim>
                                    <p:anim calcmode="lin" valueType="num">
                                      <p:cBhvr additive="base">
                                        <p:cTn id="69" dur="500" fill="hold"/>
                                        <p:tgtEl>
                                          <p:spTgt spid="68"/>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 calcmode="lin" valueType="num">
                                      <p:cBhvr additive="base">
                                        <p:cTn id="72" dur="500" fill="hold"/>
                                        <p:tgtEl>
                                          <p:spTgt spid="64"/>
                                        </p:tgtEl>
                                        <p:attrNameLst>
                                          <p:attrName>ppt_x</p:attrName>
                                        </p:attrNameLst>
                                      </p:cBhvr>
                                      <p:tavLst>
                                        <p:tav tm="0">
                                          <p:val>
                                            <p:strVal val="0-#ppt_w/2"/>
                                          </p:val>
                                        </p:tav>
                                        <p:tav tm="100000">
                                          <p:val>
                                            <p:strVal val="#ppt_x"/>
                                          </p:val>
                                        </p:tav>
                                      </p:tavLst>
                                    </p:anim>
                                    <p:anim calcmode="lin" valueType="num">
                                      <p:cBhvr additive="base">
                                        <p:cTn id="73" dur="500" fill="hold"/>
                                        <p:tgtEl>
                                          <p:spTgt spid="64"/>
                                        </p:tgtEl>
                                        <p:attrNameLst>
                                          <p:attrName>ppt_y</p:attrName>
                                        </p:attrNameLst>
                                      </p:cBhvr>
                                      <p:tavLst>
                                        <p:tav tm="0">
                                          <p:val>
                                            <p:strVal val="#ppt_y"/>
                                          </p:val>
                                        </p:tav>
                                        <p:tav tm="100000">
                                          <p:val>
                                            <p:strVal val="#ppt_y"/>
                                          </p:val>
                                        </p:tav>
                                      </p:tavLst>
                                    </p:anim>
                                  </p:childTnLst>
                                </p:cTn>
                              </p:par>
                              <p:par>
                                <p:cTn id="74" presetID="2" presetClass="entr" presetSubtype="2"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 calcmode="lin" valueType="num">
                                      <p:cBhvr additive="base">
                                        <p:cTn id="76" dur="500" fill="hold"/>
                                        <p:tgtEl>
                                          <p:spTgt spid="56"/>
                                        </p:tgtEl>
                                        <p:attrNameLst>
                                          <p:attrName>ppt_x</p:attrName>
                                        </p:attrNameLst>
                                      </p:cBhvr>
                                      <p:tavLst>
                                        <p:tav tm="0">
                                          <p:val>
                                            <p:strVal val="1+#ppt_w/2"/>
                                          </p:val>
                                        </p:tav>
                                        <p:tav tm="100000">
                                          <p:val>
                                            <p:strVal val="#ppt_x"/>
                                          </p:val>
                                        </p:tav>
                                      </p:tavLst>
                                    </p:anim>
                                    <p:anim calcmode="lin" valueType="num">
                                      <p:cBhvr additive="base">
                                        <p:cTn id="77" dur="500" fill="hold"/>
                                        <p:tgtEl>
                                          <p:spTgt spid="56"/>
                                        </p:tgtEl>
                                        <p:attrNameLst>
                                          <p:attrName>ppt_y</p:attrName>
                                        </p:attrNameLst>
                                      </p:cBhvr>
                                      <p:tavLst>
                                        <p:tav tm="0">
                                          <p:val>
                                            <p:strVal val="#ppt_y"/>
                                          </p:val>
                                        </p:tav>
                                        <p:tav tm="100000">
                                          <p:val>
                                            <p:strVal val="#ppt_y"/>
                                          </p:val>
                                        </p:tav>
                                      </p:tavLst>
                                    </p:anim>
                                  </p:childTnLst>
                                </p:cTn>
                              </p:par>
                              <p:par>
                                <p:cTn id="78" presetID="2" presetClass="entr" presetSubtype="2" fill="hold" nodeType="with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additive="base">
                                        <p:cTn id="80" dur="500" fill="hold"/>
                                        <p:tgtEl>
                                          <p:spTgt spid="60"/>
                                        </p:tgtEl>
                                        <p:attrNameLst>
                                          <p:attrName>ppt_x</p:attrName>
                                        </p:attrNameLst>
                                      </p:cBhvr>
                                      <p:tavLst>
                                        <p:tav tm="0">
                                          <p:val>
                                            <p:strVal val="1+#ppt_w/2"/>
                                          </p:val>
                                        </p:tav>
                                        <p:tav tm="100000">
                                          <p:val>
                                            <p:strVal val="#ppt_x"/>
                                          </p:val>
                                        </p:tav>
                                      </p:tavLst>
                                    </p:anim>
                                    <p:anim calcmode="lin" valueType="num">
                                      <p:cBhvr additive="base">
                                        <p:cTn id="81"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组合 117"/>
          <p:cNvGrpSpPr/>
          <p:nvPr/>
        </p:nvGrpSpPr>
        <p:grpSpPr>
          <a:xfrm>
            <a:off x="4605306" y="1214426"/>
            <a:ext cx="2736000" cy="2541955"/>
            <a:chOff x="1151906" y="1214426"/>
            <a:chExt cx="2736000" cy="2541955"/>
          </a:xfrm>
        </p:grpSpPr>
        <p:sp>
          <p:nvSpPr>
            <p:cNvPr id="119" name="矩形 118"/>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0" name="矩形 119"/>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188274" y="1214426"/>
            <a:ext cx="2736000" cy="2541955"/>
            <a:chOff x="4667153" y="1214426"/>
            <a:chExt cx="2736000" cy="2541955"/>
          </a:xfrm>
        </p:grpSpPr>
        <p:sp>
          <p:nvSpPr>
            <p:cNvPr id="122" name="矩形 121"/>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605306" y="3779826"/>
            <a:ext cx="2736000" cy="2541955"/>
            <a:chOff x="1151906" y="3779826"/>
            <a:chExt cx="2736000" cy="2541955"/>
          </a:xfrm>
        </p:grpSpPr>
        <p:sp>
          <p:nvSpPr>
            <p:cNvPr id="125" name="矩形 124"/>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6" name="矩形 125"/>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8188274" y="3779826"/>
            <a:ext cx="2736000" cy="2541955"/>
            <a:chOff x="4667153" y="3779826"/>
            <a:chExt cx="2736000" cy="2541955"/>
          </a:xfrm>
        </p:grpSpPr>
        <p:sp>
          <p:nvSpPr>
            <p:cNvPr id="128" name="矩形 127"/>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9" name="矩形 128"/>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
        <p:nvSpPr>
          <p:cNvPr id="130"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538135"/>
          </a:solidFill>
          <a:ln>
            <a:noFill/>
          </a:ln>
        </p:spPr>
        <p:txBody>
          <a:bodyPr vert="horz" wrap="square" lIns="91440" tIns="45720" rIns="91440" bIns="45720" numCol="1" anchor="t" anchorCtr="0" compatLnSpc="1">
            <a:noAutofit/>
          </a:bodyPr>
          <a:lstStyle/>
          <a:p>
            <a:endParaRPr lang="zh-CN" altLang="en-US"/>
          </a:p>
        </p:txBody>
      </p:sp>
      <p:sp>
        <p:nvSpPr>
          <p:cNvPr id="17"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fade">
                                      <p:cBhvr>
                                        <p:cTn id="12" dur="1000"/>
                                        <p:tgtEl>
                                          <p:spTgt spid="130"/>
                                        </p:tgtEl>
                                      </p:cBhvr>
                                    </p:animEffect>
                                    <p:anim calcmode="lin" valueType="num">
                                      <p:cBhvr>
                                        <p:cTn id="13" dur="1000" fill="hold"/>
                                        <p:tgtEl>
                                          <p:spTgt spid="130"/>
                                        </p:tgtEl>
                                        <p:attrNameLst>
                                          <p:attrName>ppt_x</p:attrName>
                                        </p:attrNameLst>
                                      </p:cBhvr>
                                      <p:tavLst>
                                        <p:tav tm="0">
                                          <p:val>
                                            <p:strVal val="#ppt_x"/>
                                          </p:val>
                                        </p:tav>
                                        <p:tav tm="100000">
                                          <p:val>
                                            <p:strVal val="#ppt_x"/>
                                          </p:val>
                                        </p:tav>
                                      </p:tavLst>
                                    </p:anim>
                                    <p:anim calcmode="lin" valueType="num">
                                      <p:cBhvr>
                                        <p:cTn id="14" dur="1000" fill="hold"/>
                                        <p:tgtEl>
                                          <p:spTgt spid="13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37" presetClass="entr" presetSubtype="0" fill="hold" nodeType="after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fade">
                                      <p:cBhvr>
                                        <p:cTn id="18" dur="1000"/>
                                        <p:tgtEl>
                                          <p:spTgt spid="118"/>
                                        </p:tgtEl>
                                      </p:cBhvr>
                                    </p:animEffect>
                                    <p:anim calcmode="lin" valueType="num">
                                      <p:cBhvr>
                                        <p:cTn id="19" dur="1000" fill="hold"/>
                                        <p:tgtEl>
                                          <p:spTgt spid="118"/>
                                        </p:tgtEl>
                                        <p:attrNameLst>
                                          <p:attrName>ppt_x</p:attrName>
                                        </p:attrNameLst>
                                      </p:cBhvr>
                                      <p:tavLst>
                                        <p:tav tm="0">
                                          <p:val>
                                            <p:strVal val="#ppt_x"/>
                                          </p:val>
                                        </p:tav>
                                        <p:tav tm="100000">
                                          <p:val>
                                            <p:strVal val="#ppt_x"/>
                                          </p:val>
                                        </p:tav>
                                      </p:tavLst>
                                    </p:anim>
                                    <p:anim calcmode="lin" valueType="num">
                                      <p:cBhvr>
                                        <p:cTn id="20" dur="900" decel="100000" fill="hold"/>
                                        <p:tgtEl>
                                          <p:spTgt spid="118"/>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500"/>
                                  </p:stCondLst>
                                  <p:childTnLst>
                                    <p:set>
                                      <p:cBhvr>
                                        <p:cTn id="23" dur="1" fill="hold">
                                          <p:stCondLst>
                                            <p:cond delay="0"/>
                                          </p:stCondLst>
                                        </p:cTn>
                                        <p:tgtEl>
                                          <p:spTgt spid="121"/>
                                        </p:tgtEl>
                                        <p:attrNameLst>
                                          <p:attrName>style.visibility</p:attrName>
                                        </p:attrNameLst>
                                      </p:cBhvr>
                                      <p:to>
                                        <p:strVal val="visible"/>
                                      </p:to>
                                    </p:set>
                                    <p:animEffect transition="in" filter="fade">
                                      <p:cBhvr>
                                        <p:cTn id="24" dur="1000"/>
                                        <p:tgtEl>
                                          <p:spTgt spid="121"/>
                                        </p:tgtEl>
                                      </p:cBhvr>
                                    </p:animEffect>
                                    <p:anim calcmode="lin" valueType="num">
                                      <p:cBhvr>
                                        <p:cTn id="25" dur="1000" fill="hold"/>
                                        <p:tgtEl>
                                          <p:spTgt spid="121"/>
                                        </p:tgtEl>
                                        <p:attrNameLst>
                                          <p:attrName>ppt_x</p:attrName>
                                        </p:attrNameLst>
                                      </p:cBhvr>
                                      <p:tavLst>
                                        <p:tav tm="0">
                                          <p:val>
                                            <p:strVal val="#ppt_x"/>
                                          </p:val>
                                        </p:tav>
                                        <p:tav tm="100000">
                                          <p:val>
                                            <p:strVal val="#ppt_x"/>
                                          </p:val>
                                        </p:tav>
                                      </p:tavLst>
                                    </p:anim>
                                    <p:anim calcmode="lin" valueType="num">
                                      <p:cBhvr>
                                        <p:cTn id="26" dur="900" decel="100000" fill="hold"/>
                                        <p:tgtEl>
                                          <p:spTgt spid="1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1500"/>
                                  </p:stCondLst>
                                  <p:childTnLst>
                                    <p:set>
                                      <p:cBhvr>
                                        <p:cTn id="29" dur="1" fill="hold">
                                          <p:stCondLst>
                                            <p:cond delay="0"/>
                                          </p:stCondLst>
                                        </p:cTn>
                                        <p:tgtEl>
                                          <p:spTgt spid="124"/>
                                        </p:tgtEl>
                                        <p:attrNameLst>
                                          <p:attrName>style.visibility</p:attrName>
                                        </p:attrNameLst>
                                      </p:cBhvr>
                                      <p:to>
                                        <p:strVal val="visible"/>
                                      </p:to>
                                    </p:set>
                                    <p:animEffect transition="in" filter="fade">
                                      <p:cBhvr>
                                        <p:cTn id="30" dur="1000"/>
                                        <p:tgtEl>
                                          <p:spTgt spid="124"/>
                                        </p:tgtEl>
                                      </p:cBhvr>
                                    </p:animEffect>
                                    <p:anim calcmode="lin" valueType="num">
                                      <p:cBhvr>
                                        <p:cTn id="31" dur="1000" fill="hold"/>
                                        <p:tgtEl>
                                          <p:spTgt spid="124"/>
                                        </p:tgtEl>
                                        <p:attrNameLst>
                                          <p:attrName>ppt_x</p:attrName>
                                        </p:attrNameLst>
                                      </p:cBhvr>
                                      <p:tavLst>
                                        <p:tav tm="0">
                                          <p:val>
                                            <p:strVal val="#ppt_x"/>
                                          </p:val>
                                        </p:tav>
                                        <p:tav tm="100000">
                                          <p:val>
                                            <p:strVal val="#ppt_x"/>
                                          </p:val>
                                        </p:tav>
                                      </p:tavLst>
                                    </p:anim>
                                    <p:anim calcmode="lin" valueType="num">
                                      <p:cBhvr>
                                        <p:cTn id="32" dur="900" decel="100000" fill="hold"/>
                                        <p:tgtEl>
                                          <p:spTgt spid="12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2000"/>
                                  </p:stCondLst>
                                  <p:childTnLst>
                                    <p:set>
                                      <p:cBhvr>
                                        <p:cTn id="35" dur="1" fill="hold">
                                          <p:stCondLst>
                                            <p:cond delay="0"/>
                                          </p:stCondLst>
                                        </p:cTn>
                                        <p:tgtEl>
                                          <p:spTgt spid="127"/>
                                        </p:tgtEl>
                                        <p:attrNameLst>
                                          <p:attrName>style.visibility</p:attrName>
                                        </p:attrNameLst>
                                      </p:cBhvr>
                                      <p:to>
                                        <p:strVal val="visible"/>
                                      </p:to>
                                    </p:set>
                                    <p:animEffect transition="in" filter="fade">
                                      <p:cBhvr>
                                        <p:cTn id="36" dur="1000"/>
                                        <p:tgtEl>
                                          <p:spTgt spid="127"/>
                                        </p:tgtEl>
                                      </p:cBhvr>
                                    </p:animEffect>
                                    <p:anim calcmode="lin" valueType="num">
                                      <p:cBhvr>
                                        <p:cTn id="37" dur="1000" fill="hold"/>
                                        <p:tgtEl>
                                          <p:spTgt spid="127"/>
                                        </p:tgtEl>
                                        <p:attrNameLst>
                                          <p:attrName>ppt_x</p:attrName>
                                        </p:attrNameLst>
                                      </p:cBhvr>
                                      <p:tavLst>
                                        <p:tav tm="0">
                                          <p:val>
                                            <p:strVal val="#ppt_x"/>
                                          </p:val>
                                        </p:tav>
                                        <p:tav tm="100000">
                                          <p:val>
                                            <p:strVal val="#ppt_x"/>
                                          </p:val>
                                        </p:tav>
                                      </p:tavLst>
                                    </p:anim>
                                    <p:anim calcmode="lin" valueType="num">
                                      <p:cBhvr>
                                        <p:cTn id="38" dur="900" decel="100000" fill="hold"/>
                                        <p:tgtEl>
                                          <p:spTgt spid="127"/>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H="1" flipV="1">
            <a:off x="3294710" y="2489300"/>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3294710" y="4514592"/>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805523" y="3627292"/>
            <a:ext cx="337727" cy="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70515" y="3301806"/>
            <a:ext cx="650970" cy="650970"/>
            <a:chOff x="5770515" y="3286125"/>
            <a:chExt cx="650970" cy="650970"/>
          </a:xfrm>
        </p:grpSpPr>
        <p:sp>
          <p:nvSpPr>
            <p:cNvPr id="11" name="椭圆 10"/>
            <p:cNvSpPr/>
            <p:nvPr/>
          </p:nvSpPr>
          <p:spPr>
            <a:xfrm>
              <a:off x="5770515" y="3286125"/>
              <a:ext cx="650970" cy="65097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5865008" y="3426945"/>
              <a:ext cx="461985" cy="369332"/>
            </a:xfrm>
            <a:prstGeom prst="rect">
              <a:avLst/>
            </a:prstGeom>
          </p:spPr>
          <p:txBody>
            <a:bodyPr wrap="none" anchor="ctr">
              <a:spAutoFit/>
            </a:bodyPr>
            <a:lstStyle/>
            <a:p>
              <a:pPr algn="ctr"/>
              <a:r>
                <a:rPr lang="en-US" altLang="zh-CN" dirty="0">
                  <a:solidFill>
                    <a:schemeClr val="bg1"/>
                  </a:solidFill>
                </a:rPr>
                <a:t>VS</a:t>
              </a:r>
              <a:endParaRPr lang="zh-CN" altLang="en-US" dirty="0">
                <a:solidFill>
                  <a:schemeClr val="bg1"/>
                </a:solidFill>
              </a:endParaRPr>
            </a:p>
          </p:txBody>
        </p:sp>
      </p:grpSp>
      <p:grpSp>
        <p:nvGrpSpPr>
          <p:cNvPr id="13" name="组合 12"/>
          <p:cNvGrpSpPr/>
          <p:nvPr/>
        </p:nvGrpSpPr>
        <p:grpSpPr>
          <a:xfrm>
            <a:off x="3244850" y="2522392"/>
            <a:ext cx="2209800" cy="2209800"/>
            <a:chOff x="3244850" y="2506711"/>
            <a:chExt cx="2209800" cy="2209800"/>
          </a:xfrm>
        </p:grpSpPr>
        <p:sp>
          <p:nvSpPr>
            <p:cNvPr id="14" name="椭圆 13"/>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3495542" y="2757403"/>
              <a:ext cx="1708416" cy="1708416"/>
              <a:chOff x="3495542" y="2757403"/>
              <a:chExt cx="1708416" cy="1708416"/>
            </a:xfrm>
          </p:grpSpPr>
          <p:sp>
            <p:nvSpPr>
              <p:cNvPr id="16" name="椭圆 15"/>
              <p:cNvSpPr/>
              <p:nvPr/>
            </p:nvSpPr>
            <p:spPr>
              <a:xfrm>
                <a:off x="3495542" y="2757403"/>
                <a:ext cx="1708416" cy="1708416"/>
              </a:xfrm>
              <a:prstGeom prst="ellipse">
                <a:avLst/>
              </a:prstGeom>
              <a:solidFill>
                <a:srgbClr val="538135"/>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8" name="矩形 17"/>
              <p:cNvSpPr/>
              <p:nvPr/>
            </p:nvSpPr>
            <p:spPr>
              <a:xfrm>
                <a:off x="3795752" y="3786781"/>
                <a:ext cx="1107996" cy="369332"/>
              </a:xfrm>
              <a:prstGeom prst="rect">
                <a:avLst/>
              </a:prstGeom>
            </p:spPr>
            <p:txBody>
              <a:bodyPr wrap="none">
                <a:spAutoFit/>
              </a:bodyPr>
              <a:lstStyle/>
              <a:p>
                <a:r>
                  <a:rPr lang="zh-CN" altLang="en-US" dirty="0">
                    <a:solidFill>
                      <a:schemeClr val="bg1"/>
                    </a:solidFill>
                  </a:rPr>
                  <a:t>我们团队</a:t>
                </a:r>
                <a:endParaRPr lang="zh-CN" altLang="en-US" dirty="0">
                  <a:solidFill>
                    <a:schemeClr val="bg1"/>
                  </a:solidFill>
                </a:endParaRPr>
              </a:p>
            </p:txBody>
          </p:sp>
        </p:grpSp>
      </p:grpSp>
      <p:grpSp>
        <p:nvGrpSpPr>
          <p:cNvPr id="19" name="组合 18"/>
          <p:cNvGrpSpPr/>
          <p:nvPr/>
        </p:nvGrpSpPr>
        <p:grpSpPr>
          <a:xfrm>
            <a:off x="6737350" y="2522392"/>
            <a:ext cx="2209800" cy="2209800"/>
            <a:chOff x="6737350" y="2506711"/>
            <a:chExt cx="2209800" cy="2209800"/>
          </a:xfrm>
        </p:grpSpPr>
        <p:sp>
          <p:nvSpPr>
            <p:cNvPr id="20" name="椭圆 1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1" name="组合 20"/>
            <p:cNvGrpSpPr/>
            <p:nvPr/>
          </p:nvGrpSpPr>
          <p:grpSpPr>
            <a:xfrm>
              <a:off x="6988042" y="2757403"/>
              <a:ext cx="1708416" cy="1708416"/>
              <a:chOff x="6988042" y="2757403"/>
              <a:chExt cx="1708416" cy="1708416"/>
            </a:xfrm>
          </p:grpSpPr>
          <p:sp>
            <p:nvSpPr>
              <p:cNvPr id="22" name="椭圆 21"/>
              <p:cNvSpPr/>
              <p:nvPr/>
            </p:nvSpPr>
            <p:spPr>
              <a:xfrm>
                <a:off x="6988042" y="2757403"/>
                <a:ext cx="1708416" cy="1708416"/>
              </a:xfrm>
              <a:prstGeom prst="ellipse">
                <a:avLst/>
              </a:prstGeom>
              <a:solidFill>
                <a:schemeClr val="tx1">
                  <a:lumMod val="75000"/>
                  <a:lumOff val="2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矩形 23"/>
              <p:cNvSpPr/>
              <p:nvPr/>
            </p:nvSpPr>
            <p:spPr>
              <a:xfrm>
                <a:off x="7288252" y="3786781"/>
                <a:ext cx="1107996" cy="369332"/>
              </a:xfrm>
              <a:prstGeom prst="rect">
                <a:avLst/>
              </a:prstGeom>
            </p:spPr>
            <p:txBody>
              <a:bodyPr wrap="none">
                <a:spAutoFit/>
              </a:bodyPr>
              <a:lstStyle/>
              <a:p>
                <a:r>
                  <a:rPr lang="zh-CN" altLang="en-US" dirty="0">
                    <a:solidFill>
                      <a:schemeClr val="bg1">
                        <a:lumMod val="85000"/>
                      </a:schemeClr>
                    </a:solidFill>
                  </a:rPr>
                  <a:t>其他团队</a:t>
                </a:r>
                <a:endParaRPr lang="zh-CN" altLang="en-US" dirty="0">
                  <a:solidFill>
                    <a:schemeClr val="bg1">
                      <a:lumMod val="85000"/>
                    </a:schemeClr>
                  </a:solidFill>
                </a:endParaRPr>
              </a:p>
            </p:txBody>
          </p:sp>
        </p:grpSp>
      </p:grpSp>
      <p:grpSp>
        <p:nvGrpSpPr>
          <p:cNvPr id="25" name="组合 24"/>
          <p:cNvGrpSpPr/>
          <p:nvPr/>
        </p:nvGrpSpPr>
        <p:grpSpPr>
          <a:xfrm>
            <a:off x="1718140" y="3138105"/>
            <a:ext cx="978373" cy="978373"/>
            <a:chOff x="1718140" y="3122424"/>
            <a:chExt cx="978373" cy="978373"/>
          </a:xfrm>
        </p:grpSpPr>
        <p:sp>
          <p:nvSpPr>
            <p:cNvPr id="26" name="椭圆 25"/>
            <p:cNvSpPr/>
            <p:nvPr/>
          </p:nvSpPr>
          <p:spPr>
            <a:xfrm flipH="1">
              <a:off x="1718140" y="3122424"/>
              <a:ext cx="978373" cy="978373"/>
            </a:xfrm>
            <a:prstGeom prst="ellipse">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28" name="组合 27"/>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4" name="组合 33"/>
          <p:cNvGrpSpPr/>
          <p:nvPr/>
        </p:nvGrpSpPr>
        <p:grpSpPr>
          <a:xfrm>
            <a:off x="9495488" y="3138106"/>
            <a:ext cx="978373" cy="978373"/>
            <a:chOff x="9495488" y="3122425"/>
            <a:chExt cx="978373" cy="978373"/>
          </a:xfrm>
        </p:grpSpPr>
        <p:sp>
          <p:nvSpPr>
            <p:cNvPr id="37" name="椭圆 36"/>
            <p:cNvSpPr/>
            <p:nvPr/>
          </p:nvSpPr>
          <p:spPr>
            <a:xfrm>
              <a:off x="9495488" y="3122425"/>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8"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9" name="组合 38"/>
          <p:cNvGrpSpPr/>
          <p:nvPr/>
        </p:nvGrpSpPr>
        <p:grpSpPr>
          <a:xfrm>
            <a:off x="8762652" y="1603182"/>
            <a:ext cx="978373" cy="978373"/>
            <a:chOff x="8762652" y="1587501"/>
            <a:chExt cx="978373" cy="978373"/>
          </a:xfrm>
        </p:grpSpPr>
        <p:sp>
          <p:nvSpPr>
            <p:cNvPr id="40" name="椭圆 39"/>
            <p:cNvSpPr/>
            <p:nvPr/>
          </p:nvSpPr>
          <p:spPr>
            <a:xfrm>
              <a:off x="8762652" y="1587501"/>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2" name="组合 41"/>
          <p:cNvGrpSpPr/>
          <p:nvPr/>
        </p:nvGrpSpPr>
        <p:grpSpPr>
          <a:xfrm>
            <a:off x="8762652" y="4673029"/>
            <a:ext cx="978373" cy="978373"/>
            <a:chOff x="8762652" y="4657348"/>
            <a:chExt cx="978373" cy="978373"/>
          </a:xfrm>
        </p:grpSpPr>
        <p:sp>
          <p:nvSpPr>
            <p:cNvPr id="43" name="椭圆 42"/>
            <p:cNvSpPr/>
            <p:nvPr/>
          </p:nvSpPr>
          <p:spPr>
            <a:xfrm>
              <a:off x="8762652" y="4657348"/>
              <a:ext cx="978373" cy="97837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4"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矩形 44"/>
          <p:cNvSpPr/>
          <p:nvPr/>
        </p:nvSpPr>
        <p:spPr>
          <a:xfrm>
            <a:off x="1546275" y="1830758"/>
            <a:ext cx="861134" cy="523220"/>
          </a:xfrm>
          <a:prstGeom prst="rect">
            <a:avLst/>
          </a:prstGeom>
        </p:spPr>
        <p:txBody>
          <a:bodyPr wrap="none">
            <a:spAutoFit/>
          </a:bodyPr>
          <a:lstStyle/>
          <a:p>
            <a:pPr algn="ctr"/>
            <a:r>
              <a:rPr lang="en-US" altLang="zh-CN" sz="2800" dirty="0">
                <a:solidFill>
                  <a:schemeClr val="tx1">
                    <a:lumMod val="75000"/>
                    <a:lumOff val="25000"/>
                  </a:schemeClr>
                </a:solidFill>
              </a:rPr>
              <a:t>35%</a:t>
            </a:r>
            <a:endParaRPr lang="zh-CN" altLang="en-US" sz="2800" dirty="0">
              <a:solidFill>
                <a:schemeClr val="tx1">
                  <a:lumMod val="75000"/>
                  <a:lumOff val="25000"/>
                </a:schemeClr>
              </a:solidFill>
            </a:endParaRPr>
          </a:p>
        </p:txBody>
      </p:sp>
      <p:sp>
        <p:nvSpPr>
          <p:cNvPr id="46" name="矩形 45"/>
          <p:cNvSpPr/>
          <p:nvPr/>
        </p:nvSpPr>
        <p:spPr>
          <a:xfrm>
            <a:off x="9778695" y="1830758"/>
            <a:ext cx="861134" cy="523220"/>
          </a:xfrm>
          <a:prstGeom prst="rect">
            <a:avLst/>
          </a:prstGeom>
        </p:spPr>
        <p:txBody>
          <a:bodyPr wrap="none">
            <a:spAutoFit/>
          </a:bodyPr>
          <a:lstStyle/>
          <a:p>
            <a:pPr algn="ctr"/>
            <a:r>
              <a:rPr lang="en-US" altLang="zh-CN" sz="2800" dirty="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47" name="矩形 46"/>
          <p:cNvSpPr/>
          <p:nvPr/>
        </p:nvSpPr>
        <p:spPr>
          <a:xfrm>
            <a:off x="809081" y="3365681"/>
            <a:ext cx="861134" cy="523220"/>
          </a:xfrm>
          <a:prstGeom prst="rect">
            <a:avLst/>
          </a:prstGeom>
        </p:spPr>
        <p:txBody>
          <a:bodyPr wrap="none">
            <a:spAutoFit/>
          </a:bodyPr>
          <a:lstStyle/>
          <a:p>
            <a:pPr algn="ctr"/>
            <a:r>
              <a:rPr lang="en-US" altLang="zh-CN" sz="2800" dirty="0">
                <a:solidFill>
                  <a:schemeClr val="tx1">
                    <a:lumMod val="75000"/>
                    <a:lumOff val="25000"/>
                  </a:schemeClr>
                </a:solidFill>
              </a:rPr>
              <a:t>40%</a:t>
            </a:r>
            <a:endParaRPr lang="zh-CN" altLang="en-US" sz="2800" dirty="0">
              <a:solidFill>
                <a:schemeClr val="tx1">
                  <a:lumMod val="75000"/>
                  <a:lumOff val="25000"/>
                </a:schemeClr>
              </a:solidFill>
            </a:endParaRPr>
          </a:p>
        </p:txBody>
      </p:sp>
      <p:sp>
        <p:nvSpPr>
          <p:cNvPr id="48" name="矩形 47"/>
          <p:cNvSpPr/>
          <p:nvPr/>
        </p:nvSpPr>
        <p:spPr>
          <a:xfrm>
            <a:off x="10511532" y="3365681"/>
            <a:ext cx="861134" cy="523220"/>
          </a:xfrm>
          <a:prstGeom prst="rect">
            <a:avLst/>
          </a:prstGeom>
        </p:spPr>
        <p:txBody>
          <a:bodyPr wrap="none">
            <a:spAutoFit/>
          </a:bodyPr>
          <a:lstStyle/>
          <a:p>
            <a:pPr algn="ctr"/>
            <a:r>
              <a:rPr lang="en-US" altLang="zh-CN" sz="2800" dirty="0">
                <a:solidFill>
                  <a:schemeClr val="tx1">
                    <a:lumMod val="75000"/>
                    <a:lumOff val="25000"/>
                  </a:schemeClr>
                </a:solidFill>
              </a:rPr>
              <a:t>38%</a:t>
            </a:r>
            <a:endParaRPr lang="zh-CN" altLang="en-US" sz="2800" dirty="0">
              <a:solidFill>
                <a:schemeClr val="tx1">
                  <a:lumMod val="75000"/>
                  <a:lumOff val="25000"/>
                </a:schemeClr>
              </a:solidFill>
            </a:endParaRPr>
          </a:p>
        </p:txBody>
      </p:sp>
      <p:sp>
        <p:nvSpPr>
          <p:cNvPr id="49" name="矩形 48"/>
          <p:cNvSpPr/>
          <p:nvPr/>
        </p:nvSpPr>
        <p:spPr>
          <a:xfrm>
            <a:off x="1546275" y="4900605"/>
            <a:ext cx="861134" cy="523220"/>
          </a:xfrm>
          <a:prstGeom prst="rect">
            <a:avLst/>
          </a:prstGeom>
        </p:spPr>
        <p:txBody>
          <a:bodyPr wrap="none">
            <a:spAutoFit/>
          </a:bodyPr>
          <a:lstStyle/>
          <a:p>
            <a:pPr algn="ctr"/>
            <a:r>
              <a:rPr lang="en-US" altLang="zh-CN" sz="2800" dirty="0">
                <a:solidFill>
                  <a:schemeClr val="tx1">
                    <a:lumMod val="75000"/>
                    <a:lumOff val="25000"/>
                  </a:schemeClr>
                </a:solidFill>
              </a:rPr>
              <a:t>80%</a:t>
            </a:r>
            <a:endParaRPr lang="zh-CN" altLang="en-US" sz="2800" dirty="0">
              <a:solidFill>
                <a:schemeClr val="tx1">
                  <a:lumMod val="75000"/>
                  <a:lumOff val="25000"/>
                </a:schemeClr>
              </a:solidFill>
            </a:endParaRPr>
          </a:p>
        </p:txBody>
      </p:sp>
      <p:sp>
        <p:nvSpPr>
          <p:cNvPr id="50" name="矩形 49"/>
          <p:cNvSpPr/>
          <p:nvPr/>
        </p:nvSpPr>
        <p:spPr>
          <a:xfrm>
            <a:off x="9778695" y="4900605"/>
            <a:ext cx="861134" cy="523220"/>
          </a:xfrm>
          <a:prstGeom prst="rect">
            <a:avLst/>
          </a:prstGeom>
        </p:spPr>
        <p:txBody>
          <a:bodyPr wrap="none">
            <a:spAutoFit/>
          </a:bodyPr>
          <a:lstStyle/>
          <a:p>
            <a:pPr algn="ctr"/>
            <a:r>
              <a:rPr lang="en-US" altLang="zh-CN" sz="2800" dirty="0">
                <a:solidFill>
                  <a:schemeClr val="tx1">
                    <a:lumMod val="75000"/>
                    <a:lumOff val="25000"/>
                  </a:schemeClr>
                </a:solidFill>
              </a:rPr>
              <a:t>13%</a:t>
            </a:r>
            <a:endParaRPr lang="zh-CN" altLang="en-US" sz="2800" dirty="0">
              <a:solidFill>
                <a:schemeClr val="tx1">
                  <a:lumMod val="75000"/>
                  <a:lumOff val="25000"/>
                </a:schemeClr>
              </a:solidFill>
            </a:endParaRPr>
          </a:p>
        </p:txBody>
      </p:sp>
      <p:sp>
        <p:nvSpPr>
          <p:cNvPr id="51" name="矩形 50"/>
          <p:cNvSpPr/>
          <p:nvPr/>
        </p:nvSpPr>
        <p:spPr>
          <a:xfrm>
            <a:off x="4162425" y="4905692"/>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000" dirty="0">
              <a:solidFill>
                <a:schemeClr val="tx1">
                  <a:lumMod val="75000"/>
                  <a:lumOff val="25000"/>
                </a:schemeClr>
              </a:solidFill>
              <a:latin typeface="+mn-ea"/>
            </a:endParaRPr>
          </a:p>
        </p:txBody>
      </p:sp>
      <p:sp>
        <p:nvSpPr>
          <p:cNvPr id="52"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49" presetClass="entr" presetSubtype="0" decel="10000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 calcmode="lin" valueType="num">
                                      <p:cBhvr>
                                        <p:cTn id="27" dur="500" fill="hold"/>
                                        <p:tgtEl>
                                          <p:spTgt spid="19"/>
                                        </p:tgtEl>
                                        <p:attrNameLst>
                                          <p:attrName>style.rotation</p:attrName>
                                        </p:attrNameLst>
                                      </p:cBhvr>
                                      <p:tavLst>
                                        <p:tav tm="0">
                                          <p:val>
                                            <p:fltVal val="360"/>
                                          </p:val>
                                        </p:tav>
                                        <p:tav tm="100000">
                                          <p:val>
                                            <p:fltVal val="0"/>
                                          </p:val>
                                        </p:tav>
                                      </p:tavLst>
                                    </p:anim>
                                    <p:animEffect transition="in" filter="fade">
                                      <p:cBhvr>
                                        <p:cTn id="28" dur="500"/>
                                        <p:tgtEl>
                                          <p:spTgt spid="19"/>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par>
                                <p:cTn id="33" presetID="22" presetClass="entr" presetSubtype="2"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500"/>
                                        <p:tgtEl>
                                          <p:spTgt spid="5"/>
                                        </p:tgtEl>
                                      </p:cBhvr>
                                    </p:animEffect>
                                  </p:childTnLst>
                                </p:cTn>
                              </p:par>
                              <p:par>
                                <p:cTn id="36" presetID="22" presetClass="entr" presetSubtype="8"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par>
                                <p:cTn id="39" presetID="22" presetClass="entr" presetSubtype="8"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2"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right)">
                                      <p:cBhvr>
                                        <p:cTn id="44" dur="500"/>
                                        <p:tgtEl>
                                          <p:spTgt spid="6"/>
                                        </p:tgtEl>
                                      </p:cBhvr>
                                    </p:animEffect>
                                  </p:childTnLst>
                                </p:cTn>
                              </p:par>
                              <p:par>
                                <p:cTn id="45" presetID="22" presetClass="entr" presetSubtype="8"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par>
                          <p:cTn id="48" fill="hold">
                            <p:stCondLst>
                              <p:cond delay="2500"/>
                            </p:stCondLst>
                            <p:childTnLst>
                              <p:par>
                                <p:cTn id="49" presetID="49" presetClass="entr" presetSubtype="0" decel="100000" fill="hold" nodeType="after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 calcmode="lin" valueType="num">
                                      <p:cBhvr>
                                        <p:cTn id="53" dur="500" fill="hold"/>
                                        <p:tgtEl>
                                          <p:spTgt spid="28"/>
                                        </p:tgtEl>
                                        <p:attrNameLst>
                                          <p:attrName>style.rotation</p:attrName>
                                        </p:attrNameLst>
                                      </p:cBhvr>
                                      <p:tavLst>
                                        <p:tav tm="0">
                                          <p:val>
                                            <p:fltVal val="360"/>
                                          </p:val>
                                        </p:tav>
                                        <p:tav tm="100000">
                                          <p:val>
                                            <p:fltVal val="0"/>
                                          </p:val>
                                        </p:tav>
                                      </p:tavLst>
                                    </p:anim>
                                    <p:animEffect transition="in" filter="fade">
                                      <p:cBhvr>
                                        <p:cTn id="54" dur="500"/>
                                        <p:tgtEl>
                                          <p:spTgt spid="28"/>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 calcmode="lin" valueType="num">
                                      <p:cBhvr>
                                        <p:cTn id="59" dur="500" fill="hold"/>
                                        <p:tgtEl>
                                          <p:spTgt spid="39"/>
                                        </p:tgtEl>
                                        <p:attrNameLst>
                                          <p:attrName>style.rotation</p:attrName>
                                        </p:attrNameLst>
                                      </p:cBhvr>
                                      <p:tavLst>
                                        <p:tav tm="0">
                                          <p:val>
                                            <p:fltVal val="360"/>
                                          </p:val>
                                        </p:tav>
                                        <p:tav tm="100000">
                                          <p:val>
                                            <p:fltVal val="0"/>
                                          </p:val>
                                        </p:tav>
                                      </p:tavLst>
                                    </p:anim>
                                    <p:animEffect transition="in" filter="fade">
                                      <p:cBhvr>
                                        <p:cTn id="60" dur="500"/>
                                        <p:tgtEl>
                                          <p:spTgt spid="39"/>
                                        </p:tgtEl>
                                      </p:cBhvr>
                                    </p:animEffect>
                                  </p:childTnLst>
                                </p:cTn>
                              </p:par>
                              <p:par>
                                <p:cTn id="61" presetID="2" presetClass="entr" presetSubtype="8"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0-#ppt_w/2"/>
                                          </p:val>
                                        </p:tav>
                                        <p:tav tm="100000">
                                          <p:val>
                                            <p:strVal val="#ppt_x"/>
                                          </p:val>
                                        </p:tav>
                                      </p:tavLst>
                                    </p:anim>
                                    <p:anim calcmode="lin" valueType="num">
                                      <p:cBhvr additive="base">
                                        <p:cTn id="64" dur="500" fill="hold"/>
                                        <p:tgtEl>
                                          <p:spTgt spid="45"/>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1+#ppt_w/2"/>
                                          </p:val>
                                        </p:tav>
                                        <p:tav tm="100000">
                                          <p:val>
                                            <p:strVal val="#ppt_x"/>
                                          </p:val>
                                        </p:tav>
                                      </p:tavLst>
                                    </p:anim>
                                    <p:anim calcmode="lin" valueType="num">
                                      <p:cBhvr additive="base">
                                        <p:cTn id="68" dur="500" fill="hold"/>
                                        <p:tgtEl>
                                          <p:spTgt spid="46"/>
                                        </p:tgtEl>
                                        <p:attrNameLst>
                                          <p:attrName>ppt_y</p:attrName>
                                        </p:attrNameLst>
                                      </p:cBhvr>
                                      <p:tavLst>
                                        <p:tav tm="0">
                                          <p:val>
                                            <p:strVal val="#ppt_y"/>
                                          </p:val>
                                        </p:tav>
                                        <p:tav tm="100000">
                                          <p:val>
                                            <p:strVal val="#ppt_y"/>
                                          </p:val>
                                        </p:tav>
                                      </p:tavLst>
                                    </p:anim>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 calcmode="lin" valueType="num">
                                      <p:cBhvr>
                                        <p:cTn id="74" dur="500" fill="hold"/>
                                        <p:tgtEl>
                                          <p:spTgt spid="25"/>
                                        </p:tgtEl>
                                        <p:attrNameLst>
                                          <p:attrName>style.rotation</p:attrName>
                                        </p:attrNameLst>
                                      </p:cBhvr>
                                      <p:tavLst>
                                        <p:tav tm="0">
                                          <p:val>
                                            <p:fltVal val="360"/>
                                          </p:val>
                                        </p:tav>
                                        <p:tav tm="100000">
                                          <p:val>
                                            <p:fltVal val="0"/>
                                          </p:val>
                                        </p:tav>
                                      </p:tavLst>
                                    </p:anim>
                                    <p:animEffect transition="in" filter="fade">
                                      <p:cBhvr>
                                        <p:cTn id="75" dur="500"/>
                                        <p:tgtEl>
                                          <p:spTgt spid="25"/>
                                        </p:tgtEl>
                                      </p:cBhvr>
                                    </p:animEffect>
                                  </p:childTnLst>
                                </p:cTn>
                              </p:par>
                              <p:par>
                                <p:cTn id="76" presetID="49" presetClass="entr" presetSubtype="0" decel="10000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anim calcmode="lin" valueType="num">
                                      <p:cBhvr>
                                        <p:cTn id="80" dur="500" fill="hold"/>
                                        <p:tgtEl>
                                          <p:spTgt spid="34"/>
                                        </p:tgtEl>
                                        <p:attrNameLst>
                                          <p:attrName>style.rotation</p:attrName>
                                        </p:attrNameLst>
                                      </p:cBhvr>
                                      <p:tavLst>
                                        <p:tav tm="0">
                                          <p:val>
                                            <p:fltVal val="360"/>
                                          </p:val>
                                        </p:tav>
                                        <p:tav tm="100000">
                                          <p:val>
                                            <p:fltVal val="0"/>
                                          </p:val>
                                        </p:tav>
                                      </p:tavLst>
                                    </p:anim>
                                    <p:animEffect transition="in" filter="fade">
                                      <p:cBhvr>
                                        <p:cTn id="81" dur="500"/>
                                        <p:tgtEl>
                                          <p:spTgt spid="34"/>
                                        </p:tgtEl>
                                      </p:cBhvr>
                                    </p:animEffect>
                                  </p:childTnLst>
                                </p:cTn>
                              </p:par>
                              <p:par>
                                <p:cTn id="82" presetID="2" presetClass="entr" presetSubtype="8"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 calcmode="lin" valueType="num">
                                      <p:cBhvr additive="base">
                                        <p:cTn id="84" dur="500" fill="hold"/>
                                        <p:tgtEl>
                                          <p:spTgt spid="47"/>
                                        </p:tgtEl>
                                        <p:attrNameLst>
                                          <p:attrName>ppt_x</p:attrName>
                                        </p:attrNameLst>
                                      </p:cBhvr>
                                      <p:tavLst>
                                        <p:tav tm="0">
                                          <p:val>
                                            <p:strVal val="0-#ppt_w/2"/>
                                          </p:val>
                                        </p:tav>
                                        <p:tav tm="100000">
                                          <p:val>
                                            <p:strVal val="#ppt_x"/>
                                          </p:val>
                                        </p:tav>
                                      </p:tavLst>
                                    </p:anim>
                                    <p:anim calcmode="lin" valueType="num">
                                      <p:cBhvr additive="base">
                                        <p:cTn id="85" dur="500" fill="hold"/>
                                        <p:tgtEl>
                                          <p:spTgt spid="47"/>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 calcmode="lin" valueType="num">
                                      <p:cBhvr additive="base">
                                        <p:cTn id="88" dur="500" fill="hold"/>
                                        <p:tgtEl>
                                          <p:spTgt spid="48"/>
                                        </p:tgtEl>
                                        <p:attrNameLst>
                                          <p:attrName>ppt_x</p:attrName>
                                        </p:attrNameLst>
                                      </p:cBhvr>
                                      <p:tavLst>
                                        <p:tav tm="0">
                                          <p:val>
                                            <p:strVal val="1+#ppt_w/2"/>
                                          </p:val>
                                        </p:tav>
                                        <p:tav tm="100000">
                                          <p:val>
                                            <p:strVal val="#ppt_x"/>
                                          </p:val>
                                        </p:tav>
                                      </p:tavLst>
                                    </p:anim>
                                    <p:anim calcmode="lin" valueType="num">
                                      <p:cBhvr additive="base">
                                        <p:cTn id="89" dur="500" fill="hold"/>
                                        <p:tgtEl>
                                          <p:spTgt spid="48"/>
                                        </p:tgtEl>
                                        <p:attrNameLst>
                                          <p:attrName>ppt_y</p:attrName>
                                        </p:attrNameLst>
                                      </p:cBhvr>
                                      <p:tavLst>
                                        <p:tav tm="0">
                                          <p:val>
                                            <p:strVal val="#ppt_y"/>
                                          </p:val>
                                        </p:tav>
                                        <p:tav tm="100000">
                                          <p:val>
                                            <p:strVal val="#ppt_y"/>
                                          </p:val>
                                        </p:tav>
                                      </p:tavLst>
                                    </p:anim>
                                  </p:childTnLst>
                                </p:cTn>
                              </p:par>
                            </p:childTnLst>
                          </p:cTn>
                        </p:par>
                        <p:par>
                          <p:cTn id="90" fill="hold">
                            <p:stCondLst>
                              <p:cond delay="3500"/>
                            </p:stCondLst>
                            <p:childTnLst>
                              <p:par>
                                <p:cTn id="91" presetID="49" presetClass="entr" presetSubtype="0" decel="100000" fill="hold" nodeType="after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 calcmode="lin" valueType="num">
                                      <p:cBhvr>
                                        <p:cTn id="95" dur="500" fill="hold"/>
                                        <p:tgtEl>
                                          <p:spTgt spid="31"/>
                                        </p:tgtEl>
                                        <p:attrNameLst>
                                          <p:attrName>style.rotation</p:attrName>
                                        </p:attrNameLst>
                                      </p:cBhvr>
                                      <p:tavLst>
                                        <p:tav tm="0">
                                          <p:val>
                                            <p:fltVal val="360"/>
                                          </p:val>
                                        </p:tav>
                                        <p:tav tm="100000">
                                          <p:val>
                                            <p:fltVal val="0"/>
                                          </p:val>
                                        </p:tav>
                                      </p:tavLst>
                                    </p:anim>
                                    <p:animEffect transition="in" filter="fade">
                                      <p:cBhvr>
                                        <p:cTn id="96" dur="500"/>
                                        <p:tgtEl>
                                          <p:spTgt spid="31"/>
                                        </p:tgtEl>
                                      </p:cBhvr>
                                    </p:animEffect>
                                  </p:childTnLst>
                                </p:cTn>
                              </p:par>
                              <p:par>
                                <p:cTn id="97" presetID="49" presetClass="entr" presetSubtype="0" decel="100000" fill="hold" nodeType="with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p:cTn id="99" dur="500" fill="hold"/>
                                        <p:tgtEl>
                                          <p:spTgt spid="42"/>
                                        </p:tgtEl>
                                        <p:attrNameLst>
                                          <p:attrName>ppt_w</p:attrName>
                                        </p:attrNameLst>
                                      </p:cBhvr>
                                      <p:tavLst>
                                        <p:tav tm="0">
                                          <p:val>
                                            <p:fltVal val="0"/>
                                          </p:val>
                                        </p:tav>
                                        <p:tav tm="100000">
                                          <p:val>
                                            <p:strVal val="#ppt_w"/>
                                          </p:val>
                                        </p:tav>
                                      </p:tavLst>
                                    </p:anim>
                                    <p:anim calcmode="lin" valueType="num">
                                      <p:cBhvr>
                                        <p:cTn id="100" dur="500" fill="hold"/>
                                        <p:tgtEl>
                                          <p:spTgt spid="42"/>
                                        </p:tgtEl>
                                        <p:attrNameLst>
                                          <p:attrName>ppt_h</p:attrName>
                                        </p:attrNameLst>
                                      </p:cBhvr>
                                      <p:tavLst>
                                        <p:tav tm="0">
                                          <p:val>
                                            <p:fltVal val="0"/>
                                          </p:val>
                                        </p:tav>
                                        <p:tav tm="100000">
                                          <p:val>
                                            <p:strVal val="#ppt_h"/>
                                          </p:val>
                                        </p:tav>
                                      </p:tavLst>
                                    </p:anim>
                                    <p:anim calcmode="lin" valueType="num">
                                      <p:cBhvr>
                                        <p:cTn id="101" dur="500" fill="hold"/>
                                        <p:tgtEl>
                                          <p:spTgt spid="42"/>
                                        </p:tgtEl>
                                        <p:attrNameLst>
                                          <p:attrName>style.rotation</p:attrName>
                                        </p:attrNameLst>
                                      </p:cBhvr>
                                      <p:tavLst>
                                        <p:tav tm="0">
                                          <p:val>
                                            <p:fltVal val="360"/>
                                          </p:val>
                                        </p:tav>
                                        <p:tav tm="100000">
                                          <p:val>
                                            <p:fltVal val="0"/>
                                          </p:val>
                                        </p:tav>
                                      </p:tavLst>
                                    </p:anim>
                                    <p:animEffect transition="in" filter="fade">
                                      <p:cBhvr>
                                        <p:cTn id="102" dur="500"/>
                                        <p:tgtEl>
                                          <p:spTgt spid="42"/>
                                        </p:tgtEl>
                                      </p:cBhvr>
                                    </p:animEffect>
                                  </p:childTnLst>
                                </p:cTn>
                              </p:par>
                              <p:par>
                                <p:cTn id="103" presetID="2" presetClass="entr" presetSubtype="8"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 calcmode="lin" valueType="num">
                                      <p:cBhvr additive="base">
                                        <p:cTn id="105" dur="500" fill="hold"/>
                                        <p:tgtEl>
                                          <p:spTgt spid="49"/>
                                        </p:tgtEl>
                                        <p:attrNameLst>
                                          <p:attrName>ppt_x</p:attrName>
                                        </p:attrNameLst>
                                      </p:cBhvr>
                                      <p:tavLst>
                                        <p:tav tm="0">
                                          <p:val>
                                            <p:strVal val="0-#ppt_w/2"/>
                                          </p:val>
                                        </p:tav>
                                        <p:tav tm="100000">
                                          <p:val>
                                            <p:strVal val="#ppt_x"/>
                                          </p:val>
                                        </p:tav>
                                      </p:tavLst>
                                    </p:anim>
                                    <p:anim calcmode="lin" valueType="num">
                                      <p:cBhvr additive="base">
                                        <p:cTn id="106" dur="500" fill="hold"/>
                                        <p:tgtEl>
                                          <p:spTgt spid="49"/>
                                        </p:tgtEl>
                                        <p:attrNameLst>
                                          <p:attrName>ppt_y</p:attrName>
                                        </p:attrNameLst>
                                      </p:cBhvr>
                                      <p:tavLst>
                                        <p:tav tm="0">
                                          <p:val>
                                            <p:strVal val="#ppt_y"/>
                                          </p:val>
                                        </p:tav>
                                        <p:tav tm="100000">
                                          <p:val>
                                            <p:strVal val="#ppt_y"/>
                                          </p:val>
                                        </p:tav>
                                      </p:tavLst>
                                    </p:anim>
                                  </p:childTnLst>
                                </p:cTn>
                              </p:par>
                              <p:par>
                                <p:cTn id="107" presetID="2" presetClass="entr" presetSubtype="2" fill="hold" grpId="0" nodeType="withEffect">
                                  <p:stCondLst>
                                    <p:cond delay="0"/>
                                  </p:stCondLst>
                                  <p:childTnLst>
                                    <p:set>
                                      <p:cBhvr>
                                        <p:cTn id="108" dur="1" fill="hold">
                                          <p:stCondLst>
                                            <p:cond delay="0"/>
                                          </p:stCondLst>
                                        </p:cTn>
                                        <p:tgtEl>
                                          <p:spTgt spid="50"/>
                                        </p:tgtEl>
                                        <p:attrNameLst>
                                          <p:attrName>style.visibility</p:attrName>
                                        </p:attrNameLst>
                                      </p:cBhvr>
                                      <p:to>
                                        <p:strVal val="visible"/>
                                      </p:to>
                                    </p:set>
                                    <p:anim calcmode="lin" valueType="num">
                                      <p:cBhvr additive="base">
                                        <p:cTn id="109" dur="500" fill="hold"/>
                                        <p:tgtEl>
                                          <p:spTgt spid="50"/>
                                        </p:tgtEl>
                                        <p:attrNameLst>
                                          <p:attrName>ppt_x</p:attrName>
                                        </p:attrNameLst>
                                      </p:cBhvr>
                                      <p:tavLst>
                                        <p:tav tm="0">
                                          <p:val>
                                            <p:strVal val="1+#ppt_w/2"/>
                                          </p:val>
                                        </p:tav>
                                        <p:tav tm="100000">
                                          <p:val>
                                            <p:strVal val="#ppt_x"/>
                                          </p:val>
                                        </p:tav>
                                      </p:tavLst>
                                    </p:anim>
                                    <p:anim calcmode="lin" valueType="num">
                                      <p:cBhvr additive="base">
                                        <p:cTn id="110" dur="500" fill="hold"/>
                                        <p:tgtEl>
                                          <p:spTgt spid="50"/>
                                        </p:tgtEl>
                                        <p:attrNameLst>
                                          <p:attrName>ppt_y</p:attrName>
                                        </p:attrNameLst>
                                      </p:cBhvr>
                                      <p:tavLst>
                                        <p:tav tm="0">
                                          <p:val>
                                            <p:strVal val="#ppt_y"/>
                                          </p:val>
                                        </p:tav>
                                        <p:tav tm="100000">
                                          <p:val>
                                            <p:strVal val="#ppt_y"/>
                                          </p:val>
                                        </p:tav>
                                      </p:tavLst>
                                    </p:anim>
                                  </p:childTnLst>
                                </p:cTn>
                              </p:par>
                            </p:childTnLst>
                          </p:cTn>
                        </p:par>
                        <p:par>
                          <p:cTn id="111" fill="hold">
                            <p:stCondLst>
                              <p:cond delay="4000"/>
                            </p:stCondLst>
                            <p:childTnLst>
                              <p:par>
                                <p:cTn id="112" presetID="42" presetClass="entr" presetSubtype="0" fill="hold" grpId="0" nodeType="after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fade">
                                      <p:cBhvr>
                                        <p:cTn id="114" dur="1000"/>
                                        <p:tgtEl>
                                          <p:spTgt spid="51"/>
                                        </p:tgtEl>
                                      </p:cBhvr>
                                    </p:animEffect>
                                    <p:anim calcmode="lin" valueType="num">
                                      <p:cBhvr>
                                        <p:cTn id="115" dur="1000" fill="hold"/>
                                        <p:tgtEl>
                                          <p:spTgt spid="51"/>
                                        </p:tgtEl>
                                        <p:attrNameLst>
                                          <p:attrName>ppt_x</p:attrName>
                                        </p:attrNameLst>
                                      </p:cBhvr>
                                      <p:tavLst>
                                        <p:tav tm="0">
                                          <p:val>
                                            <p:strVal val="#ppt_x"/>
                                          </p:val>
                                        </p:tav>
                                        <p:tav tm="100000">
                                          <p:val>
                                            <p:strVal val="#ppt_x"/>
                                          </p:val>
                                        </p:tav>
                                      </p:tavLst>
                                    </p:anim>
                                    <p:anim calcmode="lin" valueType="num">
                                      <p:cBhvr>
                                        <p:cTn id="1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38" name="Rectangle 6" descr="cA4aKEIPQrerBnp1yGHv_IMG_9534-3-2-op"/>
          <p:cNvSpPr>
            <a:spLocks noChangeArrowheads="1"/>
          </p:cNvSpPr>
          <p:nvPr/>
        </p:nvSpPr>
        <p:spPr bwMode="auto">
          <a:xfrm>
            <a:off x="3722489" y="1854773"/>
            <a:ext cx="2331169" cy="2134259"/>
          </a:xfrm>
          <a:prstGeom prst="rect">
            <a:avLst/>
          </a:prstGeom>
          <a:blipFill dpi="0" rotWithShape="1">
            <a:blip r:embed="rId1"/>
            <a:srcRect/>
            <a:stretch>
              <a:fillRect r="-37330"/>
            </a:stretch>
          </a:blipFill>
          <a:ln>
            <a:noFill/>
          </a:ln>
        </p:spPr>
        <p:txBody>
          <a:bodyPr/>
          <a:lstStyle/>
          <a:p>
            <a:endParaRPr lang="zh-CN" altLang="en-US" sz="3200">
              <a:solidFill>
                <a:schemeClr val="tx1">
                  <a:lumMod val="75000"/>
                  <a:lumOff val="25000"/>
                </a:schemeClr>
              </a:solidFill>
            </a:endParaRPr>
          </a:p>
        </p:txBody>
      </p:sp>
      <p:sp>
        <p:nvSpPr>
          <p:cNvPr id="39" name="Rectangle 7" descr="photo-1416339276121-ba1dfa199912"/>
          <p:cNvSpPr>
            <a:spLocks noChangeArrowheads="1"/>
          </p:cNvSpPr>
          <p:nvPr/>
        </p:nvSpPr>
        <p:spPr bwMode="auto">
          <a:xfrm>
            <a:off x="6123530" y="1854773"/>
            <a:ext cx="2331169" cy="2134259"/>
          </a:xfrm>
          <a:prstGeom prst="rect">
            <a:avLst/>
          </a:prstGeom>
          <a:blipFill dpi="0" rotWithShape="1">
            <a:blip r:embed="rId1"/>
            <a:srcRect/>
            <a:stretch>
              <a:fillRect r="-37330"/>
            </a:stretch>
          </a:blipFill>
          <a:ln>
            <a:noFill/>
          </a:ln>
        </p:spPr>
        <p:txBody>
          <a:bodyPr/>
          <a:lstStyle/>
          <a:p>
            <a:endParaRPr lang="zh-CN" altLang="en-US" sz="3200">
              <a:solidFill>
                <a:schemeClr val="tx1">
                  <a:lumMod val="75000"/>
                  <a:lumOff val="25000"/>
                </a:schemeClr>
              </a:solidFill>
            </a:endParaRPr>
          </a:p>
        </p:txBody>
      </p:sp>
      <p:sp>
        <p:nvSpPr>
          <p:cNvPr id="40" name="Rectangle 8" descr="psb"/>
          <p:cNvSpPr>
            <a:spLocks noChangeArrowheads="1"/>
          </p:cNvSpPr>
          <p:nvPr/>
        </p:nvSpPr>
        <p:spPr bwMode="auto">
          <a:xfrm>
            <a:off x="3722489" y="4054674"/>
            <a:ext cx="2331169" cy="2136375"/>
          </a:xfrm>
          <a:prstGeom prst="rect">
            <a:avLst/>
          </a:prstGeom>
          <a:blipFill dpi="0" rotWithShape="1">
            <a:blip r:embed="rId1"/>
            <a:srcRect/>
            <a:stretch>
              <a:fillRect r="-37330"/>
            </a:stretch>
          </a:blipFill>
          <a:ln>
            <a:noFill/>
          </a:ln>
        </p:spPr>
        <p:txBody>
          <a:bodyPr/>
          <a:lstStyle/>
          <a:p>
            <a:endParaRPr lang="zh-CN" altLang="en-US" sz="3200">
              <a:solidFill>
                <a:schemeClr val="tx1">
                  <a:lumMod val="75000"/>
                  <a:lumOff val="25000"/>
                </a:schemeClr>
              </a:solidFill>
            </a:endParaRPr>
          </a:p>
        </p:txBody>
      </p:sp>
      <p:sp>
        <p:nvSpPr>
          <p:cNvPr id="41" name="Rectangle 9" descr="Money"/>
          <p:cNvSpPr>
            <a:spLocks noChangeArrowheads="1"/>
          </p:cNvSpPr>
          <p:nvPr/>
        </p:nvSpPr>
        <p:spPr bwMode="auto">
          <a:xfrm>
            <a:off x="6123530" y="4054674"/>
            <a:ext cx="2331169" cy="2136375"/>
          </a:xfrm>
          <a:prstGeom prst="rect">
            <a:avLst/>
          </a:prstGeom>
          <a:blipFill dpi="0" rotWithShape="1">
            <a:blip r:embed="rId1"/>
            <a:srcRect/>
            <a:stretch>
              <a:fillRect r="-37330"/>
            </a:stretch>
          </a:blipFill>
          <a:ln>
            <a:noFill/>
          </a:ln>
        </p:spPr>
        <p:txBody>
          <a:bodyPr/>
          <a:lstStyle/>
          <a:p>
            <a:endParaRPr lang="zh-CN" altLang="en-US" sz="3200">
              <a:solidFill>
                <a:schemeClr val="tx1">
                  <a:lumMod val="75000"/>
                  <a:lumOff val="25000"/>
                </a:schemeClr>
              </a:solidFill>
            </a:endParaRPr>
          </a:p>
        </p:txBody>
      </p:sp>
      <p:sp>
        <p:nvSpPr>
          <p:cNvPr id="42" name="Oval 10"/>
          <p:cNvSpPr>
            <a:spLocks noChangeArrowheads="1"/>
          </p:cNvSpPr>
          <p:nvPr/>
        </p:nvSpPr>
        <p:spPr bwMode="auto">
          <a:xfrm>
            <a:off x="3343489" y="2551372"/>
            <a:ext cx="783408" cy="787643"/>
          </a:xfrm>
          <a:prstGeom prst="ellipse">
            <a:avLst/>
          </a:prstGeom>
          <a:solidFill>
            <a:srgbClr val="538135"/>
          </a:solidFill>
          <a:ln w="12700">
            <a:noFill/>
            <a:round/>
          </a:ln>
        </p:spPr>
        <p:txBody>
          <a:bodyPr/>
          <a:lstStyle/>
          <a:p>
            <a:endParaRPr lang="zh-CN" altLang="en-US" sz="3200">
              <a:solidFill>
                <a:schemeClr val="tx1">
                  <a:lumMod val="75000"/>
                  <a:lumOff val="25000"/>
                </a:schemeClr>
              </a:solidFill>
            </a:endParaRPr>
          </a:p>
        </p:txBody>
      </p:sp>
      <p:sp>
        <p:nvSpPr>
          <p:cNvPr id="43" name="Oval 11"/>
          <p:cNvSpPr>
            <a:spLocks noChangeArrowheads="1"/>
          </p:cNvSpPr>
          <p:nvPr/>
        </p:nvSpPr>
        <p:spPr bwMode="auto">
          <a:xfrm>
            <a:off x="3343489" y="4730098"/>
            <a:ext cx="783408" cy="783408"/>
          </a:xfrm>
          <a:prstGeom prst="ellipse">
            <a:avLst/>
          </a:prstGeom>
          <a:solidFill>
            <a:srgbClr val="538135"/>
          </a:solidFill>
          <a:ln w="12700">
            <a:noFill/>
            <a:round/>
          </a:ln>
        </p:spPr>
        <p:txBody>
          <a:bodyPr/>
          <a:lstStyle/>
          <a:p>
            <a:endParaRPr lang="zh-CN" altLang="en-US" sz="3200">
              <a:solidFill>
                <a:schemeClr val="tx1">
                  <a:lumMod val="75000"/>
                  <a:lumOff val="25000"/>
                </a:schemeClr>
              </a:solidFill>
            </a:endParaRPr>
          </a:p>
        </p:txBody>
      </p:sp>
      <p:sp>
        <p:nvSpPr>
          <p:cNvPr id="44" name="Oval 12"/>
          <p:cNvSpPr>
            <a:spLocks noChangeArrowheads="1"/>
          </p:cNvSpPr>
          <p:nvPr/>
        </p:nvSpPr>
        <p:spPr bwMode="auto">
          <a:xfrm>
            <a:off x="8065113" y="2551372"/>
            <a:ext cx="783408" cy="787643"/>
          </a:xfrm>
          <a:prstGeom prst="ellipse">
            <a:avLst/>
          </a:prstGeom>
          <a:solidFill>
            <a:srgbClr val="538135"/>
          </a:solidFill>
          <a:ln w="12700">
            <a:noFill/>
            <a:round/>
          </a:ln>
        </p:spPr>
        <p:txBody>
          <a:bodyPr/>
          <a:lstStyle/>
          <a:p>
            <a:endParaRPr lang="zh-CN" altLang="en-US" sz="3200">
              <a:solidFill>
                <a:schemeClr val="tx1">
                  <a:lumMod val="75000"/>
                  <a:lumOff val="25000"/>
                </a:schemeClr>
              </a:solidFill>
            </a:endParaRPr>
          </a:p>
        </p:txBody>
      </p:sp>
      <p:sp>
        <p:nvSpPr>
          <p:cNvPr id="45" name="Oval 13"/>
          <p:cNvSpPr>
            <a:spLocks noChangeArrowheads="1"/>
          </p:cNvSpPr>
          <p:nvPr/>
        </p:nvSpPr>
        <p:spPr bwMode="auto">
          <a:xfrm>
            <a:off x="8065113" y="4730098"/>
            <a:ext cx="783408" cy="783408"/>
          </a:xfrm>
          <a:prstGeom prst="ellipse">
            <a:avLst/>
          </a:prstGeom>
          <a:solidFill>
            <a:srgbClr val="538135"/>
          </a:solidFill>
          <a:ln w="12700">
            <a:noFill/>
            <a:round/>
          </a:ln>
        </p:spPr>
        <p:txBody>
          <a:bodyPr/>
          <a:lstStyle/>
          <a:p>
            <a:endParaRPr lang="zh-CN" altLang="en-US" sz="3200">
              <a:solidFill>
                <a:schemeClr val="tx1">
                  <a:lumMod val="75000"/>
                  <a:lumOff val="25000"/>
                </a:schemeClr>
              </a:solidFill>
            </a:endParaRPr>
          </a:p>
        </p:txBody>
      </p:sp>
      <p:sp>
        <p:nvSpPr>
          <p:cNvPr id="46" name="Freeform 15"/>
          <p:cNvSpPr>
            <a:spLocks noEditPoints="1"/>
          </p:cNvSpPr>
          <p:nvPr/>
        </p:nvSpPr>
        <p:spPr bwMode="auto">
          <a:xfrm>
            <a:off x="8302252" y="4994759"/>
            <a:ext cx="309129" cy="254078"/>
          </a:xfrm>
          <a:custGeom>
            <a:avLst/>
            <a:gdLst>
              <a:gd name="T0" fmla="*/ 0 w 111"/>
              <a:gd name="T1" fmla="*/ 72 h 91"/>
              <a:gd name="T2" fmla="*/ 11 w 111"/>
              <a:gd name="T3" fmla="*/ 67 h 91"/>
              <a:gd name="T4" fmla="*/ 38 w 111"/>
              <a:gd name="T5" fmla="*/ 49 h 91"/>
              <a:gd name="T6" fmla="*/ 44 w 111"/>
              <a:gd name="T7" fmla="*/ 57 h 91"/>
              <a:gd name="T8" fmla="*/ 11 w 111"/>
              <a:gd name="T9" fmla="*/ 77 h 91"/>
              <a:gd name="T10" fmla="*/ 110 w 111"/>
              <a:gd name="T11" fmla="*/ 21 h 91"/>
              <a:gd name="T12" fmla="*/ 102 w 111"/>
              <a:gd name="T13" fmla="*/ 28 h 91"/>
              <a:gd name="T14" fmla="*/ 90 w 111"/>
              <a:gd name="T15" fmla="*/ 36 h 91"/>
              <a:gd name="T16" fmla="*/ 89 w 111"/>
              <a:gd name="T17" fmla="*/ 23 h 91"/>
              <a:gd name="T18" fmla="*/ 78 w 111"/>
              <a:gd name="T19" fmla="*/ 23 h 91"/>
              <a:gd name="T20" fmla="*/ 55 w 111"/>
              <a:gd name="T21" fmla="*/ 40 h 91"/>
              <a:gd name="T22" fmla="*/ 78 w 111"/>
              <a:gd name="T23" fmla="*/ 14 h 91"/>
              <a:gd name="T24" fmla="*/ 89 w 111"/>
              <a:gd name="T25" fmla="*/ 14 h 91"/>
              <a:gd name="T26" fmla="*/ 92 w 111"/>
              <a:gd name="T27" fmla="*/ 0 h 91"/>
              <a:gd name="T28" fmla="*/ 102 w 111"/>
              <a:gd name="T29" fmla="*/ 9 h 91"/>
              <a:gd name="T30" fmla="*/ 110 w 111"/>
              <a:gd name="T31" fmla="*/ 21 h 91"/>
              <a:gd name="T32" fmla="*/ 104 w 111"/>
              <a:gd name="T33" fmla="*/ 19 h 91"/>
              <a:gd name="T34" fmla="*/ 95 w 111"/>
              <a:gd name="T35" fmla="*/ 10 h 91"/>
              <a:gd name="T36" fmla="*/ 104 w 111"/>
              <a:gd name="T37" fmla="*/ 19 h 91"/>
              <a:gd name="T38" fmla="*/ 110 w 111"/>
              <a:gd name="T39" fmla="*/ 74 h 91"/>
              <a:gd name="T40" fmla="*/ 94 w 111"/>
              <a:gd name="T41" fmla="*/ 89 h 91"/>
              <a:gd name="T42" fmla="*/ 89 w 111"/>
              <a:gd name="T43" fmla="*/ 87 h 91"/>
              <a:gd name="T44" fmla="*/ 84 w 111"/>
              <a:gd name="T45" fmla="*/ 77 h 91"/>
              <a:gd name="T46" fmla="*/ 44 w 111"/>
              <a:gd name="T47" fmla="*/ 48 h 91"/>
              <a:gd name="T48" fmla="*/ 11 w 111"/>
              <a:gd name="T49" fmla="*/ 23 h 91"/>
              <a:gd name="T50" fmla="*/ 0 w 111"/>
              <a:gd name="T51" fmla="*/ 19 h 91"/>
              <a:gd name="T52" fmla="*/ 11 w 111"/>
              <a:gd name="T53" fmla="*/ 14 h 91"/>
              <a:gd name="T54" fmla="*/ 51 w 111"/>
              <a:gd name="T55" fmla="*/ 42 h 91"/>
              <a:gd name="T56" fmla="*/ 84 w 111"/>
              <a:gd name="T57" fmla="*/ 67 h 91"/>
              <a:gd name="T58" fmla="*/ 89 w 111"/>
              <a:gd name="T59" fmla="*/ 57 h 91"/>
              <a:gd name="T60" fmla="*/ 94 w 111"/>
              <a:gd name="T61" fmla="*/ 54 h 91"/>
              <a:gd name="T62" fmla="*/ 110 w 111"/>
              <a:gd name="T63" fmla="*/ 70 h 91"/>
              <a:gd name="T64" fmla="*/ 110 w 111"/>
              <a:gd name="T65" fmla="*/ 74 h 91"/>
              <a:gd name="T66" fmla="*/ 104 w 111"/>
              <a:gd name="T67" fmla="*/ 72 h 91"/>
              <a:gd name="T68" fmla="*/ 95 w 111"/>
              <a:gd name="T69" fmla="*/ 63 h 91"/>
              <a:gd name="T70" fmla="*/ 104 w 111"/>
              <a:gd name="T71" fmla="*/ 7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91">
                <a:moveTo>
                  <a:pt x="5" y="77"/>
                </a:moveTo>
                <a:cubicBezTo>
                  <a:pt x="2" y="77"/>
                  <a:pt x="0" y="75"/>
                  <a:pt x="0" y="72"/>
                </a:cubicBezTo>
                <a:cubicBezTo>
                  <a:pt x="0" y="69"/>
                  <a:pt x="2" y="67"/>
                  <a:pt x="5" y="67"/>
                </a:cubicBezTo>
                <a:cubicBezTo>
                  <a:pt x="11" y="67"/>
                  <a:pt x="11" y="67"/>
                  <a:pt x="11" y="67"/>
                </a:cubicBezTo>
                <a:cubicBezTo>
                  <a:pt x="17" y="67"/>
                  <a:pt x="17" y="67"/>
                  <a:pt x="17" y="67"/>
                </a:cubicBezTo>
                <a:cubicBezTo>
                  <a:pt x="23" y="67"/>
                  <a:pt x="31" y="59"/>
                  <a:pt x="38" y="49"/>
                </a:cubicBezTo>
                <a:cubicBezTo>
                  <a:pt x="40" y="51"/>
                  <a:pt x="40" y="51"/>
                  <a:pt x="40" y="51"/>
                </a:cubicBezTo>
                <a:cubicBezTo>
                  <a:pt x="41" y="53"/>
                  <a:pt x="43" y="55"/>
                  <a:pt x="44" y="57"/>
                </a:cubicBezTo>
                <a:cubicBezTo>
                  <a:pt x="36" y="68"/>
                  <a:pt x="27" y="77"/>
                  <a:pt x="17" y="77"/>
                </a:cubicBezTo>
                <a:cubicBezTo>
                  <a:pt x="11" y="77"/>
                  <a:pt x="11" y="77"/>
                  <a:pt x="11" y="77"/>
                </a:cubicBezTo>
                <a:cubicBezTo>
                  <a:pt x="5" y="77"/>
                  <a:pt x="5" y="77"/>
                  <a:pt x="5" y="77"/>
                </a:cubicBezTo>
                <a:close/>
                <a:moveTo>
                  <a:pt x="110" y="21"/>
                </a:moveTo>
                <a:cubicBezTo>
                  <a:pt x="110" y="21"/>
                  <a:pt x="110" y="21"/>
                  <a:pt x="110" y="21"/>
                </a:cubicBezTo>
                <a:cubicBezTo>
                  <a:pt x="102" y="28"/>
                  <a:pt x="102" y="28"/>
                  <a:pt x="102" y="28"/>
                </a:cubicBezTo>
                <a:cubicBezTo>
                  <a:pt x="94" y="36"/>
                  <a:pt x="94" y="36"/>
                  <a:pt x="94" y="36"/>
                </a:cubicBezTo>
                <a:cubicBezTo>
                  <a:pt x="93" y="37"/>
                  <a:pt x="91" y="37"/>
                  <a:pt x="90" y="36"/>
                </a:cubicBezTo>
                <a:cubicBezTo>
                  <a:pt x="90" y="35"/>
                  <a:pt x="89" y="35"/>
                  <a:pt x="89" y="34"/>
                </a:cubicBezTo>
                <a:cubicBezTo>
                  <a:pt x="89" y="23"/>
                  <a:pt x="89" y="23"/>
                  <a:pt x="89" y="23"/>
                </a:cubicBezTo>
                <a:cubicBezTo>
                  <a:pt x="84" y="23"/>
                  <a:pt x="84" y="23"/>
                  <a:pt x="84" y="23"/>
                </a:cubicBezTo>
                <a:cubicBezTo>
                  <a:pt x="78" y="23"/>
                  <a:pt x="78" y="23"/>
                  <a:pt x="78" y="23"/>
                </a:cubicBezTo>
                <a:cubicBezTo>
                  <a:pt x="71" y="23"/>
                  <a:pt x="64" y="32"/>
                  <a:pt x="56" y="41"/>
                </a:cubicBezTo>
                <a:cubicBezTo>
                  <a:pt x="55" y="40"/>
                  <a:pt x="55" y="40"/>
                  <a:pt x="55" y="40"/>
                </a:cubicBezTo>
                <a:cubicBezTo>
                  <a:pt x="53" y="38"/>
                  <a:pt x="52" y="36"/>
                  <a:pt x="50" y="34"/>
                </a:cubicBezTo>
                <a:cubicBezTo>
                  <a:pt x="59" y="23"/>
                  <a:pt x="68" y="14"/>
                  <a:pt x="78" y="14"/>
                </a:cubicBezTo>
                <a:cubicBezTo>
                  <a:pt x="84" y="14"/>
                  <a:pt x="84" y="14"/>
                  <a:pt x="84" y="14"/>
                </a:cubicBezTo>
                <a:cubicBezTo>
                  <a:pt x="89" y="14"/>
                  <a:pt x="89" y="14"/>
                  <a:pt x="89" y="14"/>
                </a:cubicBezTo>
                <a:cubicBezTo>
                  <a:pt x="89" y="3"/>
                  <a:pt x="89" y="3"/>
                  <a:pt x="89" y="3"/>
                </a:cubicBezTo>
                <a:cubicBezTo>
                  <a:pt x="89" y="1"/>
                  <a:pt x="91" y="0"/>
                  <a:pt x="92" y="0"/>
                </a:cubicBezTo>
                <a:cubicBezTo>
                  <a:pt x="93" y="0"/>
                  <a:pt x="94" y="1"/>
                  <a:pt x="94" y="1"/>
                </a:cubicBezTo>
                <a:cubicBezTo>
                  <a:pt x="102" y="9"/>
                  <a:pt x="102" y="9"/>
                  <a:pt x="102" y="9"/>
                </a:cubicBezTo>
                <a:cubicBezTo>
                  <a:pt x="110" y="17"/>
                  <a:pt x="110" y="17"/>
                  <a:pt x="110" y="17"/>
                </a:cubicBezTo>
                <a:cubicBezTo>
                  <a:pt x="111" y="18"/>
                  <a:pt x="111" y="19"/>
                  <a:pt x="110" y="21"/>
                </a:cubicBezTo>
                <a:cubicBezTo>
                  <a:pt x="110" y="21"/>
                  <a:pt x="110" y="21"/>
                  <a:pt x="110" y="21"/>
                </a:cubicBezTo>
                <a:close/>
                <a:moveTo>
                  <a:pt x="104" y="19"/>
                </a:moveTo>
                <a:cubicBezTo>
                  <a:pt x="104" y="19"/>
                  <a:pt x="104" y="19"/>
                  <a:pt x="104" y="19"/>
                </a:cubicBezTo>
                <a:cubicBezTo>
                  <a:pt x="101" y="16"/>
                  <a:pt x="98" y="13"/>
                  <a:pt x="95" y="10"/>
                </a:cubicBezTo>
                <a:cubicBezTo>
                  <a:pt x="95" y="27"/>
                  <a:pt x="95" y="27"/>
                  <a:pt x="95" y="27"/>
                </a:cubicBezTo>
                <a:cubicBezTo>
                  <a:pt x="98" y="24"/>
                  <a:pt x="101" y="21"/>
                  <a:pt x="104" y="19"/>
                </a:cubicBezTo>
                <a:close/>
                <a:moveTo>
                  <a:pt x="110" y="74"/>
                </a:moveTo>
                <a:cubicBezTo>
                  <a:pt x="110" y="74"/>
                  <a:pt x="110" y="74"/>
                  <a:pt x="110" y="74"/>
                </a:cubicBezTo>
                <a:cubicBezTo>
                  <a:pt x="102" y="82"/>
                  <a:pt x="102" y="82"/>
                  <a:pt x="102" y="82"/>
                </a:cubicBezTo>
                <a:cubicBezTo>
                  <a:pt x="94" y="89"/>
                  <a:pt x="94" y="89"/>
                  <a:pt x="94" y="89"/>
                </a:cubicBezTo>
                <a:cubicBezTo>
                  <a:pt x="93" y="91"/>
                  <a:pt x="91" y="91"/>
                  <a:pt x="90" y="89"/>
                </a:cubicBezTo>
                <a:cubicBezTo>
                  <a:pt x="90" y="89"/>
                  <a:pt x="89" y="88"/>
                  <a:pt x="89" y="87"/>
                </a:cubicBezTo>
                <a:cubicBezTo>
                  <a:pt x="89" y="77"/>
                  <a:pt x="89" y="77"/>
                  <a:pt x="89" y="77"/>
                </a:cubicBezTo>
                <a:cubicBezTo>
                  <a:pt x="84" y="77"/>
                  <a:pt x="84" y="77"/>
                  <a:pt x="84" y="77"/>
                </a:cubicBezTo>
                <a:cubicBezTo>
                  <a:pt x="78" y="77"/>
                  <a:pt x="78" y="77"/>
                  <a:pt x="78" y="77"/>
                </a:cubicBezTo>
                <a:cubicBezTo>
                  <a:pt x="65" y="77"/>
                  <a:pt x="54" y="62"/>
                  <a:pt x="44" y="48"/>
                </a:cubicBezTo>
                <a:cubicBezTo>
                  <a:pt x="34" y="36"/>
                  <a:pt x="25" y="23"/>
                  <a:pt x="17" y="23"/>
                </a:cubicBezTo>
                <a:cubicBezTo>
                  <a:pt x="11" y="23"/>
                  <a:pt x="11" y="23"/>
                  <a:pt x="11" y="23"/>
                </a:cubicBezTo>
                <a:cubicBezTo>
                  <a:pt x="5" y="23"/>
                  <a:pt x="5" y="23"/>
                  <a:pt x="5" y="23"/>
                </a:cubicBezTo>
                <a:cubicBezTo>
                  <a:pt x="2" y="23"/>
                  <a:pt x="0" y="21"/>
                  <a:pt x="0" y="19"/>
                </a:cubicBezTo>
                <a:cubicBezTo>
                  <a:pt x="0" y="16"/>
                  <a:pt x="2" y="14"/>
                  <a:pt x="5" y="14"/>
                </a:cubicBezTo>
                <a:cubicBezTo>
                  <a:pt x="11" y="14"/>
                  <a:pt x="11" y="14"/>
                  <a:pt x="11" y="14"/>
                </a:cubicBezTo>
                <a:cubicBezTo>
                  <a:pt x="17" y="14"/>
                  <a:pt x="17" y="14"/>
                  <a:pt x="17" y="14"/>
                </a:cubicBezTo>
                <a:cubicBezTo>
                  <a:pt x="29" y="14"/>
                  <a:pt x="40" y="28"/>
                  <a:pt x="51" y="42"/>
                </a:cubicBezTo>
                <a:cubicBezTo>
                  <a:pt x="60" y="55"/>
                  <a:pt x="70" y="67"/>
                  <a:pt x="78" y="67"/>
                </a:cubicBezTo>
                <a:cubicBezTo>
                  <a:pt x="84" y="67"/>
                  <a:pt x="84" y="67"/>
                  <a:pt x="84" y="67"/>
                </a:cubicBezTo>
                <a:cubicBezTo>
                  <a:pt x="89" y="67"/>
                  <a:pt x="89" y="67"/>
                  <a:pt x="89" y="67"/>
                </a:cubicBezTo>
                <a:cubicBezTo>
                  <a:pt x="89" y="57"/>
                  <a:pt x="89" y="57"/>
                  <a:pt x="89" y="57"/>
                </a:cubicBezTo>
                <a:cubicBezTo>
                  <a:pt x="89" y="55"/>
                  <a:pt x="91" y="54"/>
                  <a:pt x="92" y="54"/>
                </a:cubicBezTo>
                <a:cubicBezTo>
                  <a:pt x="93" y="54"/>
                  <a:pt x="94" y="54"/>
                  <a:pt x="94" y="54"/>
                </a:cubicBezTo>
                <a:cubicBezTo>
                  <a:pt x="102" y="62"/>
                  <a:pt x="102" y="62"/>
                  <a:pt x="102" y="62"/>
                </a:cubicBezTo>
                <a:cubicBezTo>
                  <a:pt x="110" y="70"/>
                  <a:pt x="110" y="70"/>
                  <a:pt x="110" y="70"/>
                </a:cubicBezTo>
                <a:cubicBezTo>
                  <a:pt x="111" y="71"/>
                  <a:pt x="111" y="73"/>
                  <a:pt x="110" y="74"/>
                </a:cubicBezTo>
                <a:cubicBezTo>
                  <a:pt x="110" y="74"/>
                  <a:pt x="110" y="74"/>
                  <a:pt x="110" y="74"/>
                </a:cubicBezTo>
                <a:close/>
                <a:moveTo>
                  <a:pt x="104" y="72"/>
                </a:moveTo>
                <a:cubicBezTo>
                  <a:pt x="104" y="72"/>
                  <a:pt x="104" y="72"/>
                  <a:pt x="104" y="72"/>
                </a:cubicBezTo>
                <a:cubicBezTo>
                  <a:pt x="98" y="66"/>
                  <a:pt x="98" y="66"/>
                  <a:pt x="98" y="66"/>
                </a:cubicBezTo>
                <a:cubicBezTo>
                  <a:pt x="95" y="63"/>
                  <a:pt x="95" y="63"/>
                  <a:pt x="95" y="63"/>
                </a:cubicBezTo>
                <a:cubicBezTo>
                  <a:pt x="95" y="81"/>
                  <a:pt x="95" y="81"/>
                  <a:pt x="95" y="81"/>
                </a:cubicBezTo>
                <a:cubicBezTo>
                  <a:pt x="98" y="78"/>
                  <a:pt x="101" y="75"/>
                  <a:pt x="104" y="7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47" name="Freeform 16"/>
          <p:cNvSpPr>
            <a:spLocks noEditPoints="1"/>
          </p:cNvSpPr>
          <p:nvPr/>
        </p:nvSpPr>
        <p:spPr bwMode="auto">
          <a:xfrm>
            <a:off x="3546746" y="2767343"/>
            <a:ext cx="347241" cy="359944"/>
          </a:xfrm>
          <a:custGeom>
            <a:avLst/>
            <a:gdLst>
              <a:gd name="T0" fmla="*/ 105 w 123"/>
              <a:gd name="T1" fmla="*/ 18 h 128"/>
              <a:gd name="T2" fmla="*/ 108 w 123"/>
              <a:gd name="T3" fmla="*/ 101 h 128"/>
              <a:gd name="T4" fmla="*/ 113 w 123"/>
              <a:gd name="T5" fmla="*/ 64 h 128"/>
              <a:gd name="T6" fmla="*/ 92 w 123"/>
              <a:gd name="T7" fmla="*/ 86 h 128"/>
              <a:gd name="T8" fmla="*/ 90 w 123"/>
              <a:gd name="T9" fmla="*/ 64 h 128"/>
              <a:gd name="T10" fmla="*/ 36 w 123"/>
              <a:gd name="T11" fmla="*/ 85 h 128"/>
              <a:gd name="T12" fmla="*/ 28 w 123"/>
              <a:gd name="T13" fmla="*/ 64 h 128"/>
              <a:gd name="T14" fmla="*/ 22 w 123"/>
              <a:gd name="T15" fmla="*/ 94 h 128"/>
              <a:gd name="T16" fmla="*/ 0 w 123"/>
              <a:gd name="T17" fmla="*/ 61 h 128"/>
              <a:gd name="T18" fmla="*/ 62 w 123"/>
              <a:gd name="T19" fmla="*/ 0 h 128"/>
              <a:gd name="T20" fmla="*/ 80 w 123"/>
              <a:gd name="T21" fmla="*/ 111 h 128"/>
              <a:gd name="T22" fmla="*/ 76 w 123"/>
              <a:gd name="T23" fmla="*/ 128 h 128"/>
              <a:gd name="T24" fmla="*/ 48 w 123"/>
              <a:gd name="T25" fmla="*/ 128 h 128"/>
              <a:gd name="T26" fmla="*/ 43 w 123"/>
              <a:gd name="T27" fmla="*/ 123 h 128"/>
              <a:gd name="T28" fmla="*/ 29 w 123"/>
              <a:gd name="T29" fmla="*/ 111 h 128"/>
              <a:gd name="T30" fmla="*/ 25 w 123"/>
              <a:gd name="T31" fmla="*/ 103 h 128"/>
              <a:gd name="T32" fmla="*/ 65 w 123"/>
              <a:gd name="T33" fmla="*/ 70 h 128"/>
              <a:gd name="T34" fmla="*/ 98 w 123"/>
              <a:gd name="T35" fmla="*/ 103 h 128"/>
              <a:gd name="T36" fmla="*/ 94 w 123"/>
              <a:gd name="T37" fmla="*/ 111 h 128"/>
              <a:gd name="T38" fmla="*/ 80 w 123"/>
              <a:gd name="T39" fmla="*/ 111 h 128"/>
              <a:gd name="T40" fmla="*/ 71 w 123"/>
              <a:gd name="T41" fmla="*/ 119 h 128"/>
              <a:gd name="T42" fmla="*/ 71 w 123"/>
              <a:gd name="T43" fmla="*/ 106 h 128"/>
              <a:gd name="T44" fmla="*/ 83 w 123"/>
              <a:gd name="T45" fmla="*/ 101 h 128"/>
              <a:gd name="T46" fmla="*/ 40 w 123"/>
              <a:gd name="T47" fmla="*/ 101 h 128"/>
              <a:gd name="T48" fmla="*/ 48 w 123"/>
              <a:gd name="T49" fmla="*/ 101 h 128"/>
              <a:gd name="T50" fmla="*/ 52 w 123"/>
              <a:gd name="T51" fmla="*/ 119 h 128"/>
              <a:gd name="T52" fmla="*/ 98 w 123"/>
              <a:gd name="T53" fmla="*/ 25 h 128"/>
              <a:gd name="T54" fmla="*/ 97 w 123"/>
              <a:gd name="T55" fmla="*/ 23 h 128"/>
              <a:gd name="T56" fmla="*/ 95 w 123"/>
              <a:gd name="T57" fmla="*/ 58 h 128"/>
              <a:gd name="T58" fmla="*/ 98 w 123"/>
              <a:gd name="T59" fmla="*/ 25 h 128"/>
              <a:gd name="T60" fmla="*/ 92 w 123"/>
              <a:gd name="T61" fmla="*/ 20 h 128"/>
              <a:gd name="T62" fmla="*/ 86 w 123"/>
              <a:gd name="T63" fmla="*/ 20 h 128"/>
              <a:gd name="T64" fmla="*/ 92 w 123"/>
              <a:gd name="T65" fmla="*/ 20 h 128"/>
              <a:gd name="T66" fmla="*/ 70 w 123"/>
              <a:gd name="T67" fmla="*/ 10 h 128"/>
              <a:gd name="T68" fmla="*/ 64 w 123"/>
              <a:gd name="T69" fmla="*/ 29 h 128"/>
              <a:gd name="T70" fmla="*/ 82 w 123"/>
              <a:gd name="T71" fmla="*/ 25 h 128"/>
              <a:gd name="T72" fmla="*/ 70 w 123"/>
              <a:gd name="T73" fmla="*/ 10 h 128"/>
              <a:gd name="T74" fmla="*/ 59 w 123"/>
              <a:gd name="T75" fmla="*/ 10 h 128"/>
              <a:gd name="T76" fmla="*/ 42 w 123"/>
              <a:gd name="T77" fmla="*/ 23 h 128"/>
              <a:gd name="T78" fmla="*/ 43 w 123"/>
              <a:gd name="T79" fmla="*/ 26 h 128"/>
              <a:gd name="T80" fmla="*/ 59 w 123"/>
              <a:gd name="T81" fmla="*/ 10 h 128"/>
              <a:gd name="T82" fmla="*/ 41 w 123"/>
              <a:gd name="T83" fmla="*/ 14 h 128"/>
              <a:gd name="T84" fmla="*/ 36 w 123"/>
              <a:gd name="T85" fmla="*/ 23 h 128"/>
              <a:gd name="T86" fmla="*/ 41 w 123"/>
              <a:gd name="T87" fmla="*/ 14 h 128"/>
              <a:gd name="T88" fmla="*/ 26 w 123"/>
              <a:gd name="T89" fmla="*/ 23 h 128"/>
              <a:gd name="T90" fmla="*/ 10 w 123"/>
              <a:gd name="T91" fmla="*/ 58 h 128"/>
              <a:gd name="T92" fmla="*/ 33 w 123"/>
              <a:gd name="T93" fmla="*/ 28 h 128"/>
              <a:gd name="T94" fmla="*/ 85 w 123"/>
              <a:gd name="T95" fmla="*/ 30 h 128"/>
              <a:gd name="T96" fmla="*/ 82 w 123"/>
              <a:gd name="T97" fmla="*/ 31 h 128"/>
              <a:gd name="T98" fmla="*/ 64 w 123"/>
              <a:gd name="T99" fmla="*/ 58 h 128"/>
              <a:gd name="T100" fmla="*/ 85 w 123"/>
              <a:gd name="T101" fmla="*/ 30 h 128"/>
              <a:gd name="T102" fmla="*/ 59 w 123"/>
              <a:gd name="T103" fmla="*/ 35 h 128"/>
              <a:gd name="T104" fmla="*/ 39 w 123"/>
              <a:gd name="T105" fmla="*/ 30 h 128"/>
              <a:gd name="T106" fmla="*/ 59 w 123"/>
              <a:gd name="T107"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128">
                <a:moveTo>
                  <a:pt x="62" y="0"/>
                </a:moveTo>
                <a:cubicBezTo>
                  <a:pt x="78" y="0"/>
                  <a:pt x="94" y="7"/>
                  <a:pt x="105" y="18"/>
                </a:cubicBezTo>
                <a:cubicBezTo>
                  <a:pt x="116" y="29"/>
                  <a:pt x="123" y="44"/>
                  <a:pt x="123" y="61"/>
                </a:cubicBezTo>
                <a:cubicBezTo>
                  <a:pt x="123" y="76"/>
                  <a:pt x="117" y="90"/>
                  <a:pt x="108" y="101"/>
                </a:cubicBezTo>
                <a:cubicBezTo>
                  <a:pt x="104" y="105"/>
                  <a:pt x="97" y="99"/>
                  <a:pt x="101" y="95"/>
                </a:cubicBezTo>
                <a:cubicBezTo>
                  <a:pt x="108" y="86"/>
                  <a:pt x="113" y="75"/>
                  <a:pt x="113" y="64"/>
                </a:cubicBezTo>
                <a:cubicBezTo>
                  <a:pt x="95" y="64"/>
                  <a:pt x="95" y="64"/>
                  <a:pt x="95" y="64"/>
                </a:cubicBezTo>
                <a:cubicBezTo>
                  <a:pt x="95" y="72"/>
                  <a:pt x="94" y="79"/>
                  <a:pt x="92" y="86"/>
                </a:cubicBezTo>
                <a:cubicBezTo>
                  <a:pt x="91" y="90"/>
                  <a:pt x="86" y="88"/>
                  <a:pt x="87" y="85"/>
                </a:cubicBezTo>
                <a:cubicBezTo>
                  <a:pt x="88" y="78"/>
                  <a:pt x="90" y="71"/>
                  <a:pt x="90" y="64"/>
                </a:cubicBezTo>
                <a:cubicBezTo>
                  <a:pt x="67" y="64"/>
                  <a:pt x="57" y="64"/>
                  <a:pt x="33" y="64"/>
                </a:cubicBezTo>
                <a:cubicBezTo>
                  <a:pt x="34" y="71"/>
                  <a:pt x="35" y="78"/>
                  <a:pt x="36" y="85"/>
                </a:cubicBezTo>
                <a:cubicBezTo>
                  <a:pt x="37" y="89"/>
                  <a:pt x="32" y="90"/>
                  <a:pt x="31" y="85"/>
                </a:cubicBezTo>
                <a:cubicBezTo>
                  <a:pt x="29" y="79"/>
                  <a:pt x="28" y="72"/>
                  <a:pt x="28" y="64"/>
                </a:cubicBezTo>
                <a:cubicBezTo>
                  <a:pt x="10" y="64"/>
                  <a:pt x="10" y="64"/>
                  <a:pt x="10" y="64"/>
                </a:cubicBezTo>
                <a:cubicBezTo>
                  <a:pt x="11" y="76"/>
                  <a:pt x="15" y="86"/>
                  <a:pt x="22" y="94"/>
                </a:cubicBezTo>
                <a:cubicBezTo>
                  <a:pt x="26" y="99"/>
                  <a:pt x="19" y="105"/>
                  <a:pt x="15" y="101"/>
                </a:cubicBezTo>
                <a:cubicBezTo>
                  <a:pt x="6" y="90"/>
                  <a:pt x="0" y="76"/>
                  <a:pt x="0" y="61"/>
                </a:cubicBezTo>
                <a:cubicBezTo>
                  <a:pt x="0" y="44"/>
                  <a:pt x="7" y="29"/>
                  <a:pt x="18" y="18"/>
                </a:cubicBezTo>
                <a:cubicBezTo>
                  <a:pt x="29" y="7"/>
                  <a:pt x="45" y="0"/>
                  <a:pt x="62" y="0"/>
                </a:cubicBezTo>
                <a:close/>
                <a:moveTo>
                  <a:pt x="80" y="111"/>
                </a:moveTo>
                <a:cubicBezTo>
                  <a:pt x="80" y="111"/>
                  <a:pt x="80" y="111"/>
                  <a:pt x="80" y="111"/>
                </a:cubicBezTo>
                <a:cubicBezTo>
                  <a:pt x="80" y="123"/>
                  <a:pt x="80" y="123"/>
                  <a:pt x="80" y="123"/>
                </a:cubicBezTo>
                <a:cubicBezTo>
                  <a:pt x="80" y="126"/>
                  <a:pt x="78" y="128"/>
                  <a:pt x="76" y="128"/>
                </a:cubicBezTo>
                <a:cubicBezTo>
                  <a:pt x="75" y="128"/>
                  <a:pt x="75" y="128"/>
                  <a:pt x="75" y="128"/>
                </a:cubicBezTo>
                <a:cubicBezTo>
                  <a:pt x="48" y="128"/>
                  <a:pt x="48" y="128"/>
                  <a:pt x="48" y="128"/>
                </a:cubicBezTo>
                <a:cubicBezTo>
                  <a:pt x="45" y="128"/>
                  <a:pt x="43" y="126"/>
                  <a:pt x="43" y="123"/>
                </a:cubicBezTo>
                <a:cubicBezTo>
                  <a:pt x="43" y="123"/>
                  <a:pt x="43" y="123"/>
                  <a:pt x="43" y="123"/>
                </a:cubicBezTo>
                <a:cubicBezTo>
                  <a:pt x="43" y="111"/>
                  <a:pt x="43" y="111"/>
                  <a:pt x="43" y="111"/>
                </a:cubicBezTo>
                <a:cubicBezTo>
                  <a:pt x="29" y="111"/>
                  <a:pt x="29" y="111"/>
                  <a:pt x="29" y="111"/>
                </a:cubicBezTo>
                <a:cubicBezTo>
                  <a:pt x="26" y="111"/>
                  <a:pt x="24" y="109"/>
                  <a:pt x="24" y="106"/>
                </a:cubicBezTo>
                <a:cubicBezTo>
                  <a:pt x="24" y="105"/>
                  <a:pt x="25" y="103"/>
                  <a:pt x="25" y="103"/>
                </a:cubicBezTo>
                <a:cubicBezTo>
                  <a:pt x="58" y="70"/>
                  <a:pt x="58" y="70"/>
                  <a:pt x="58" y="70"/>
                </a:cubicBezTo>
                <a:cubicBezTo>
                  <a:pt x="60" y="68"/>
                  <a:pt x="63" y="68"/>
                  <a:pt x="65" y="70"/>
                </a:cubicBezTo>
                <a:cubicBezTo>
                  <a:pt x="65" y="70"/>
                  <a:pt x="65" y="70"/>
                  <a:pt x="65" y="70"/>
                </a:cubicBezTo>
                <a:cubicBezTo>
                  <a:pt x="98" y="103"/>
                  <a:pt x="98" y="103"/>
                  <a:pt x="98" y="103"/>
                </a:cubicBezTo>
                <a:cubicBezTo>
                  <a:pt x="100" y="104"/>
                  <a:pt x="100" y="107"/>
                  <a:pt x="98" y="109"/>
                </a:cubicBezTo>
                <a:cubicBezTo>
                  <a:pt x="97" y="110"/>
                  <a:pt x="96" y="111"/>
                  <a:pt x="94" y="111"/>
                </a:cubicBezTo>
                <a:cubicBezTo>
                  <a:pt x="94" y="111"/>
                  <a:pt x="94" y="111"/>
                  <a:pt x="94" y="111"/>
                </a:cubicBezTo>
                <a:cubicBezTo>
                  <a:pt x="80" y="111"/>
                  <a:pt x="80" y="111"/>
                  <a:pt x="80" y="111"/>
                </a:cubicBezTo>
                <a:close/>
                <a:moveTo>
                  <a:pt x="71" y="119"/>
                </a:moveTo>
                <a:cubicBezTo>
                  <a:pt x="71" y="119"/>
                  <a:pt x="71" y="119"/>
                  <a:pt x="71" y="119"/>
                </a:cubicBezTo>
                <a:cubicBezTo>
                  <a:pt x="71" y="106"/>
                  <a:pt x="71" y="106"/>
                  <a:pt x="71" y="106"/>
                </a:cubicBezTo>
                <a:cubicBezTo>
                  <a:pt x="71" y="106"/>
                  <a:pt x="71" y="106"/>
                  <a:pt x="71" y="106"/>
                </a:cubicBezTo>
                <a:cubicBezTo>
                  <a:pt x="71" y="103"/>
                  <a:pt x="73" y="101"/>
                  <a:pt x="76" y="101"/>
                </a:cubicBezTo>
                <a:cubicBezTo>
                  <a:pt x="83" y="101"/>
                  <a:pt x="83" y="101"/>
                  <a:pt x="83" y="101"/>
                </a:cubicBezTo>
                <a:cubicBezTo>
                  <a:pt x="62" y="80"/>
                  <a:pt x="62" y="80"/>
                  <a:pt x="62" y="80"/>
                </a:cubicBezTo>
                <a:cubicBezTo>
                  <a:pt x="40" y="101"/>
                  <a:pt x="40" y="101"/>
                  <a:pt x="40" y="101"/>
                </a:cubicBezTo>
                <a:cubicBezTo>
                  <a:pt x="47" y="101"/>
                  <a:pt x="47" y="101"/>
                  <a:pt x="47" y="101"/>
                </a:cubicBezTo>
                <a:cubicBezTo>
                  <a:pt x="48" y="101"/>
                  <a:pt x="48" y="101"/>
                  <a:pt x="48" y="101"/>
                </a:cubicBezTo>
                <a:cubicBezTo>
                  <a:pt x="50" y="101"/>
                  <a:pt x="52" y="103"/>
                  <a:pt x="52" y="106"/>
                </a:cubicBezTo>
                <a:cubicBezTo>
                  <a:pt x="52" y="119"/>
                  <a:pt x="52" y="119"/>
                  <a:pt x="52" y="119"/>
                </a:cubicBezTo>
                <a:cubicBezTo>
                  <a:pt x="71" y="119"/>
                  <a:pt x="71" y="119"/>
                  <a:pt x="71" y="119"/>
                </a:cubicBezTo>
                <a:close/>
                <a:moveTo>
                  <a:pt x="98" y="25"/>
                </a:moveTo>
                <a:cubicBezTo>
                  <a:pt x="98" y="25"/>
                  <a:pt x="98" y="25"/>
                  <a:pt x="98" y="25"/>
                </a:cubicBezTo>
                <a:cubicBezTo>
                  <a:pt x="98" y="24"/>
                  <a:pt x="97" y="24"/>
                  <a:pt x="97" y="23"/>
                </a:cubicBezTo>
                <a:cubicBezTo>
                  <a:pt x="95" y="25"/>
                  <a:pt x="92" y="26"/>
                  <a:pt x="90" y="28"/>
                </a:cubicBezTo>
                <a:cubicBezTo>
                  <a:pt x="93" y="37"/>
                  <a:pt x="95" y="47"/>
                  <a:pt x="95" y="58"/>
                </a:cubicBezTo>
                <a:cubicBezTo>
                  <a:pt x="113" y="58"/>
                  <a:pt x="113" y="58"/>
                  <a:pt x="113" y="58"/>
                </a:cubicBezTo>
                <a:cubicBezTo>
                  <a:pt x="112" y="45"/>
                  <a:pt x="107" y="33"/>
                  <a:pt x="98" y="25"/>
                </a:cubicBezTo>
                <a:close/>
                <a:moveTo>
                  <a:pt x="92" y="20"/>
                </a:moveTo>
                <a:cubicBezTo>
                  <a:pt x="92" y="20"/>
                  <a:pt x="92" y="20"/>
                  <a:pt x="92" y="20"/>
                </a:cubicBezTo>
                <a:cubicBezTo>
                  <a:pt x="89" y="17"/>
                  <a:pt x="86" y="15"/>
                  <a:pt x="82" y="14"/>
                </a:cubicBezTo>
                <a:cubicBezTo>
                  <a:pt x="83" y="15"/>
                  <a:pt x="85" y="18"/>
                  <a:pt x="86" y="20"/>
                </a:cubicBezTo>
                <a:cubicBezTo>
                  <a:pt x="86" y="21"/>
                  <a:pt x="87" y="22"/>
                  <a:pt x="87" y="23"/>
                </a:cubicBezTo>
                <a:cubicBezTo>
                  <a:pt x="89" y="22"/>
                  <a:pt x="91" y="21"/>
                  <a:pt x="92" y="20"/>
                </a:cubicBezTo>
                <a:close/>
                <a:moveTo>
                  <a:pt x="70" y="10"/>
                </a:moveTo>
                <a:cubicBezTo>
                  <a:pt x="70" y="10"/>
                  <a:pt x="70" y="10"/>
                  <a:pt x="70" y="10"/>
                </a:cubicBezTo>
                <a:cubicBezTo>
                  <a:pt x="68" y="10"/>
                  <a:pt x="66" y="10"/>
                  <a:pt x="64" y="10"/>
                </a:cubicBezTo>
                <a:cubicBezTo>
                  <a:pt x="64" y="29"/>
                  <a:pt x="64" y="29"/>
                  <a:pt x="64" y="29"/>
                </a:cubicBezTo>
                <a:cubicBezTo>
                  <a:pt x="70" y="29"/>
                  <a:pt x="75" y="28"/>
                  <a:pt x="80" y="26"/>
                </a:cubicBezTo>
                <a:cubicBezTo>
                  <a:pt x="81" y="26"/>
                  <a:pt x="82" y="25"/>
                  <a:pt x="82" y="25"/>
                </a:cubicBezTo>
                <a:cubicBezTo>
                  <a:pt x="82" y="24"/>
                  <a:pt x="81" y="23"/>
                  <a:pt x="81" y="23"/>
                </a:cubicBezTo>
                <a:cubicBezTo>
                  <a:pt x="78" y="17"/>
                  <a:pt x="74" y="13"/>
                  <a:pt x="70" y="10"/>
                </a:cubicBezTo>
                <a:close/>
                <a:moveTo>
                  <a:pt x="59" y="10"/>
                </a:moveTo>
                <a:cubicBezTo>
                  <a:pt x="59" y="10"/>
                  <a:pt x="59" y="10"/>
                  <a:pt x="59" y="10"/>
                </a:cubicBezTo>
                <a:cubicBezTo>
                  <a:pt x="57" y="10"/>
                  <a:pt x="55" y="10"/>
                  <a:pt x="53" y="10"/>
                </a:cubicBezTo>
                <a:cubicBezTo>
                  <a:pt x="49" y="13"/>
                  <a:pt x="45" y="17"/>
                  <a:pt x="42" y="23"/>
                </a:cubicBezTo>
                <a:cubicBezTo>
                  <a:pt x="42" y="23"/>
                  <a:pt x="41" y="24"/>
                  <a:pt x="41" y="25"/>
                </a:cubicBezTo>
                <a:cubicBezTo>
                  <a:pt x="41" y="25"/>
                  <a:pt x="42" y="26"/>
                  <a:pt x="43" y="26"/>
                </a:cubicBezTo>
                <a:cubicBezTo>
                  <a:pt x="48" y="28"/>
                  <a:pt x="53" y="29"/>
                  <a:pt x="59" y="29"/>
                </a:cubicBezTo>
                <a:cubicBezTo>
                  <a:pt x="59" y="10"/>
                  <a:pt x="59" y="10"/>
                  <a:pt x="59" y="10"/>
                </a:cubicBezTo>
                <a:close/>
                <a:moveTo>
                  <a:pt x="41" y="14"/>
                </a:moveTo>
                <a:cubicBezTo>
                  <a:pt x="41" y="14"/>
                  <a:pt x="41" y="14"/>
                  <a:pt x="41" y="14"/>
                </a:cubicBezTo>
                <a:cubicBezTo>
                  <a:pt x="37" y="15"/>
                  <a:pt x="34" y="17"/>
                  <a:pt x="31" y="20"/>
                </a:cubicBezTo>
                <a:cubicBezTo>
                  <a:pt x="32" y="21"/>
                  <a:pt x="34" y="22"/>
                  <a:pt x="36" y="23"/>
                </a:cubicBezTo>
                <a:cubicBezTo>
                  <a:pt x="36" y="22"/>
                  <a:pt x="37" y="21"/>
                  <a:pt x="37" y="20"/>
                </a:cubicBezTo>
                <a:cubicBezTo>
                  <a:pt x="38" y="18"/>
                  <a:pt x="40" y="15"/>
                  <a:pt x="41" y="14"/>
                </a:cubicBezTo>
                <a:close/>
                <a:moveTo>
                  <a:pt x="26" y="23"/>
                </a:moveTo>
                <a:cubicBezTo>
                  <a:pt x="26" y="23"/>
                  <a:pt x="26" y="23"/>
                  <a:pt x="26" y="23"/>
                </a:cubicBezTo>
                <a:cubicBezTo>
                  <a:pt x="26" y="24"/>
                  <a:pt x="25" y="24"/>
                  <a:pt x="25" y="25"/>
                </a:cubicBezTo>
                <a:cubicBezTo>
                  <a:pt x="16" y="33"/>
                  <a:pt x="11" y="45"/>
                  <a:pt x="10" y="58"/>
                </a:cubicBezTo>
                <a:cubicBezTo>
                  <a:pt x="28" y="58"/>
                  <a:pt x="28" y="58"/>
                  <a:pt x="28" y="58"/>
                </a:cubicBezTo>
                <a:cubicBezTo>
                  <a:pt x="28" y="47"/>
                  <a:pt x="30" y="37"/>
                  <a:pt x="33" y="28"/>
                </a:cubicBezTo>
                <a:cubicBezTo>
                  <a:pt x="31" y="26"/>
                  <a:pt x="29" y="25"/>
                  <a:pt x="26" y="23"/>
                </a:cubicBezTo>
                <a:close/>
                <a:moveTo>
                  <a:pt x="85" y="30"/>
                </a:moveTo>
                <a:cubicBezTo>
                  <a:pt x="85" y="30"/>
                  <a:pt x="85" y="30"/>
                  <a:pt x="85" y="30"/>
                </a:cubicBezTo>
                <a:cubicBezTo>
                  <a:pt x="84" y="31"/>
                  <a:pt x="83" y="31"/>
                  <a:pt x="82" y="31"/>
                </a:cubicBezTo>
                <a:cubicBezTo>
                  <a:pt x="77" y="33"/>
                  <a:pt x="71" y="35"/>
                  <a:pt x="64" y="35"/>
                </a:cubicBezTo>
                <a:cubicBezTo>
                  <a:pt x="64" y="58"/>
                  <a:pt x="64" y="58"/>
                  <a:pt x="64" y="58"/>
                </a:cubicBezTo>
                <a:cubicBezTo>
                  <a:pt x="90" y="58"/>
                  <a:pt x="90" y="58"/>
                  <a:pt x="90" y="58"/>
                </a:cubicBezTo>
                <a:cubicBezTo>
                  <a:pt x="89" y="48"/>
                  <a:pt x="88" y="38"/>
                  <a:pt x="85" y="30"/>
                </a:cubicBezTo>
                <a:close/>
                <a:moveTo>
                  <a:pt x="59" y="35"/>
                </a:moveTo>
                <a:cubicBezTo>
                  <a:pt x="59" y="35"/>
                  <a:pt x="59" y="35"/>
                  <a:pt x="59" y="35"/>
                </a:cubicBezTo>
                <a:cubicBezTo>
                  <a:pt x="52" y="35"/>
                  <a:pt x="46" y="33"/>
                  <a:pt x="41" y="31"/>
                </a:cubicBezTo>
                <a:cubicBezTo>
                  <a:pt x="40" y="31"/>
                  <a:pt x="39" y="31"/>
                  <a:pt x="39" y="30"/>
                </a:cubicBezTo>
                <a:cubicBezTo>
                  <a:pt x="35" y="38"/>
                  <a:pt x="34" y="48"/>
                  <a:pt x="33" y="58"/>
                </a:cubicBezTo>
                <a:cubicBezTo>
                  <a:pt x="59" y="58"/>
                  <a:pt x="59" y="58"/>
                  <a:pt x="59" y="58"/>
                </a:cubicBezTo>
                <a:cubicBezTo>
                  <a:pt x="59" y="35"/>
                  <a:pt x="59" y="35"/>
                  <a:pt x="59" y="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48" name="Freeform 17"/>
          <p:cNvSpPr>
            <a:spLocks noEditPoints="1"/>
          </p:cNvSpPr>
          <p:nvPr/>
        </p:nvSpPr>
        <p:spPr bwMode="auto">
          <a:xfrm>
            <a:off x="3548869" y="4969351"/>
            <a:ext cx="343006" cy="304894"/>
          </a:xfrm>
          <a:custGeom>
            <a:avLst/>
            <a:gdLst>
              <a:gd name="T0" fmla="*/ 5 w 123"/>
              <a:gd name="T1" fmla="*/ 0 h 108"/>
              <a:gd name="T2" fmla="*/ 123 w 123"/>
              <a:gd name="T3" fmla="*/ 5 h 108"/>
              <a:gd name="T4" fmla="*/ 123 w 123"/>
              <a:gd name="T5" fmla="*/ 104 h 108"/>
              <a:gd name="T6" fmla="*/ 118 w 123"/>
              <a:gd name="T7" fmla="*/ 108 h 108"/>
              <a:gd name="T8" fmla="*/ 0 w 123"/>
              <a:gd name="T9" fmla="*/ 104 h 108"/>
              <a:gd name="T10" fmla="*/ 0 w 123"/>
              <a:gd name="T11" fmla="*/ 77 h 108"/>
              <a:gd name="T12" fmla="*/ 3 w 123"/>
              <a:gd name="T13" fmla="*/ 75 h 108"/>
              <a:gd name="T14" fmla="*/ 26 w 123"/>
              <a:gd name="T15" fmla="*/ 75 h 108"/>
              <a:gd name="T16" fmla="*/ 28 w 123"/>
              <a:gd name="T17" fmla="*/ 84 h 108"/>
              <a:gd name="T18" fmla="*/ 28 w 123"/>
              <a:gd name="T19" fmla="*/ 50 h 108"/>
              <a:gd name="T20" fmla="*/ 28 w 123"/>
              <a:gd name="T21" fmla="*/ 56 h 108"/>
              <a:gd name="T22" fmla="*/ 3 w 123"/>
              <a:gd name="T23" fmla="*/ 59 h 108"/>
              <a:gd name="T24" fmla="*/ 0 w 123"/>
              <a:gd name="T25" fmla="*/ 56 h 108"/>
              <a:gd name="T26" fmla="*/ 5 w 123"/>
              <a:gd name="T27" fmla="*/ 0 h 108"/>
              <a:gd name="T28" fmla="*/ 10 w 123"/>
              <a:gd name="T29" fmla="*/ 80 h 108"/>
              <a:gd name="T30" fmla="*/ 113 w 123"/>
              <a:gd name="T31" fmla="*/ 99 h 108"/>
              <a:gd name="T32" fmla="*/ 10 w 123"/>
              <a:gd name="T33" fmla="*/ 35 h 108"/>
              <a:gd name="T34" fmla="*/ 23 w 123"/>
              <a:gd name="T35" fmla="*/ 53 h 108"/>
              <a:gd name="T36" fmla="*/ 26 w 123"/>
              <a:gd name="T37" fmla="*/ 40 h 108"/>
              <a:gd name="T38" fmla="*/ 28 w 123"/>
              <a:gd name="T39" fmla="*/ 41 h 108"/>
              <a:gd name="T40" fmla="*/ 52 w 123"/>
              <a:gd name="T41" fmla="*/ 69 h 108"/>
              <a:gd name="T42" fmla="*/ 24 w 123"/>
              <a:gd name="T43" fmla="*/ 93 h 108"/>
              <a:gd name="T44" fmla="*/ 23 w 123"/>
              <a:gd name="T45" fmla="*/ 80 h 108"/>
              <a:gd name="T46" fmla="*/ 103 w 123"/>
              <a:gd name="T47" fmla="*/ 45 h 108"/>
              <a:gd name="T48" fmla="*/ 106 w 123"/>
              <a:gd name="T49" fmla="*/ 48 h 108"/>
              <a:gd name="T50" fmla="*/ 63 w 123"/>
              <a:gd name="T51" fmla="*/ 51 h 108"/>
              <a:gd name="T52" fmla="*/ 63 w 123"/>
              <a:gd name="T53" fmla="*/ 45 h 108"/>
              <a:gd name="T54" fmla="*/ 92 w 123"/>
              <a:gd name="T55" fmla="*/ 83 h 108"/>
              <a:gd name="T56" fmla="*/ 94 w 123"/>
              <a:gd name="T57" fmla="*/ 85 h 108"/>
              <a:gd name="T58" fmla="*/ 63 w 123"/>
              <a:gd name="T59" fmla="*/ 88 h 108"/>
              <a:gd name="T60" fmla="*/ 63 w 123"/>
              <a:gd name="T61" fmla="*/ 83 h 108"/>
              <a:gd name="T62" fmla="*/ 103 w 123"/>
              <a:gd name="T63" fmla="*/ 58 h 108"/>
              <a:gd name="T64" fmla="*/ 106 w 123"/>
              <a:gd name="T65" fmla="*/ 61 h 108"/>
              <a:gd name="T66" fmla="*/ 63 w 123"/>
              <a:gd name="T67" fmla="*/ 63 h 108"/>
              <a:gd name="T68" fmla="*/ 63 w 123"/>
              <a:gd name="T69" fmla="*/ 58 h 108"/>
              <a:gd name="T70" fmla="*/ 103 w 123"/>
              <a:gd name="T71" fmla="*/ 70 h 108"/>
              <a:gd name="T72" fmla="*/ 106 w 123"/>
              <a:gd name="T73" fmla="*/ 73 h 108"/>
              <a:gd name="T74" fmla="*/ 63 w 123"/>
              <a:gd name="T75" fmla="*/ 76 h 108"/>
              <a:gd name="T76" fmla="*/ 63 w 123"/>
              <a:gd name="T77" fmla="*/ 70 h 108"/>
              <a:gd name="T78" fmla="*/ 106 w 123"/>
              <a:gd name="T79" fmla="*/ 15 h 108"/>
              <a:gd name="T80" fmla="*/ 111 w 123"/>
              <a:gd name="T81" fmla="*/ 19 h 108"/>
              <a:gd name="T82" fmla="*/ 101 w 123"/>
              <a:gd name="T83" fmla="*/ 19 h 108"/>
              <a:gd name="T84" fmla="*/ 94 w 123"/>
              <a:gd name="T85" fmla="*/ 15 h 108"/>
              <a:gd name="T86" fmla="*/ 99 w 123"/>
              <a:gd name="T87" fmla="*/ 19 h 108"/>
              <a:gd name="T88" fmla="*/ 90 w 123"/>
              <a:gd name="T89" fmla="*/ 19 h 108"/>
              <a:gd name="T90" fmla="*/ 83 w 123"/>
              <a:gd name="T91" fmla="*/ 15 h 108"/>
              <a:gd name="T92" fmla="*/ 88 w 123"/>
              <a:gd name="T93" fmla="*/ 19 h 108"/>
              <a:gd name="T94" fmla="*/ 78 w 123"/>
              <a:gd name="T95" fmla="*/ 19 h 108"/>
              <a:gd name="T96" fmla="*/ 10 w 123"/>
              <a:gd name="T97" fmla="*/ 29 h 108"/>
              <a:gd name="T98" fmla="*/ 113 w 123"/>
              <a:gd name="T99" fmla="*/ 29 h 108"/>
              <a:gd name="T100" fmla="*/ 10 w 123"/>
              <a:gd name="T101"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08">
                <a:moveTo>
                  <a:pt x="5" y="0"/>
                </a:moveTo>
                <a:cubicBezTo>
                  <a:pt x="5" y="0"/>
                  <a:pt x="5" y="0"/>
                  <a:pt x="5" y="0"/>
                </a:cubicBezTo>
                <a:cubicBezTo>
                  <a:pt x="118" y="0"/>
                  <a:pt x="118" y="0"/>
                  <a:pt x="118" y="0"/>
                </a:cubicBezTo>
                <a:cubicBezTo>
                  <a:pt x="121" y="0"/>
                  <a:pt x="123" y="2"/>
                  <a:pt x="123" y="5"/>
                </a:cubicBezTo>
                <a:cubicBezTo>
                  <a:pt x="123" y="5"/>
                  <a:pt x="123" y="5"/>
                  <a:pt x="123" y="5"/>
                </a:cubicBezTo>
                <a:cubicBezTo>
                  <a:pt x="123" y="104"/>
                  <a:pt x="123" y="104"/>
                  <a:pt x="123" y="104"/>
                </a:cubicBezTo>
                <a:cubicBezTo>
                  <a:pt x="123" y="106"/>
                  <a:pt x="121" y="108"/>
                  <a:pt x="118" y="108"/>
                </a:cubicBezTo>
                <a:cubicBezTo>
                  <a:pt x="118" y="108"/>
                  <a:pt x="118" y="108"/>
                  <a:pt x="118" y="108"/>
                </a:cubicBezTo>
                <a:cubicBezTo>
                  <a:pt x="5" y="108"/>
                  <a:pt x="5" y="108"/>
                  <a:pt x="5" y="108"/>
                </a:cubicBezTo>
                <a:cubicBezTo>
                  <a:pt x="3" y="108"/>
                  <a:pt x="0" y="106"/>
                  <a:pt x="0" y="104"/>
                </a:cubicBezTo>
                <a:cubicBezTo>
                  <a:pt x="0" y="103"/>
                  <a:pt x="0" y="103"/>
                  <a:pt x="0" y="103"/>
                </a:cubicBezTo>
                <a:cubicBezTo>
                  <a:pt x="0" y="77"/>
                  <a:pt x="0" y="77"/>
                  <a:pt x="0" y="77"/>
                </a:cubicBezTo>
                <a:cubicBezTo>
                  <a:pt x="0" y="77"/>
                  <a:pt x="0" y="77"/>
                  <a:pt x="0" y="77"/>
                </a:cubicBezTo>
                <a:cubicBezTo>
                  <a:pt x="0" y="76"/>
                  <a:pt x="2" y="75"/>
                  <a:pt x="3" y="75"/>
                </a:cubicBezTo>
                <a:cubicBezTo>
                  <a:pt x="26" y="75"/>
                  <a:pt x="26" y="75"/>
                  <a:pt x="26" y="75"/>
                </a:cubicBezTo>
                <a:cubicBezTo>
                  <a:pt x="26" y="75"/>
                  <a:pt x="26" y="75"/>
                  <a:pt x="26" y="75"/>
                </a:cubicBezTo>
                <a:cubicBezTo>
                  <a:pt x="27" y="75"/>
                  <a:pt x="28" y="76"/>
                  <a:pt x="28" y="77"/>
                </a:cubicBezTo>
                <a:cubicBezTo>
                  <a:pt x="28" y="84"/>
                  <a:pt x="28" y="84"/>
                  <a:pt x="28" y="84"/>
                </a:cubicBezTo>
                <a:cubicBezTo>
                  <a:pt x="46" y="67"/>
                  <a:pt x="46" y="67"/>
                  <a:pt x="46" y="67"/>
                </a:cubicBezTo>
                <a:cubicBezTo>
                  <a:pt x="28" y="50"/>
                  <a:pt x="28" y="50"/>
                  <a:pt x="28" y="50"/>
                </a:cubicBezTo>
                <a:cubicBezTo>
                  <a:pt x="28" y="56"/>
                  <a:pt x="28" y="56"/>
                  <a:pt x="28" y="56"/>
                </a:cubicBezTo>
                <a:cubicBezTo>
                  <a:pt x="28" y="56"/>
                  <a:pt x="28" y="56"/>
                  <a:pt x="28" y="56"/>
                </a:cubicBezTo>
                <a:cubicBezTo>
                  <a:pt x="28" y="58"/>
                  <a:pt x="27" y="59"/>
                  <a:pt x="26" y="59"/>
                </a:cubicBezTo>
                <a:cubicBezTo>
                  <a:pt x="3" y="59"/>
                  <a:pt x="3" y="59"/>
                  <a:pt x="3" y="59"/>
                </a:cubicBezTo>
                <a:cubicBezTo>
                  <a:pt x="2" y="59"/>
                  <a:pt x="0" y="58"/>
                  <a:pt x="0" y="56"/>
                </a:cubicBezTo>
                <a:cubicBezTo>
                  <a:pt x="0" y="56"/>
                  <a:pt x="0" y="56"/>
                  <a:pt x="0" y="56"/>
                </a:cubicBezTo>
                <a:cubicBezTo>
                  <a:pt x="0" y="5"/>
                  <a:pt x="0" y="5"/>
                  <a:pt x="0" y="5"/>
                </a:cubicBezTo>
                <a:cubicBezTo>
                  <a:pt x="0" y="2"/>
                  <a:pt x="3" y="0"/>
                  <a:pt x="5" y="0"/>
                </a:cubicBezTo>
                <a:close/>
                <a:moveTo>
                  <a:pt x="10" y="80"/>
                </a:moveTo>
                <a:cubicBezTo>
                  <a:pt x="10" y="80"/>
                  <a:pt x="10" y="80"/>
                  <a:pt x="10" y="80"/>
                </a:cubicBezTo>
                <a:cubicBezTo>
                  <a:pt x="10" y="99"/>
                  <a:pt x="10" y="99"/>
                  <a:pt x="10" y="99"/>
                </a:cubicBezTo>
                <a:cubicBezTo>
                  <a:pt x="113" y="99"/>
                  <a:pt x="113" y="99"/>
                  <a:pt x="113" y="99"/>
                </a:cubicBezTo>
                <a:cubicBezTo>
                  <a:pt x="113" y="35"/>
                  <a:pt x="113" y="35"/>
                  <a:pt x="113" y="35"/>
                </a:cubicBezTo>
                <a:cubicBezTo>
                  <a:pt x="10" y="35"/>
                  <a:pt x="10" y="35"/>
                  <a:pt x="10" y="35"/>
                </a:cubicBezTo>
                <a:cubicBezTo>
                  <a:pt x="10" y="53"/>
                  <a:pt x="10" y="53"/>
                  <a:pt x="10" y="53"/>
                </a:cubicBezTo>
                <a:cubicBezTo>
                  <a:pt x="23" y="53"/>
                  <a:pt x="23" y="53"/>
                  <a:pt x="23" y="53"/>
                </a:cubicBezTo>
                <a:cubicBezTo>
                  <a:pt x="23" y="43"/>
                  <a:pt x="23" y="43"/>
                  <a:pt x="23" y="43"/>
                </a:cubicBezTo>
                <a:cubicBezTo>
                  <a:pt x="23" y="41"/>
                  <a:pt x="24" y="40"/>
                  <a:pt x="26" y="40"/>
                </a:cubicBezTo>
                <a:cubicBezTo>
                  <a:pt x="26" y="40"/>
                  <a:pt x="27" y="40"/>
                  <a:pt x="28" y="41"/>
                </a:cubicBezTo>
                <a:cubicBezTo>
                  <a:pt x="28" y="41"/>
                  <a:pt x="28" y="41"/>
                  <a:pt x="28" y="41"/>
                </a:cubicBezTo>
                <a:cubicBezTo>
                  <a:pt x="52" y="65"/>
                  <a:pt x="52" y="65"/>
                  <a:pt x="52" y="65"/>
                </a:cubicBezTo>
                <a:cubicBezTo>
                  <a:pt x="53" y="66"/>
                  <a:pt x="53" y="68"/>
                  <a:pt x="52" y="69"/>
                </a:cubicBezTo>
                <a:cubicBezTo>
                  <a:pt x="28" y="93"/>
                  <a:pt x="28" y="93"/>
                  <a:pt x="28" y="93"/>
                </a:cubicBezTo>
                <a:cubicBezTo>
                  <a:pt x="27" y="94"/>
                  <a:pt x="25" y="94"/>
                  <a:pt x="24" y="93"/>
                </a:cubicBezTo>
                <a:cubicBezTo>
                  <a:pt x="23" y="92"/>
                  <a:pt x="23" y="92"/>
                  <a:pt x="23" y="91"/>
                </a:cubicBezTo>
                <a:cubicBezTo>
                  <a:pt x="23" y="80"/>
                  <a:pt x="23" y="80"/>
                  <a:pt x="23" y="80"/>
                </a:cubicBezTo>
                <a:cubicBezTo>
                  <a:pt x="10" y="80"/>
                  <a:pt x="10" y="80"/>
                  <a:pt x="10" y="80"/>
                </a:cubicBezTo>
                <a:close/>
                <a:moveTo>
                  <a:pt x="103" y="45"/>
                </a:moveTo>
                <a:cubicBezTo>
                  <a:pt x="103" y="45"/>
                  <a:pt x="103" y="45"/>
                  <a:pt x="103" y="45"/>
                </a:cubicBezTo>
                <a:cubicBezTo>
                  <a:pt x="104" y="45"/>
                  <a:pt x="106" y="47"/>
                  <a:pt x="106" y="48"/>
                </a:cubicBezTo>
                <a:cubicBezTo>
                  <a:pt x="106" y="50"/>
                  <a:pt x="104" y="51"/>
                  <a:pt x="103" y="51"/>
                </a:cubicBezTo>
                <a:cubicBezTo>
                  <a:pt x="63" y="51"/>
                  <a:pt x="63" y="51"/>
                  <a:pt x="63" y="51"/>
                </a:cubicBezTo>
                <a:cubicBezTo>
                  <a:pt x="61" y="51"/>
                  <a:pt x="60" y="50"/>
                  <a:pt x="60" y="48"/>
                </a:cubicBezTo>
                <a:cubicBezTo>
                  <a:pt x="60" y="47"/>
                  <a:pt x="61" y="45"/>
                  <a:pt x="63" y="45"/>
                </a:cubicBezTo>
                <a:cubicBezTo>
                  <a:pt x="103" y="45"/>
                  <a:pt x="103" y="45"/>
                  <a:pt x="103" y="45"/>
                </a:cubicBezTo>
                <a:close/>
                <a:moveTo>
                  <a:pt x="92" y="83"/>
                </a:moveTo>
                <a:cubicBezTo>
                  <a:pt x="92" y="83"/>
                  <a:pt x="92" y="83"/>
                  <a:pt x="92" y="83"/>
                </a:cubicBezTo>
                <a:cubicBezTo>
                  <a:pt x="93" y="83"/>
                  <a:pt x="94" y="84"/>
                  <a:pt x="94" y="85"/>
                </a:cubicBezTo>
                <a:cubicBezTo>
                  <a:pt x="94" y="87"/>
                  <a:pt x="93" y="88"/>
                  <a:pt x="92" y="88"/>
                </a:cubicBezTo>
                <a:cubicBezTo>
                  <a:pt x="63" y="88"/>
                  <a:pt x="63" y="88"/>
                  <a:pt x="63" y="88"/>
                </a:cubicBezTo>
                <a:cubicBezTo>
                  <a:pt x="61" y="88"/>
                  <a:pt x="60" y="87"/>
                  <a:pt x="60" y="85"/>
                </a:cubicBezTo>
                <a:cubicBezTo>
                  <a:pt x="60" y="84"/>
                  <a:pt x="61" y="83"/>
                  <a:pt x="63" y="83"/>
                </a:cubicBezTo>
                <a:cubicBezTo>
                  <a:pt x="92" y="83"/>
                  <a:pt x="92" y="83"/>
                  <a:pt x="92" y="83"/>
                </a:cubicBezTo>
                <a:close/>
                <a:moveTo>
                  <a:pt x="103" y="58"/>
                </a:moveTo>
                <a:cubicBezTo>
                  <a:pt x="103" y="58"/>
                  <a:pt x="103" y="58"/>
                  <a:pt x="103" y="58"/>
                </a:cubicBezTo>
                <a:cubicBezTo>
                  <a:pt x="104" y="58"/>
                  <a:pt x="106" y="59"/>
                  <a:pt x="106" y="61"/>
                </a:cubicBezTo>
                <a:cubicBezTo>
                  <a:pt x="106" y="62"/>
                  <a:pt x="104" y="63"/>
                  <a:pt x="103" y="63"/>
                </a:cubicBezTo>
                <a:cubicBezTo>
                  <a:pt x="63" y="63"/>
                  <a:pt x="63" y="63"/>
                  <a:pt x="63" y="63"/>
                </a:cubicBezTo>
                <a:cubicBezTo>
                  <a:pt x="61" y="63"/>
                  <a:pt x="60" y="62"/>
                  <a:pt x="60" y="61"/>
                </a:cubicBezTo>
                <a:cubicBezTo>
                  <a:pt x="60" y="59"/>
                  <a:pt x="61" y="58"/>
                  <a:pt x="63" y="58"/>
                </a:cubicBezTo>
                <a:cubicBezTo>
                  <a:pt x="103" y="58"/>
                  <a:pt x="103" y="58"/>
                  <a:pt x="103" y="58"/>
                </a:cubicBezTo>
                <a:close/>
                <a:moveTo>
                  <a:pt x="103" y="70"/>
                </a:moveTo>
                <a:cubicBezTo>
                  <a:pt x="103" y="70"/>
                  <a:pt x="103" y="70"/>
                  <a:pt x="103" y="70"/>
                </a:cubicBezTo>
                <a:cubicBezTo>
                  <a:pt x="104" y="70"/>
                  <a:pt x="106" y="71"/>
                  <a:pt x="106" y="73"/>
                </a:cubicBezTo>
                <a:cubicBezTo>
                  <a:pt x="106" y="75"/>
                  <a:pt x="104" y="76"/>
                  <a:pt x="103" y="76"/>
                </a:cubicBezTo>
                <a:cubicBezTo>
                  <a:pt x="63" y="76"/>
                  <a:pt x="63" y="76"/>
                  <a:pt x="63" y="76"/>
                </a:cubicBezTo>
                <a:cubicBezTo>
                  <a:pt x="61" y="76"/>
                  <a:pt x="60" y="75"/>
                  <a:pt x="60" y="73"/>
                </a:cubicBezTo>
                <a:cubicBezTo>
                  <a:pt x="60" y="71"/>
                  <a:pt x="61" y="70"/>
                  <a:pt x="63" y="70"/>
                </a:cubicBezTo>
                <a:cubicBezTo>
                  <a:pt x="103" y="70"/>
                  <a:pt x="103" y="70"/>
                  <a:pt x="103" y="70"/>
                </a:cubicBezTo>
                <a:close/>
                <a:moveTo>
                  <a:pt x="106" y="15"/>
                </a:moveTo>
                <a:cubicBezTo>
                  <a:pt x="106" y="15"/>
                  <a:pt x="106" y="15"/>
                  <a:pt x="106" y="15"/>
                </a:cubicBezTo>
                <a:cubicBezTo>
                  <a:pt x="108" y="15"/>
                  <a:pt x="111" y="17"/>
                  <a:pt x="111" y="19"/>
                </a:cubicBezTo>
                <a:cubicBezTo>
                  <a:pt x="111" y="22"/>
                  <a:pt x="108" y="24"/>
                  <a:pt x="106" y="24"/>
                </a:cubicBezTo>
                <a:cubicBezTo>
                  <a:pt x="103" y="24"/>
                  <a:pt x="101" y="22"/>
                  <a:pt x="101" y="19"/>
                </a:cubicBezTo>
                <a:cubicBezTo>
                  <a:pt x="101" y="17"/>
                  <a:pt x="103" y="15"/>
                  <a:pt x="106" y="15"/>
                </a:cubicBezTo>
                <a:close/>
                <a:moveTo>
                  <a:pt x="94" y="15"/>
                </a:moveTo>
                <a:cubicBezTo>
                  <a:pt x="94" y="15"/>
                  <a:pt x="94" y="15"/>
                  <a:pt x="94" y="15"/>
                </a:cubicBezTo>
                <a:cubicBezTo>
                  <a:pt x="97" y="15"/>
                  <a:pt x="99" y="17"/>
                  <a:pt x="99" y="19"/>
                </a:cubicBezTo>
                <a:cubicBezTo>
                  <a:pt x="99" y="22"/>
                  <a:pt x="97" y="24"/>
                  <a:pt x="94" y="24"/>
                </a:cubicBezTo>
                <a:cubicBezTo>
                  <a:pt x="92" y="24"/>
                  <a:pt x="90" y="22"/>
                  <a:pt x="90" y="19"/>
                </a:cubicBezTo>
                <a:cubicBezTo>
                  <a:pt x="90" y="17"/>
                  <a:pt x="92" y="15"/>
                  <a:pt x="94" y="15"/>
                </a:cubicBezTo>
                <a:close/>
                <a:moveTo>
                  <a:pt x="83" y="15"/>
                </a:moveTo>
                <a:cubicBezTo>
                  <a:pt x="83" y="15"/>
                  <a:pt x="83" y="15"/>
                  <a:pt x="83" y="15"/>
                </a:cubicBezTo>
                <a:cubicBezTo>
                  <a:pt x="85" y="15"/>
                  <a:pt x="88" y="17"/>
                  <a:pt x="88" y="19"/>
                </a:cubicBezTo>
                <a:cubicBezTo>
                  <a:pt x="88" y="22"/>
                  <a:pt x="85" y="24"/>
                  <a:pt x="83" y="24"/>
                </a:cubicBezTo>
                <a:cubicBezTo>
                  <a:pt x="80" y="24"/>
                  <a:pt x="78" y="22"/>
                  <a:pt x="78" y="19"/>
                </a:cubicBezTo>
                <a:cubicBezTo>
                  <a:pt x="78" y="17"/>
                  <a:pt x="80" y="15"/>
                  <a:pt x="83" y="15"/>
                </a:cubicBezTo>
                <a:close/>
                <a:moveTo>
                  <a:pt x="10" y="29"/>
                </a:moveTo>
                <a:cubicBezTo>
                  <a:pt x="10" y="29"/>
                  <a:pt x="10" y="29"/>
                  <a:pt x="10" y="29"/>
                </a:cubicBezTo>
                <a:cubicBezTo>
                  <a:pt x="113" y="29"/>
                  <a:pt x="113" y="29"/>
                  <a:pt x="113" y="29"/>
                </a:cubicBezTo>
                <a:cubicBezTo>
                  <a:pt x="113" y="10"/>
                  <a:pt x="113" y="10"/>
                  <a:pt x="113" y="10"/>
                </a:cubicBezTo>
                <a:cubicBezTo>
                  <a:pt x="10" y="10"/>
                  <a:pt x="10" y="10"/>
                  <a:pt x="10" y="10"/>
                </a:cubicBezTo>
                <a:cubicBezTo>
                  <a:pt x="10" y="29"/>
                  <a:pt x="10" y="29"/>
                  <a:pt x="10"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49" name="Freeform 18"/>
          <p:cNvSpPr>
            <a:spLocks noEditPoints="1"/>
          </p:cNvSpPr>
          <p:nvPr/>
        </p:nvSpPr>
        <p:spPr bwMode="auto">
          <a:xfrm>
            <a:off x="8285309" y="2799102"/>
            <a:ext cx="338771" cy="292190"/>
          </a:xfrm>
          <a:custGeom>
            <a:avLst/>
            <a:gdLst>
              <a:gd name="T0" fmla="*/ 101 w 122"/>
              <a:gd name="T1" fmla="*/ 17 h 106"/>
              <a:gd name="T2" fmla="*/ 15 w 122"/>
              <a:gd name="T3" fmla="*/ 48 h 106"/>
              <a:gd name="T4" fmla="*/ 9 w 122"/>
              <a:gd name="T5" fmla="*/ 58 h 106"/>
              <a:gd name="T6" fmla="*/ 17 w 122"/>
              <a:gd name="T7" fmla="*/ 59 h 106"/>
              <a:gd name="T8" fmla="*/ 107 w 122"/>
              <a:gd name="T9" fmla="*/ 96 h 106"/>
              <a:gd name="T10" fmla="*/ 107 w 122"/>
              <a:gd name="T11" fmla="*/ 97 h 106"/>
              <a:gd name="T12" fmla="*/ 112 w 122"/>
              <a:gd name="T13" fmla="*/ 97 h 106"/>
              <a:gd name="T14" fmla="*/ 112 w 122"/>
              <a:gd name="T15" fmla="*/ 97 h 106"/>
              <a:gd name="T16" fmla="*/ 113 w 122"/>
              <a:gd name="T17" fmla="*/ 96 h 106"/>
              <a:gd name="T18" fmla="*/ 113 w 122"/>
              <a:gd name="T19" fmla="*/ 9 h 106"/>
              <a:gd name="T20" fmla="*/ 112 w 122"/>
              <a:gd name="T21" fmla="*/ 9 h 106"/>
              <a:gd name="T22" fmla="*/ 107 w 122"/>
              <a:gd name="T23" fmla="*/ 9 h 106"/>
              <a:gd name="T24" fmla="*/ 107 w 122"/>
              <a:gd name="T25" fmla="*/ 10 h 106"/>
              <a:gd name="T26" fmla="*/ 107 w 122"/>
              <a:gd name="T27" fmla="*/ 11 h 106"/>
              <a:gd name="T28" fmla="*/ 107 w 122"/>
              <a:gd name="T29" fmla="*/ 96 h 106"/>
              <a:gd name="T30" fmla="*/ 92 w 122"/>
              <a:gd name="T31" fmla="*/ 24 h 106"/>
              <a:gd name="T32" fmla="*/ 94 w 122"/>
              <a:gd name="T33" fmla="*/ 30 h 106"/>
              <a:gd name="T34" fmla="*/ 25 w 122"/>
              <a:gd name="T35" fmla="*/ 51 h 106"/>
              <a:gd name="T36" fmla="*/ 92 w 122"/>
              <a:gd name="T37" fmla="*/ 24 h 106"/>
              <a:gd name="T38" fmla="*/ 34 w 122"/>
              <a:gd name="T39" fmla="*/ 75 h 106"/>
              <a:gd name="T40" fmla="*/ 32 w 122"/>
              <a:gd name="T41" fmla="*/ 83 h 106"/>
              <a:gd name="T42" fmla="*/ 58 w 122"/>
              <a:gd name="T43" fmla="*/ 93 h 106"/>
              <a:gd name="T44" fmla="*/ 62 w 122"/>
              <a:gd name="T45" fmla="*/ 93 h 106"/>
              <a:gd name="T46" fmla="*/ 64 w 122"/>
              <a:gd name="T47" fmla="*/ 91 h 106"/>
              <a:gd name="T48" fmla="*/ 66 w 122"/>
              <a:gd name="T49" fmla="*/ 86 h 106"/>
              <a:gd name="T50" fmla="*/ 74 w 122"/>
              <a:gd name="T51" fmla="*/ 90 h 106"/>
              <a:gd name="T52" fmla="*/ 73 w 122"/>
              <a:gd name="T53" fmla="*/ 94 h 106"/>
              <a:gd name="T54" fmla="*/ 66 w 122"/>
              <a:gd name="T55" fmla="*/ 102 h 106"/>
              <a:gd name="T56" fmla="*/ 55 w 122"/>
              <a:gd name="T57" fmla="*/ 102 h 106"/>
              <a:gd name="T58" fmla="*/ 32 w 122"/>
              <a:gd name="T59" fmla="*/ 94 h 106"/>
              <a:gd name="T60" fmla="*/ 23 w 122"/>
              <a:gd name="T61" fmla="*/ 76 h 106"/>
              <a:gd name="T62" fmla="*/ 14 w 122"/>
              <a:gd name="T63" fmla="*/ 68 h 106"/>
              <a:gd name="T64" fmla="*/ 2 w 122"/>
              <a:gd name="T65" fmla="*/ 65 h 106"/>
              <a:gd name="T66" fmla="*/ 0 w 122"/>
              <a:gd name="T67" fmla="*/ 60 h 106"/>
              <a:gd name="T68" fmla="*/ 2 w 122"/>
              <a:gd name="T69" fmla="*/ 41 h 106"/>
              <a:gd name="T70" fmla="*/ 8 w 122"/>
              <a:gd name="T71" fmla="*/ 38 h 106"/>
              <a:gd name="T72" fmla="*/ 98 w 122"/>
              <a:gd name="T73" fmla="*/ 8 h 106"/>
              <a:gd name="T74" fmla="*/ 101 w 122"/>
              <a:gd name="T75" fmla="*/ 2 h 106"/>
              <a:gd name="T76" fmla="*/ 112 w 122"/>
              <a:gd name="T77" fmla="*/ 0 h 106"/>
              <a:gd name="T78" fmla="*/ 120 w 122"/>
              <a:gd name="T79" fmla="*/ 3 h 106"/>
              <a:gd name="T80" fmla="*/ 122 w 122"/>
              <a:gd name="T81" fmla="*/ 96 h 106"/>
              <a:gd name="T82" fmla="*/ 119 w 122"/>
              <a:gd name="T83" fmla="*/ 104 h 106"/>
              <a:gd name="T84" fmla="*/ 112 w 122"/>
              <a:gd name="T85" fmla="*/ 106 h 106"/>
              <a:gd name="T86" fmla="*/ 101 w 122"/>
              <a:gd name="T87" fmla="*/ 103 h 106"/>
              <a:gd name="T88" fmla="*/ 74 w 122"/>
              <a:gd name="T89" fmla="*/ 90 h 106"/>
              <a:gd name="T90" fmla="*/ 101 w 122"/>
              <a:gd name="T91" fmla="*/ 2 h 106"/>
              <a:gd name="T92" fmla="*/ 101 w 122"/>
              <a:gd name="T93"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06">
                <a:moveTo>
                  <a:pt x="101" y="89"/>
                </a:moveTo>
                <a:cubicBezTo>
                  <a:pt x="101" y="17"/>
                  <a:pt x="101" y="17"/>
                  <a:pt x="101" y="17"/>
                </a:cubicBezTo>
                <a:cubicBezTo>
                  <a:pt x="17" y="47"/>
                  <a:pt x="17" y="47"/>
                  <a:pt x="17" y="47"/>
                </a:cubicBezTo>
                <a:cubicBezTo>
                  <a:pt x="16" y="48"/>
                  <a:pt x="16" y="48"/>
                  <a:pt x="15" y="48"/>
                </a:cubicBezTo>
                <a:cubicBezTo>
                  <a:pt x="9" y="48"/>
                  <a:pt x="9" y="48"/>
                  <a:pt x="9" y="48"/>
                </a:cubicBezTo>
                <a:cubicBezTo>
                  <a:pt x="9" y="58"/>
                  <a:pt x="9" y="58"/>
                  <a:pt x="9" y="58"/>
                </a:cubicBezTo>
                <a:cubicBezTo>
                  <a:pt x="15" y="58"/>
                  <a:pt x="15" y="58"/>
                  <a:pt x="15" y="58"/>
                </a:cubicBezTo>
                <a:cubicBezTo>
                  <a:pt x="16" y="58"/>
                  <a:pt x="16" y="58"/>
                  <a:pt x="17" y="59"/>
                </a:cubicBezTo>
                <a:cubicBezTo>
                  <a:pt x="45" y="69"/>
                  <a:pt x="73" y="79"/>
                  <a:pt x="101" y="89"/>
                </a:cubicBezTo>
                <a:close/>
                <a:moveTo>
                  <a:pt x="107" y="96"/>
                </a:moveTo>
                <a:cubicBezTo>
                  <a:pt x="107" y="96"/>
                  <a:pt x="107" y="96"/>
                  <a:pt x="107" y="96"/>
                </a:cubicBezTo>
                <a:cubicBezTo>
                  <a:pt x="107" y="96"/>
                  <a:pt x="107" y="96"/>
                  <a:pt x="107" y="97"/>
                </a:cubicBezTo>
                <a:cubicBezTo>
                  <a:pt x="107" y="97"/>
                  <a:pt x="108" y="97"/>
                  <a:pt x="108" y="97"/>
                </a:cubicBezTo>
                <a:cubicBezTo>
                  <a:pt x="112" y="97"/>
                  <a:pt x="112" y="97"/>
                  <a:pt x="112" y="97"/>
                </a:cubicBezTo>
                <a:cubicBezTo>
                  <a:pt x="112" y="97"/>
                  <a:pt x="112" y="97"/>
                  <a:pt x="112" y="97"/>
                </a:cubicBezTo>
                <a:cubicBezTo>
                  <a:pt x="112" y="97"/>
                  <a:pt x="112" y="97"/>
                  <a:pt x="112" y="97"/>
                </a:cubicBezTo>
                <a:cubicBezTo>
                  <a:pt x="113" y="97"/>
                  <a:pt x="113" y="97"/>
                  <a:pt x="113" y="97"/>
                </a:cubicBezTo>
                <a:cubicBezTo>
                  <a:pt x="113" y="96"/>
                  <a:pt x="113" y="96"/>
                  <a:pt x="113" y="96"/>
                </a:cubicBezTo>
                <a:cubicBezTo>
                  <a:pt x="113" y="10"/>
                  <a:pt x="113" y="10"/>
                  <a:pt x="113" y="10"/>
                </a:cubicBezTo>
                <a:cubicBezTo>
                  <a:pt x="113" y="10"/>
                  <a:pt x="113" y="10"/>
                  <a:pt x="113" y="9"/>
                </a:cubicBezTo>
                <a:cubicBezTo>
                  <a:pt x="113" y="9"/>
                  <a:pt x="113" y="9"/>
                  <a:pt x="113" y="9"/>
                </a:cubicBezTo>
                <a:cubicBezTo>
                  <a:pt x="112" y="9"/>
                  <a:pt x="112" y="9"/>
                  <a:pt x="112" y="9"/>
                </a:cubicBezTo>
                <a:cubicBezTo>
                  <a:pt x="108" y="9"/>
                  <a:pt x="108" y="9"/>
                  <a:pt x="108" y="9"/>
                </a:cubicBezTo>
                <a:cubicBezTo>
                  <a:pt x="108" y="9"/>
                  <a:pt x="108" y="9"/>
                  <a:pt x="107" y="9"/>
                </a:cubicBezTo>
                <a:cubicBezTo>
                  <a:pt x="107" y="9"/>
                  <a:pt x="107" y="9"/>
                  <a:pt x="107" y="9"/>
                </a:cubicBezTo>
                <a:cubicBezTo>
                  <a:pt x="107" y="10"/>
                  <a:pt x="107" y="10"/>
                  <a:pt x="107" y="10"/>
                </a:cubicBezTo>
                <a:cubicBezTo>
                  <a:pt x="107" y="11"/>
                  <a:pt x="107" y="11"/>
                  <a:pt x="107" y="11"/>
                </a:cubicBezTo>
                <a:cubicBezTo>
                  <a:pt x="107" y="11"/>
                  <a:pt x="107" y="11"/>
                  <a:pt x="107" y="11"/>
                </a:cubicBezTo>
                <a:cubicBezTo>
                  <a:pt x="107" y="11"/>
                  <a:pt x="107" y="11"/>
                  <a:pt x="107" y="11"/>
                </a:cubicBezTo>
                <a:cubicBezTo>
                  <a:pt x="107" y="39"/>
                  <a:pt x="107" y="68"/>
                  <a:pt x="107" y="96"/>
                </a:cubicBezTo>
                <a:close/>
                <a:moveTo>
                  <a:pt x="92" y="24"/>
                </a:moveTo>
                <a:cubicBezTo>
                  <a:pt x="92" y="24"/>
                  <a:pt x="92" y="24"/>
                  <a:pt x="92" y="24"/>
                </a:cubicBezTo>
                <a:cubicBezTo>
                  <a:pt x="94" y="24"/>
                  <a:pt x="95" y="24"/>
                  <a:pt x="96" y="26"/>
                </a:cubicBezTo>
                <a:cubicBezTo>
                  <a:pt x="96" y="27"/>
                  <a:pt x="96" y="29"/>
                  <a:pt x="94" y="30"/>
                </a:cubicBezTo>
                <a:cubicBezTo>
                  <a:pt x="29" y="53"/>
                  <a:pt x="29" y="53"/>
                  <a:pt x="29" y="53"/>
                </a:cubicBezTo>
                <a:cubicBezTo>
                  <a:pt x="28" y="54"/>
                  <a:pt x="26" y="53"/>
                  <a:pt x="25" y="51"/>
                </a:cubicBezTo>
                <a:cubicBezTo>
                  <a:pt x="25" y="50"/>
                  <a:pt x="26" y="48"/>
                  <a:pt x="27" y="48"/>
                </a:cubicBezTo>
                <a:cubicBezTo>
                  <a:pt x="92" y="24"/>
                  <a:pt x="92" y="24"/>
                  <a:pt x="92" y="24"/>
                </a:cubicBezTo>
                <a:close/>
                <a:moveTo>
                  <a:pt x="34" y="75"/>
                </a:moveTo>
                <a:cubicBezTo>
                  <a:pt x="34" y="75"/>
                  <a:pt x="34" y="75"/>
                  <a:pt x="34" y="75"/>
                </a:cubicBezTo>
                <a:cubicBezTo>
                  <a:pt x="32" y="79"/>
                  <a:pt x="32" y="79"/>
                  <a:pt x="32" y="79"/>
                </a:cubicBezTo>
                <a:cubicBezTo>
                  <a:pt x="32" y="80"/>
                  <a:pt x="32" y="81"/>
                  <a:pt x="32" y="83"/>
                </a:cubicBezTo>
                <a:cubicBezTo>
                  <a:pt x="33" y="84"/>
                  <a:pt x="34" y="84"/>
                  <a:pt x="35" y="85"/>
                </a:cubicBezTo>
                <a:cubicBezTo>
                  <a:pt x="58" y="93"/>
                  <a:pt x="58" y="93"/>
                  <a:pt x="58" y="93"/>
                </a:cubicBezTo>
                <a:cubicBezTo>
                  <a:pt x="58" y="93"/>
                  <a:pt x="59" y="93"/>
                  <a:pt x="59" y="93"/>
                </a:cubicBezTo>
                <a:cubicBezTo>
                  <a:pt x="60" y="94"/>
                  <a:pt x="61" y="94"/>
                  <a:pt x="62" y="93"/>
                </a:cubicBezTo>
                <a:cubicBezTo>
                  <a:pt x="62" y="93"/>
                  <a:pt x="62" y="93"/>
                  <a:pt x="62" y="93"/>
                </a:cubicBezTo>
                <a:cubicBezTo>
                  <a:pt x="63" y="93"/>
                  <a:pt x="64" y="92"/>
                  <a:pt x="64" y="91"/>
                </a:cubicBezTo>
                <a:cubicBezTo>
                  <a:pt x="64" y="91"/>
                  <a:pt x="64" y="91"/>
                  <a:pt x="64" y="90"/>
                </a:cubicBezTo>
                <a:cubicBezTo>
                  <a:pt x="66" y="86"/>
                  <a:pt x="66" y="86"/>
                  <a:pt x="66" y="86"/>
                </a:cubicBezTo>
                <a:cubicBezTo>
                  <a:pt x="34" y="75"/>
                  <a:pt x="34" y="75"/>
                  <a:pt x="34" y="75"/>
                </a:cubicBezTo>
                <a:close/>
                <a:moveTo>
                  <a:pt x="74" y="90"/>
                </a:moveTo>
                <a:cubicBezTo>
                  <a:pt x="74" y="90"/>
                  <a:pt x="74" y="90"/>
                  <a:pt x="74" y="90"/>
                </a:cubicBezTo>
                <a:cubicBezTo>
                  <a:pt x="73" y="94"/>
                  <a:pt x="73" y="94"/>
                  <a:pt x="73" y="94"/>
                </a:cubicBezTo>
                <a:cubicBezTo>
                  <a:pt x="73" y="94"/>
                  <a:pt x="73" y="94"/>
                  <a:pt x="73" y="94"/>
                </a:cubicBezTo>
                <a:cubicBezTo>
                  <a:pt x="72" y="98"/>
                  <a:pt x="69" y="100"/>
                  <a:pt x="66" y="102"/>
                </a:cubicBezTo>
                <a:cubicBezTo>
                  <a:pt x="66" y="102"/>
                  <a:pt x="66" y="102"/>
                  <a:pt x="66" y="102"/>
                </a:cubicBezTo>
                <a:cubicBezTo>
                  <a:pt x="63" y="103"/>
                  <a:pt x="59" y="103"/>
                  <a:pt x="55" y="102"/>
                </a:cubicBezTo>
                <a:cubicBezTo>
                  <a:pt x="55" y="102"/>
                  <a:pt x="55" y="102"/>
                  <a:pt x="55" y="102"/>
                </a:cubicBezTo>
                <a:cubicBezTo>
                  <a:pt x="32" y="94"/>
                  <a:pt x="32" y="94"/>
                  <a:pt x="32" y="94"/>
                </a:cubicBezTo>
                <a:cubicBezTo>
                  <a:pt x="28" y="92"/>
                  <a:pt x="25" y="90"/>
                  <a:pt x="24" y="86"/>
                </a:cubicBezTo>
                <a:cubicBezTo>
                  <a:pt x="22" y="83"/>
                  <a:pt x="22" y="80"/>
                  <a:pt x="23" y="76"/>
                </a:cubicBezTo>
                <a:cubicBezTo>
                  <a:pt x="25" y="72"/>
                  <a:pt x="25" y="72"/>
                  <a:pt x="25" y="72"/>
                </a:cubicBezTo>
                <a:cubicBezTo>
                  <a:pt x="14" y="68"/>
                  <a:pt x="14" y="68"/>
                  <a:pt x="14" y="68"/>
                </a:cubicBezTo>
                <a:cubicBezTo>
                  <a:pt x="8" y="68"/>
                  <a:pt x="8" y="68"/>
                  <a:pt x="8" y="68"/>
                </a:cubicBezTo>
                <a:cubicBezTo>
                  <a:pt x="6" y="68"/>
                  <a:pt x="4" y="67"/>
                  <a:pt x="2" y="65"/>
                </a:cubicBezTo>
                <a:cubicBezTo>
                  <a:pt x="2" y="65"/>
                  <a:pt x="2" y="65"/>
                  <a:pt x="2" y="65"/>
                </a:cubicBezTo>
                <a:cubicBezTo>
                  <a:pt x="1" y="64"/>
                  <a:pt x="0" y="62"/>
                  <a:pt x="0" y="60"/>
                </a:cubicBezTo>
                <a:cubicBezTo>
                  <a:pt x="0" y="46"/>
                  <a:pt x="0" y="46"/>
                  <a:pt x="0" y="46"/>
                </a:cubicBezTo>
                <a:cubicBezTo>
                  <a:pt x="0" y="44"/>
                  <a:pt x="1" y="42"/>
                  <a:pt x="2" y="41"/>
                </a:cubicBezTo>
                <a:cubicBezTo>
                  <a:pt x="3" y="40"/>
                  <a:pt x="3" y="40"/>
                  <a:pt x="3" y="40"/>
                </a:cubicBezTo>
                <a:cubicBezTo>
                  <a:pt x="4" y="39"/>
                  <a:pt x="6" y="38"/>
                  <a:pt x="8" y="38"/>
                </a:cubicBezTo>
                <a:cubicBezTo>
                  <a:pt x="14" y="38"/>
                  <a:pt x="14" y="38"/>
                  <a:pt x="14" y="38"/>
                </a:cubicBezTo>
                <a:cubicBezTo>
                  <a:pt x="98" y="8"/>
                  <a:pt x="98" y="8"/>
                  <a:pt x="98" y="8"/>
                </a:cubicBezTo>
                <a:cubicBezTo>
                  <a:pt x="98" y="6"/>
                  <a:pt x="99" y="4"/>
                  <a:pt x="101" y="3"/>
                </a:cubicBezTo>
                <a:cubicBezTo>
                  <a:pt x="101" y="2"/>
                  <a:pt x="101" y="2"/>
                  <a:pt x="101" y="2"/>
                </a:cubicBezTo>
                <a:cubicBezTo>
                  <a:pt x="103" y="1"/>
                  <a:pt x="105" y="0"/>
                  <a:pt x="108" y="0"/>
                </a:cubicBezTo>
                <a:cubicBezTo>
                  <a:pt x="112" y="0"/>
                  <a:pt x="112" y="0"/>
                  <a:pt x="112" y="0"/>
                </a:cubicBezTo>
                <a:cubicBezTo>
                  <a:pt x="115" y="0"/>
                  <a:pt x="117" y="1"/>
                  <a:pt x="119" y="3"/>
                </a:cubicBezTo>
                <a:cubicBezTo>
                  <a:pt x="120" y="3"/>
                  <a:pt x="120" y="3"/>
                  <a:pt x="120" y="3"/>
                </a:cubicBezTo>
                <a:cubicBezTo>
                  <a:pt x="121" y="5"/>
                  <a:pt x="122" y="7"/>
                  <a:pt x="122" y="10"/>
                </a:cubicBezTo>
                <a:cubicBezTo>
                  <a:pt x="122" y="96"/>
                  <a:pt x="122" y="96"/>
                  <a:pt x="122" y="96"/>
                </a:cubicBezTo>
                <a:cubicBezTo>
                  <a:pt x="122" y="99"/>
                  <a:pt x="121" y="101"/>
                  <a:pt x="119" y="103"/>
                </a:cubicBezTo>
                <a:cubicBezTo>
                  <a:pt x="119" y="104"/>
                  <a:pt x="119" y="104"/>
                  <a:pt x="119" y="104"/>
                </a:cubicBezTo>
                <a:cubicBezTo>
                  <a:pt x="117" y="105"/>
                  <a:pt x="114" y="106"/>
                  <a:pt x="112" y="106"/>
                </a:cubicBezTo>
                <a:cubicBezTo>
                  <a:pt x="112" y="106"/>
                  <a:pt x="112" y="106"/>
                  <a:pt x="112" y="106"/>
                </a:cubicBezTo>
                <a:cubicBezTo>
                  <a:pt x="108" y="106"/>
                  <a:pt x="108" y="106"/>
                  <a:pt x="108" y="106"/>
                </a:cubicBezTo>
                <a:cubicBezTo>
                  <a:pt x="105" y="106"/>
                  <a:pt x="103" y="105"/>
                  <a:pt x="101" y="103"/>
                </a:cubicBezTo>
                <a:cubicBezTo>
                  <a:pt x="99" y="102"/>
                  <a:pt x="98" y="100"/>
                  <a:pt x="98" y="98"/>
                </a:cubicBezTo>
                <a:cubicBezTo>
                  <a:pt x="74" y="90"/>
                  <a:pt x="74" y="90"/>
                  <a:pt x="74" y="90"/>
                </a:cubicBezTo>
                <a:close/>
                <a:moveTo>
                  <a:pt x="101" y="2"/>
                </a:moveTo>
                <a:cubicBezTo>
                  <a:pt x="101" y="2"/>
                  <a:pt x="101" y="2"/>
                  <a:pt x="101" y="2"/>
                </a:cubicBezTo>
                <a:cubicBezTo>
                  <a:pt x="103" y="1"/>
                  <a:pt x="106" y="1"/>
                  <a:pt x="107" y="3"/>
                </a:cubicBezTo>
                <a:cubicBezTo>
                  <a:pt x="101" y="2"/>
                  <a:pt x="101" y="2"/>
                  <a:pt x="101"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50" name="Rectangle 20"/>
          <p:cNvSpPr>
            <a:spLocks noChangeArrowheads="1"/>
          </p:cNvSpPr>
          <p:nvPr/>
        </p:nvSpPr>
        <p:spPr bwMode="auto">
          <a:xfrm>
            <a:off x="9191522" y="2456092"/>
            <a:ext cx="2593718" cy="118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065" b="1">
                <a:solidFill>
                  <a:schemeClr val="tx1">
                    <a:lumMod val="75000"/>
                    <a:lumOff val="25000"/>
                  </a:schemeClr>
                </a:solidFill>
              </a:rPr>
              <a:t>TOPIC HEADER THREE</a:t>
            </a:r>
            <a:endParaRPr lang="zh-CN" altLang="en-US" sz="1065" b="1">
              <a:solidFill>
                <a:schemeClr val="tx1">
                  <a:lumMod val="75000"/>
                  <a:lumOff val="25000"/>
                </a:schemeClr>
              </a:solidFill>
            </a:endParaRPr>
          </a:p>
          <a:p>
            <a:pPr>
              <a:lnSpc>
                <a:spcPct val="120000"/>
              </a:lnSpc>
              <a:buFont typeface="Arial" panose="020B0604020202020204" pitchFamily="34" charset="0"/>
              <a:buNone/>
            </a:pPr>
            <a:r>
              <a:rPr lang="en-US" altLang="zh-CN" sz="1065">
                <a:solidFill>
                  <a:schemeClr val="tx1">
                    <a:lumMod val="75000"/>
                    <a:lumOff val="25000"/>
                  </a:schemeClr>
                </a:solidFill>
              </a:rPr>
              <a:t>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a:t>
            </a:r>
            <a:endParaRPr lang="zh-CN" altLang="en-US" sz="1065">
              <a:solidFill>
                <a:schemeClr val="tx1">
                  <a:lumMod val="75000"/>
                  <a:lumOff val="25000"/>
                </a:schemeClr>
              </a:solidFill>
            </a:endParaRPr>
          </a:p>
        </p:txBody>
      </p:sp>
      <p:sp>
        <p:nvSpPr>
          <p:cNvPr id="51" name="Rectangle 21"/>
          <p:cNvSpPr>
            <a:spLocks noChangeArrowheads="1"/>
          </p:cNvSpPr>
          <p:nvPr/>
        </p:nvSpPr>
        <p:spPr bwMode="auto">
          <a:xfrm>
            <a:off x="9191522" y="4636932"/>
            <a:ext cx="2593718" cy="118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065" b="1">
                <a:solidFill>
                  <a:schemeClr val="tx1">
                    <a:lumMod val="75000"/>
                    <a:lumOff val="25000"/>
                  </a:schemeClr>
                </a:solidFill>
              </a:rPr>
              <a:t>TOPIC HEADER FOUR</a:t>
            </a:r>
            <a:endParaRPr lang="zh-CN" altLang="en-US" sz="1065" b="1">
              <a:solidFill>
                <a:schemeClr val="tx1">
                  <a:lumMod val="75000"/>
                  <a:lumOff val="25000"/>
                </a:schemeClr>
              </a:solidFill>
            </a:endParaRPr>
          </a:p>
          <a:p>
            <a:pPr>
              <a:lnSpc>
                <a:spcPct val="120000"/>
              </a:lnSpc>
              <a:buFont typeface="Arial" panose="020B0604020202020204" pitchFamily="34" charset="0"/>
              <a:buNone/>
            </a:pPr>
            <a:r>
              <a:rPr lang="en-US" altLang="zh-CN" sz="1065">
                <a:solidFill>
                  <a:schemeClr val="tx1">
                    <a:lumMod val="75000"/>
                    <a:lumOff val="25000"/>
                  </a:schemeClr>
                </a:solidFill>
              </a:rPr>
              <a:t>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a:t>
            </a:r>
            <a:endParaRPr lang="zh-CN" altLang="en-US" sz="1065">
              <a:solidFill>
                <a:schemeClr val="tx1">
                  <a:lumMod val="75000"/>
                  <a:lumOff val="25000"/>
                </a:schemeClr>
              </a:solidFill>
            </a:endParaRPr>
          </a:p>
        </p:txBody>
      </p:sp>
      <p:sp>
        <p:nvSpPr>
          <p:cNvPr id="52" name="Rectangle 22"/>
          <p:cNvSpPr>
            <a:spLocks noChangeArrowheads="1"/>
          </p:cNvSpPr>
          <p:nvPr/>
        </p:nvSpPr>
        <p:spPr bwMode="auto">
          <a:xfrm>
            <a:off x="436408" y="2456092"/>
            <a:ext cx="2593717" cy="118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zh-CN" altLang="en-US" sz="1065" b="1">
                <a:solidFill>
                  <a:schemeClr val="tx1">
                    <a:lumMod val="75000"/>
                    <a:lumOff val="25000"/>
                  </a:schemeClr>
                </a:solidFill>
              </a:rPr>
              <a:t>TOPIC HEADER ONE</a:t>
            </a:r>
            <a:endParaRPr lang="zh-CN" altLang="en-US" sz="1065" b="1">
              <a:solidFill>
                <a:schemeClr val="tx1">
                  <a:lumMod val="75000"/>
                  <a:lumOff val="25000"/>
                </a:schemeClr>
              </a:solidFill>
            </a:endParaRPr>
          </a:p>
          <a:p>
            <a:pPr algn="r">
              <a:lnSpc>
                <a:spcPct val="120000"/>
              </a:lnSpc>
              <a:buFont typeface="Arial" panose="020B0604020202020204" pitchFamily="34" charset="0"/>
              <a:buNone/>
            </a:pPr>
            <a:r>
              <a:rPr lang="en-US" altLang="zh-CN" sz="1065">
                <a:solidFill>
                  <a:schemeClr val="tx1">
                    <a:lumMod val="75000"/>
                    <a:lumOff val="25000"/>
                  </a:schemeClr>
                </a:solidFill>
              </a:rPr>
              <a:t>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a:t>
            </a:r>
            <a:endParaRPr lang="zh-CN" altLang="en-US" sz="1065">
              <a:solidFill>
                <a:schemeClr val="tx1">
                  <a:lumMod val="75000"/>
                  <a:lumOff val="25000"/>
                </a:schemeClr>
              </a:solidFill>
            </a:endParaRPr>
          </a:p>
        </p:txBody>
      </p:sp>
      <p:sp>
        <p:nvSpPr>
          <p:cNvPr id="53" name="Rectangle 23"/>
          <p:cNvSpPr>
            <a:spLocks noChangeArrowheads="1"/>
          </p:cNvSpPr>
          <p:nvPr/>
        </p:nvSpPr>
        <p:spPr bwMode="auto">
          <a:xfrm>
            <a:off x="436408" y="4636932"/>
            <a:ext cx="2593717" cy="118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zh-CN" altLang="en-US" sz="1065" b="1">
                <a:solidFill>
                  <a:schemeClr val="tx1">
                    <a:lumMod val="75000"/>
                    <a:lumOff val="25000"/>
                  </a:schemeClr>
                </a:solidFill>
              </a:rPr>
              <a:t>TOPIC HEADER TWO</a:t>
            </a:r>
            <a:endParaRPr lang="zh-CN" altLang="en-US" sz="1065" b="1">
              <a:solidFill>
                <a:schemeClr val="tx1">
                  <a:lumMod val="75000"/>
                  <a:lumOff val="25000"/>
                </a:schemeClr>
              </a:solidFill>
            </a:endParaRPr>
          </a:p>
          <a:p>
            <a:pPr algn="r">
              <a:lnSpc>
                <a:spcPct val="120000"/>
              </a:lnSpc>
              <a:buFont typeface="Arial" panose="020B0604020202020204" pitchFamily="34" charset="0"/>
              <a:buNone/>
            </a:pPr>
            <a:r>
              <a:rPr lang="en-US" altLang="zh-CN" sz="1065">
                <a:solidFill>
                  <a:schemeClr val="tx1">
                    <a:lumMod val="75000"/>
                    <a:lumOff val="25000"/>
                  </a:schemeClr>
                </a:solidFill>
              </a:rPr>
              <a:t>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a:t>
            </a:r>
            <a:endParaRPr lang="zh-CN" altLang="en-US" sz="1065">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p:cNvGrpSpPr/>
          <p:nvPr/>
        </p:nvGrpSpPr>
        <p:grpSpPr bwMode="auto">
          <a:xfrm>
            <a:off x="4119563" y="1461424"/>
            <a:ext cx="3952875" cy="3703637"/>
            <a:chOff x="2343047" y="1309778"/>
            <a:chExt cx="3954359" cy="3703390"/>
          </a:xfrm>
        </p:grpSpPr>
        <p:sp>
          <p:nvSpPr>
            <p:cNvPr id="5" name="椭圆 4"/>
            <p:cNvSpPr/>
            <p:nvPr/>
          </p:nvSpPr>
          <p:spPr>
            <a:xfrm>
              <a:off x="2343047" y="2536833"/>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6" name="椭圆 5"/>
            <p:cNvSpPr/>
            <p:nvPr/>
          </p:nvSpPr>
          <p:spPr>
            <a:xfrm>
              <a:off x="3005283" y="376388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7" name="椭圆 6"/>
            <p:cNvSpPr/>
            <p:nvPr/>
          </p:nvSpPr>
          <p:spPr>
            <a:xfrm>
              <a:off x="4378986" y="3733728"/>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8" name="椭圆 7"/>
            <p:cNvSpPr/>
            <p:nvPr/>
          </p:nvSpPr>
          <p:spPr>
            <a:xfrm>
              <a:off x="5055515" y="256381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9" name="椭圆 8"/>
            <p:cNvSpPr/>
            <p:nvPr/>
          </p:nvSpPr>
          <p:spPr>
            <a:xfrm>
              <a:off x="4388515" y="1327239"/>
              <a:ext cx="1241891" cy="1242930"/>
            </a:xfrm>
            <a:prstGeom prst="ellipse">
              <a:avLst/>
            </a:prstGeom>
            <a:solidFill>
              <a:schemeClr val="bg1">
                <a:lumMod val="8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0" name="椭圆 9"/>
            <p:cNvSpPr/>
            <p:nvPr/>
          </p:nvSpPr>
          <p:spPr>
            <a:xfrm>
              <a:off x="3048162" y="1327239"/>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1"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629B0A"/>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2"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rgbClr val="538135"/>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3"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rgbClr val="629B0A"/>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4"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538135"/>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5"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rgbClr val="629B0A"/>
            </a:solidFill>
            <a:ln>
              <a:noFill/>
            </a:ln>
            <a:scene3d>
              <a:camera prst="orthographicFront"/>
              <a:lightRig rig="flat" dir="t"/>
            </a:scene3d>
            <a:sp3d>
              <a:bevelB/>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6" name="Freeform 71926"/>
            <p:cNvSpPr/>
            <p:nvPr/>
          </p:nvSpPr>
          <p:spPr bwMode="auto">
            <a:xfrm>
              <a:off x="4413384" y="2558336"/>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rgbClr val="538135"/>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7" name="任意多边形 16"/>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rgbClr val="629B0A"/>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8" name="椭圆 17"/>
            <p:cNvSpPr/>
            <p:nvPr/>
          </p:nvSpPr>
          <p:spPr>
            <a:xfrm>
              <a:off x="3205383" y="148597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19" name="椭圆 18"/>
            <p:cNvSpPr/>
            <p:nvPr/>
          </p:nvSpPr>
          <p:spPr>
            <a:xfrm>
              <a:off x="4564793" y="149232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20" name="椭圆 19"/>
            <p:cNvSpPr/>
            <p:nvPr/>
          </p:nvSpPr>
          <p:spPr>
            <a:xfrm>
              <a:off x="5212736" y="2706685"/>
              <a:ext cx="927448"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21" name="椭圆 20"/>
            <p:cNvSpPr/>
            <p:nvPr/>
          </p:nvSpPr>
          <p:spPr>
            <a:xfrm>
              <a:off x="4529855" y="3900405"/>
              <a:ext cx="925860" cy="927038"/>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dirty="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22" name="椭圆 21"/>
            <p:cNvSpPr/>
            <p:nvPr/>
          </p:nvSpPr>
          <p:spPr>
            <a:xfrm>
              <a:off x="3162505" y="3927390"/>
              <a:ext cx="925859"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sp>
          <p:nvSpPr>
            <p:cNvPr id="23" name="椭圆 22"/>
            <p:cNvSpPr/>
            <p:nvPr/>
          </p:nvSpPr>
          <p:spPr>
            <a:xfrm>
              <a:off x="2490739" y="2681287"/>
              <a:ext cx="925860"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Calibri" panose="020F0502020204030204"/>
                <a:ea typeface="微软雅黑" panose="020B0503020204020204" pitchFamily="34" charset="-122"/>
              </a:endParaRPr>
            </a:p>
          </p:txBody>
        </p:sp>
      </p:grpSp>
      <p:sp>
        <p:nvSpPr>
          <p:cNvPr id="24" name="任意多边形 23"/>
          <p:cNvSpPr/>
          <p:nvPr/>
        </p:nvSpPr>
        <p:spPr bwMode="auto">
          <a:xfrm>
            <a:off x="5235118" y="1978095"/>
            <a:ext cx="418426" cy="226071"/>
          </a:xfrm>
          <a:custGeom>
            <a:avLst/>
            <a:gdLst>
              <a:gd name="connsiteX0" fmla="*/ 2824163 w 5673725"/>
              <a:gd name="connsiteY0" fmla="*/ 923925 h 3065463"/>
              <a:gd name="connsiteX1" fmla="*/ 2852737 w 5673725"/>
              <a:gd name="connsiteY1" fmla="*/ 923925 h 3065463"/>
              <a:gd name="connsiteX2" fmla="*/ 2880519 w 5673725"/>
              <a:gd name="connsiteY2" fmla="*/ 925515 h 3065463"/>
              <a:gd name="connsiteX3" fmla="*/ 2890837 w 5673725"/>
              <a:gd name="connsiteY3" fmla="*/ 927104 h 3065463"/>
              <a:gd name="connsiteX4" fmla="*/ 2900363 w 5673725"/>
              <a:gd name="connsiteY4" fmla="*/ 929489 h 3065463"/>
              <a:gd name="connsiteX5" fmla="*/ 2909887 w 5673725"/>
              <a:gd name="connsiteY5" fmla="*/ 933463 h 3065463"/>
              <a:gd name="connsiteX6" fmla="*/ 2918619 w 5673725"/>
              <a:gd name="connsiteY6" fmla="*/ 938231 h 3065463"/>
              <a:gd name="connsiteX7" fmla="*/ 2926556 w 5673725"/>
              <a:gd name="connsiteY7" fmla="*/ 943795 h 3065463"/>
              <a:gd name="connsiteX8" fmla="*/ 2933700 w 5673725"/>
              <a:gd name="connsiteY8" fmla="*/ 950948 h 3065463"/>
              <a:gd name="connsiteX9" fmla="*/ 2940844 w 5673725"/>
              <a:gd name="connsiteY9" fmla="*/ 958101 h 3065463"/>
              <a:gd name="connsiteX10" fmla="*/ 2946400 w 5673725"/>
              <a:gd name="connsiteY10" fmla="*/ 965254 h 3065463"/>
              <a:gd name="connsiteX11" fmla="*/ 2951163 w 5673725"/>
              <a:gd name="connsiteY11" fmla="*/ 974791 h 3065463"/>
              <a:gd name="connsiteX12" fmla="*/ 2954337 w 5673725"/>
              <a:gd name="connsiteY12" fmla="*/ 983534 h 3065463"/>
              <a:gd name="connsiteX13" fmla="*/ 2957513 w 5673725"/>
              <a:gd name="connsiteY13" fmla="*/ 993072 h 3065463"/>
              <a:gd name="connsiteX14" fmla="*/ 2959100 w 5673725"/>
              <a:gd name="connsiteY14" fmla="*/ 1002609 h 3065463"/>
              <a:gd name="connsiteX15" fmla="*/ 2959894 w 5673725"/>
              <a:gd name="connsiteY15" fmla="*/ 1012941 h 3065463"/>
              <a:gd name="connsiteX16" fmla="*/ 2959894 w 5673725"/>
              <a:gd name="connsiteY16" fmla="*/ 1022479 h 3065463"/>
              <a:gd name="connsiteX17" fmla="*/ 2958306 w 5673725"/>
              <a:gd name="connsiteY17" fmla="*/ 1033606 h 3065463"/>
              <a:gd name="connsiteX18" fmla="*/ 2955131 w 5673725"/>
              <a:gd name="connsiteY18" fmla="*/ 1043938 h 3065463"/>
              <a:gd name="connsiteX19" fmla="*/ 2820987 w 5673725"/>
              <a:gd name="connsiteY19" fmla="*/ 1441331 h 3065463"/>
              <a:gd name="connsiteX20" fmla="*/ 2817813 w 5673725"/>
              <a:gd name="connsiteY20" fmla="*/ 1453253 h 3065463"/>
              <a:gd name="connsiteX21" fmla="*/ 2815431 w 5673725"/>
              <a:gd name="connsiteY21" fmla="*/ 1464380 h 3065463"/>
              <a:gd name="connsiteX22" fmla="*/ 2816225 w 5673725"/>
              <a:gd name="connsiteY22" fmla="*/ 1475507 h 3065463"/>
              <a:gd name="connsiteX23" fmla="*/ 2818606 w 5673725"/>
              <a:gd name="connsiteY23" fmla="*/ 1487429 h 3065463"/>
              <a:gd name="connsiteX24" fmla="*/ 2821781 w 5673725"/>
              <a:gd name="connsiteY24" fmla="*/ 1496966 h 3065463"/>
              <a:gd name="connsiteX25" fmla="*/ 2825750 w 5673725"/>
              <a:gd name="connsiteY25" fmla="*/ 1508093 h 3065463"/>
              <a:gd name="connsiteX26" fmla="*/ 2831306 w 5673725"/>
              <a:gd name="connsiteY26" fmla="*/ 1516836 h 3065463"/>
              <a:gd name="connsiteX27" fmla="*/ 2837656 w 5673725"/>
              <a:gd name="connsiteY27" fmla="*/ 1524784 h 3065463"/>
              <a:gd name="connsiteX28" fmla="*/ 2845594 w 5673725"/>
              <a:gd name="connsiteY28" fmla="*/ 1531937 h 3065463"/>
              <a:gd name="connsiteX29" fmla="*/ 2855119 w 5673725"/>
              <a:gd name="connsiteY29" fmla="*/ 1539090 h 3065463"/>
              <a:gd name="connsiteX30" fmla="*/ 2863850 w 5673725"/>
              <a:gd name="connsiteY30" fmla="*/ 1543859 h 3065463"/>
              <a:gd name="connsiteX31" fmla="*/ 2874169 w 5673725"/>
              <a:gd name="connsiteY31" fmla="*/ 1547833 h 3065463"/>
              <a:gd name="connsiteX32" fmla="*/ 2885281 w 5673725"/>
              <a:gd name="connsiteY32" fmla="*/ 1551012 h 3065463"/>
              <a:gd name="connsiteX33" fmla="*/ 2895600 w 5673725"/>
              <a:gd name="connsiteY33" fmla="*/ 1551807 h 3065463"/>
              <a:gd name="connsiteX34" fmla="*/ 2908300 w 5673725"/>
              <a:gd name="connsiteY34" fmla="*/ 1551807 h 3065463"/>
              <a:gd name="connsiteX35" fmla="*/ 2919413 w 5673725"/>
              <a:gd name="connsiteY35" fmla="*/ 1549422 h 3065463"/>
              <a:gd name="connsiteX36" fmla="*/ 3333750 w 5673725"/>
              <a:gd name="connsiteY36" fmla="*/ 1447690 h 3065463"/>
              <a:gd name="connsiteX37" fmla="*/ 3343275 w 5673725"/>
              <a:gd name="connsiteY37" fmla="*/ 1445305 h 3065463"/>
              <a:gd name="connsiteX38" fmla="*/ 3354387 w 5673725"/>
              <a:gd name="connsiteY38" fmla="*/ 1444510 h 3065463"/>
              <a:gd name="connsiteX39" fmla="*/ 3363913 w 5673725"/>
              <a:gd name="connsiteY39" fmla="*/ 1444510 h 3065463"/>
              <a:gd name="connsiteX40" fmla="*/ 3373437 w 5673725"/>
              <a:gd name="connsiteY40" fmla="*/ 1446100 h 3065463"/>
              <a:gd name="connsiteX41" fmla="*/ 3383756 w 5673725"/>
              <a:gd name="connsiteY41" fmla="*/ 1450074 h 3065463"/>
              <a:gd name="connsiteX42" fmla="*/ 3392487 w 5673725"/>
              <a:gd name="connsiteY42" fmla="*/ 1453253 h 3065463"/>
              <a:gd name="connsiteX43" fmla="*/ 3401219 w 5673725"/>
              <a:gd name="connsiteY43" fmla="*/ 1458022 h 3065463"/>
              <a:gd name="connsiteX44" fmla="*/ 3409950 w 5673725"/>
              <a:gd name="connsiteY44" fmla="*/ 1462791 h 3065463"/>
              <a:gd name="connsiteX45" fmla="*/ 3417094 w 5673725"/>
              <a:gd name="connsiteY45" fmla="*/ 1469149 h 3065463"/>
              <a:gd name="connsiteX46" fmla="*/ 3423444 w 5673725"/>
              <a:gd name="connsiteY46" fmla="*/ 1475507 h 3065463"/>
              <a:gd name="connsiteX47" fmla="*/ 3429794 w 5673725"/>
              <a:gd name="connsiteY47" fmla="*/ 1484250 h 3065463"/>
              <a:gd name="connsiteX48" fmla="*/ 3434556 w 5673725"/>
              <a:gd name="connsiteY48" fmla="*/ 1492198 h 3065463"/>
              <a:gd name="connsiteX49" fmla="*/ 3439319 w 5673725"/>
              <a:gd name="connsiteY49" fmla="*/ 1500940 h 3065463"/>
              <a:gd name="connsiteX50" fmla="*/ 3442494 w 5673725"/>
              <a:gd name="connsiteY50" fmla="*/ 1511272 h 3065463"/>
              <a:gd name="connsiteX51" fmla="*/ 3444081 w 5673725"/>
              <a:gd name="connsiteY51" fmla="*/ 1520810 h 3065463"/>
              <a:gd name="connsiteX52" fmla="*/ 3444875 w 5673725"/>
              <a:gd name="connsiteY52" fmla="*/ 1531142 h 3065463"/>
              <a:gd name="connsiteX53" fmla="*/ 3444875 w 5673725"/>
              <a:gd name="connsiteY53" fmla="*/ 1531937 h 3065463"/>
              <a:gd name="connsiteX54" fmla="*/ 3444081 w 5673725"/>
              <a:gd name="connsiteY54" fmla="*/ 1563728 h 3065463"/>
              <a:gd name="connsiteX55" fmla="*/ 3441700 w 5673725"/>
              <a:gd name="connsiteY55" fmla="*/ 1595520 h 3065463"/>
              <a:gd name="connsiteX56" fmla="*/ 3437731 w 5673725"/>
              <a:gd name="connsiteY56" fmla="*/ 1625722 h 3065463"/>
              <a:gd name="connsiteX57" fmla="*/ 3432175 w 5673725"/>
              <a:gd name="connsiteY57" fmla="*/ 1655924 h 3065463"/>
              <a:gd name="connsiteX58" fmla="*/ 3425031 w 5673725"/>
              <a:gd name="connsiteY58" fmla="*/ 1685331 h 3065463"/>
              <a:gd name="connsiteX59" fmla="*/ 3417094 w 5673725"/>
              <a:gd name="connsiteY59" fmla="*/ 1713943 h 3065463"/>
              <a:gd name="connsiteX60" fmla="*/ 3407569 w 5673725"/>
              <a:gd name="connsiteY60" fmla="*/ 1741761 h 3065463"/>
              <a:gd name="connsiteX61" fmla="*/ 3396456 w 5673725"/>
              <a:gd name="connsiteY61" fmla="*/ 1768783 h 3065463"/>
              <a:gd name="connsiteX62" fmla="*/ 3384550 w 5673725"/>
              <a:gd name="connsiteY62" fmla="*/ 1795806 h 3065463"/>
              <a:gd name="connsiteX63" fmla="*/ 3371056 w 5673725"/>
              <a:gd name="connsiteY63" fmla="*/ 1822829 h 3065463"/>
              <a:gd name="connsiteX64" fmla="*/ 3356769 w 5673725"/>
              <a:gd name="connsiteY64" fmla="*/ 1848262 h 3065463"/>
              <a:gd name="connsiteX65" fmla="*/ 3340100 w 5673725"/>
              <a:gd name="connsiteY65" fmla="*/ 1872900 h 3065463"/>
              <a:gd name="connsiteX66" fmla="*/ 3324225 w 5673725"/>
              <a:gd name="connsiteY66" fmla="*/ 1896744 h 3065463"/>
              <a:gd name="connsiteX67" fmla="*/ 3305175 w 5673725"/>
              <a:gd name="connsiteY67" fmla="*/ 1918998 h 3065463"/>
              <a:gd name="connsiteX68" fmla="*/ 3286125 w 5673725"/>
              <a:gd name="connsiteY68" fmla="*/ 1941252 h 3065463"/>
              <a:gd name="connsiteX69" fmla="*/ 3266281 w 5673725"/>
              <a:gd name="connsiteY69" fmla="*/ 1962711 h 3065463"/>
              <a:gd name="connsiteX70" fmla="*/ 3244850 w 5673725"/>
              <a:gd name="connsiteY70" fmla="*/ 1983376 h 3065463"/>
              <a:gd name="connsiteX71" fmla="*/ 3222625 w 5673725"/>
              <a:gd name="connsiteY71" fmla="*/ 2001656 h 3065463"/>
              <a:gd name="connsiteX72" fmla="*/ 3199606 w 5673725"/>
              <a:gd name="connsiteY72" fmla="*/ 2020731 h 3065463"/>
              <a:gd name="connsiteX73" fmla="*/ 3176587 w 5673725"/>
              <a:gd name="connsiteY73" fmla="*/ 2036626 h 3065463"/>
              <a:gd name="connsiteX74" fmla="*/ 3151981 w 5673725"/>
              <a:gd name="connsiteY74" fmla="*/ 2053317 h 3065463"/>
              <a:gd name="connsiteX75" fmla="*/ 3126581 w 5673725"/>
              <a:gd name="connsiteY75" fmla="*/ 2068418 h 3065463"/>
              <a:gd name="connsiteX76" fmla="*/ 3100387 w 5673725"/>
              <a:gd name="connsiteY76" fmla="*/ 2081134 h 3065463"/>
              <a:gd name="connsiteX77" fmla="*/ 3072606 w 5673725"/>
              <a:gd name="connsiteY77" fmla="*/ 2093056 h 3065463"/>
              <a:gd name="connsiteX78" fmla="*/ 3045619 w 5673725"/>
              <a:gd name="connsiteY78" fmla="*/ 2104183 h 3065463"/>
              <a:gd name="connsiteX79" fmla="*/ 3017044 w 5673725"/>
              <a:gd name="connsiteY79" fmla="*/ 2113721 h 3065463"/>
              <a:gd name="connsiteX80" fmla="*/ 2988469 w 5673725"/>
              <a:gd name="connsiteY80" fmla="*/ 2121669 h 3065463"/>
              <a:gd name="connsiteX81" fmla="*/ 2959100 w 5673725"/>
              <a:gd name="connsiteY81" fmla="*/ 2128822 h 3065463"/>
              <a:gd name="connsiteX82" fmla="*/ 2928937 w 5673725"/>
              <a:gd name="connsiteY82" fmla="*/ 2134385 h 3065463"/>
              <a:gd name="connsiteX83" fmla="*/ 2898775 w 5673725"/>
              <a:gd name="connsiteY83" fmla="*/ 2138359 h 3065463"/>
              <a:gd name="connsiteX84" fmla="*/ 2867819 w 5673725"/>
              <a:gd name="connsiteY84" fmla="*/ 2140743 h 3065463"/>
              <a:gd name="connsiteX85" fmla="*/ 2836069 w 5673725"/>
              <a:gd name="connsiteY85" fmla="*/ 2141538 h 3065463"/>
              <a:gd name="connsiteX86" fmla="*/ 2805113 w 5673725"/>
              <a:gd name="connsiteY86" fmla="*/ 2140743 h 3065463"/>
              <a:gd name="connsiteX87" fmla="*/ 2774950 w 5673725"/>
              <a:gd name="connsiteY87" fmla="*/ 2138359 h 3065463"/>
              <a:gd name="connsiteX88" fmla="*/ 2744787 w 5673725"/>
              <a:gd name="connsiteY88" fmla="*/ 2134385 h 3065463"/>
              <a:gd name="connsiteX89" fmla="*/ 2714625 w 5673725"/>
              <a:gd name="connsiteY89" fmla="*/ 2129616 h 3065463"/>
              <a:gd name="connsiteX90" fmla="*/ 2685256 w 5673725"/>
              <a:gd name="connsiteY90" fmla="*/ 2121669 h 3065463"/>
              <a:gd name="connsiteX91" fmla="*/ 2656681 w 5673725"/>
              <a:gd name="connsiteY91" fmla="*/ 2114515 h 3065463"/>
              <a:gd name="connsiteX92" fmla="*/ 2628900 w 5673725"/>
              <a:gd name="connsiteY92" fmla="*/ 2104978 h 3065463"/>
              <a:gd name="connsiteX93" fmla="*/ 2601119 w 5673725"/>
              <a:gd name="connsiteY93" fmla="*/ 2093851 h 3065463"/>
              <a:gd name="connsiteX94" fmla="*/ 2574131 w 5673725"/>
              <a:gd name="connsiteY94" fmla="*/ 2081929 h 3065463"/>
              <a:gd name="connsiteX95" fmla="*/ 2547937 w 5673725"/>
              <a:gd name="connsiteY95" fmla="*/ 2069213 h 3065463"/>
              <a:gd name="connsiteX96" fmla="*/ 2523331 w 5673725"/>
              <a:gd name="connsiteY96" fmla="*/ 2054112 h 3065463"/>
              <a:gd name="connsiteX97" fmla="*/ 2498725 w 5673725"/>
              <a:gd name="connsiteY97" fmla="*/ 2039011 h 3065463"/>
              <a:gd name="connsiteX98" fmla="*/ 2474913 w 5673725"/>
              <a:gd name="connsiteY98" fmla="*/ 2021525 h 3065463"/>
              <a:gd name="connsiteX99" fmla="*/ 2451894 w 5673725"/>
              <a:gd name="connsiteY99" fmla="*/ 2004040 h 3065463"/>
              <a:gd name="connsiteX100" fmla="*/ 2429669 w 5673725"/>
              <a:gd name="connsiteY100" fmla="*/ 1984965 h 3065463"/>
              <a:gd name="connsiteX101" fmla="*/ 2409031 w 5673725"/>
              <a:gd name="connsiteY101" fmla="*/ 1965096 h 3065463"/>
              <a:gd name="connsiteX102" fmla="*/ 2388394 w 5673725"/>
              <a:gd name="connsiteY102" fmla="*/ 1943636 h 3065463"/>
              <a:gd name="connsiteX103" fmla="*/ 2369344 w 5673725"/>
              <a:gd name="connsiteY103" fmla="*/ 1922972 h 3065463"/>
              <a:gd name="connsiteX104" fmla="*/ 2351881 w 5673725"/>
              <a:gd name="connsiteY104" fmla="*/ 1899923 h 3065463"/>
              <a:gd name="connsiteX105" fmla="*/ 2334419 w 5673725"/>
              <a:gd name="connsiteY105" fmla="*/ 1876080 h 3065463"/>
              <a:gd name="connsiteX106" fmla="*/ 2319337 w 5673725"/>
              <a:gd name="connsiteY106" fmla="*/ 1851441 h 3065463"/>
              <a:gd name="connsiteX107" fmla="*/ 2304256 w 5673725"/>
              <a:gd name="connsiteY107" fmla="*/ 1826008 h 3065463"/>
              <a:gd name="connsiteX108" fmla="*/ 2290763 w 5673725"/>
              <a:gd name="connsiteY108" fmla="*/ 1799780 h 3065463"/>
              <a:gd name="connsiteX109" fmla="*/ 2278063 w 5673725"/>
              <a:gd name="connsiteY109" fmla="*/ 1774347 h 3065463"/>
              <a:gd name="connsiteX110" fmla="*/ 2266950 w 5673725"/>
              <a:gd name="connsiteY110" fmla="*/ 1746529 h 3065463"/>
              <a:gd name="connsiteX111" fmla="*/ 2258219 w 5673725"/>
              <a:gd name="connsiteY111" fmla="*/ 1718712 h 3065463"/>
              <a:gd name="connsiteX112" fmla="*/ 2248694 w 5673725"/>
              <a:gd name="connsiteY112" fmla="*/ 1690099 h 3065463"/>
              <a:gd name="connsiteX113" fmla="*/ 2242344 w 5673725"/>
              <a:gd name="connsiteY113" fmla="*/ 1660692 h 3065463"/>
              <a:gd name="connsiteX114" fmla="*/ 2236787 w 5673725"/>
              <a:gd name="connsiteY114" fmla="*/ 1631285 h 3065463"/>
              <a:gd name="connsiteX115" fmla="*/ 2232819 w 5673725"/>
              <a:gd name="connsiteY115" fmla="*/ 1601083 h 3065463"/>
              <a:gd name="connsiteX116" fmla="*/ 2230437 w 5673725"/>
              <a:gd name="connsiteY116" fmla="*/ 1570087 h 3065463"/>
              <a:gd name="connsiteX117" fmla="*/ 2228850 w 5673725"/>
              <a:gd name="connsiteY117" fmla="*/ 1539090 h 3065463"/>
              <a:gd name="connsiteX118" fmla="*/ 2228850 w 5673725"/>
              <a:gd name="connsiteY118" fmla="*/ 1514452 h 3065463"/>
              <a:gd name="connsiteX119" fmla="*/ 2230437 w 5673725"/>
              <a:gd name="connsiteY119" fmla="*/ 1489813 h 3065463"/>
              <a:gd name="connsiteX120" fmla="*/ 2232819 w 5673725"/>
              <a:gd name="connsiteY120" fmla="*/ 1465970 h 3065463"/>
              <a:gd name="connsiteX121" fmla="*/ 2235994 w 5673725"/>
              <a:gd name="connsiteY121" fmla="*/ 1441331 h 3065463"/>
              <a:gd name="connsiteX122" fmla="*/ 2239963 w 5673725"/>
              <a:gd name="connsiteY122" fmla="*/ 1418282 h 3065463"/>
              <a:gd name="connsiteX123" fmla="*/ 2244725 w 5673725"/>
              <a:gd name="connsiteY123" fmla="*/ 1395234 h 3065463"/>
              <a:gd name="connsiteX124" fmla="*/ 2250281 w 5673725"/>
              <a:gd name="connsiteY124" fmla="*/ 1371390 h 3065463"/>
              <a:gd name="connsiteX125" fmla="*/ 2258219 w 5673725"/>
              <a:gd name="connsiteY125" fmla="*/ 1349136 h 3065463"/>
              <a:gd name="connsiteX126" fmla="*/ 2265363 w 5673725"/>
              <a:gd name="connsiteY126" fmla="*/ 1326087 h 3065463"/>
              <a:gd name="connsiteX127" fmla="*/ 2274094 w 5673725"/>
              <a:gd name="connsiteY127" fmla="*/ 1305423 h 3065463"/>
              <a:gd name="connsiteX128" fmla="*/ 2282825 w 5673725"/>
              <a:gd name="connsiteY128" fmla="*/ 1283169 h 3065463"/>
              <a:gd name="connsiteX129" fmla="*/ 2293937 w 5673725"/>
              <a:gd name="connsiteY129" fmla="*/ 1261710 h 3065463"/>
              <a:gd name="connsiteX130" fmla="*/ 2305050 w 5673725"/>
              <a:gd name="connsiteY130" fmla="*/ 1241840 h 3065463"/>
              <a:gd name="connsiteX131" fmla="*/ 2316956 w 5673725"/>
              <a:gd name="connsiteY131" fmla="*/ 1221175 h 3065463"/>
              <a:gd name="connsiteX132" fmla="*/ 2329656 w 5673725"/>
              <a:gd name="connsiteY132" fmla="*/ 1201306 h 3065463"/>
              <a:gd name="connsiteX133" fmla="*/ 2342356 w 5673725"/>
              <a:gd name="connsiteY133" fmla="*/ 1182231 h 3065463"/>
              <a:gd name="connsiteX134" fmla="*/ 2356644 w 5673725"/>
              <a:gd name="connsiteY134" fmla="*/ 1163951 h 3065463"/>
              <a:gd name="connsiteX135" fmla="*/ 2371725 w 5673725"/>
              <a:gd name="connsiteY135" fmla="*/ 1144876 h 3065463"/>
              <a:gd name="connsiteX136" fmla="*/ 2387600 w 5673725"/>
              <a:gd name="connsiteY136" fmla="*/ 1128185 h 3065463"/>
              <a:gd name="connsiteX137" fmla="*/ 2403475 w 5673725"/>
              <a:gd name="connsiteY137" fmla="*/ 1110700 h 3065463"/>
              <a:gd name="connsiteX138" fmla="*/ 2420144 w 5673725"/>
              <a:gd name="connsiteY138" fmla="*/ 1094804 h 3065463"/>
              <a:gd name="connsiteX139" fmla="*/ 2438400 w 5673725"/>
              <a:gd name="connsiteY139" fmla="*/ 1078114 h 3065463"/>
              <a:gd name="connsiteX140" fmla="*/ 2455863 w 5673725"/>
              <a:gd name="connsiteY140" fmla="*/ 1062218 h 3065463"/>
              <a:gd name="connsiteX141" fmla="*/ 2474913 w 5673725"/>
              <a:gd name="connsiteY141" fmla="*/ 1048707 h 3065463"/>
              <a:gd name="connsiteX142" fmla="*/ 2494756 w 5673725"/>
              <a:gd name="connsiteY142" fmla="*/ 1035195 h 3065463"/>
              <a:gd name="connsiteX143" fmla="*/ 2514600 w 5673725"/>
              <a:gd name="connsiteY143" fmla="*/ 1020889 h 3065463"/>
              <a:gd name="connsiteX144" fmla="*/ 2535237 w 5673725"/>
              <a:gd name="connsiteY144" fmla="*/ 1008967 h 3065463"/>
              <a:gd name="connsiteX145" fmla="*/ 2556669 w 5673725"/>
              <a:gd name="connsiteY145" fmla="*/ 997045 h 3065463"/>
              <a:gd name="connsiteX146" fmla="*/ 2577306 w 5673725"/>
              <a:gd name="connsiteY146" fmla="*/ 985918 h 3065463"/>
              <a:gd name="connsiteX147" fmla="*/ 2600325 w 5673725"/>
              <a:gd name="connsiteY147" fmla="*/ 975586 h 3065463"/>
              <a:gd name="connsiteX148" fmla="*/ 2622550 w 5673725"/>
              <a:gd name="connsiteY148" fmla="*/ 966049 h 3065463"/>
              <a:gd name="connsiteX149" fmla="*/ 2646363 w 5673725"/>
              <a:gd name="connsiteY149" fmla="*/ 957306 h 3065463"/>
              <a:gd name="connsiteX150" fmla="*/ 2676525 w 5673725"/>
              <a:gd name="connsiteY150" fmla="*/ 947769 h 3065463"/>
              <a:gd name="connsiteX151" fmla="*/ 2706687 w 5673725"/>
              <a:gd name="connsiteY151" fmla="*/ 939026 h 3065463"/>
              <a:gd name="connsiteX152" fmla="*/ 2736056 w 5673725"/>
              <a:gd name="connsiteY152" fmla="*/ 932668 h 3065463"/>
              <a:gd name="connsiteX153" fmla="*/ 2766219 w 5673725"/>
              <a:gd name="connsiteY153" fmla="*/ 928694 h 3065463"/>
              <a:gd name="connsiteX154" fmla="*/ 2794794 w 5673725"/>
              <a:gd name="connsiteY154" fmla="*/ 925515 h 3065463"/>
              <a:gd name="connsiteX155" fmla="*/ 2804319 w 5673725"/>
              <a:gd name="connsiteY155" fmla="*/ 307975 h 3065463"/>
              <a:gd name="connsiteX156" fmla="*/ 2772569 w 5673725"/>
              <a:gd name="connsiteY156" fmla="*/ 309563 h 3065463"/>
              <a:gd name="connsiteX157" fmla="*/ 2741613 w 5673725"/>
              <a:gd name="connsiteY157" fmla="*/ 311150 h 3065463"/>
              <a:gd name="connsiteX158" fmla="*/ 2710657 w 5673725"/>
              <a:gd name="connsiteY158" fmla="*/ 313531 h 3065463"/>
              <a:gd name="connsiteX159" fmla="*/ 2679701 w 5673725"/>
              <a:gd name="connsiteY159" fmla="*/ 317500 h 3065463"/>
              <a:gd name="connsiteX160" fmla="*/ 2649538 w 5673725"/>
              <a:gd name="connsiteY160" fmla="*/ 321469 h 3065463"/>
              <a:gd name="connsiteX161" fmla="*/ 2619376 w 5673725"/>
              <a:gd name="connsiteY161" fmla="*/ 327025 h 3065463"/>
              <a:gd name="connsiteX162" fmla="*/ 2589213 w 5673725"/>
              <a:gd name="connsiteY162" fmla="*/ 332581 h 3065463"/>
              <a:gd name="connsiteX163" fmla="*/ 2559051 w 5673725"/>
              <a:gd name="connsiteY163" fmla="*/ 338931 h 3065463"/>
              <a:gd name="connsiteX164" fmla="*/ 2529682 w 5673725"/>
              <a:gd name="connsiteY164" fmla="*/ 346075 h 3065463"/>
              <a:gd name="connsiteX165" fmla="*/ 2500313 w 5673725"/>
              <a:gd name="connsiteY165" fmla="*/ 354013 h 3065463"/>
              <a:gd name="connsiteX166" fmla="*/ 2471738 w 5673725"/>
              <a:gd name="connsiteY166" fmla="*/ 362744 h 3065463"/>
              <a:gd name="connsiteX167" fmla="*/ 2443163 w 5673725"/>
              <a:gd name="connsiteY167" fmla="*/ 372269 h 3065463"/>
              <a:gd name="connsiteX168" fmla="*/ 2414588 w 5673725"/>
              <a:gd name="connsiteY168" fmla="*/ 381794 h 3065463"/>
              <a:gd name="connsiteX169" fmla="*/ 2386807 w 5673725"/>
              <a:gd name="connsiteY169" fmla="*/ 392906 h 3065463"/>
              <a:gd name="connsiteX170" fmla="*/ 2359026 w 5673725"/>
              <a:gd name="connsiteY170" fmla="*/ 404019 h 3065463"/>
              <a:gd name="connsiteX171" fmla="*/ 2331244 w 5673725"/>
              <a:gd name="connsiteY171" fmla="*/ 415925 h 3065463"/>
              <a:gd name="connsiteX172" fmla="*/ 2304257 w 5673725"/>
              <a:gd name="connsiteY172" fmla="*/ 428625 h 3065463"/>
              <a:gd name="connsiteX173" fmla="*/ 2278063 w 5673725"/>
              <a:gd name="connsiteY173" fmla="*/ 441325 h 3065463"/>
              <a:gd name="connsiteX174" fmla="*/ 2251869 w 5673725"/>
              <a:gd name="connsiteY174" fmla="*/ 455613 h 3065463"/>
              <a:gd name="connsiteX175" fmla="*/ 2225676 w 5673725"/>
              <a:gd name="connsiteY175" fmla="*/ 469900 h 3065463"/>
              <a:gd name="connsiteX176" fmla="*/ 2201069 w 5673725"/>
              <a:gd name="connsiteY176" fmla="*/ 484981 h 3065463"/>
              <a:gd name="connsiteX177" fmla="*/ 2175669 w 5673725"/>
              <a:gd name="connsiteY177" fmla="*/ 500063 h 3065463"/>
              <a:gd name="connsiteX178" fmla="*/ 2151063 w 5673725"/>
              <a:gd name="connsiteY178" fmla="*/ 516731 h 3065463"/>
              <a:gd name="connsiteX179" fmla="*/ 2126457 w 5673725"/>
              <a:gd name="connsiteY179" fmla="*/ 534194 h 3065463"/>
              <a:gd name="connsiteX180" fmla="*/ 2102644 w 5673725"/>
              <a:gd name="connsiteY180" fmla="*/ 550863 h 3065463"/>
              <a:gd name="connsiteX181" fmla="*/ 2079626 w 5673725"/>
              <a:gd name="connsiteY181" fmla="*/ 569119 h 3065463"/>
              <a:gd name="connsiteX182" fmla="*/ 2056607 w 5673725"/>
              <a:gd name="connsiteY182" fmla="*/ 587375 h 3065463"/>
              <a:gd name="connsiteX183" fmla="*/ 2034382 w 5673725"/>
              <a:gd name="connsiteY183" fmla="*/ 606425 h 3065463"/>
              <a:gd name="connsiteX184" fmla="*/ 2012157 w 5673725"/>
              <a:gd name="connsiteY184" fmla="*/ 626269 h 3065463"/>
              <a:gd name="connsiteX185" fmla="*/ 1990726 w 5673725"/>
              <a:gd name="connsiteY185" fmla="*/ 645319 h 3065463"/>
              <a:gd name="connsiteX186" fmla="*/ 1970088 w 5673725"/>
              <a:gd name="connsiteY186" fmla="*/ 665956 h 3065463"/>
              <a:gd name="connsiteX187" fmla="*/ 1948657 w 5673725"/>
              <a:gd name="connsiteY187" fmla="*/ 687388 h 3065463"/>
              <a:gd name="connsiteX188" fmla="*/ 1928813 w 5673725"/>
              <a:gd name="connsiteY188" fmla="*/ 709613 h 3065463"/>
              <a:gd name="connsiteX189" fmla="*/ 1909763 w 5673725"/>
              <a:gd name="connsiteY189" fmla="*/ 731044 h 3065463"/>
              <a:gd name="connsiteX190" fmla="*/ 1890713 w 5673725"/>
              <a:gd name="connsiteY190" fmla="*/ 753269 h 3065463"/>
              <a:gd name="connsiteX191" fmla="*/ 1871663 w 5673725"/>
              <a:gd name="connsiteY191" fmla="*/ 776288 h 3065463"/>
              <a:gd name="connsiteX192" fmla="*/ 1854201 w 5673725"/>
              <a:gd name="connsiteY192" fmla="*/ 800100 h 3065463"/>
              <a:gd name="connsiteX193" fmla="*/ 1836738 w 5673725"/>
              <a:gd name="connsiteY193" fmla="*/ 823119 h 3065463"/>
              <a:gd name="connsiteX194" fmla="*/ 1820069 w 5673725"/>
              <a:gd name="connsiteY194" fmla="*/ 847725 h 3065463"/>
              <a:gd name="connsiteX195" fmla="*/ 1803401 w 5673725"/>
              <a:gd name="connsiteY195" fmla="*/ 872332 h 3065463"/>
              <a:gd name="connsiteX196" fmla="*/ 1788319 w 5673725"/>
              <a:gd name="connsiteY196" fmla="*/ 897732 h 3065463"/>
              <a:gd name="connsiteX197" fmla="*/ 1773238 w 5673725"/>
              <a:gd name="connsiteY197" fmla="*/ 923132 h 3065463"/>
              <a:gd name="connsiteX198" fmla="*/ 1758951 w 5673725"/>
              <a:gd name="connsiteY198" fmla="*/ 949325 h 3065463"/>
              <a:gd name="connsiteX199" fmla="*/ 1744663 w 5673725"/>
              <a:gd name="connsiteY199" fmla="*/ 975519 h 3065463"/>
              <a:gd name="connsiteX200" fmla="*/ 1731963 w 5673725"/>
              <a:gd name="connsiteY200" fmla="*/ 1000919 h 3065463"/>
              <a:gd name="connsiteX201" fmla="*/ 1718469 w 5673725"/>
              <a:gd name="connsiteY201" fmla="*/ 1027907 h 3065463"/>
              <a:gd name="connsiteX202" fmla="*/ 1707357 w 5673725"/>
              <a:gd name="connsiteY202" fmla="*/ 1055688 h 3065463"/>
              <a:gd name="connsiteX203" fmla="*/ 1696245 w 5673725"/>
              <a:gd name="connsiteY203" fmla="*/ 1083469 h 3065463"/>
              <a:gd name="connsiteX204" fmla="*/ 1685132 w 5673725"/>
              <a:gd name="connsiteY204" fmla="*/ 1111250 h 3065463"/>
              <a:gd name="connsiteX205" fmla="*/ 1675607 w 5673725"/>
              <a:gd name="connsiteY205" fmla="*/ 1139825 h 3065463"/>
              <a:gd name="connsiteX206" fmla="*/ 1665288 w 5673725"/>
              <a:gd name="connsiteY206" fmla="*/ 1168400 h 3065463"/>
              <a:gd name="connsiteX207" fmla="*/ 1657351 w 5673725"/>
              <a:gd name="connsiteY207" fmla="*/ 1196975 h 3065463"/>
              <a:gd name="connsiteX208" fmla="*/ 1649413 w 5673725"/>
              <a:gd name="connsiteY208" fmla="*/ 1226344 h 3065463"/>
              <a:gd name="connsiteX209" fmla="*/ 1642270 w 5673725"/>
              <a:gd name="connsiteY209" fmla="*/ 1255713 h 3065463"/>
              <a:gd name="connsiteX210" fmla="*/ 1635126 w 5673725"/>
              <a:gd name="connsiteY210" fmla="*/ 1285875 h 3065463"/>
              <a:gd name="connsiteX211" fmla="*/ 1629570 w 5673725"/>
              <a:gd name="connsiteY211" fmla="*/ 1316038 h 3065463"/>
              <a:gd name="connsiteX212" fmla="*/ 1624807 w 5673725"/>
              <a:gd name="connsiteY212" fmla="*/ 1346200 h 3065463"/>
              <a:gd name="connsiteX213" fmla="*/ 1620838 w 5673725"/>
              <a:gd name="connsiteY213" fmla="*/ 1376363 h 3065463"/>
              <a:gd name="connsiteX214" fmla="*/ 1616870 w 5673725"/>
              <a:gd name="connsiteY214" fmla="*/ 1407319 h 3065463"/>
              <a:gd name="connsiteX215" fmla="*/ 1614488 w 5673725"/>
              <a:gd name="connsiteY215" fmla="*/ 1438275 h 3065463"/>
              <a:gd name="connsiteX216" fmla="*/ 1612901 w 5673725"/>
              <a:gd name="connsiteY216" fmla="*/ 1469232 h 3065463"/>
              <a:gd name="connsiteX217" fmla="*/ 1611313 w 5673725"/>
              <a:gd name="connsiteY217" fmla="*/ 1500982 h 3065463"/>
              <a:gd name="connsiteX218" fmla="*/ 1611313 w 5673725"/>
              <a:gd name="connsiteY218" fmla="*/ 1531938 h 3065463"/>
              <a:gd name="connsiteX219" fmla="*/ 1611313 w 5673725"/>
              <a:gd name="connsiteY219" fmla="*/ 1563688 h 3065463"/>
              <a:gd name="connsiteX220" fmla="*/ 1612901 w 5673725"/>
              <a:gd name="connsiteY220" fmla="*/ 1596232 h 3065463"/>
              <a:gd name="connsiteX221" fmla="*/ 1614488 w 5673725"/>
              <a:gd name="connsiteY221" fmla="*/ 1627188 h 3065463"/>
              <a:gd name="connsiteX222" fmla="*/ 1616870 w 5673725"/>
              <a:gd name="connsiteY222" fmla="*/ 1658144 h 3065463"/>
              <a:gd name="connsiteX223" fmla="*/ 1620838 w 5673725"/>
              <a:gd name="connsiteY223" fmla="*/ 1689100 h 3065463"/>
              <a:gd name="connsiteX224" fmla="*/ 1624807 w 5673725"/>
              <a:gd name="connsiteY224" fmla="*/ 1719263 h 3065463"/>
              <a:gd name="connsiteX225" fmla="*/ 1629570 w 5673725"/>
              <a:gd name="connsiteY225" fmla="*/ 1749425 h 3065463"/>
              <a:gd name="connsiteX226" fmla="*/ 1635126 w 5673725"/>
              <a:gd name="connsiteY226" fmla="*/ 1779588 h 3065463"/>
              <a:gd name="connsiteX227" fmla="*/ 1642270 w 5673725"/>
              <a:gd name="connsiteY227" fmla="*/ 1808957 h 3065463"/>
              <a:gd name="connsiteX228" fmla="*/ 1649413 w 5673725"/>
              <a:gd name="connsiteY228" fmla="*/ 1839119 h 3065463"/>
              <a:gd name="connsiteX229" fmla="*/ 1657351 w 5673725"/>
              <a:gd name="connsiteY229" fmla="*/ 1867694 h 3065463"/>
              <a:gd name="connsiteX230" fmla="*/ 1665288 w 5673725"/>
              <a:gd name="connsiteY230" fmla="*/ 1897063 h 3065463"/>
              <a:gd name="connsiteX231" fmla="*/ 1675607 w 5673725"/>
              <a:gd name="connsiteY231" fmla="*/ 1925638 h 3065463"/>
              <a:gd name="connsiteX232" fmla="*/ 1685132 w 5673725"/>
              <a:gd name="connsiteY232" fmla="*/ 1954213 h 3065463"/>
              <a:gd name="connsiteX233" fmla="*/ 1696245 w 5673725"/>
              <a:gd name="connsiteY233" fmla="*/ 1981994 h 3065463"/>
              <a:gd name="connsiteX234" fmla="*/ 1707357 w 5673725"/>
              <a:gd name="connsiteY234" fmla="*/ 2009776 h 3065463"/>
              <a:gd name="connsiteX235" fmla="*/ 1718469 w 5673725"/>
              <a:gd name="connsiteY235" fmla="*/ 2035969 h 3065463"/>
              <a:gd name="connsiteX236" fmla="*/ 1731963 w 5673725"/>
              <a:gd name="connsiteY236" fmla="*/ 2062957 h 3065463"/>
              <a:gd name="connsiteX237" fmla="*/ 1744663 w 5673725"/>
              <a:gd name="connsiteY237" fmla="*/ 2089944 h 3065463"/>
              <a:gd name="connsiteX238" fmla="*/ 1758951 w 5673725"/>
              <a:gd name="connsiteY238" fmla="*/ 2116138 h 3065463"/>
              <a:gd name="connsiteX239" fmla="*/ 1773238 w 5673725"/>
              <a:gd name="connsiteY239" fmla="*/ 2142332 h 3065463"/>
              <a:gd name="connsiteX240" fmla="*/ 1788319 w 5673725"/>
              <a:gd name="connsiteY240" fmla="*/ 2167732 h 3065463"/>
              <a:gd name="connsiteX241" fmla="*/ 1803401 w 5673725"/>
              <a:gd name="connsiteY241" fmla="*/ 2193132 h 3065463"/>
              <a:gd name="connsiteX242" fmla="*/ 1820069 w 5673725"/>
              <a:gd name="connsiteY242" fmla="*/ 2217738 h 3065463"/>
              <a:gd name="connsiteX243" fmla="*/ 1836738 w 5673725"/>
              <a:gd name="connsiteY243" fmla="*/ 2241551 h 3065463"/>
              <a:gd name="connsiteX244" fmla="*/ 1854201 w 5673725"/>
              <a:gd name="connsiteY244" fmla="*/ 2265363 h 3065463"/>
              <a:gd name="connsiteX245" fmla="*/ 1871663 w 5673725"/>
              <a:gd name="connsiteY245" fmla="*/ 2288382 h 3065463"/>
              <a:gd name="connsiteX246" fmla="*/ 1890713 w 5673725"/>
              <a:gd name="connsiteY246" fmla="*/ 2312194 h 3065463"/>
              <a:gd name="connsiteX247" fmla="*/ 1909763 w 5673725"/>
              <a:gd name="connsiteY247" fmla="*/ 2334419 h 3065463"/>
              <a:gd name="connsiteX248" fmla="*/ 1928813 w 5673725"/>
              <a:gd name="connsiteY248" fmla="*/ 2355851 h 3065463"/>
              <a:gd name="connsiteX249" fmla="*/ 1948657 w 5673725"/>
              <a:gd name="connsiteY249" fmla="*/ 2377282 h 3065463"/>
              <a:gd name="connsiteX250" fmla="*/ 1970088 w 5673725"/>
              <a:gd name="connsiteY250" fmla="*/ 2398713 h 3065463"/>
              <a:gd name="connsiteX251" fmla="*/ 1990726 w 5673725"/>
              <a:gd name="connsiteY251" fmla="*/ 2418557 h 3065463"/>
              <a:gd name="connsiteX252" fmla="*/ 2012157 w 5673725"/>
              <a:gd name="connsiteY252" fmla="*/ 2439194 h 3065463"/>
              <a:gd name="connsiteX253" fmla="*/ 2034382 w 5673725"/>
              <a:gd name="connsiteY253" fmla="*/ 2459038 h 3065463"/>
              <a:gd name="connsiteX254" fmla="*/ 2056607 w 5673725"/>
              <a:gd name="connsiteY254" fmla="*/ 2477294 h 3065463"/>
              <a:gd name="connsiteX255" fmla="*/ 2079626 w 5673725"/>
              <a:gd name="connsiteY255" fmla="*/ 2496344 h 3065463"/>
              <a:gd name="connsiteX256" fmla="*/ 2102644 w 5673725"/>
              <a:gd name="connsiteY256" fmla="*/ 2514601 h 3065463"/>
              <a:gd name="connsiteX257" fmla="*/ 2126457 w 5673725"/>
              <a:gd name="connsiteY257" fmla="*/ 2531269 h 3065463"/>
              <a:gd name="connsiteX258" fmla="*/ 2151063 w 5673725"/>
              <a:gd name="connsiteY258" fmla="*/ 2548732 h 3065463"/>
              <a:gd name="connsiteX259" fmla="*/ 2175669 w 5673725"/>
              <a:gd name="connsiteY259" fmla="*/ 2563813 h 3065463"/>
              <a:gd name="connsiteX260" fmla="*/ 2201069 w 5673725"/>
              <a:gd name="connsiteY260" fmla="*/ 2580482 h 3065463"/>
              <a:gd name="connsiteX261" fmla="*/ 2225676 w 5673725"/>
              <a:gd name="connsiteY261" fmla="*/ 2594769 h 3065463"/>
              <a:gd name="connsiteX262" fmla="*/ 2251869 w 5673725"/>
              <a:gd name="connsiteY262" fmla="*/ 2609851 h 3065463"/>
              <a:gd name="connsiteX263" fmla="*/ 2278063 w 5673725"/>
              <a:gd name="connsiteY263" fmla="*/ 2623344 h 3065463"/>
              <a:gd name="connsiteX264" fmla="*/ 2304257 w 5673725"/>
              <a:gd name="connsiteY264" fmla="*/ 2636838 h 3065463"/>
              <a:gd name="connsiteX265" fmla="*/ 2331244 w 5673725"/>
              <a:gd name="connsiteY265" fmla="*/ 2648744 h 3065463"/>
              <a:gd name="connsiteX266" fmla="*/ 2359026 w 5673725"/>
              <a:gd name="connsiteY266" fmla="*/ 2661444 h 3065463"/>
              <a:gd name="connsiteX267" fmla="*/ 2386807 w 5673725"/>
              <a:gd name="connsiteY267" fmla="*/ 2672557 h 3065463"/>
              <a:gd name="connsiteX268" fmla="*/ 2414588 w 5673725"/>
              <a:gd name="connsiteY268" fmla="*/ 2682876 h 3065463"/>
              <a:gd name="connsiteX269" fmla="*/ 2443163 w 5673725"/>
              <a:gd name="connsiteY269" fmla="*/ 2693194 h 3065463"/>
              <a:gd name="connsiteX270" fmla="*/ 2471738 w 5673725"/>
              <a:gd name="connsiteY270" fmla="*/ 2702719 h 3065463"/>
              <a:gd name="connsiteX271" fmla="*/ 2500313 w 5673725"/>
              <a:gd name="connsiteY271" fmla="*/ 2710657 h 3065463"/>
              <a:gd name="connsiteX272" fmla="*/ 2529682 w 5673725"/>
              <a:gd name="connsiteY272" fmla="*/ 2719388 h 3065463"/>
              <a:gd name="connsiteX273" fmla="*/ 2559051 w 5673725"/>
              <a:gd name="connsiteY273" fmla="*/ 2726532 h 3065463"/>
              <a:gd name="connsiteX274" fmla="*/ 2589213 w 5673725"/>
              <a:gd name="connsiteY274" fmla="*/ 2732882 h 3065463"/>
              <a:gd name="connsiteX275" fmla="*/ 2619376 w 5673725"/>
              <a:gd name="connsiteY275" fmla="*/ 2738438 h 3065463"/>
              <a:gd name="connsiteX276" fmla="*/ 2649538 w 5673725"/>
              <a:gd name="connsiteY276" fmla="*/ 2743201 h 3065463"/>
              <a:gd name="connsiteX277" fmla="*/ 2679701 w 5673725"/>
              <a:gd name="connsiteY277" fmla="*/ 2747963 h 3065463"/>
              <a:gd name="connsiteX278" fmla="*/ 2710657 w 5673725"/>
              <a:gd name="connsiteY278" fmla="*/ 2751138 h 3065463"/>
              <a:gd name="connsiteX279" fmla="*/ 2741613 w 5673725"/>
              <a:gd name="connsiteY279" fmla="*/ 2754313 h 3065463"/>
              <a:gd name="connsiteX280" fmla="*/ 2772569 w 5673725"/>
              <a:gd name="connsiteY280" fmla="*/ 2755901 h 3065463"/>
              <a:gd name="connsiteX281" fmla="*/ 2804319 w 5673725"/>
              <a:gd name="connsiteY281" fmla="*/ 2757488 h 3065463"/>
              <a:gd name="connsiteX282" fmla="*/ 2835276 w 5673725"/>
              <a:gd name="connsiteY282" fmla="*/ 2757488 h 3065463"/>
              <a:gd name="connsiteX283" fmla="*/ 2867026 w 5673725"/>
              <a:gd name="connsiteY283" fmla="*/ 2757488 h 3065463"/>
              <a:gd name="connsiteX284" fmla="*/ 2898776 w 5673725"/>
              <a:gd name="connsiteY284" fmla="*/ 2755901 h 3065463"/>
              <a:gd name="connsiteX285" fmla="*/ 2929732 w 5673725"/>
              <a:gd name="connsiteY285" fmla="*/ 2754313 h 3065463"/>
              <a:gd name="connsiteX286" fmla="*/ 2960688 w 5673725"/>
              <a:gd name="connsiteY286" fmla="*/ 2751138 h 3065463"/>
              <a:gd name="connsiteX287" fmla="*/ 2991645 w 5673725"/>
              <a:gd name="connsiteY287" fmla="*/ 2747963 h 3065463"/>
              <a:gd name="connsiteX288" fmla="*/ 3021807 w 5673725"/>
              <a:gd name="connsiteY288" fmla="*/ 2743201 h 3065463"/>
              <a:gd name="connsiteX289" fmla="*/ 3052763 w 5673725"/>
              <a:gd name="connsiteY289" fmla="*/ 2738438 h 3065463"/>
              <a:gd name="connsiteX290" fmla="*/ 3082926 w 5673725"/>
              <a:gd name="connsiteY290" fmla="*/ 2732882 h 3065463"/>
              <a:gd name="connsiteX291" fmla="*/ 3113088 w 5673725"/>
              <a:gd name="connsiteY291" fmla="*/ 2726532 h 3065463"/>
              <a:gd name="connsiteX292" fmla="*/ 3142457 w 5673725"/>
              <a:gd name="connsiteY292" fmla="*/ 2719388 h 3065463"/>
              <a:gd name="connsiteX293" fmla="*/ 3171826 w 5673725"/>
              <a:gd name="connsiteY293" fmla="*/ 2710657 h 3065463"/>
              <a:gd name="connsiteX294" fmla="*/ 3200401 w 5673725"/>
              <a:gd name="connsiteY294" fmla="*/ 2702719 h 3065463"/>
              <a:gd name="connsiteX295" fmla="*/ 3228182 w 5673725"/>
              <a:gd name="connsiteY295" fmla="*/ 2693194 h 3065463"/>
              <a:gd name="connsiteX296" fmla="*/ 3256757 w 5673725"/>
              <a:gd name="connsiteY296" fmla="*/ 2682876 h 3065463"/>
              <a:gd name="connsiteX297" fmla="*/ 3284538 w 5673725"/>
              <a:gd name="connsiteY297" fmla="*/ 2672557 h 3065463"/>
              <a:gd name="connsiteX298" fmla="*/ 3312320 w 5673725"/>
              <a:gd name="connsiteY298" fmla="*/ 2661444 h 3065463"/>
              <a:gd name="connsiteX299" fmla="*/ 3339307 w 5673725"/>
              <a:gd name="connsiteY299" fmla="*/ 2648744 h 3065463"/>
              <a:gd name="connsiteX300" fmla="*/ 3366295 w 5673725"/>
              <a:gd name="connsiteY300" fmla="*/ 2636838 h 3065463"/>
              <a:gd name="connsiteX301" fmla="*/ 3393282 w 5673725"/>
              <a:gd name="connsiteY301" fmla="*/ 2623344 h 3065463"/>
              <a:gd name="connsiteX302" fmla="*/ 3419476 w 5673725"/>
              <a:gd name="connsiteY302" fmla="*/ 2609851 h 3065463"/>
              <a:gd name="connsiteX303" fmla="*/ 3445670 w 5673725"/>
              <a:gd name="connsiteY303" fmla="*/ 2594769 h 3065463"/>
              <a:gd name="connsiteX304" fmla="*/ 3471070 w 5673725"/>
              <a:gd name="connsiteY304" fmla="*/ 2580482 h 3065463"/>
              <a:gd name="connsiteX305" fmla="*/ 3496470 w 5673725"/>
              <a:gd name="connsiteY305" fmla="*/ 2563813 h 3065463"/>
              <a:gd name="connsiteX306" fmla="*/ 3520282 w 5673725"/>
              <a:gd name="connsiteY306" fmla="*/ 2548732 h 3065463"/>
              <a:gd name="connsiteX307" fmla="*/ 3544888 w 5673725"/>
              <a:gd name="connsiteY307" fmla="*/ 2531269 h 3065463"/>
              <a:gd name="connsiteX308" fmla="*/ 3568701 w 5673725"/>
              <a:gd name="connsiteY308" fmla="*/ 2514601 h 3065463"/>
              <a:gd name="connsiteX309" fmla="*/ 3592513 w 5673725"/>
              <a:gd name="connsiteY309" fmla="*/ 2496344 h 3065463"/>
              <a:gd name="connsiteX310" fmla="*/ 3615532 w 5673725"/>
              <a:gd name="connsiteY310" fmla="*/ 2477294 h 3065463"/>
              <a:gd name="connsiteX311" fmla="*/ 3636963 w 5673725"/>
              <a:gd name="connsiteY311" fmla="*/ 2459038 h 3065463"/>
              <a:gd name="connsiteX312" fmla="*/ 3659188 w 5673725"/>
              <a:gd name="connsiteY312" fmla="*/ 2439194 h 3065463"/>
              <a:gd name="connsiteX313" fmla="*/ 3680620 w 5673725"/>
              <a:gd name="connsiteY313" fmla="*/ 2418557 h 3065463"/>
              <a:gd name="connsiteX314" fmla="*/ 3702051 w 5673725"/>
              <a:gd name="connsiteY314" fmla="*/ 2398713 h 3065463"/>
              <a:gd name="connsiteX315" fmla="*/ 3721895 w 5673725"/>
              <a:gd name="connsiteY315" fmla="*/ 2377282 h 3065463"/>
              <a:gd name="connsiteX316" fmla="*/ 3742532 w 5673725"/>
              <a:gd name="connsiteY316" fmla="*/ 2355851 h 3065463"/>
              <a:gd name="connsiteX317" fmla="*/ 3762376 w 5673725"/>
              <a:gd name="connsiteY317" fmla="*/ 2334419 h 3065463"/>
              <a:gd name="connsiteX318" fmla="*/ 3780632 w 5673725"/>
              <a:gd name="connsiteY318" fmla="*/ 2312194 h 3065463"/>
              <a:gd name="connsiteX319" fmla="*/ 3799682 w 5673725"/>
              <a:gd name="connsiteY319" fmla="*/ 2288382 h 3065463"/>
              <a:gd name="connsiteX320" fmla="*/ 3817145 w 5673725"/>
              <a:gd name="connsiteY320" fmla="*/ 2265363 h 3065463"/>
              <a:gd name="connsiteX321" fmla="*/ 3834607 w 5673725"/>
              <a:gd name="connsiteY321" fmla="*/ 2241551 h 3065463"/>
              <a:gd name="connsiteX322" fmla="*/ 3852070 w 5673725"/>
              <a:gd name="connsiteY322" fmla="*/ 2217738 h 3065463"/>
              <a:gd name="connsiteX323" fmla="*/ 3867945 w 5673725"/>
              <a:gd name="connsiteY323" fmla="*/ 2193132 h 3065463"/>
              <a:gd name="connsiteX324" fmla="*/ 3883820 w 5673725"/>
              <a:gd name="connsiteY324" fmla="*/ 2167732 h 3065463"/>
              <a:gd name="connsiteX325" fmla="*/ 3898107 w 5673725"/>
              <a:gd name="connsiteY325" fmla="*/ 2142332 h 3065463"/>
              <a:gd name="connsiteX326" fmla="*/ 3913189 w 5673725"/>
              <a:gd name="connsiteY326" fmla="*/ 2116138 h 3065463"/>
              <a:gd name="connsiteX327" fmla="*/ 3926682 w 5673725"/>
              <a:gd name="connsiteY327" fmla="*/ 2089944 h 3065463"/>
              <a:gd name="connsiteX328" fmla="*/ 3940176 w 5673725"/>
              <a:gd name="connsiteY328" fmla="*/ 2062957 h 3065463"/>
              <a:gd name="connsiteX329" fmla="*/ 3952082 w 5673725"/>
              <a:gd name="connsiteY329" fmla="*/ 2035969 h 3065463"/>
              <a:gd name="connsiteX330" fmla="*/ 3963989 w 5673725"/>
              <a:gd name="connsiteY330" fmla="*/ 2009776 h 3065463"/>
              <a:gd name="connsiteX331" fmla="*/ 3975895 w 5673725"/>
              <a:gd name="connsiteY331" fmla="*/ 1981994 h 3065463"/>
              <a:gd name="connsiteX332" fmla="*/ 3986213 w 5673725"/>
              <a:gd name="connsiteY332" fmla="*/ 1954213 h 3065463"/>
              <a:gd name="connsiteX333" fmla="*/ 3996532 w 5673725"/>
              <a:gd name="connsiteY333" fmla="*/ 1925638 h 3065463"/>
              <a:gd name="connsiteX334" fmla="*/ 4006057 w 5673725"/>
              <a:gd name="connsiteY334" fmla="*/ 1897063 h 3065463"/>
              <a:gd name="connsiteX335" fmla="*/ 4013995 w 5673725"/>
              <a:gd name="connsiteY335" fmla="*/ 1867694 h 3065463"/>
              <a:gd name="connsiteX336" fmla="*/ 4021932 w 5673725"/>
              <a:gd name="connsiteY336" fmla="*/ 1839119 h 3065463"/>
              <a:gd name="connsiteX337" fmla="*/ 4029870 w 5673725"/>
              <a:gd name="connsiteY337" fmla="*/ 1808957 h 3065463"/>
              <a:gd name="connsiteX338" fmla="*/ 4036220 w 5673725"/>
              <a:gd name="connsiteY338" fmla="*/ 1779588 h 3065463"/>
              <a:gd name="connsiteX339" fmla="*/ 4041776 w 5673725"/>
              <a:gd name="connsiteY339" fmla="*/ 1749425 h 3065463"/>
              <a:gd name="connsiteX340" fmla="*/ 4046539 w 5673725"/>
              <a:gd name="connsiteY340" fmla="*/ 1719263 h 3065463"/>
              <a:gd name="connsiteX341" fmla="*/ 4050507 w 5673725"/>
              <a:gd name="connsiteY341" fmla="*/ 1689100 h 3065463"/>
              <a:gd name="connsiteX342" fmla="*/ 4053682 w 5673725"/>
              <a:gd name="connsiteY342" fmla="*/ 1658144 h 3065463"/>
              <a:gd name="connsiteX343" fmla="*/ 4057651 w 5673725"/>
              <a:gd name="connsiteY343" fmla="*/ 1627188 h 3065463"/>
              <a:gd name="connsiteX344" fmla="*/ 4059239 w 5673725"/>
              <a:gd name="connsiteY344" fmla="*/ 1596232 h 3065463"/>
              <a:gd name="connsiteX345" fmla="*/ 4060826 w 5673725"/>
              <a:gd name="connsiteY345" fmla="*/ 1563688 h 3065463"/>
              <a:gd name="connsiteX346" fmla="*/ 4060826 w 5673725"/>
              <a:gd name="connsiteY346" fmla="*/ 1531938 h 3065463"/>
              <a:gd name="connsiteX347" fmla="*/ 4060826 w 5673725"/>
              <a:gd name="connsiteY347" fmla="*/ 1500982 h 3065463"/>
              <a:gd name="connsiteX348" fmla="*/ 4059239 w 5673725"/>
              <a:gd name="connsiteY348" fmla="*/ 1469232 h 3065463"/>
              <a:gd name="connsiteX349" fmla="*/ 4057651 w 5673725"/>
              <a:gd name="connsiteY349" fmla="*/ 1438275 h 3065463"/>
              <a:gd name="connsiteX350" fmla="*/ 4053682 w 5673725"/>
              <a:gd name="connsiteY350" fmla="*/ 1407319 h 3065463"/>
              <a:gd name="connsiteX351" fmla="*/ 4050507 w 5673725"/>
              <a:gd name="connsiteY351" fmla="*/ 1376363 h 3065463"/>
              <a:gd name="connsiteX352" fmla="*/ 4046539 w 5673725"/>
              <a:gd name="connsiteY352" fmla="*/ 1346200 h 3065463"/>
              <a:gd name="connsiteX353" fmla="*/ 4041776 w 5673725"/>
              <a:gd name="connsiteY353" fmla="*/ 1316038 h 3065463"/>
              <a:gd name="connsiteX354" fmla="*/ 4036220 w 5673725"/>
              <a:gd name="connsiteY354" fmla="*/ 1285875 h 3065463"/>
              <a:gd name="connsiteX355" fmla="*/ 4029870 w 5673725"/>
              <a:gd name="connsiteY355" fmla="*/ 1255713 h 3065463"/>
              <a:gd name="connsiteX356" fmla="*/ 4021932 w 5673725"/>
              <a:gd name="connsiteY356" fmla="*/ 1226344 h 3065463"/>
              <a:gd name="connsiteX357" fmla="*/ 4013995 w 5673725"/>
              <a:gd name="connsiteY357" fmla="*/ 1196975 h 3065463"/>
              <a:gd name="connsiteX358" fmla="*/ 4006057 w 5673725"/>
              <a:gd name="connsiteY358" fmla="*/ 1168400 h 3065463"/>
              <a:gd name="connsiteX359" fmla="*/ 3996532 w 5673725"/>
              <a:gd name="connsiteY359" fmla="*/ 1139825 h 3065463"/>
              <a:gd name="connsiteX360" fmla="*/ 3986213 w 5673725"/>
              <a:gd name="connsiteY360" fmla="*/ 1111250 h 3065463"/>
              <a:gd name="connsiteX361" fmla="*/ 3975895 w 5673725"/>
              <a:gd name="connsiteY361" fmla="*/ 1083469 h 3065463"/>
              <a:gd name="connsiteX362" fmla="*/ 3963989 w 5673725"/>
              <a:gd name="connsiteY362" fmla="*/ 1055688 h 3065463"/>
              <a:gd name="connsiteX363" fmla="*/ 3952082 w 5673725"/>
              <a:gd name="connsiteY363" fmla="*/ 1027907 h 3065463"/>
              <a:gd name="connsiteX364" fmla="*/ 3940176 w 5673725"/>
              <a:gd name="connsiteY364" fmla="*/ 1000919 h 3065463"/>
              <a:gd name="connsiteX365" fmla="*/ 3926682 w 5673725"/>
              <a:gd name="connsiteY365" fmla="*/ 975519 h 3065463"/>
              <a:gd name="connsiteX366" fmla="*/ 3913189 w 5673725"/>
              <a:gd name="connsiteY366" fmla="*/ 949325 h 3065463"/>
              <a:gd name="connsiteX367" fmla="*/ 3898107 w 5673725"/>
              <a:gd name="connsiteY367" fmla="*/ 923132 h 3065463"/>
              <a:gd name="connsiteX368" fmla="*/ 3883820 w 5673725"/>
              <a:gd name="connsiteY368" fmla="*/ 897732 h 3065463"/>
              <a:gd name="connsiteX369" fmla="*/ 3867945 w 5673725"/>
              <a:gd name="connsiteY369" fmla="*/ 872332 h 3065463"/>
              <a:gd name="connsiteX370" fmla="*/ 3852070 w 5673725"/>
              <a:gd name="connsiteY370" fmla="*/ 847725 h 3065463"/>
              <a:gd name="connsiteX371" fmla="*/ 3834607 w 5673725"/>
              <a:gd name="connsiteY371" fmla="*/ 823119 h 3065463"/>
              <a:gd name="connsiteX372" fmla="*/ 3817145 w 5673725"/>
              <a:gd name="connsiteY372" fmla="*/ 800100 h 3065463"/>
              <a:gd name="connsiteX373" fmla="*/ 3799682 w 5673725"/>
              <a:gd name="connsiteY373" fmla="*/ 776288 h 3065463"/>
              <a:gd name="connsiteX374" fmla="*/ 3780632 w 5673725"/>
              <a:gd name="connsiteY374" fmla="*/ 753269 h 3065463"/>
              <a:gd name="connsiteX375" fmla="*/ 3762376 w 5673725"/>
              <a:gd name="connsiteY375" fmla="*/ 731044 h 3065463"/>
              <a:gd name="connsiteX376" fmla="*/ 3742532 w 5673725"/>
              <a:gd name="connsiteY376" fmla="*/ 709613 h 3065463"/>
              <a:gd name="connsiteX377" fmla="*/ 3721895 w 5673725"/>
              <a:gd name="connsiteY377" fmla="*/ 687388 h 3065463"/>
              <a:gd name="connsiteX378" fmla="*/ 3702051 w 5673725"/>
              <a:gd name="connsiteY378" fmla="*/ 665956 h 3065463"/>
              <a:gd name="connsiteX379" fmla="*/ 3680620 w 5673725"/>
              <a:gd name="connsiteY379" fmla="*/ 645319 h 3065463"/>
              <a:gd name="connsiteX380" fmla="*/ 3659188 w 5673725"/>
              <a:gd name="connsiteY380" fmla="*/ 626269 h 3065463"/>
              <a:gd name="connsiteX381" fmla="*/ 3636963 w 5673725"/>
              <a:gd name="connsiteY381" fmla="*/ 606425 h 3065463"/>
              <a:gd name="connsiteX382" fmla="*/ 3615532 w 5673725"/>
              <a:gd name="connsiteY382" fmla="*/ 587375 h 3065463"/>
              <a:gd name="connsiteX383" fmla="*/ 3592513 w 5673725"/>
              <a:gd name="connsiteY383" fmla="*/ 569119 h 3065463"/>
              <a:gd name="connsiteX384" fmla="*/ 3568701 w 5673725"/>
              <a:gd name="connsiteY384" fmla="*/ 550863 h 3065463"/>
              <a:gd name="connsiteX385" fmla="*/ 3544888 w 5673725"/>
              <a:gd name="connsiteY385" fmla="*/ 534194 h 3065463"/>
              <a:gd name="connsiteX386" fmla="*/ 3520282 w 5673725"/>
              <a:gd name="connsiteY386" fmla="*/ 516731 h 3065463"/>
              <a:gd name="connsiteX387" fmla="*/ 3496470 w 5673725"/>
              <a:gd name="connsiteY387" fmla="*/ 500063 h 3065463"/>
              <a:gd name="connsiteX388" fmla="*/ 3471070 w 5673725"/>
              <a:gd name="connsiteY388" fmla="*/ 484981 h 3065463"/>
              <a:gd name="connsiteX389" fmla="*/ 3445670 w 5673725"/>
              <a:gd name="connsiteY389" fmla="*/ 469900 h 3065463"/>
              <a:gd name="connsiteX390" fmla="*/ 3419476 w 5673725"/>
              <a:gd name="connsiteY390" fmla="*/ 455613 h 3065463"/>
              <a:gd name="connsiteX391" fmla="*/ 3393282 w 5673725"/>
              <a:gd name="connsiteY391" fmla="*/ 441325 h 3065463"/>
              <a:gd name="connsiteX392" fmla="*/ 3366295 w 5673725"/>
              <a:gd name="connsiteY392" fmla="*/ 428625 h 3065463"/>
              <a:gd name="connsiteX393" fmla="*/ 3339307 w 5673725"/>
              <a:gd name="connsiteY393" fmla="*/ 415925 h 3065463"/>
              <a:gd name="connsiteX394" fmla="*/ 3312320 w 5673725"/>
              <a:gd name="connsiteY394" fmla="*/ 404019 h 3065463"/>
              <a:gd name="connsiteX395" fmla="*/ 3284538 w 5673725"/>
              <a:gd name="connsiteY395" fmla="*/ 392906 h 3065463"/>
              <a:gd name="connsiteX396" fmla="*/ 3256757 w 5673725"/>
              <a:gd name="connsiteY396" fmla="*/ 381794 h 3065463"/>
              <a:gd name="connsiteX397" fmla="*/ 3228182 w 5673725"/>
              <a:gd name="connsiteY397" fmla="*/ 372269 h 3065463"/>
              <a:gd name="connsiteX398" fmla="*/ 3200401 w 5673725"/>
              <a:gd name="connsiteY398" fmla="*/ 362744 h 3065463"/>
              <a:gd name="connsiteX399" fmla="*/ 3171826 w 5673725"/>
              <a:gd name="connsiteY399" fmla="*/ 354013 h 3065463"/>
              <a:gd name="connsiteX400" fmla="*/ 3142457 w 5673725"/>
              <a:gd name="connsiteY400" fmla="*/ 346075 h 3065463"/>
              <a:gd name="connsiteX401" fmla="*/ 3113088 w 5673725"/>
              <a:gd name="connsiteY401" fmla="*/ 338931 h 3065463"/>
              <a:gd name="connsiteX402" fmla="*/ 3082926 w 5673725"/>
              <a:gd name="connsiteY402" fmla="*/ 332581 h 3065463"/>
              <a:gd name="connsiteX403" fmla="*/ 3052763 w 5673725"/>
              <a:gd name="connsiteY403" fmla="*/ 327025 h 3065463"/>
              <a:gd name="connsiteX404" fmla="*/ 3021807 w 5673725"/>
              <a:gd name="connsiteY404" fmla="*/ 321469 h 3065463"/>
              <a:gd name="connsiteX405" fmla="*/ 2991645 w 5673725"/>
              <a:gd name="connsiteY405" fmla="*/ 317500 h 3065463"/>
              <a:gd name="connsiteX406" fmla="*/ 2960688 w 5673725"/>
              <a:gd name="connsiteY406" fmla="*/ 313531 h 3065463"/>
              <a:gd name="connsiteX407" fmla="*/ 2929732 w 5673725"/>
              <a:gd name="connsiteY407" fmla="*/ 311150 h 3065463"/>
              <a:gd name="connsiteX408" fmla="*/ 2898776 w 5673725"/>
              <a:gd name="connsiteY408" fmla="*/ 309563 h 3065463"/>
              <a:gd name="connsiteX409" fmla="*/ 2867026 w 5673725"/>
              <a:gd name="connsiteY409" fmla="*/ 307975 h 3065463"/>
              <a:gd name="connsiteX410" fmla="*/ 2835276 w 5673725"/>
              <a:gd name="connsiteY410" fmla="*/ 307975 h 3065463"/>
              <a:gd name="connsiteX411" fmla="*/ 2836465 w 5673725"/>
              <a:gd name="connsiteY411" fmla="*/ 0 h 3065463"/>
              <a:gd name="connsiteX412" fmla="*/ 2910295 w 5673725"/>
              <a:gd name="connsiteY412" fmla="*/ 1588 h 3065463"/>
              <a:gd name="connsiteX413" fmla="*/ 2982536 w 5673725"/>
              <a:gd name="connsiteY413" fmla="*/ 3970 h 3065463"/>
              <a:gd name="connsiteX414" fmla="*/ 3055571 w 5673725"/>
              <a:gd name="connsiteY414" fmla="*/ 8733 h 3065463"/>
              <a:gd name="connsiteX415" fmla="*/ 3127019 w 5673725"/>
              <a:gd name="connsiteY415" fmla="*/ 14291 h 3065463"/>
              <a:gd name="connsiteX416" fmla="*/ 3197672 w 5673725"/>
              <a:gd name="connsiteY416" fmla="*/ 21437 h 3065463"/>
              <a:gd name="connsiteX417" fmla="*/ 3269120 w 5673725"/>
              <a:gd name="connsiteY417" fmla="*/ 31758 h 3065463"/>
              <a:gd name="connsiteX418" fmla="*/ 3338979 w 5673725"/>
              <a:gd name="connsiteY418" fmla="*/ 42080 h 3065463"/>
              <a:gd name="connsiteX419" fmla="*/ 3408839 w 5673725"/>
              <a:gd name="connsiteY419" fmla="*/ 53989 h 3065463"/>
              <a:gd name="connsiteX420" fmla="*/ 3477905 w 5673725"/>
              <a:gd name="connsiteY420" fmla="*/ 68280 h 3065463"/>
              <a:gd name="connsiteX421" fmla="*/ 3545383 w 5673725"/>
              <a:gd name="connsiteY421" fmla="*/ 82571 h 3065463"/>
              <a:gd name="connsiteX422" fmla="*/ 3612862 w 5673725"/>
              <a:gd name="connsiteY422" fmla="*/ 99244 h 3065463"/>
              <a:gd name="connsiteX423" fmla="*/ 3680340 w 5673725"/>
              <a:gd name="connsiteY423" fmla="*/ 116711 h 3065463"/>
              <a:gd name="connsiteX424" fmla="*/ 3747024 w 5673725"/>
              <a:gd name="connsiteY424" fmla="*/ 135766 h 3065463"/>
              <a:gd name="connsiteX425" fmla="*/ 3812121 w 5673725"/>
              <a:gd name="connsiteY425" fmla="*/ 155615 h 3065463"/>
              <a:gd name="connsiteX426" fmla="*/ 3876423 w 5673725"/>
              <a:gd name="connsiteY426" fmla="*/ 176258 h 3065463"/>
              <a:gd name="connsiteX427" fmla="*/ 3941520 w 5673725"/>
              <a:gd name="connsiteY427" fmla="*/ 198489 h 3065463"/>
              <a:gd name="connsiteX428" fmla="*/ 4004235 w 5673725"/>
              <a:gd name="connsiteY428" fmla="*/ 221514 h 3065463"/>
              <a:gd name="connsiteX429" fmla="*/ 4066950 w 5673725"/>
              <a:gd name="connsiteY429" fmla="*/ 246126 h 3065463"/>
              <a:gd name="connsiteX430" fmla="*/ 4128077 w 5673725"/>
              <a:gd name="connsiteY430" fmla="*/ 271533 h 3065463"/>
              <a:gd name="connsiteX431" fmla="*/ 4189205 w 5673725"/>
              <a:gd name="connsiteY431" fmla="*/ 296939 h 3065463"/>
              <a:gd name="connsiteX432" fmla="*/ 4248745 w 5673725"/>
              <a:gd name="connsiteY432" fmla="*/ 323140 h 3065463"/>
              <a:gd name="connsiteX433" fmla="*/ 4308284 w 5673725"/>
              <a:gd name="connsiteY433" fmla="*/ 350929 h 3065463"/>
              <a:gd name="connsiteX434" fmla="*/ 4366236 w 5673725"/>
              <a:gd name="connsiteY434" fmla="*/ 379511 h 3065463"/>
              <a:gd name="connsiteX435" fmla="*/ 4423394 w 5673725"/>
              <a:gd name="connsiteY435" fmla="*/ 408093 h 3065463"/>
              <a:gd name="connsiteX436" fmla="*/ 4478964 w 5673725"/>
              <a:gd name="connsiteY436" fmla="*/ 437470 h 3065463"/>
              <a:gd name="connsiteX437" fmla="*/ 4534535 w 5673725"/>
              <a:gd name="connsiteY437" fmla="*/ 467640 h 3065463"/>
              <a:gd name="connsiteX438" fmla="*/ 4588517 w 5673725"/>
              <a:gd name="connsiteY438" fmla="*/ 497810 h 3065463"/>
              <a:gd name="connsiteX439" fmla="*/ 4640912 w 5673725"/>
              <a:gd name="connsiteY439" fmla="*/ 528775 h 3065463"/>
              <a:gd name="connsiteX440" fmla="*/ 4693307 w 5673725"/>
              <a:gd name="connsiteY440" fmla="*/ 560533 h 3065463"/>
              <a:gd name="connsiteX441" fmla="*/ 4744907 w 5673725"/>
              <a:gd name="connsiteY441" fmla="*/ 593085 h 3065463"/>
              <a:gd name="connsiteX442" fmla="*/ 4794921 w 5673725"/>
              <a:gd name="connsiteY442" fmla="*/ 624843 h 3065463"/>
              <a:gd name="connsiteX443" fmla="*/ 4842553 w 5673725"/>
              <a:gd name="connsiteY443" fmla="*/ 657395 h 3065463"/>
              <a:gd name="connsiteX444" fmla="*/ 4890978 w 5673725"/>
              <a:gd name="connsiteY444" fmla="*/ 689948 h 3065463"/>
              <a:gd name="connsiteX445" fmla="*/ 4936228 w 5673725"/>
              <a:gd name="connsiteY445" fmla="*/ 722500 h 3065463"/>
              <a:gd name="connsiteX446" fmla="*/ 4982272 w 5673725"/>
              <a:gd name="connsiteY446" fmla="*/ 755052 h 3065463"/>
              <a:gd name="connsiteX447" fmla="*/ 5025935 w 5673725"/>
              <a:gd name="connsiteY447" fmla="*/ 788398 h 3065463"/>
              <a:gd name="connsiteX448" fmla="*/ 5068803 w 5673725"/>
              <a:gd name="connsiteY448" fmla="*/ 820950 h 3065463"/>
              <a:gd name="connsiteX449" fmla="*/ 5110083 w 5673725"/>
              <a:gd name="connsiteY449" fmla="*/ 853503 h 3065463"/>
              <a:gd name="connsiteX450" fmla="*/ 5150571 w 5673725"/>
              <a:gd name="connsiteY450" fmla="*/ 887643 h 3065463"/>
              <a:gd name="connsiteX451" fmla="*/ 5189470 w 5673725"/>
              <a:gd name="connsiteY451" fmla="*/ 920195 h 3065463"/>
              <a:gd name="connsiteX452" fmla="*/ 5226781 w 5673725"/>
              <a:gd name="connsiteY452" fmla="*/ 952747 h 3065463"/>
              <a:gd name="connsiteX453" fmla="*/ 5262505 w 5673725"/>
              <a:gd name="connsiteY453" fmla="*/ 984505 h 3065463"/>
              <a:gd name="connsiteX454" fmla="*/ 5298229 w 5673725"/>
              <a:gd name="connsiteY454" fmla="*/ 1016263 h 3065463"/>
              <a:gd name="connsiteX455" fmla="*/ 5331571 w 5673725"/>
              <a:gd name="connsiteY455" fmla="*/ 1048022 h 3065463"/>
              <a:gd name="connsiteX456" fmla="*/ 5363325 w 5673725"/>
              <a:gd name="connsiteY456" fmla="*/ 1078986 h 3065463"/>
              <a:gd name="connsiteX457" fmla="*/ 5394286 w 5673725"/>
              <a:gd name="connsiteY457" fmla="*/ 1109950 h 3065463"/>
              <a:gd name="connsiteX458" fmla="*/ 5423659 w 5673725"/>
              <a:gd name="connsiteY458" fmla="*/ 1140121 h 3065463"/>
              <a:gd name="connsiteX459" fmla="*/ 5451444 w 5673725"/>
              <a:gd name="connsiteY459" fmla="*/ 1170291 h 3065463"/>
              <a:gd name="connsiteX460" fmla="*/ 5477641 w 5673725"/>
              <a:gd name="connsiteY460" fmla="*/ 1199667 h 3065463"/>
              <a:gd name="connsiteX461" fmla="*/ 5501457 w 5673725"/>
              <a:gd name="connsiteY461" fmla="*/ 1228250 h 3065463"/>
              <a:gd name="connsiteX462" fmla="*/ 5524479 w 5673725"/>
              <a:gd name="connsiteY462" fmla="*/ 1256038 h 3065463"/>
              <a:gd name="connsiteX463" fmla="*/ 5545913 w 5673725"/>
              <a:gd name="connsiteY463" fmla="*/ 1283033 h 3065463"/>
              <a:gd name="connsiteX464" fmla="*/ 5566554 w 5673725"/>
              <a:gd name="connsiteY464" fmla="*/ 1309233 h 3065463"/>
              <a:gd name="connsiteX465" fmla="*/ 5584019 w 5673725"/>
              <a:gd name="connsiteY465" fmla="*/ 1335434 h 3065463"/>
              <a:gd name="connsiteX466" fmla="*/ 5601483 w 5673725"/>
              <a:gd name="connsiteY466" fmla="*/ 1360046 h 3065463"/>
              <a:gd name="connsiteX467" fmla="*/ 5615773 w 5673725"/>
              <a:gd name="connsiteY467" fmla="*/ 1383071 h 3065463"/>
              <a:gd name="connsiteX468" fmla="*/ 5629269 w 5673725"/>
              <a:gd name="connsiteY468" fmla="*/ 1406096 h 3065463"/>
              <a:gd name="connsiteX469" fmla="*/ 5641177 w 5673725"/>
              <a:gd name="connsiteY469" fmla="*/ 1427533 h 3065463"/>
              <a:gd name="connsiteX470" fmla="*/ 5651497 w 5673725"/>
              <a:gd name="connsiteY470" fmla="*/ 1448175 h 3065463"/>
              <a:gd name="connsiteX471" fmla="*/ 5659435 w 5673725"/>
              <a:gd name="connsiteY471" fmla="*/ 1467230 h 3065463"/>
              <a:gd name="connsiteX472" fmla="*/ 5665787 w 5673725"/>
              <a:gd name="connsiteY472" fmla="*/ 1486285 h 3065463"/>
              <a:gd name="connsiteX473" fmla="*/ 5669755 w 5673725"/>
              <a:gd name="connsiteY473" fmla="*/ 1502164 h 3065463"/>
              <a:gd name="connsiteX474" fmla="*/ 5672931 w 5673725"/>
              <a:gd name="connsiteY474" fmla="*/ 1518837 h 3065463"/>
              <a:gd name="connsiteX475" fmla="*/ 5673725 w 5673725"/>
              <a:gd name="connsiteY475" fmla="*/ 1532335 h 3065463"/>
              <a:gd name="connsiteX476" fmla="*/ 5672931 w 5673725"/>
              <a:gd name="connsiteY476" fmla="*/ 1547420 h 3065463"/>
              <a:gd name="connsiteX477" fmla="*/ 5669755 w 5673725"/>
              <a:gd name="connsiteY477" fmla="*/ 1562505 h 3065463"/>
              <a:gd name="connsiteX478" fmla="*/ 5665787 w 5673725"/>
              <a:gd name="connsiteY478" fmla="*/ 1579972 h 3065463"/>
              <a:gd name="connsiteX479" fmla="*/ 5659435 w 5673725"/>
              <a:gd name="connsiteY479" fmla="*/ 1598233 h 3065463"/>
              <a:gd name="connsiteX480" fmla="*/ 5651497 w 5673725"/>
              <a:gd name="connsiteY480" fmla="*/ 1617288 h 3065463"/>
              <a:gd name="connsiteX481" fmla="*/ 5641177 w 5673725"/>
              <a:gd name="connsiteY481" fmla="*/ 1637931 h 3065463"/>
              <a:gd name="connsiteX482" fmla="*/ 5629269 w 5673725"/>
              <a:gd name="connsiteY482" fmla="*/ 1660162 h 3065463"/>
              <a:gd name="connsiteX483" fmla="*/ 5615773 w 5673725"/>
              <a:gd name="connsiteY483" fmla="*/ 1682392 h 3065463"/>
              <a:gd name="connsiteX484" fmla="*/ 5601483 w 5673725"/>
              <a:gd name="connsiteY484" fmla="*/ 1706211 h 3065463"/>
              <a:gd name="connsiteX485" fmla="*/ 5584019 w 5673725"/>
              <a:gd name="connsiteY485" fmla="*/ 1730824 h 3065463"/>
              <a:gd name="connsiteX486" fmla="*/ 5566554 w 5673725"/>
              <a:gd name="connsiteY486" fmla="*/ 1756230 h 3065463"/>
              <a:gd name="connsiteX487" fmla="*/ 5545913 w 5673725"/>
              <a:gd name="connsiteY487" fmla="*/ 1783225 h 3065463"/>
              <a:gd name="connsiteX488" fmla="*/ 5524479 w 5673725"/>
              <a:gd name="connsiteY488" fmla="*/ 1810219 h 3065463"/>
              <a:gd name="connsiteX489" fmla="*/ 5501457 w 5673725"/>
              <a:gd name="connsiteY489" fmla="*/ 1838008 h 3065463"/>
              <a:gd name="connsiteX490" fmla="*/ 5477641 w 5673725"/>
              <a:gd name="connsiteY490" fmla="*/ 1866590 h 3065463"/>
              <a:gd name="connsiteX491" fmla="*/ 5451444 w 5673725"/>
              <a:gd name="connsiteY491" fmla="*/ 1895966 h 3065463"/>
              <a:gd name="connsiteX492" fmla="*/ 5423659 w 5673725"/>
              <a:gd name="connsiteY492" fmla="*/ 1925343 h 3065463"/>
              <a:gd name="connsiteX493" fmla="*/ 5394286 w 5673725"/>
              <a:gd name="connsiteY493" fmla="*/ 1955513 h 3065463"/>
              <a:gd name="connsiteX494" fmla="*/ 5363325 w 5673725"/>
              <a:gd name="connsiteY494" fmla="*/ 1986477 h 3065463"/>
              <a:gd name="connsiteX495" fmla="*/ 5331571 w 5673725"/>
              <a:gd name="connsiteY495" fmla="*/ 2018236 h 3065463"/>
              <a:gd name="connsiteX496" fmla="*/ 5298229 w 5673725"/>
              <a:gd name="connsiteY496" fmla="*/ 2049200 h 3065463"/>
              <a:gd name="connsiteX497" fmla="*/ 5262505 w 5673725"/>
              <a:gd name="connsiteY497" fmla="*/ 2081752 h 3065463"/>
              <a:gd name="connsiteX498" fmla="*/ 5226781 w 5673725"/>
              <a:gd name="connsiteY498" fmla="*/ 2113510 h 3065463"/>
              <a:gd name="connsiteX499" fmla="*/ 5189470 w 5673725"/>
              <a:gd name="connsiteY499" fmla="*/ 2146062 h 3065463"/>
              <a:gd name="connsiteX500" fmla="*/ 5150571 w 5673725"/>
              <a:gd name="connsiteY500" fmla="*/ 2178615 h 3065463"/>
              <a:gd name="connsiteX501" fmla="*/ 5110083 w 5673725"/>
              <a:gd name="connsiteY501" fmla="*/ 2211167 h 3065463"/>
              <a:gd name="connsiteX502" fmla="*/ 5068803 w 5673725"/>
              <a:gd name="connsiteY502" fmla="*/ 2245307 h 3065463"/>
              <a:gd name="connsiteX503" fmla="*/ 5025935 w 5673725"/>
              <a:gd name="connsiteY503" fmla="*/ 2277859 h 3065463"/>
              <a:gd name="connsiteX504" fmla="*/ 4982272 w 5673725"/>
              <a:gd name="connsiteY504" fmla="*/ 2310411 h 3065463"/>
              <a:gd name="connsiteX505" fmla="*/ 4936228 w 5673725"/>
              <a:gd name="connsiteY505" fmla="*/ 2343757 h 3065463"/>
              <a:gd name="connsiteX506" fmla="*/ 4890978 w 5673725"/>
              <a:gd name="connsiteY506" fmla="*/ 2376310 h 3065463"/>
              <a:gd name="connsiteX507" fmla="*/ 4842553 w 5673725"/>
              <a:gd name="connsiteY507" fmla="*/ 2408862 h 3065463"/>
              <a:gd name="connsiteX508" fmla="*/ 4794921 w 5673725"/>
              <a:gd name="connsiteY508" fmla="*/ 2440620 h 3065463"/>
              <a:gd name="connsiteX509" fmla="*/ 4744907 w 5673725"/>
              <a:gd name="connsiteY509" fmla="*/ 2473172 h 3065463"/>
              <a:gd name="connsiteX510" fmla="*/ 4693307 w 5673725"/>
              <a:gd name="connsiteY510" fmla="*/ 2504930 h 3065463"/>
              <a:gd name="connsiteX511" fmla="*/ 4640912 w 5673725"/>
              <a:gd name="connsiteY511" fmla="*/ 2535895 h 3065463"/>
              <a:gd name="connsiteX512" fmla="*/ 4588517 w 5673725"/>
              <a:gd name="connsiteY512" fmla="*/ 2566859 h 3065463"/>
              <a:gd name="connsiteX513" fmla="*/ 4534535 w 5673725"/>
              <a:gd name="connsiteY513" fmla="*/ 2597823 h 3065463"/>
              <a:gd name="connsiteX514" fmla="*/ 4478964 w 5673725"/>
              <a:gd name="connsiteY514" fmla="*/ 2628787 h 3065463"/>
              <a:gd name="connsiteX515" fmla="*/ 4423394 w 5673725"/>
              <a:gd name="connsiteY515" fmla="*/ 2657370 h 3065463"/>
              <a:gd name="connsiteX516" fmla="*/ 4366236 w 5673725"/>
              <a:gd name="connsiteY516" fmla="*/ 2685952 h 3065463"/>
              <a:gd name="connsiteX517" fmla="*/ 4308284 w 5673725"/>
              <a:gd name="connsiteY517" fmla="*/ 2714535 h 3065463"/>
              <a:gd name="connsiteX518" fmla="*/ 4248745 w 5673725"/>
              <a:gd name="connsiteY518" fmla="*/ 2741529 h 3065463"/>
              <a:gd name="connsiteX519" fmla="*/ 4189205 w 5673725"/>
              <a:gd name="connsiteY519" fmla="*/ 2768524 h 3065463"/>
              <a:gd name="connsiteX520" fmla="*/ 4128077 w 5673725"/>
              <a:gd name="connsiteY520" fmla="*/ 2794724 h 3065463"/>
              <a:gd name="connsiteX521" fmla="*/ 4066950 w 5673725"/>
              <a:gd name="connsiteY521" fmla="*/ 2820131 h 3065463"/>
              <a:gd name="connsiteX522" fmla="*/ 4004235 w 5673725"/>
              <a:gd name="connsiteY522" fmla="*/ 2843949 h 3065463"/>
              <a:gd name="connsiteX523" fmla="*/ 3941520 w 5673725"/>
              <a:gd name="connsiteY523" fmla="*/ 2867768 h 3065463"/>
              <a:gd name="connsiteX524" fmla="*/ 3876423 w 5673725"/>
              <a:gd name="connsiteY524" fmla="*/ 2889205 h 3065463"/>
              <a:gd name="connsiteX525" fmla="*/ 3812121 w 5673725"/>
              <a:gd name="connsiteY525" fmla="*/ 2910642 h 3065463"/>
              <a:gd name="connsiteX526" fmla="*/ 3747024 w 5673725"/>
              <a:gd name="connsiteY526" fmla="*/ 2930491 h 3065463"/>
              <a:gd name="connsiteX527" fmla="*/ 3680340 w 5673725"/>
              <a:gd name="connsiteY527" fmla="*/ 2948752 h 3065463"/>
              <a:gd name="connsiteX528" fmla="*/ 3612862 w 5673725"/>
              <a:gd name="connsiteY528" fmla="*/ 2967013 h 3065463"/>
              <a:gd name="connsiteX529" fmla="*/ 3545383 w 5673725"/>
              <a:gd name="connsiteY529" fmla="*/ 2983686 h 3065463"/>
              <a:gd name="connsiteX530" fmla="*/ 3477905 w 5673725"/>
              <a:gd name="connsiteY530" fmla="*/ 2997977 h 3065463"/>
              <a:gd name="connsiteX531" fmla="*/ 3408839 w 5673725"/>
              <a:gd name="connsiteY531" fmla="*/ 3011474 h 3065463"/>
              <a:gd name="connsiteX532" fmla="*/ 3338979 w 5673725"/>
              <a:gd name="connsiteY532" fmla="*/ 3024177 h 3065463"/>
              <a:gd name="connsiteX533" fmla="*/ 3269120 w 5673725"/>
              <a:gd name="connsiteY533" fmla="*/ 3034499 h 3065463"/>
              <a:gd name="connsiteX534" fmla="*/ 3197672 w 5673725"/>
              <a:gd name="connsiteY534" fmla="*/ 3044026 h 3065463"/>
              <a:gd name="connsiteX535" fmla="*/ 3127019 w 5673725"/>
              <a:gd name="connsiteY535" fmla="*/ 3051966 h 3065463"/>
              <a:gd name="connsiteX536" fmla="*/ 3055571 w 5673725"/>
              <a:gd name="connsiteY536" fmla="*/ 3057524 h 3065463"/>
              <a:gd name="connsiteX537" fmla="*/ 2982536 w 5673725"/>
              <a:gd name="connsiteY537" fmla="*/ 3061493 h 3065463"/>
              <a:gd name="connsiteX538" fmla="*/ 2910295 w 5673725"/>
              <a:gd name="connsiteY538" fmla="*/ 3064669 h 3065463"/>
              <a:gd name="connsiteX539" fmla="*/ 2836465 w 5673725"/>
              <a:gd name="connsiteY539" fmla="*/ 3065463 h 3065463"/>
              <a:gd name="connsiteX540" fmla="*/ 2764224 w 5673725"/>
              <a:gd name="connsiteY540" fmla="*/ 3064669 h 3065463"/>
              <a:gd name="connsiteX541" fmla="*/ 2690395 w 5673725"/>
              <a:gd name="connsiteY541" fmla="*/ 3061493 h 3065463"/>
              <a:gd name="connsiteX542" fmla="*/ 2618948 w 5673725"/>
              <a:gd name="connsiteY542" fmla="*/ 3057524 h 3065463"/>
              <a:gd name="connsiteX543" fmla="*/ 2546706 w 5673725"/>
              <a:gd name="connsiteY543" fmla="*/ 3051966 h 3065463"/>
              <a:gd name="connsiteX544" fmla="*/ 2476053 w 5673725"/>
              <a:gd name="connsiteY544" fmla="*/ 3044026 h 3065463"/>
              <a:gd name="connsiteX545" fmla="*/ 2405399 w 5673725"/>
              <a:gd name="connsiteY545" fmla="*/ 3034499 h 3065463"/>
              <a:gd name="connsiteX546" fmla="*/ 2334745 w 5673725"/>
              <a:gd name="connsiteY546" fmla="*/ 3024177 h 3065463"/>
              <a:gd name="connsiteX547" fmla="*/ 2265679 w 5673725"/>
              <a:gd name="connsiteY547" fmla="*/ 3011474 h 3065463"/>
              <a:gd name="connsiteX548" fmla="*/ 2195820 w 5673725"/>
              <a:gd name="connsiteY548" fmla="*/ 2997977 h 3065463"/>
              <a:gd name="connsiteX549" fmla="*/ 2127548 w 5673725"/>
              <a:gd name="connsiteY549" fmla="*/ 2983686 h 3065463"/>
              <a:gd name="connsiteX550" fmla="*/ 2060069 w 5673725"/>
              <a:gd name="connsiteY550" fmla="*/ 2967013 h 3065463"/>
              <a:gd name="connsiteX551" fmla="*/ 1993385 w 5673725"/>
              <a:gd name="connsiteY551" fmla="*/ 2948752 h 3065463"/>
              <a:gd name="connsiteX552" fmla="*/ 1926701 w 5673725"/>
              <a:gd name="connsiteY552" fmla="*/ 2930491 h 3065463"/>
              <a:gd name="connsiteX553" fmla="*/ 1861604 w 5673725"/>
              <a:gd name="connsiteY553" fmla="*/ 2910642 h 3065463"/>
              <a:gd name="connsiteX554" fmla="*/ 1796508 w 5673725"/>
              <a:gd name="connsiteY554" fmla="*/ 2889205 h 3065463"/>
              <a:gd name="connsiteX555" fmla="*/ 1732999 w 5673725"/>
              <a:gd name="connsiteY555" fmla="*/ 2867768 h 3065463"/>
              <a:gd name="connsiteX556" fmla="*/ 1669490 w 5673725"/>
              <a:gd name="connsiteY556" fmla="*/ 2843949 h 3065463"/>
              <a:gd name="connsiteX557" fmla="*/ 1606775 w 5673725"/>
              <a:gd name="connsiteY557" fmla="*/ 2820131 h 3065463"/>
              <a:gd name="connsiteX558" fmla="*/ 1544853 w 5673725"/>
              <a:gd name="connsiteY558" fmla="*/ 2794724 h 3065463"/>
              <a:gd name="connsiteX559" fmla="*/ 1484520 w 5673725"/>
              <a:gd name="connsiteY559" fmla="*/ 2768524 h 3065463"/>
              <a:gd name="connsiteX560" fmla="*/ 1424980 w 5673725"/>
              <a:gd name="connsiteY560" fmla="*/ 2741529 h 3065463"/>
              <a:gd name="connsiteX561" fmla="*/ 1365441 w 5673725"/>
              <a:gd name="connsiteY561" fmla="*/ 2714535 h 3065463"/>
              <a:gd name="connsiteX562" fmla="*/ 1307489 w 5673725"/>
              <a:gd name="connsiteY562" fmla="*/ 2685952 h 3065463"/>
              <a:gd name="connsiteX563" fmla="*/ 1250331 w 5673725"/>
              <a:gd name="connsiteY563" fmla="*/ 2657370 h 3065463"/>
              <a:gd name="connsiteX564" fmla="*/ 1193967 w 5673725"/>
              <a:gd name="connsiteY564" fmla="*/ 2628787 h 3065463"/>
              <a:gd name="connsiteX565" fmla="*/ 1139984 w 5673725"/>
              <a:gd name="connsiteY565" fmla="*/ 2597823 h 3065463"/>
              <a:gd name="connsiteX566" fmla="*/ 1086002 w 5673725"/>
              <a:gd name="connsiteY566" fmla="*/ 2566859 h 3065463"/>
              <a:gd name="connsiteX567" fmla="*/ 1032019 w 5673725"/>
              <a:gd name="connsiteY567" fmla="*/ 2535895 h 3065463"/>
              <a:gd name="connsiteX568" fmla="*/ 980418 w 5673725"/>
              <a:gd name="connsiteY568" fmla="*/ 2504930 h 3065463"/>
              <a:gd name="connsiteX569" fmla="*/ 928817 w 5673725"/>
              <a:gd name="connsiteY569" fmla="*/ 2473172 h 3065463"/>
              <a:gd name="connsiteX570" fmla="*/ 879598 w 5673725"/>
              <a:gd name="connsiteY570" fmla="*/ 2440620 h 3065463"/>
              <a:gd name="connsiteX571" fmla="*/ 831172 w 5673725"/>
              <a:gd name="connsiteY571" fmla="*/ 2408862 h 3065463"/>
              <a:gd name="connsiteX572" fmla="*/ 783541 w 5673725"/>
              <a:gd name="connsiteY572" fmla="*/ 2376310 h 3065463"/>
              <a:gd name="connsiteX573" fmla="*/ 736703 w 5673725"/>
              <a:gd name="connsiteY573" fmla="*/ 2343757 h 3065463"/>
              <a:gd name="connsiteX574" fmla="*/ 691453 w 5673725"/>
              <a:gd name="connsiteY574" fmla="*/ 2310411 h 3065463"/>
              <a:gd name="connsiteX575" fmla="*/ 647790 w 5673725"/>
              <a:gd name="connsiteY575" fmla="*/ 2277859 h 3065463"/>
              <a:gd name="connsiteX576" fmla="*/ 605716 w 5673725"/>
              <a:gd name="connsiteY576" fmla="*/ 2245307 h 3065463"/>
              <a:gd name="connsiteX577" fmla="*/ 563641 w 5673725"/>
              <a:gd name="connsiteY577" fmla="*/ 2211167 h 3065463"/>
              <a:gd name="connsiteX578" fmla="*/ 523948 w 5673725"/>
              <a:gd name="connsiteY578" fmla="*/ 2178615 h 3065463"/>
              <a:gd name="connsiteX579" fmla="*/ 484255 w 5673725"/>
              <a:gd name="connsiteY579" fmla="*/ 2146062 h 3065463"/>
              <a:gd name="connsiteX580" fmla="*/ 446944 w 5673725"/>
              <a:gd name="connsiteY580" fmla="*/ 2113510 h 3065463"/>
              <a:gd name="connsiteX581" fmla="*/ 410426 w 5673725"/>
              <a:gd name="connsiteY581" fmla="*/ 2081752 h 3065463"/>
              <a:gd name="connsiteX582" fmla="*/ 376290 w 5673725"/>
              <a:gd name="connsiteY582" fmla="*/ 2049200 h 3065463"/>
              <a:gd name="connsiteX583" fmla="*/ 342948 w 5673725"/>
              <a:gd name="connsiteY583" fmla="*/ 2018236 h 3065463"/>
              <a:gd name="connsiteX584" fmla="*/ 310399 w 5673725"/>
              <a:gd name="connsiteY584" fmla="*/ 1986477 h 3065463"/>
              <a:gd name="connsiteX585" fmla="*/ 279439 w 5673725"/>
              <a:gd name="connsiteY585" fmla="*/ 1955513 h 3065463"/>
              <a:gd name="connsiteX586" fmla="*/ 250066 w 5673725"/>
              <a:gd name="connsiteY586" fmla="*/ 1925343 h 3065463"/>
              <a:gd name="connsiteX587" fmla="*/ 223075 w 5673725"/>
              <a:gd name="connsiteY587" fmla="*/ 1895966 h 3065463"/>
              <a:gd name="connsiteX588" fmla="*/ 196877 w 5673725"/>
              <a:gd name="connsiteY588" fmla="*/ 1866590 h 3065463"/>
              <a:gd name="connsiteX589" fmla="*/ 172268 w 5673725"/>
              <a:gd name="connsiteY589" fmla="*/ 1838008 h 3065463"/>
              <a:gd name="connsiteX590" fmla="*/ 149246 w 5673725"/>
              <a:gd name="connsiteY590" fmla="*/ 1810219 h 3065463"/>
              <a:gd name="connsiteX591" fmla="*/ 127018 w 5673725"/>
              <a:gd name="connsiteY591" fmla="*/ 1783225 h 3065463"/>
              <a:gd name="connsiteX592" fmla="*/ 107965 w 5673725"/>
              <a:gd name="connsiteY592" fmla="*/ 1756230 h 3065463"/>
              <a:gd name="connsiteX593" fmla="*/ 88912 w 5673725"/>
              <a:gd name="connsiteY593" fmla="*/ 1730824 h 3065463"/>
              <a:gd name="connsiteX594" fmla="*/ 72241 w 5673725"/>
              <a:gd name="connsiteY594" fmla="*/ 1706211 h 3065463"/>
              <a:gd name="connsiteX595" fmla="*/ 57952 w 5673725"/>
              <a:gd name="connsiteY595" fmla="*/ 1682392 h 3065463"/>
              <a:gd name="connsiteX596" fmla="*/ 43662 w 5673725"/>
              <a:gd name="connsiteY596" fmla="*/ 1660162 h 3065463"/>
              <a:gd name="connsiteX597" fmla="*/ 32548 w 5673725"/>
              <a:gd name="connsiteY597" fmla="*/ 1637931 h 3065463"/>
              <a:gd name="connsiteX598" fmla="*/ 23022 w 5673725"/>
              <a:gd name="connsiteY598" fmla="*/ 1617288 h 3065463"/>
              <a:gd name="connsiteX599" fmla="*/ 14289 w 5673725"/>
              <a:gd name="connsiteY599" fmla="*/ 1598233 h 3065463"/>
              <a:gd name="connsiteX600" fmla="*/ 7938 w 5673725"/>
              <a:gd name="connsiteY600" fmla="*/ 1579972 h 3065463"/>
              <a:gd name="connsiteX601" fmla="*/ 3969 w 5673725"/>
              <a:gd name="connsiteY601" fmla="*/ 1562505 h 3065463"/>
              <a:gd name="connsiteX602" fmla="*/ 794 w 5673725"/>
              <a:gd name="connsiteY602" fmla="*/ 1547420 h 3065463"/>
              <a:gd name="connsiteX603" fmla="*/ 0 w 5673725"/>
              <a:gd name="connsiteY603" fmla="*/ 1532335 h 3065463"/>
              <a:gd name="connsiteX604" fmla="*/ 794 w 5673725"/>
              <a:gd name="connsiteY604" fmla="*/ 1518837 h 3065463"/>
              <a:gd name="connsiteX605" fmla="*/ 3969 w 5673725"/>
              <a:gd name="connsiteY605" fmla="*/ 1502164 h 3065463"/>
              <a:gd name="connsiteX606" fmla="*/ 7938 w 5673725"/>
              <a:gd name="connsiteY606" fmla="*/ 1486285 h 3065463"/>
              <a:gd name="connsiteX607" fmla="*/ 14289 w 5673725"/>
              <a:gd name="connsiteY607" fmla="*/ 1467230 h 3065463"/>
              <a:gd name="connsiteX608" fmla="*/ 23022 w 5673725"/>
              <a:gd name="connsiteY608" fmla="*/ 1448175 h 3065463"/>
              <a:gd name="connsiteX609" fmla="*/ 32548 w 5673725"/>
              <a:gd name="connsiteY609" fmla="*/ 1427533 h 3065463"/>
              <a:gd name="connsiteX610" fmla="*/ 43662 w 5673725"/>
              <a:gd name="connsiteY610" fmla="*/ 1406096 h 3065463"/>
              <a:gd name="connsiteX611" fmla="*/ 57952 w 5673725"/>
              <a:gd name="connsiteY611" fmla="*/ 1383071 h 3065463"/>
              <a:gd name="connsiteX612" fmla="*/ 72241 w 5673725"/>
              <a:gd name="connsiteY612" fmla="*/ 1360046 h 3065463"/>
              <a:gd name="connsiteX613" fmla="*/ 88912 w 5673725"/>
              <a:gd name="connsiteY613" fmla="*/ 1335434 h 3065463"/>
              <a:gd name="connsiteX614" fmla="*/ 107965 w 5673725"/>
              <a:gd name="connsiteY614" fmla="*/ 1309233 h 3065463"/>
              <a:gd name="connsiteX615" fmla="*/ 127018 w 5673725"/>
              <a:gd name="connsiteY615" fmla="*/ 1283033 h 3065463"/>
              <a:gd name="connsiteX616" fmla="*/ 149246 w 5673725"/>
              <a:gd name="connsiteY616" fmla="*/ 1256038 h 3065463"/>
              <a:gd name="connsiteX617" fmla="*/ 172268 w 5673725"/>
              <a:gd name="connsiteY617" fmla="*/ 1228250 h 3065463"/>
              <a:gd name="connsiteX618" fmla="*/ 196877 w 5673725"/>
              <a:gd name="connsiteY618" fmla="*/ 1199667 h 3065463"/>
              <a:gd name="connsiteX619" fmla="*/ 223075 w 5673725"/>
              <a:gd name="connsiteY619" fmla="*/ 1170291 h 3065463"/>
              <a:gd name="connsiteX620" fmla="*/ 250066 w 5673725"/>
              <a:gd name="connsiteY620" fmla="*/ 1140121 h 3065463"/>
              <a:gd name="connsiteX621" fmla="*/ 279439 w 5673725"/>
              <a:gd name="connsiteY621" fmla="*/ 1109950 h 3065463"/>
              <a:gd name="connsiteX622" fmla="*/ 310399 w 5673725"/>
              <a:gd name="connsiteY622" fmla="*/ 1078986 h 3065463"/>
              <a:gd name="connsiteX623" fmla="*/ 342948 w 5673725"/>
              <a:gd name="connsiteY623" fmla="*/ 1048022 h 3065463"/>
              <a:gd name="connsiteX624" fmla="*/ 376290 w 5673725"/>
              <a:gd name="connsiteY624" fmla="*/ 1016263 h 3065463"/>
              <a:gd name="connsiteX625" fmla="*/ 410426 w 5673725"/>
              <a:gd name="connsiteY625" fmla="*/ 984505 h 3065463"/>
              <a:gd name="connsiteX626" fmla="*/ 446944 w 5673725"/>
              <a:gd name="connsiteY626" fmla="*/ 952747 h 3065463"/>
              <a:gd name="connsiteX627" fmla="*/ 484255 w 5673725"/>
              <a:gd name="connsiteY627" fmla="*/ 920195 h 3065463"/>
              <a:gd name="connsiteX628" fmla="*/ 523948 w 5673725"/>
              <a:gd name="connsiteY628" fmla="*/ 887643 h 3065463"/>
              <a:gd name="connsiteX629" fmla="*/ 563641 w 5673725"/>
              <a:gd name="connsiteY629" fmla="*/ 853503 h 3065463"/>
              <a:gd name="connsiteX630" fmla="*/ 605716 w 5673725"/>
              <a:gd name="connsiteY630" fmla="*/ 820950 h 3065463"/>
              <a:gd name="connsiteX631" fmla="*/ 647790 w 5673725"/>
              <a:gd name="connsiteY631" fmla="*/ 788398 h 3065463"/>
              <a:gd name="connsiteX632" fmla="*/ 691453 w 5673725"/>
              <a:gd name="connsiteY632" fmla="*/ 755052 h 3065463"/>
              <a:gd name="connsiteX633" fmla="*/ 736703 w 5673725"/>
              <a:gd name="connsiteY633" fmla="*/ 722500 h 3065463"/>
              <a:gd name="connsiteX634" fmla="*/ 783541 w 5673725"/>
              <a:gd name="connsiteY634" fmla="*/ 689948 h 3065463"/>
              <a:gd name="connsiteX635" fmla="*/ 831172 w 5673725"/>
              <a:gd name="connsiteY635" fmla="*/ 657395 h 3065463"/>
              <a:gd name="connsiteX636" fmla="*/ 879598 w 5673725"/>
              <a:gd name="connsiteY636" fmla="*/ 624843 h 3065463"/>
              <a:gd name="connsiteX637" fmla="*/ 928817 w 5673725"/>
              <a:gd name="connsiteY637" fmla="*/ 593085 h 3065463"/>
              <a:gd name="connsiteX638" fmla="*/ 980418 w 5673725"/>
              <a:gd name="connsiteY638" fmla="*/ 560533 h 3065463"/>
              <a:gd name="connsiteX639" fmla="*/ 1032019 w 5673725"/>
              <a:gd name="connsiteY639" fmla="*/ 528775 h 3065463"/>
              <a:gd name="connsiteX640" fmla="*/ 1086002 w 5673725"/>
              <a:gd name="connsiteY640" fmla="*/ 497810 h 3065463"/>
              <a:gd name="connsiteX641" fmla="*/ 1139984 w 5673725"/>
              <a:gd name="connsiteY641" fmla="*/ 467640 h 3065463"/>
              <a:gd name="connsiteX642" fmla="*/ 1193967 w 5673725"/>
              <a:gd name="connsiteY642" fmla="*/ 437470 h 3065463"/>
              <a:gd name="connsiteX643" fmla="*/ 1250331 w 5673725"/>
              <a:gd name="connsiteY643" fmla="*/ 408093 h 3065463"/>
              <a:gd name="connsiteX644" fmla="*/ 1307489 w 5673725"/>
              <a:gd name="connsiteY644" fmla="*/ 379511 h 3065463"/>
              <a:gd name="connsiteX645" fmla="*/ 1365441 w 5673725"/>
              <a:gd name="connsiteY645" fmla="*/ 350929 h 3065463"/>
              <a:gd name="connsiteX646" fmla="*/ 1424980 w 5673725"/>
              <a:gd name="connsiteY646" fmla="*/ 323140 h 3065463"/>
              <a:gd name="connsiteX647" fmla="*/ 1484520 w 5673725"/>
              <a:gd name="connsiteY647" fmla="*/ 296939 h 3065463"/>
              <a:gd name="connsiteX648" fmla="*/ 1544853 w 5673725"/>
              <a:gd name="connsiteY648" fmla="*/ 271533 h 3065463"/>
              <a:gd name="connsiteX649" fmla="*/ 1606775 w 5673725"/>
              <a:gd name="connsiteY649" fmla="*/ 246126 h 3065463"/>
              <a:gd name="connsiteX650" fmla="*/ 1669490 w 5673725"/>
              <a:gd name="connsiteY650" fmla="*/ 221514 h 3065463"/>
              <a:gd name="connsiteX651" fmla="*/ 1732999 w 5673725"/>
              <a:gd name="connsiteY651" fmla="*/ 198489 h 3065463"/>
              <a:gd name="connsiteX652" fmla="*/ 1796508 w 5673725"/>
              <a:gd name="connsiteY652" fmla="*/ 176258 h 3065463"/>
              <a:gd name="connsiteX653" fmla="*/ 1861604 w 5673725"/>
              <a:gd name="connsiteY653" fmla="*/ 155615 h 3065463"/>
              <a:gd name="connsiteX654" fmla="*/ 1926701 w 5673725"/>
              <a:gd name="connsiteY654" fmla="*/ 135766 h 3065463"/>
              <a:gd name="connsiteX655" fmla="*/ 1993385 w 5673725"/>
              <a:gd name="connsiteY655" fmla="*/ 116711 h 3065463"/>
              <a:gd name="connsiteX656" fmla="*/ 2060069 w 5673725"/>
              <a:gd name="connsiteY656" fmla="*/ 99244 h 3065463"/>
              <a:gd name="connsiteX657" fmla="*/ 2127548 w 5673725"/>
              <a:gd name="connsiteY657" fmla="*/ 82571 h 3065463"/>
              <a:gd name="connsiteX658" fmla="*/ 2195820 w 5673725"/>
              <a:gd name="connsiteY658" fmla="*/ 68280 h 3065463"/>
              <a:gd name="connsiteX659" fmla="*/ 2265679 w 5673725"/>
              <a:gd name="connsiteY659" fmla="*/ 53989 h 3065463"/>
              <a:gd name="connsiteX660" fmla="*/ 2334745 w 5673725"/>
              <a:gd name="connsiteY660" fmla="*/ 42080 h 3065463"/>
              <a:gd name="connsiteX661" fmla="*/ 2405399 w 5673725"/>
              <a:gd name="connsiteY661" fmla="*/ 31758 h 3065463"/>
              <a:gd name="connsiteX662" fmla="*/ 2476053 w 5673725"/>
              <a:gd name="connsiteY662" fmla="*/ 21437 h 3065463"/>
              <a:gd name="connsiteX663" fmla="*/ 2546706 w 5673725"/>
              <a:gd name="connsiteY663" fmla="*/ 14291 h 3065463"/>
              <a:gd name="connsiteX664" fmla="*/ 2618948 w 5673725"/>
              <a:gd name="connsiteY664" fmla="*/ 8733 h 3065463"/>
              <a:gd name="connsiteX665" fmla="*/ 2690395 w 5673725"/>
              <a:gd name="connsiteY665" fmla="*/ 3970 h 3065463"/>
              <a:gd name="connsiteX666" fmla="*/ 2764224 w 5673725"/>
              <a:gd name="connsiteY666" fmla="*/ 1588 h 306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5673725" h="3065463">
                <a:moveTo>
                  <a:pt x="2824163" y="923925"/>
                </a:moveTo>
                <a:lnTo>
                  <a:pt x="2852737" y="923925"/>
                </a:lnTo>
                <a:lnTo>
                  <a:pt x="2880519" y="925515"/>
                </a:lnTo>
                <a:lnTo>
                  <a:pt x="2890837" y="927104"/>
                </a:lnTo>
                <a:lnTo>
                  <a:pt x="2900363" y="929489"/>
                </a:lnTo>
                <a:lnTo>
                  <a:pt x="2909887" y="933463"/>
                </a:lnTo>
                <a:lnTo>
                  <a:pt x="2918619" y="938231"/>
                </a:lnTo>
                <a:lnTo>
                  <a:pt x="2926556" y="943795"/>
                </a:lnTo>
                <a:lnTo>
                  <a:pt x="2933700" y="950948"/>
                </a:lnTo>
                <a:lnTo>
                  <a:pt x="2940844" y="958101"/>
                </a:lnTo>
                <a:lnTo>
                  <a:pt x="2946400" y="965254"/>
                </a:lnTo>
                <a:lnTo>
                  <a:pt x="2951163" y="974791"/>
                </a:lnTo>
                <a:lnTo>
                  <a:pt x="2954337" y="983534"/>
                </a:lnTo>
                <a:lnTo>
                  <a:pt x="2957513" y="993072"/>
                </a:lnTo>
                <a:lnTo>
                  <a:pt x="2959100" y="1002609"/>
                </a:lnTo>
                <a:lnTo>
                  <a:pt x="2959894" y="1012941"/>
                </a:lnTo>
                <a:lnTo>
                  <a:pt x="2959894" y="1022479"/>
                </a:lnTo>
                <a:lnTo>
                  <a:pt x="2958306" y="1033606"/>
                </a:lnTo>
                <a:lnTo>
                  <a:pt x="2955131" y="1043938"/>
                </a:lnTo>
                <a:lnTo>
                  <a:pt x="2820987" y="1441331"/>
                </a:lnTo>
                <a:lnTo>
                  <a:pt x="2817813" y="1453253"/>
                </a:lnTo>
                <a:lnTo>
                  <a:pt x="2815431" y="1464380"/>
                </a:lnTo>
                <a:lnTo>
                  <a:pt x="2816225" y="1475507"/>
                </a:lnTo>
                <a:lnTo>
                  <a:pt x="2818606" y="1487429"/>
                </a:lnTo>
                <a:lnTo>
                  <a:pt x="2821781" y="1496966"/>
                </a:lnTo>
                <a:lnTo>
                  <a:pt x="2825750" y="1508093"/>
                </a:lnTo>
                <a:lnTo>
                  <a:pt x="2831306" y="1516836"/>
                </a:lnTo>
                <a:lnTo>
                  <a:pt x="2837656" y="1524784"/>
                </a:lnTo>
                <a:lnTo>
                  <a:pt x="2845594" y="1531937"/>
                </a:lnTo>
                <a:lnTo>
                  <a:pt x="2855119" y="1539090"/>
                </a:lnTo>
                <a:lnTo>
                  <a:pt x="2863850" y="1543859"/>
                </a:lnTo>
                <a:lnTo>
                  <a:pt x="2874169" y="1547833"/>
                </a:lnTo>
                <a:lnTo>
                  <a:pt x="2885281" y="1551012"/>
                </a:lnTo>
                <a:lnTo>
                  <a:pt x="2895600" y="1551807"/>
                </a:lnTo>
                <a:lnTo>
                  <a:pt x="2908300" y="1551807"/>
                </a:lnTo>
                <a:lnTo>
                  <a:pt x="2919413" y="1549422"/>
                </a:lnTo>
                <a:lnTo>
                  <a:pt x="3333750" y="1447690"/>
                </a:lnTo>
                <a:lnTo>
                  <a:pt x="3343275" y="1445305"/>
                </a:lnTo>
                <a:lnTo>
                  <a:pt x="3354387" y="1444510"/>
                </a:lnTo>
                <a:lnTo>
                  <a:pt x="3363913" y="1444510"/>
                </a:lnTo>
                <a:lnTo>
                  <a:pt x="3373437" y="1446100"/>
                </a:lnTo>
                <a:lnTo>
                  <a:pt x="3383756" y="1450074"/>
                </a:lnTo>
                <a:lnTo>
                  <a:pt x="3392487" y="1453253"/>
                </a:lnTo>
                <a:lnTo>
                  <a:pt x="3401219" y="1458022"/>
                </a:lnTo>
                <a:lnTo>
                  <a:pt x="3409950" y="1462791"/>
                </a:lnTo>
                <a:lnTo>
                  <a:pt x="3417094" y="1469149"/>
                </a:lnTo>
                <a:lnTo>
                  <a:pt x="3423444" y="1475507"/>
                </a:lnTo>
                <a:lnTo>
                  <a:pt x="3429794" y="1484250"/>
                </a:lnTo>
                <a:lnTo>
                  <a:pt x="3434556" y="1492198"/>
                </a:lnTo>
                <a:lnTo>
                  <a:pt x="3439319" y="1500940"/>
                </a:lnTo>
                <a:lnTo>
                  <a:pt x="3442494" y="1511272"/>
                </a:lnTo>
                <a:lnTo>
                  <a:pt x="3444081" y="1520810"/>
                </a:lnTo>
                <a:lnTo>
                  <a:pt x="3444875" y="1531142"/>
                </a:lnTo>
                <a:lnTo>
                  <a:pt x="3444875" y="1531937"/>
                </a:lnTo>
                <a:lnTo>
                  <a:pt x="3444081" y="1563728"/>
                </a:lnTo>
                <a:lnTo>
                  <a:pt x="3441700" y="1595520"/>
                </a:lnTo>
                <a:lnTo>
                  <a:pt x="3437731" y="1625722"/>
                </a:lnTo>
                <a:lnTo>
                  <a:pt x="3432175" y="1655924"/>
                </a:lnTo>
                <a:lnTo>
                  <a:pt x="3425031" y="1685331"/>
                </a:lnTo>
                <a:lnTo>
                  <a:pt x="3417094" y="1713943"/>
                </a:lnTo>
                <a:lnTo>
                  <a:pt x="3407569" y="1741761"/>
                </a:lnTo>
                <a:lnTo>
                  <a:pt x="3396456" y="1768783"/>
                </a:lnTo>
                <a:lnTo>
                  <a:pt x="3384550" y="1795806"/>
                </a:lnTo>
                <a:lnTo>
                  <a:pt x="3371056" y="1822829"/>
                </a:lnTo>
                <a:lnTo>
                  <a:pt x="3356769" y="1848262"/>
                </a:lnTo>
                <a:lnTo>
                  <a:pt x="3340100" y="1872900"/>
                </a:lnTo>
                <a:lnTo>
                  <a:pt x="3324225" y="1896744"/>
                </a:lnTo>
                <a:lnTo>
                  <a:pt x="3305175" y="1918998"/>
                </a:lnTo>
                <a:lnTo>
                  <a:pt x="3286125" y="1941252"/>
                </a:lnTo>
                <a:lnTo>
                  <a:pt x="3266281" y="1962711"/>
                </a:lnTo>
                <a:lnTo>
                  <a:pt x="3244850" y="1983376"/>
                </a:lnTo>
                <a:lnTo>
                  <a:pt x="3222625" y="2001656"/>
                </a:lnTo>
                <a:lnTo>
                  <a:pt x="3199606" y="2020731"/>
                </a:lnTo>
                <a:lnTo>
                  <a:pt x="3176587" y="2036626"/>
                </a:lnTo>
                <a:lnTo>
                  <a:pt x="3151981" y="2053317"/>
                </a:lnTo>
                <a:lnTo>
                  <a:pt x="3126581" y="2068418"/>
                </a:lnTo>
                <a:lnTo>
                  <a:pt x="3100387" y="2081134"/>
                </a:lnTo>
                <a:lnTo>
                  <a:pt x="3072606" y="2093056"/>
                </a:lnTo>
                <a:lnTo>
                  <a:pt x="3045619" y="2104183"/>
                </a:lnTo>
                <a:lnTo>
                  <a:pt x="3017044" y="2113721"/>
                </a:lnTo>
                <a:lnTo>
                  <a:pt x="2988469" y="2121669"/>
                </a:lnTo>
                <a:lnTo>
                  <a:pt x="2959100" y="2128822"/>
                </a:lnTo>
                <a:lnTo>
                  <a:pt x="2928937" y="2134385"/>
                </a:lnTo>
                <a:lnTo>
                  <a:pt x="2898775" y="2138359"/>
                </a:lnTo>
                <a:lnTo>
                  <a:pt x="2867819" y="2140743"/>
                </a:lnTo>
                <a:lnTo>
                  <a:pt x="2836069" y="2141538"/>
                </a:lnTo>
                <a:lnTo>
                  <a:pt x="2805113" y="2140743"/>
                </a:lnTo>
                <a:lnTo>
                  <a:pt x="2774950" y="2138359"/>
                </a:lnTo>
                <a:lnTo>
                  <a:pt x="2744787" y="2134385"/>
                </a:lnTo>
                <a:lnTo>
                  <a:pt x="2714625" y="2129616"/>
                </a:lnTo>
                <a:lnTo>
                  <a:pt x="2685256" y="2121669"/>
                </a:lnTo>
                <a:lnTo>
                  <a:pt x="2656681" y="2114515"/>
                </a:lnTo>
                <a:lnTo>
                  <a:pt x="2628900" y="2104978"/>
                </a:lnTo>
                <a:lnTo>
                  <a:pt x="2601119" y="2093851"/>
                </a:lnTo>
                <a:lnTo>
                  <a:pt x="2574131" y="2081929"/>
                </a:lnTo>
                <a:lnTo>
                  <a:pt x="2547937" y="2069213"/>
                </a:lnTo>
                <a:lnTo>
                  <a:pt x="2523331" y="2054112"/>
                </a:lnTo>
                <a:lnTo>
                  <a:pt x="2498725" y="2039011"/>
                </a:lnTo>
                <a:lnTo>
                  <a:pt x="2474913" y="2021525"/>
                </a:lnTo>
                <a:lnTo>
                  <a:pt x="2451894" y="2004040"/>
                </a:lnTo>
                <a:lnTo>
                  <a:pt x="2429669" y="1984965"/>
                </a:lnTo>
                <a:lnTo>
                  <a:pt x="2409031" y="1965096"/>
                </a:lnTo>
                <a:lnTo>
                  <a:pt x="2388394" y="1943636"/>
                </a:lnTo>
                <a:lnTo>
                  <a:pt x="2369344" y="1922972"/>
                </a:lnTo>
                <a:lnTo>
                  <a:pt x="2351881" y="1899923"/>
                </a:lnTo>
                <a:lnTo>
                  <a:pt x="2334419" y="1876080"/>
                </a:lnTo>
                <a:lnTo>
                  <a:pt x="2319337" y="1851441"/>
                </a:lnTo>
                <a:lnTo>
                  <a:pt x="2304256" y="1826008"/>
                </a:lnTo>
                <a:lnTo>
                  <a:pt x="2290763" y="1799780"/>
                </a:lnTo>
                <a:lnTo>
                  <a:pt x="2278063" y="1774347"/>
                </a:lnTo>
                <a:lnTo>
                  <a:pt x="2266950" y="1746529"/>
                </a:lnTo>
                <a:lnTo>
                  <a:pt x="2258219" y="1718712"/>
                </a:lnTo>
                <a:lnTo>
                  <a:pt x="2248694" y="1690099"/>
                </a:lnTo>
                <a:lnTo>
                  <a:pt x="2242344" y="1660692"/>
                </a:lnTo>
                <a:lnTo>
                  <a:pt x="2236787" y="1631285"/>
                </a:lnTo>
                <a:lnTo>
                  <a:pt x="2232819" y="1601083"/>
                </a:lnTo>
                <a:lnTo>
                  <a:pt x="2230437" y="1570087"/>
                </a:lnTo>
                <a:lnTo>
                  <a:pt x="2228850" y="1539090"/>
                </a:lnTo>
                <a:lnTo>
                  <a:pt x="2228850" y="1514452"/>
                </a:lnTo>
                <a:lnTo>
                  <a:pt x="2230437" y="1489813"/>
                </a:lnTo>
                <a:lnTo>
                  <a:pt x="2232819" y="1465970"/>
                </a:lnTo>
                <a:lnTo>
                  <a:pt x="2235994" y="1441331"/>
                </a:lnTo>
                <a:lnTo>
                  <a:pt x="2239963" y="1418282"/>
                </a:lnTo>
                <a:lnTo>
                  <a:pt x="2244725" y="1395234"/>
                </a:lnTo>
                <a:lnTo>
                  <a:pt x="2250281" y="1371390"/>
                </a:lnTo>
                <a:lnTo>
                  <a:pt x="2258219" y="1349136"/>
                </a:lnTo>
                <a:lnTo>
                  <a:pt x="2265363" y="1326087"/>
                </a:lnTo>
                <a:lnTo>
                  <a:pt x="2274094" y="1305423"/>
                </a:lnTo>
                <a:lnTo>
                  <a:pt x="2282825" y="1283169"/>
                </a:lnTo>
                <a:lnTo>
                  <a:pt x="2293937" y="1261710"/>
                </a:lnTo>
                <a:lnTo>
                  <a:pt x="2305050" y="1241840"/>
                </a:lnTo>
                <a:lnTo>
                  <a:pt x="2316956" y="1221175"/>
                </a:lnTo>
                <a:lnTo>
                  <a:pt x="2329656" y="1201306"/>
                </a:lnTo>
                <a:lnTo>
                  <a:pt x="2342356" y="1182231"/>
                </a:lnTo>
                <a:lnTo>
                  <a:pt x="2356644" y="1163951"/>
                </a:lnTo>
                <a:lnTo>
                  <a:pt x="2371725" y="1144876"/>
                </a:lnTo>
                <a:lnTo>
                  <a:pt x="2387600" y="1128185"/>
                </a:lnTo>
                <a:lnTo>
                  <a:pt x="2403475" y="1110700"/>
                </a:lnTo>
                <a:lnTo>
                  <a:pt x="2420144" y="1094804"/>
                </a:lnTo>
                <a:lnTo>
                  <a:pt x="2438400" y="1078114"/>
                </a:lnTo>
                <a:lnTo>
                  <a:pt x="2455863" y="1062218"/>
                </a:lnTo>
                <a:lnTo>
                  <a:pt x="2474913" y="1048707"/>
                </a:lnTo>
                <a:lnTo>
                  <a:pt x="2494756" y="1035195"/>
                </a:lnTo>
                <a:lnTo>
                  <a:pt x="2514600" y="1020889"/>
                </a:lnTo>
                <a:lnTo>
                  <a:pt x="2535237" y="1008967"/>
                </a:lnTo>
                <a:lnTo>
                  <a:pt x="2556669" y="997045"/>
                </a:lnTo>
                <a:lnTo>
                  <a:pt x="2577306" y="985918"/>
                </a:lnTo>
                <a:lnTo>
                  <a:pt x="2600325" y="975586"/>
                </a:lnTo>
                <a:lnTo>
                  <a:pt x="2622550" y="966049"/>
                </a:lnTo>
                <a:lnTo>
                  <a:pt x="2646363" y="957306"/>
                </a:lnTo>
                <a:lnTo>
                  <a:pt x="2676525" y="947769"/>
                </a:lnTo>
                <a:lnTo>
                  <a:pt x="2706687" y="939026"/>
                </a:lnTo>
                <a:lnTo>
                  <a:pt x="2736056" y="932668"/>
                </a:lnTo>
                <a:lnTo>
                  <a:pt x="2766219" y="928694"/>
                </a:lnTo>
                <a:lnTo>
                  <a:pt x="2794794" y="925515"/>
                </a:lnTo>
                <a:close/>
                <a:moveTo>
                  <a:pt x="2804319" y="307975"/>
                </a:moveTo>
                <a:lnTo>
                  <a:pt x="2772569" y="309563"/>
                </a:lnTo>
                <a:lnTo>
                  <a:pt x="2741613" y="311150"/>
                </a:lnTo>
                <a:lnTo>
                  <a:pt x="2710657" y="313531"/>
                </a:lnTo>
                <a:lnTo>
                  <a:pt x="2679701" y="317500"/>
                </a:lnTo>
                <a:lnTo>
                  <a:pt x="2649538" y="321469"/>
                </a:lnTo>
                <a:lnTo>
                  <a:pt x="2619376" y="327025"/>
                </a:lnTo>
                <a:lnTo>
                  <a:pt x="2589213" y="332581"/>
                </a:lnTo>
                <a:lnTo>
                  <a:pt x="2559051" y="338931"/>
                </a:lnTo>
                <a:lnTo>
                  <a:pt x="2529682" y="346075"/>
                </a:lnTo>
                <a:lnTo>
                  <a:pt x="2500313" y="354013"/>
                </a:lnTo>
                <a:lnTo>
                  <a:pt x="2471738" y="362744"/>
                </a:lnTo>
                <a:lnTo>
                  <a:pt x="2443163" y="372269"/>
                </a:lnTo>
                <a:lnTo>
                  <a:pt x="2414588" y="381794"/>
                </a:lnTo>
                <a:lnTo>
                  <a:pt x="2386807" y="392906"/>
                </a:lnTo>
                <a:lnTo>
                  <a:pt x="2359026" y="404019"/>
                </a:lnTo>
                <a:lnTo>
                  <a:pt x="2331244" y="415925"/>
                </a:lnTo>
                <a:lnTo>
                  <a:pt x="2304257" y="428625"/>
                </a:lnTo>
                <a:lnTo>
                  <a:pt x="2278063" y="441325"/>
                </a:lnTo>
                <a:lnTo>
                  <a:pt x="2251869" y="455613"/>
                </a:lnTo>
                <a:lnTo>
                  <a:pt x="2225676" y="469900"/>
                </a:lnTo>
                <a:lnTo>
                  <a:pt x="2201069" y="484981"/>
                </a:lnTo>
                <a:lnTo>
                  <a:pt x="2175669" y="500063"/>
                </a:lnTo>
                <a:lnTo>
                  <a:pt x="2151063" y="516731"/>
                </a:lnTo>
                <a:lnTo>
                  <a:pt x="2126457" y="534194"/>
                </a:lnTo>
                <a:lnTo>
                  <a:pt x="2102644" y="550863"/>
                </a:lnTo>
                <a:lnTo>
                  <a:pt x="2079626" y="569119"/>
                </a:lnTo>
                <a:lnTo>
                  <a:pt x="2056607" y="587375"/>
                </a:lnTo>
                <a:lnTo>
                  <a:pt x="2034382" y="606425"/>
                </a:lnTo>
                <a:lnTo>
                  <a:pt x="2012157" y="626269"/>
                </a:lnTo>
                <a:lnTo>
                  <a:pt x="1990726" y="645319"/>
                </a:lnTo>
                <a:lnTo>
                  <a:pt x="1970088" y="665956"/>
                </a:lnTo>
                <a:lnTo>
                  <a:pt x="1948657" y="687388"/>
                </a:lnTo>
                <a:lnTo>
                  <a:pt x="1928813" y="709613"/>
                </a:lnTo>
                <a:lnTo>
                  <a:pt x="1909763" y="731044"/>
                </a:lnTo>
                <a:lnTo>
                  <a:pt x="1890713" y="753269"/>
                </a:lnTo>
                <a:lnTo>
                  <a:pt x="1871663" y="776288"/>
                </a:lnTo>
                <a:lnTo>
                  <a:pt x="1854201" y="800100"/>
                </a:lnTo>
                <a:lnTo>
                  <a:pt x="1836738" y="823119"/>
                </a:lnTo>
                <a:lnTo>
                  <a:pt x="1820069" y="847725"/>
                </a:lnTo>
                <a:lnTo>
                  <a:pt x="1803401" y="872332"/>
                </a:lnTo>
                <a:lnTo>
                  <a:pt x="1788319" y="897732"/>
                </a:lnTo>
                <a:lnTo>
                  <a:pt x="1773238" y="923132"/>
                </a:lnTo>
                <a:lnTo>
                  <a:pt x="1758951" y="949325"/>
                </a:lnTo>
                <a:lnTo>
                  <a:pt x="1744663" y="975519"/>
                </a:lnTo>
                <a:lnTo>
                  <a:pt x="1731963" y="1000919"/>
                </a:lnTo>
                <a:lnTo>
                  <a:pt x="1718469" y="1027907"/>
                </a:lnTo>
                <a:lnTo>
                  <a:pt x="1707357" y="1055688"/>
                </a:lnTo>
                <a:lnTo>
                  <a:pt x="1696245" y="1083469"/>
                </a:lnTo>
                <a:lnTo>
                  <a:pt x="1685132" y="1111250"/>
                </a:lnTo>
                <a:lnTo>
                  <a:pt x="1675607" y="1139825"/>
                </a:lnTo>
                <a:lnTo>
                  <a:pt x="1665288" y="1168400"/>
                </a:lnTo>
                <a:lnTo>
                  <a:pt x="1657351" y="1196975"/>
                </a:lnTo>
                <a:lnTo>
                  <a:pt x="1649413" y="1226344"/>
                </a:lnTo>
                <a:lnTo>
                  <a:pt x="1642270" y="1255713"/>
                </a:lnTo>
                <a:lnTo>
                  <a:pt x="1635126" y="1285875"/>
                </a:lnTo>
                <a:lnTo>
                  <a:pt x="1629570" y="1316038"/>
                </a:lnTo>
                <a:lnTo>
                  <a:pt x="1624807" y="1346200"/>
                </a:lnTo>
                <a:lnTo>
                  <a:pt x="1620838" y="1376363"/>
                </a:lnTo>
                <a:lnTo>
                  <a:pt x="1616870" y="1407319"/>
                </a:lnTo>
                <a:lnTo>
                  <a:pt x="1614488" y="1438275"/>
                </a:lnTo>
                <a:lnTo>
                  <a:pt x="1612901" y="1469232"/>
                </a:lnTo>
                <a:lnTo>
                  <a:pt x="1611313" y="1500982"/>
                </a:lnTo>
                <a:lnTo>
                  <a:pt x="1611313" y="1531938"/>
                </a:lnTo>
                <a:lnTo>
                  <a:pt x="1611313" y="1563688"/>
                </a:lnTo>
                <a:lnTo>
                  <a:pt x="1612901" y="1596232"/>
                </a:lnTo>
                <a:lnTo>
                  <a:pt x="1614488" y="1627188"/>
                </a:lnTo>
                <a:lnTo>
                  <a:pt x="1616870" y="1658144"/>
                </a:lnTo>
                <a:lnTo>
                  <a:pt x="1620838" y="1689100"/>
                </a:lnTo>
                <a:lnTo>
                  <a:pt x="1624807" y="1719263"/>
                </a:lnTo>
                <a:lnTo>
                  <a:pt x="1629570" y="1749425"/>
                </a:lnTo>
                <a:lnTo>
                  <a:pt x="1635126" y="1779588"/>
                </a:lnTo>
                <a:lnTo>
                  <a:pt x="1642270" y="1808957"/>
                </a:lnTo>
                <a:lnTo>
                  <a:pt x="1649413" y="1839119"/>
                </a:lnTo>
                <a:lnTo>
                  <a:pt x="1657351" y="1867694"/>
                </a:lnTo>
                <a:lnTo>
                  <a:pt x="1665288" y="1897063"/>
                </a:lnTo>
                <a:lnTo>
                  <a:pt x="1675607" y="1925638"/>
                </a:lnTo>
                <a:lnTo>
                  <a:pt x="1685132" y="1954213"/>
                </a:lnTo>
                <a:lnTo>
                  <a:pt x="1696245" y="1981994"/>
                </a:lnTo>
                <a:lnTo>
                  <a:pt x="1707357" y="2009776"/>
                </a:lnTo>
                <a:lnTo>
                  <a:pt x="1718469" y="2035969"/>
                </a:lnTo>
                <a:lnTo>
                  <a:pt x="1731963" y="2062957"/>
                </a:lnTo>
                <a:lnTo>
                  <a:pt x="1744663" y="2089944"/>
                </a:lnTo>
                <a:lnTo>
                  <a:pt x="1758951" y="2116138"/>
                </a:lnTo>
                <a:lnTo>
                  <a:pt x="1773238" y="2142332"/>
                </a:lnTo>
                <a:lnTo>
                  <a:pt x="1788319" y="2167732"/>
                </a:lnTo>
                <a:lnTo>
                  <a:pt x="1803401" y="2193132"/>
                </a:lnTo>
                <a:lnTo>
                  <a:pt x="1820069" y="2217738"/>
                </a:lnTo>
                <a:lnTo>
                  <a:pt x="1836738" y="2241551"/>
                </a:lnTo>
                <a:lnTo>
                  <a:pt x="1854201" y="2265363"/>
                </a:lnTo>
                <a:lnTo>
                  <a:pt x="1871663" y="2288382"/>
                </a:lnTo>
                <a:lnTo>
                  <a:pt x="1890713" y="2312194"/>
                </a:lnTo>
                <a:lnTo>
                  <a:pt x="1909763" y="2334419"/>
                </a:lnTo>
                <a:lnTo>
                  <a:pt x="1928813" y="2355851"/>
                </a:lnTo>
                <a:lnTo>
                  <a:pt x="1948657" y="2377282"/>
                </a:lnTo>
                <a:lnTo>
                  <a:pt x="1970088" y="2398713"/>
                </a:lnTo>
                <a:lnTo>
                  <a:pt x="1990726" y="2418557"/>
                </a:lnTo>
                <a:lnTo>
                  <a:pt x="2012157" y="2439194"/>
                </a:lnTo>
                <a:lnTo>
                  <a:pt x="2034382" y="2459038"/>
                </a:lnTo>
                <a:lnTo>
                  <a:pt x="2056607" y="2477294"/>
                </a:lnTo>
                <a:lnTo>
                  <a:pt x="2079626" y="2496344"/>
                </a:lnTo>
                <a:lnTo>
                  <a:pt x="2102644" y="2514601"/>
                </a:lnTo>
                <a:lnTo>
                  <a:pt x="2126457" y="2531269"/>
                </a:lnTo>
                <a:lnTo>
                  <a:pt x="2151063" y="2548732"/>
                </a:lnTo>
                <a:lnTo>
                  <a:pt x="2175669" y="2563813"/>
                </a:lnTo>
                <a:lnTo>
                  <a:pt x="2201069" y="2580482"/>
                </a:lnTo>
                <a:lnTo>
                  <a:pt x="2225676" y="2594769"/>
                </a:lnTo>
                <a:lnTo>
                  <a:pt x="2251869" y="2609851"/>
                </a:lnTo>
                <a:lnTo>
                  <a:pt x="2278063" y="2623344"/>
                </a:lnTo>
                <a:lnTo>
                  <a:pt x="2304257" y="2636838"/>
                </a:lnTo>
                <a:lnTo>
                  <a:pt x="2331244" y="2648744"/>
                </a:lnTo>
                <a:lnTo>
                  <a:pt x="2359026" y="2661444"/>
                </a:lnTo>
                <a:lnTo>
                  <a:pt x="2386807" y="2672557"/>
                </a:lnTo>
                <a:lnTo>
                  <a:pt x="2414588" y="2682876"/>
                </a:lnTo>
                <a:lnTo>
                  <a:pt x="2443163" y="2693194"/>
                </a:lnTo>
                <a:lnTo>
                  <a:pt x="2471738" y="2702719"/>
                </a:lnTo>
                <a:lnTo>
                  <a:pt x="2500313" y="2710657"/>
                </a:lnTo>
                <a:lnTo>
                  <a:pt x="2529682" y="2719388"/>
                </a:lnTo>
                <a:lnTo>
                  <a:pt x="2559051" y="2726532"/>
                </a:lnTo>
                <a:lnTo>
                  <a:pt x="2589213" y="2732882"/>
                </a:lnTo>
                <a:lnTo>
                  <a:pt x="2619376" y="2738438"/>
                </a:lnTo>
                <a:lnTo>
                  <a:pt x="2649538" y="2743201"/>
                </a:lnTo>
                <a:lnTo>
                  <a:pt x="2679701" y="2747963"/>
                </a:lnTo>
                <a:lnTo>
                  <a:pt x="2710657" y="2751138"/>
                </a:lnTo>
                <a:lnTo>
                  <a:pt x="2741613" y="2754313"/>
                </a:lnTo>
                <a:lnTo>
                  <a:pt x="2772569" y="2755901"/>
                </a:lnTo>
                <a:lnTo>
                  <a:pt x="2804319" y="2757488"/>
                </a:lnTo>
                <a:lnTo>
                  <a:pt x="2835276" y="2757488"/>
                </a:lnTo>
                <a:lnTo>
                  <a:pt x="2867026" y="2757488"/>
                </a:lnTo>
                <a:lnTo>
                  <a:pt x="2898776" y="2755901"/>
                </a:lnTo>
                <a:lnTo>
                  <a:pt x="2929732" y="2754313"/>
                </a:lnTo>
                <a:lnTo>
                  <a:pt x="2960688" y="2751138"/>
                </a:lnTo>
                <a:lnTo>
                  <a:pt x="2991645" y="2747963"/>
                </a:lnTo>
                <a:lnTo>
                  <a:pt x="3021807" y="2743201"/>
                </a:lnTo>
                <a:lnTo>
                  <a:pt x="3052763" y="2738438"/>
                </a:lnTo>
                <a:lnTo>
                  <a:pt x="3082926" y="2732882"/>
                </a:lnTo>
                <a:lnTo>
                  <a:pt x="3113088" y="2726532"/>
                </a:lnTo>
                <a:lnTo>
                  <a:pt x="3142457" y="2719388"/>
                </a:lnTo>
                <a:lnTo>
                  <a:pt x="3171826" y="2710657"/>
                </a:lnTo>
                <a:lnTo>
                  <a:pt x="3200401" y="2702719"/>
                </a:lnTo>
                <a:lnTo>
                  <a:pt x="3228182" y="2693194"/>
                </a:lnTo>
                <a:lnTo>
                  <a:pt x="3256757" y="2682876"/>
                </a:lnTo>
                <a:lnTo>
                  <a:pt x="3284538" y="2672557"/>
                </a:lnTo>
                <a:lnTo>
                  <a:pt x="3312320" y="2661444"/>
                </a:lnTo>
                <a:lnTo>
                  <a:pt x="3339307" y="2648744"/>
                </a:lnTo>
                <a:lnTo>
                  <a:pt x="3366295" y="2636838"/>
                </a:lnTo>
                <a:lnTo>
                  <a:pt x="3393282" y="2623344"/>
                </a:lnTo>
                <a:lnTo>
                  <a:pt x="3419476" y="2609851"/>
                </a:lnTo>
                <a:lnTo>
                  <a:pt x="3445670" y="2594769"/>
                </a:lnTo>
                <a:lnTo>
                  <a:pt x="3471070" y="2580482"/>
                </a:lnTo>
                <a:lnTo>
                  <a:pt x="3496470" y="2563813"/>
                </a:lnTo>
                <a:lnTo>
                  <a:pt x="3520282" y="2548732"/>
                </a:lnTo>
                <a:lnTo>
                  <a:pt x="3544888" y="2531269"/>
                </a:lnTo>
                <a:lnTo>
                  <a:pt x="3568701" y="2514601"/>
                </a:lnTo>
                <a:lnTo>
                  <a:pt x="3592513" y="2496344"/>
                </a:lnTo>
                <a:lnTo>
                  <a:pt x="3615532" y="2477294"/>
                </a:lnTo>
                <a:lnTo>
                  <a:pt x="3636963" y="2459038"/>
                </a:lnTo>
                <a:lnTo>
                  <a:pt x="3659188" y="2439194"/>
                </a:lnTo>
                <a:lnTo>
                  <a:pt x="3680620" y="2418557"/>
                </a:lnTo>
                <a:lnTo>
                  <a:pt x="3702051" y="2398713"/>
                </a:lnTo>
                <a:lnTo>
                  <a:pt x="3721895" y="2377282"/>
                </a:lnTo>
                <a:lnTo>
                  <a:pt x="3742532" y="2355851"/>
                </a:lnTo>
                <a:lnTo>
                  <a:pt x="3762376" y="2334419"/>
                </a:lnTo>
                <a:lnTo>
                  <a:pt x="3780632" y="2312194"/>
                </a:lnTo>
                <a:lnTo>
                  <a:pt x="3799682" y="2288382"/>
                </a:lnTo>
                <a:lnTo>
                  <a:pt x="3817145" y="2265363"/>
                </a:lnTo>
                <a:lnTo>
                  <a:pt x="3834607" y="2241551"/>
                </a:lnTo>
                <a:lnTo>
                  <a:pt x="3852070" y="2217738"/>
                </a:lnTo>
                <a:lnTo>
                  <a:pt x="3867945" y="2193132"/>
                </a:lnTo>
                <a:lnTo>
                  <a:pt x="3883820" y="2167732"/>
                </a:lnTo>
                <a:lnTo>
                  <a:pt x="3898107" y="2142332"/>
                </a:lnTo>
                <a:lnTo>
                  <a:pt x="3913189" y="2116138"/>
                </a:lnTo>
                <a:lnTo>
                  <a:pt x="3926682" y="2089944"/>
                </a:lnTo>
                <a:lnTo>
                  <a:pt x="3940176" y="2062957"/>
                </a:lnTo>
                <a:lnTo>
                  <a:pt x="3952082" y="2035969"/>
                </a:lnTo>
                <a:lnTo>
                  <a:pt x="3963989" y="2009776"/>
                </a:lnTo>
                <a:lnTo>
                  <a:pt x="3975895" y="1981994"/>
                </a:lnTo>
                <a:lnTo>
                  <a:pt x="3986213" y="1954213"/>
                </a:lnTo>
                <a:lnTo>
                  <a:pt x="3996532" y="1925638"/>
                </a:lnTo>
                <a:lnTo>
                  <a:pt x="4006057" y="1897063"/>
                </a:lnTo>
                <a:lnTo>
                  <a:pt x="4013995" y="1867694"/>
                </a:lnTo>
                <a:lnTo>
                  <a:pt x="4021932" y="1839119"/>
                </a:lnTo>
                <a:lnTo>
                  <a:pt x="4029870" y="1808957"/>
                </a:lnTo>
                <a:lnTo>
                  <a:pt x="4036220" y="1779588"/>
                </a:lnTo>
                <a:lnTo>
                  <a:pt x="4041776" y="1749425"/>
                </a:lnTo>
                <a:lnTo>
                  <a:pt x="4046539" y="1719263"/>
                </a:lnTo>
                <a:lnTo>
                  <a:pt x="4050507" y="1689100"/>
                </a:lnTo>
                <a:lnTo>
                  <a:pt x="4053682" y="1658144"/>
                </a:lnTo>
                <a:lnTo>
                  <a:pt x="4057651" y="1627188"/>
                </a:lnTo>
                <a:lnTo>
                  <a:pt x="4059239" y="1596232"/>
                </a:lnTo>
                <a:lnTo>
                  <a:pt x="4060826" y="1563688"/>
                </a:lnTo>
                <a:lnTo>
                  <a:pt x="4060826" y="1531938"/>
                </a:lnTo>
                <a:lnTo>
                  <a:pt x="4060826" y="1500982"/>
                </a:lnTo>
                <a:lnTo>
                  <a:pt x="4059239" y="1469232"/>
                </a:lnTo>
                <a:lnTo>
                  <a:pt x="4057651" y="1438275"/>
                </a:lnTo>
                <a:lnTo>
                  <a:pt x="4053682" y="1407319"/>
                </a:lnTo>
                <a:lnTo>
                  <a:pt x="4050507" y="1376363"/>
                </a:lnTo>
                <a:lnTo>
                  <a:pt x="4046539" y="1346200"/>
                </a:lnTo>
                <a:lnTo>
                  <a:pt x="4041776" y="1316038"/>
                </a:lnTo>
                <a:lnTo>
                  <a:pt x="4036220" y="1285875"/>
                </a:lnTo>
                <a:lnTo>
                  <a:pt x="4029870" y="1255713"/>
                </a:lnTo>
                <a:lnTo>
                  <a:pt x="4021932" y="1226344"/>
                </a:lnTo>
                <a:lnTo>
                  <a:pt x="4013995" y="1196975"/>
                </a:lnTo>
                <a:lnTo>
                  <a:pt x="4006057" y="1168400"/>
                </a:lnTo>
                <a:lnTo>
                  <a:pt x="3996532" y="1139825"/>
                </a:lnTo>
                <a:lnTo>
                  <a:pt x="3986213" y="1111250"/>
                </a:lnTo>
                <a:lnTo>
                  <a:pt x="3975895" y="1083469"/>
                </a:lnTo>
                <a:lnTo>
                  <a:pt x="3963989" y="1055688"/>
                </a:lnTo>
                <a:lnTo>
                  <a:pt x="3952082" y="1027907"/>
                </a:lnTo>
                <a:lnTo>
                  <a:pt x="3940176" y="1000919"/>
                </a:lnTo>
                <a:lnTo>
                  <a:pt x="3926682" y="975519"/>
                </a:lnTo>
                <a:lnTo>
                  <a:pt x="3913189" y="949325"/>
                </a:lnTo>
                <a:lnTo>
                  <a:pt x="3898107" y="923132"/>
                </a:lnTo>
                <a:lnTo>
                  <a:pt x="3883820" y="897732"/>
                </a:lnTo>
                <a:lnTo>
                  <a:pt x="3867945" y="872332"/>
                </a:lnTo>
                <a:lnTo>
                  <a:pt x="3852070" y="847725"/>
                </a:lnTo>
                <a:lnTo>
                  <a:pt x="3834607" y="823119"/>
                </a:lnTo>
                <a:lnTo>
                  <a:pt x="3817145" y="800100"/>
                </a:lnTo>
                <a:lnTo>
                  <a:pt x="3799682" y="776288"/>
                </a:lnTo>
                <a:lnTo>
                  <a:pt x="3780632" y="753269"/>
                </a:lnTo>
                <a:lnTo>
                  <a:pt x="3762376" y="731044"/>
                </a:lnTo>
                <a:lnTo>
                  <a:pt x="3742532" y="709613"/>
                </a:lnTo>
                <a:lnTo>
                  <a:pt x="3721895" y="687388"/>
                </a:lnTo>
                <a:lnTo>
                  <a:pt x="3702051" y="665956"/>
                </a:lnTo>
                <a:lnTo>
                  <a:pt x="3680620" y="645319"/>
                </a:lnTo>
                <a:lnTo>
                  <a:pt x="3659188" y="626269"/>
                </a:lnTo>
                <a:lnTo>
                  <a:pt x="3636963" y="606425"/>
                </a:lnTo>
                <a:lnTo>
                  <a:pt x="3615532" y="587375"/>
                </a:lnTo>
                <a:lnTo>
                  <a:pt x="3592513" y="569119"/>
                </a:lnTo>
                <a:lnTo>
                  <a:pt x="3568701" y="550863"/>
                </a:lnTo>
                <a:lnTo>
                  <a:pt x="3544888" y="534194"/>
                </a:lnTo>
                <a:lnTo>
                  <a:pt x="3520282" y="516731"/>
                </a:lnTo>
                <a:lnTo>
                  <a:pt x="3496470" y="500063"/>
                </a:lnTo>
                <a:lnTo>
                  <a:pt x="3471070" y="484981"/>
                </a:lnTo>
                <a:lnTo>
                  <a:pt x="3445670" y="469900"/>
                </a:lnTo>
                <a:lnTo>
                  <a:pt x="3419476" y="455613"/>
                </a:lnTo>
                <a:lnTo>
                  <a:pt x="3393282" y="441325"/>
                </a:lnTo>
                <a:lnTo>
                  <a:pt x="3366295" y="428625"/>
                </a:lnTo>
                <a:lnTo>
                  <a:pt x="3339307" y="415925"/>
                </a:lnTo>
                <a:lnTo>
                  <a:pt x="3312320" y="404019"/>
                </a:lnTo>
                <a:lnTo>
                  <a:pt x="3284538" y="392906"/>
                </a:lnTo>
                <a:lnTo>
                  <a:pt x="3256757" y="381794"/>
                </a:lnTo>
                <a:lnTo>
                  <a:pt x="3228182" y="372269"/>
                </a:lnTo>
                <a:lnTo>
                  <a:pt x="3200401" y="362744"/>
                </a:lnTo>
                <a:lnTo>
                  <a:pt x="3171826" y="354013"/>
                </a:lnTo>
                <a:lnTo>
                  <a:pt x="3142457" y="346075"/>
                </a:lnTo>
                <a:lnTo>
                  <a:pt x="3113088" y="338931"/>
                </a:lnTo>
                <a:lnTo>
                  <a:pt x="3082926" y="332581"/>
                </a:lnTo>
                <a:lnTo>
                  <a:pt x="3052763" y="327025"/>
                </a:lnTo>
                <a:lnTo>
                  <a:pt x="3021807" y="321469"/>
                </a:lnTo>
                <a:lnTo>
                  <a:pt x="2991645" y="317500"/>
                </a:lnTo>
                <a:lnTo>
                  <a:pt x="2960688" y="313531"/>
                </a:lnTo>
                <a:lnTo>
                  <a:pt x="2929732" y="311150"/>
                </a:lnTo>
                <a:lnTo>
                  <a:pt x="2898776" y="309563"/>
                </a:lnTo>
                <a:lnTo>
                  <a:pt x="2867026" y="307975"/>
                </a:lnTo>
                <a:lnTo>
                  <a:pt x="2835276" y="307975"/>
                </a:lnTo>
                <a:close/>
                <a:moveTo>
                  <a:pt x="2836465" y="0"/>
                </a:moveTo>
                <a:lnTo>
                  <a:pt x="2910295" y="1588"/>
                </a:lnTo>
                <a:lnTo>
                  <a:pt x="2982536" y="3970"/>
                </a:lnTo>
                <a:lnTo>
                  <a:pt x="3055571" y="8733"/>
                </a:lnTo>
                <a:lnTo>
                  <a:pt x="3127019" y="14291"/>
                </a:lnTo>
                <a:lnTo>
                  <a:pt x="3197672" y="21437"/>
                </a:lnTo>
                <a:lnTo>
                  <a:pt x="3269120" y="31758"/>
                </a:lnTo>
                <a:lnTo>
                  <a:pt x="3338979" y="42080"/>
                </a:lnTo>
                <a:lnTo>
                  <a:pt x="3408839" y="53989"/>
                </a:lnTo>
                <a:lnTo>
                  <a:pt x="3477905" y="68280"/>
                </a:lnTo>
                <a:lnTo>
                  <a:pt x="3545383" y="82571"/>
                </a:lnTo>
                <a:lnTo>
                  <a:pt x="3612862" y="99244"/>
                </a:lnTo>
                <a:lnTo>
                  <a:pt x="3680340" y="116711"/>
                </a:lnTo>
                <a:lnTo>
                  <a:pt x="3747024" y="135766"/>
                </a:lnTo>
                <a:lnTo>
                  <a:pt x="3812121" y="155615"/>
                </a:lnTo>
                <a:lnTo>
                  <a:pt x="3876423" y="176258"/>
                </a:lnTo>
                <a:lnTo>
                  <a:pt x="3941520" y="198489"/>
                </a:lnTo>
                <a:lnTo>
                  <a:pt x="4004235" y="221514"/>
                </a:lnTo>
                <a:lnTo>
                  <a:pt x="4066950" y="246126"/>
                </a:lnTo>
                <a:lnTo>
                  <a:pt x="4128077" y="271533"/>
                </a:lnTo>
                <a:lnTo>
                  <a:pt x="4189205" y="296939"/>
                </a:lnTo>
                <a:lnTo>
                  <a:pt x="4248745" y="323140"/>
                </a:lnTo>
                <a:lnTo>
                  <a:pt x="4308284" y="350929"/>
                </a:lnTo>
                <a:lnTo>
                  <a:pt x="4366236" y="379511"/>
                </a:lnTo>
                <a:lnTo>
                  <a:pt x="4423394" y="408093"/>
                </a:lnTo>
                <a:lnTo>
                  <a:pt x="4478964" y="437470"/>
                </a:lnTo>
                <a:lnTo>
                  <a:pt x="4534535" y="467640"/>
                </a:lnTo>
                <a:lnTo>
                  <a:pt x="4588517" y="497810"/>
                </a:lnTo>
                <a:lnTo>
                  <a:pt x="4640912" y="528775"/>
                </a:lnTo>
                <a:lnTo>
                  <a:pt x="4693307" y="560533"/>
                </a:lnTo>
                <a:lnTo>
                  <a:pt x="4744907" y="593085"/>
                </a:lnTo>
                <a:lnTo>
                  <a:pt x="4794921" y="624843"/>
                </a:lnTo>
                <a:lnTo>
                  <a:pt x="4842553" y="657395"/>
                </a:lnTo>
                <a:lnTo>
                  <a:pt x="4890978" y="689948"/>
                </a:lnTo>
                <a:lnTo>
                  <a:pt x="4936228" y="722500"/>
                </a:lnTo>
                <a:lnTo>
                  <a:pt x="4982272" y="755052"/>
                </a:lnTo>
                <a:lnTo>
                  <a:pt x="5025935" y="788398"/>
                </a:lnTo>
                <a:lnTo>
                  <a:pt x="5068803" y="820950"/>
                </a:lnTo>
                <a:lnTo>
                  <a:pt x="5110083" y="853503"/>
                </a:lnTo>
                <a:lnTo>
                  <a:pt x="5150571" y="887643"/>
                </a:lnTo>
                <a:lnTo>
                  <a:pt x="5189470" y="920195"/>
                </a:lnTo>
                <a:lnTo>
                  <a:pt x="5226781" y="952747"/>
                </a:lnTo>
                <a:lnTo>
                  <a:pt x="5262505" y="984505"/>
                </a:lnTo>
                <a:lnTo>
                  <a:pt x="5298229" y="1016263"/>
                </a:lnTo>
                <a:lnTo>
                  <a:pt x="5331571" y="1048022"/>
                </a:lnTo>
                <a:lnTo>
                  <a:pt x="5363325" y="1078986"/>
                </a:lnTo>
                <a:lnTo>
                  <a:pt x="5394286" y="1109950"/>
                </a:lnTo>
                <a:lnTo>
                  <a:pt x="5423659" y="1140121"/>
                </a:lnTo>
                <a:lnTo>
                  <a:pt x="5451444" y="1170291"/>
                </a:lnTo>
                <a:lnTo>
                  <a:pt x="5477641" y="1199667"/>
                </a:lnTo>
                <a:lnTo>
                  <a:pt x="5501457" y="1228250"/>
                </a:lnTo>
                <a:lnTo>
                  <a:pt x="5524479" y="1256038"/>
                </a:lnTo>
                <a:lnTo>
                  <a:pt x="5545913" y="1283033"/>
                </a:lnTo>
                <a:lnTo>
                  <a:pt x="5566554" y="1309233"/>
                </a:lnTo>
                <a:lnTo>
                  <a:pt x="5584019" y="1335434"/>
                </a:lnTo>
                <a:lnTo>
                  <a:pt x="5601483" y="1360046"/>
                </a:lnTo>
                <a:lnTo>
                  <a:pt x="5615773" y="1383071"/>
                </a:lnTo>
                <a:lnTo>
                  <a:pt x="5629269" y="1406096"/>
                </a:lnTo>
                <a:lnTo>
                  <a:pt x="5641177" y="1427533"/>
                </a:lnTo>
                <a:lnTo>
                  <a:pt x="5651497" y="1448175"/>
                </a:lnTo>
                <a:lnTo>
                  <a:pt x="5659435" y="1467230"/>
                </a:lnTo>
                <a:lnTo>
                  <a:pt x="5665787" y="1486285"/>
                </a:lnTo>
                <a:lnTo>
                  <a:pt x="5669755" y="1502164"/>
                </a:lnTo>
                <a:lnTo>
                  <a:pt x="5672931" y="1518837"/>
                </a:lnTo>
                <a:lnTo>
                  <a:pt x="5673725" y="1532335"/>
                </a:lnTo>
                <a:lnTo>
                  <a:pt x="5672931" y="1547420"/>
                </a:lnTo>
                <a:lnTo>
                  <a:pt x="5669755" y="1562505"/>
                </a:lnTo>
                <a:lnTo>
                  <a:pt x="5665787" y="1579972"/>
                </a:lnTo>
                <a:lnTo>
                  <a:pt x="5659435" y="1598233"/>
                </a:lnTo>
                <a:lnTo>
                  <a:pt x="5651497" y="1617288"/>
                </a:lnTo>
                <a:lnTo>
                  <a:pt x="5641177" y="1637931"/>
                </a:lnTo>
                <a:lnTo>
                  <a:pt x="5629269" y="1660162"/>
                </a:lnTo>
                <a:lnTo>
                  <a:pt x="5615773" y="1682392"/>
                </a:lnTo>
                <a:lnTo>
                  <a:pt x="5601483" y="1706211"/>
                </a:lnTo>
                <a:lnTo>
                  <a:pt x="5584019" y="1730824"/>
                </a:lnTo>
                <a:lnTo>
                  <a:pt x="5566554" y="1756230"/>
                </a:lnTo>
                <a:lnTo>
                  <a:pt x="5545913" y="1783225"/>
                </a:lnTo>
                <a:lnTo>
                  <a:pt x="5524479" y="1810219"/>
                </a:lnTo>
                <a:lnTo>
                  <a:pt x="5501457" y="1838008"/>
                </a:lnTo>
                <a:lnTo>
                  <a:pt x="5477641" y="1866590"/>
                </a:lnTo>
                <a:lnTo>
                  <a:pt x="5451444" y="1895966"/>
                </a:lnTo>
                <a:lnTo>
                  <a:pt x="5423659" y="1925343"/>
                </a:lnTo>
                <a:lnTo>
                  <a:pt x="5394286" y="1955513"/>
                </a:lnTo>
                <a:lnTo>
                  <a:pt x="5363325" y="1986477"/>
                </a:lnTo>
                <a:lnTo>
                  <a:pt x="5331571" y="2018236"/>
                </a:lnTo>
                <a:lnTo>
                  <a:pt x="5298229" y="2049200"/>
                </a:lnTo>
                <a:lnTo>
                  <a:pt x="5262505" y="2081752"/>
                </a:lnTo>
                <a:lnTo>
                  <a:pt x="5226781" y="2113510"/>
                </a:lnTo>
                <a:lnTo>
                  <a:pt x="5189470" y="2146062"/>
                </a:lnTo>
                <a:lnTo>
                  <a:pt x="5150571" y="2178615"/>
                </a:lnTo>
                <a:lnTo>
                  <a:pt x="5110083" y="2211167"/>
                </a:lnTo>
                <a:lnTo>
                  <a:pt x="5068803" y="2245307"/>
                </a:lnTo>
                <a:lnTo>
                  <a:pt x="5025935" y="2277859"/>
                </a:lnTo>
                <a:lnTo>
                  <a:pt x="4982272" y="2310411"/>
                </a:lnTo>
                <a:lnTo>
                  <a:pt x="4936228" y="2343757"/>
                </a:lnTo>
                <a:lnTo>
                  <a:pt x="4890978" y="2376310"/>
                </a:lnTo>
                <a:lnTo>
                  <a:pt x="4842553" y="2408862"/>
                </a:lnTo>
                <a:lnTo>
                  <a:pt x="4794921" y="2440620"/>
                </a:lnTo>
                <a:lnTo>
                  <a:pt x="4744907" y="2473172"/>
                </a:lnTo>
                <a:lnTo>
                  <a:pt x="4693307" y="2504930"/>
                </a:lnTo>
                <a:lnTo>
                  <a:pt x="4640912" y="2535895"/>
                </a:lnTo>
                <a:lnTo>
                  <a:pt x="4588517" y="2566859"/>
                </a:lnTo>
                <a:lnTo>
                  <a:pt x="4534535" y="2597823"/>
                </a:lnTo>
                <a:lnTo>
                  <a:pt x="4478964" y="2628787"/>
                </a:lnTo>
                <a:lnTo>
                  <a:pt x="4423394" y="2657370"/>
                </a:lnTo>
                <a:lnTo>
                  <a:pt x="4366236" y="2685952"/>
                </a:lnTo>
                <a:lnTo>
                  <a:pt x="4308284" y="2714535"/>
                </a:lnTo>
                <a:lnTo>
                  <a:pt x="4248745" y="2741529"/>
                </a:lnTo>
                <a:lnTo>
                  <a:pt x="4189205" y="2768524"/>
                </a:lnTo>
                <a:lnTo>
                  <a:pt x="4128077" y="2794724"/>
                </a:lnTo>
                <a:lnTo>
                  <a:pt x="4066950" y="2820131"/>
                </a:lnTo>
                <a:lnTo>
                  <a:pt x="4004235" y="2843949"/>
                </a:lnTo>
                <a:lnTo>
                  <a:pt x="3941520" y="2867768"/>
                </a:lnTo>
                <a:lnTo>
                  <a:pt x="3876423" y="2889205"/>
                </a:lnTo>
                <a:lnTo>
                  <a:pt x="3812121" y="2910642"/>
                </a:lnTo>
                <a:lnTo>
                  <a:pt x="3747024" y="2930491"/>
                </a:lnTo>
                <a:lnTo>
                  <a:pt x="3680340" y="2948752"/>
                </a:lnTo>
                <a:lnTo>
                  <a:pt x="3612862" y="2967013"/>
                </a:lnTo>
                <a:lnTo>
                  <a:pt x="3545383" y="2983686"/>
                </a:lnTo>
                <a:lnTo>
                  <a:pt x="3477905" y="2997977"/>
                </a:lnTo>
                <a:lnTo>
                  <a:pt x="3408839" y="3011474"/>
                </a:lnTo>
                <a:lnTo>
                  <a:pt x="3338979" y="3024177"/>
                </a:lnTo>
                <a:lnTo>
                  <a:pt x="3269120" y="3034499"/>
                </a:lnTo>
                <a:lnTo>
                  <a:pt x="3197672" y="3044026"/>
                </a:lnTo>
                <a:lnTo>
                  <a:pt x="3127019" y="3051966"/>
                </a:lnTo>
                <a:lnTo>
                  <a:pt x="3055571" y="3057524"/>
                </a:lnTo>
                <a:lnTo>
                  <a:pt x="2982536" y="3061493"/>
                </a:lnTo>
                <a:lnTo>
                  <a:pt x="2910295" y="3064669"/>
                </a:lnTo>
                <a:lnTo>
                  <a:pt x="2836465" y="3065463"/>
                </a:lnTo>
                <a:lnTo>
                  <a:pt x="2764224" y="3064669"/>
                </a:lnTo>
                <a:lnTo>
                  <a:pt x="2690395" y="3061493"/>
                </a:lnTo>
                <a:lnTo>
                  <a:pt x="2618948" y="3057524"/>
                </a:lnTo>
                <a:lnTo>
                  <a:pt x="2546706" y="3051966"/>
                </a:lnTo>
                <a:lnTo>
                  <a:pt x="2476053" y="3044026"/>
                </a:lnTo>
                <a:lnTo>
                  <a:pt x="2405399" y="3034499"/>
                </a:lnTo>
                <a:lnTo>
                  <a:pt x="2334745" y="3024177"/>
                </a:lnTo>
                <a:lnTo>
                  <a:pt x="2265679" y="3011474"/>
                </a:lnTo>
                <a:lnTo>
                  <a:pt x="2195820" y="2997977"/>
                </a:lnTo>
                <a:lnTo>
                  <a:pt x="2127548" y="2983686"/>
                </a:lnTo>
                <a:lnTo>
                  <a:pt x="2060069" y="2967013"/>
                </a:lnTo>
                <a:lnTo>
                  <a:pt x="1993385" y="2948752"/>
                </a:lnTo>
                <a:lnTo>
                  <a:pt x="1926701" y="2930491"/>
                </a:lnTo>
                <a:lnTo>
                  <a:pt x="1861604" y="2910642"/>
                </a:lnTo>
                <a:lnTo>
                  <a:pt x="1796508" y="2889205"/>
                </a:lnTo>
                <a:lnTo>
                  <a:pt x="1732999" y="2867768"/>
                </a:lnTo>
                <a:lnTo>
                  <a:pt x="1669490" y="2843949"/>
                </a:lnTo>
                <a:lnTo>
                  <a:pt x="1606775" y="2820131"/>
                </a:lnTo>
                <a:lnTo>
                  <a:pt x="1544853" y="2794724"/>
                </a:lnTo>
                <a:lnTo>
                  <a:pt x="1484520" y="2768524"/>
                </a:lnTo>
                <a:lnTo>
                  <a:pt x="1424980" y="2741529"/>
                </a:lnTo>
                <a:lnTo>
                  <a:pt x="1365441" y="2714535"/>
                </a:lnTo>
                <a:lnTo>
                  <a:pt x="1307489" y="2685952"/>
                </a:lnTo>
                <a:lnTo>
                  <a:pt x="1250331" y="2657370"/>
                </a:lnTo>
                <a:lnTo>
                  <a:pt x="1193967" y="2628787"/>
                </a:lnTo>
                <a:lnTo>
                  <a:pt x="1139984" y="2597823"/>
                </a:lnTo>
                <a:lnTo>
                  <a:pt x="1086002" y="2566859"/>
                </a:lnTo>
                <a:lnTo>
                  <a:pt x="1032019" y="2535895"/>
                </a:lnTo>
                <a:lnTo>
                  <a:pt x="980418" y="2504930"/>
                </a:lnTo>
                <a:lnTo>
                  <a:pt x="928817" y="2473172"/>
                </a:lnTo>
                <a:lnTo>
                  <a:pt x="879598" y="2440620"/>
                </a:lnTo>
                <a:lnTo>
                  <a:pt x="831172" y="2408862"/>
                </a:lnTo>
                <a:lnTo>
                  <a:pt x="783541" y="2376310"/>
                </a:lnTo>
                <a:lnTo>
                  <a:pt x="736703" y="2343757"/>
                </a:lnTo>
                <a:lnTo>
                  <a:pt x="691453" y="2310411"/>
                </a:lnTo>
                <a:lnTo>
                  <a:pt x="647790" y="2277859"/>
                </a:lnTo>
                <a:lnTo>
                  <a:pt x="605716" y="2245307"/>
                </a:lnTo>
                <a:lnTo>
                  <a:pt x="563641" y="2211167"/>
                </a:lnTo>
                <a:lnTo>
                  <a:pt x="523948" y="2178615"/>
                </a:lnTo>
                <a:lnTo>
                  <a:pt x="484255" y="2146062"/>
                </a:lnTo>
                <a:lnTo>
                  <a:pt x="446944" y="2113510"/>
                </a:lnTo>
                <a:lnTo>
                  <a:pt x="410426" y="2081752"/>
                </a:lnTo>
                <a:lnTo>
                  <a:pt x="376290" y="2049200"/>
                </a:lnTo>
                <a:lnTo>
                  <a:pt x="342948" y="2018236"/>
                </a:lnTo>
                <a:lnTo>
                  <a:pt x="310399" y="1986477"/>
                </a:lnTo>
                <a:lnTo>
                  <a:pt x="279439" y="1955513"/>
                </a:lnTo>
                <a:lnTo>
                  <a:pt x="250066" y="1925343"/>
                </a:lnTo>
                <a:lnTo>
                  <a:pt x="223075" y="1895966"/>
                </a:lnTo>
                <a:lnTo>
                  <a:pt x="196877" y="1866590"/>
                </a:lnTo>
                <a:lnTo>
                  <a:pt x="172268" y="1838008"/>
                </a:lnTo>
                <a:lnTo>
                  <a:pt x="149246" y="1810219"/>
                </a:lnTo>
                <a:lnTo>
                  <a:pt x="127018" y="1783225"/>
                </a:lnTo>
                <a:lnTo>
                  <a:pt x="107965" y="1756230"/>
                </a:lnTo>
                <a:lnTo>
                  <a:pt x="88912" y="1730824"/>
                </a:lnTo>
                <a:lnTo>
                  <a:pt x="72241" y="1706211"/>
                </a:lnTo>
                <a:lnTo>
                  <a:pt x="57952" y="1682392"/>
                </a:lnTo>
                <a:lnTo>
                  <a:pt x="43662" y="1660162"/>
                </a:lnTo>
                <a:lnTo>
                  <a:pt x="32548" y="1637931"/>
                </a:lnTo>
                <a:lnTo>
                  <a:pt x="23022" y="1617288"/>
                </a:lnTo>
                <a:lnTo>
                  <a:pt x="14289" y="1598233"/>
                </a:lnTo>
                <a:lnTo>
                  <a:pt x="7938" y="1579972"/>
                </a:lnTo>
                <a:lnTo>
                  <a:pt x="3969" y="1562505"/>
                </a:lnTo>
                <a:lnTo>
                  <a:pt x="794" y="1547420"/>
                </a:lnTo>
                <a:lnTo>
                  <a:pt x="0" y="1532335"/>
                </a:lnTo>
                <a:lnTo>
                  <a:pt x="794" y="1518837"/>
                </a:lnTo>
                <a:lnTo>
                  <a:pt x="3969" y="1502164"/>
                </a:lnTo>
                <a:lnTo>
                  <a:pt x="7938" y="1486285"/>
                </a:lnTo>
                <a:lnTo>
                  <a:pt x="14289" y="1467230"/>
                </a:lnTo>
                <a:lnTo>
                  <a:pt x="23022" y="1448175"/>
                </a:lnTo>
                <a:lnTo>
                  <a:pt x="32548" y="1427533"/>
                </a:lnTo>
                <a:lnTo>
                  <a:pt x="43662" y="1406096"/>
                </a:lnTo>
                <a:lnTo>
                  <a:pt x="57952" y="1383071"/>
                </a:lnTo>
                <a:lnTo>
                  <a:pt x="72241" y="1360046"/>
                </a:lnTo>
                <a:lnTo>
                  <a:pt x="88912" y="1335434"/>
                </a:lnTo>
                <a:lnTo>
                  <a:pt x="107965" y="1309233"/>
                </a:lnTo>
                <a:lnTo>
                  <a:pt x="127018" y="1283033"/>
                </a:lnTo>
                <a:lnTo>
                  <a:pt x="149246" y="1256038"/>
                </a:lnTo>
                <a:lnTo>
                  <a:pt x="172268" y="1228250"/>
                </a:lnTo>
                <a:lnTo>
                  <a:pt x="196877" y="1199667"/>
                </a:lnTo>
                <a:lnTo>
                  <a:pt x="223075" y="1170291"/>
                </a:lnTo>
                <a:lnTo>
                  <a:pt x="250066" y="1140121"/>
                </a:lnTo>
                <a:lnTo>
                  <a:pt x="279439" y="1109950"/>
                </a:lnTo>
                <a:lnTo>
                  <a:pt x="310399" y="1078986"/>
                </a:lnTo>
                <a:lnTo>
                  <a:pt x="342948" y="1048022"/>
                </a:lnTo>
                <a:lnTo>
                  <a:pt x="376290" y="1016263"/>
                </a:lnTo>
                <a:lnTo>
                  <a:pt x="410426" y="984505"/>
                </a:lnTo>
                <a:lnTo>
                  <a:pt x="446944" y="952747"/>
                </a:lnTo>
                <a:lnTo>
                  <a:pt x="484255" y="920195"/>
                </a:lnTo>
                <a:lnTo>
                  <a:pt x="523948" y="887643"/>
                </a:lnTo>
                <a:lnTo>
                  <a:pt x="563641" y="853503"/>
                </a:lnTo>
                <a:lnTo>
                  <a:pt x="605716" y="820950"/>
                </a:lnTo>
                <a:lnTo>
                  <a:pt x="647790" y="788398"/>
                </a:lnTo>
                <a:lnTo>
                  <a:pt x="691453" y="755052"/>
                </a:lnTo>
                <a:lnTo>
                  <a:pt x="736703" y="722500"/>
                </a:lnTo>
                <a:lnTo>
                  <a:pt x="783541" y="689948"/>
                </a:lnTo>
                <a:lnTo>
                  <a:pt x="831172" y="657395"/>
                </a:lnTo>
                <a:lnTo>
                  <a:pt x="879598" y="624843"/>
                </a:lnTo>
                <a:lnTo>
                  <a:pt x="928817" y="593085"/>
                </a:lnTo>
                <a:lnTo>
                  <a:pt x="980418" y="560533"/>
                </a:lnTo>
                <a:lnTo>
                  <a:pt x="1032019" y="528775"/>
                </a:lnTo>
                <a:lnTo>
                  <a:pt x="1086002" y="497810"/>
                </a:lnTo>
                <a:lnTo>
                  <a:pt x="1139984" y="467640"/>
                </a:lnTo>
                <a:lnTo>
                  <a:pt x="1193967" y="437470"/>
                </a:lnTo>
                <a:lnTo>
                  <a:pt x="1250331" y="408093"/>
                </a:lnTo>
                <a:lnTo>
                  <a:pt x="1307489" y="379511"/>
                </a:lnTo>
                <a:lnTo>
                  <a:pt x="1365441" y="350929"/>
                </a:lnTo>
                <a:lnTo>
                  <a:pt x="1424980" y="323140"/>
                </a:lnTo>
                <a:lnTo>
                  <a:pt x="1484520" y="296939"/>
                </a:lnTo>
                <a:lnTo>
                  <a:pt x="1544853" y="271533"/>
                </a:lnTo>
                <a:lnTo>
                  <a:pt x="1606775" y="246126"/>
                </a:lnTo>
                <a:lnTo>
                  <a:pt x="1669490" y="221514"/>
                </a:lnTo>
                <a:lnTo>
                  <a:pt x="1732999" y="198489"/>
                </a:lnTo>
                <a:lnTo>
                  <a:pt x="1796508" y="176258"/>
                </a:lnTo>
                <a:lnTo>
                  <a:pt x="1861604" y="155615"/>
                </a:lnTo>
                <a:lnTo>
                  <a:pt x="1926701" y="135766"/>
                </a:lnTo>
                <a:lnTo>
                  <a:pt x="1993385" y="116711"/>
                </a:lnTo>
                <a:lnTo>
                  <a:pt x="2060069" y="99244"/>
                </a:lnTo>
                <a:lnTo>
                  <a:pt x="2127548" y="82571"/>
                </a:lnTo>
                <a:lnTo>
                  <a:pt x="2195820" y="68280"/>
                </a:lnTo>
                <a:lnTo>
                  <a:pt x="2265679" y="53989"/>
                </a:lnTo>
                <a:lnTo>
                  <a:pt x="2334745" y="42080"/>
                </a:lnTo>
                <a:lnTo>
                  <a:pt x="2405399" y="31758"/>
                </a:lnTo>
                <a:lnTo>
                  <a:pt x="2476053" y="21437"/>
                </a:lnTo>
                <a:lnTo>
                  <a:pt x="2546706" y="14291"/>
                </a:lnTo>
                <a:lnTo>
                  <a:pt x="2618948" y="8733"/>
                </a:lnTo>
                <a:lnTo>
                  <a:pt x="2690395" y="3970"/>
                </a:lnTo>
                <a:lnTo>
                  <a:pt x="2764224" y="1588"/>
                </a:lnTo>
                <a:close/>
              </a:path>
            </a:pathLst>
          </a:custGeom>
          <a:solidFill>
            <a:srgbClr val="53813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25" name="任意多边形 24"/>
          <p:cNvSpPr/>
          <p:nvPr/>
        </p:nvSpPr>
        <p:spPr bwMode="auto">
          <a:xfrm>
            <a:off x="4575841" y="3093550"/>
            <a:ext cx="292565" cy="385232"/>
          </a:xfrm>
          <a:custGeom>
            <a:avLst/>
            <a:gdLst>
              <a:gd name="connsiteX0" fmla="*/ 4063488 w 4175125"/>
              <a:gd name="connsiteY0" fmla="*/ 2282825 h 5497513"/>
              <a:gd name="connsiteX1" fmla="*/ 4077740 w 4175125"/>
              <a:gd name="connsiteY1" fmla="*/ 2282825 h 5497513"/>
              <a:gd name="connsiteX2" fmla="*/ 4091991 w 4175125"/>
              <a:gd name="connsiteY2" fmla="*/ 2285201 h 5497513"/>
              <a:gd name="connsiteX3" fmla="*/ 4104659 w 4175125"/>
              <a:gd name="connsiteY3" fmla="*/ 2289162 h 5497513"/>
              <a:gd name="connsiteX4" fmla="*/ 4118119 w 4175125"/>
              <a:gd name="connsiteY4" fmla="*/ 2293915 h 5497513"/>
              <a:gd name="connsiteX5" fmla="*/ 4129995 w 4175125"/>
              <a:gd name="connsiteY5" fmla="*/ 2301836 h 5497513"/>
              <a:gd name="connsiteX6" fmla="*/ 4140288 w 4175125"/>
              <a:gd name="connsiteY6" fmla="*/ 2312133 h 5497513"/>
              <a:gd name="connsiteX7" fmla="*/ 4148997 w 4175125"/>
              <a:gd name="connsiteY7" fmla="*/ 2322431 h 5497513"/>
              <a:gd name="connsiteX8" fmla="*/ 4156915 w 4175125"/>
              <a:gd name="connsiteY8" fmla="*/ 2335897 h 5497513"/>
              <a:gd name="connsiteX9" fmla="*/ 4163249 w 4175125"/>
              <a:gd name="connsiteY9" fmla="*/ 2348571 h 5497513"/>
              <a:gd name="connsiteX10" fmla="*/ 4168791 w 4175125"/>
              <a:gd name="connsiteY10" fmla="*/ 2362829 h 5497513"/>
              <a:gd name="connsiteX11" fmla="*/ 4172750 w 4175125"/>
              <a:gd name="connsiteY11" fmla="*/ 2378671 h 5497513"/>
              <a:gd name="connsiteX12" fmla="*/ 4173542 w 4175125"/>
              <a:gd name="connsiteY12" fmla="*/ 2395305 h 5497513"/>
              <a:gd name="connsiteX13" fmla="*/ 4175125 w 4175125"/>
              <a:gd name="connsiteY13" fmla="*/ 2411940 h 5497513"/>
              <a:gd name="connsiteX14" fmla="*/ 4173542 w 4175125"/>
              <a:gd name="connsiteY14" fmla="*/ 2430158 h 5497513"/>
              <a:gd name="connsiteX15" fmla="*/ 4172750 w 4175125"/>
              <a:gd name="connsiteY15" fmla="*/ 2448377 h 5497513"/>
              <a:gd name="connsiteX16" fmla="*/ 4168791 w 4175125"/>
              <a:gd name="connsiteY16" fmla="*/ 2466595 h 5497513"/>
              <a:gd name="connsiteX17" fmla="*/ 4163249 w 4175125"/>
              <a:gd name="connsiteY17" fmla="*/ 2484814 h 5497513"/>
              <a:gd name="connsiteX18" fmla="*/ 4156915 w 4175125"/>
              <a:gd name="connsiteY18" fmla="*/ 2504617 h 5497513"/>
              <a:gd name="connsiteX19" fmla="*/ 4148997 w 4175125"/>
              <a:gd name="connsiteY19" fmla="*/ 2523628 h 5497513"/>
              <a:gd name="connsiteX20" fmla="*/ 4138704 w 4175125"/>
              <a:gd name="connsiteY20" fmla="*/ 2541846 h 5497513"/>
              <a:gd name="connsiteX21" fmla="*/ 4128412 w 4175125"/>
              <a:gd name="connsiteY21" fmla="*/ 2560065 h 5497513"/>
              <a:gd name="connsiteX22" fmla="*/ 4116535 w 4175125"/>
              <a:gd name="connsiteY22" fmla="*/ 2577491 h 5497513"/>
              <a:gd name="connsiteX23" fmla="*/ 4103867 w 4175125"/>
              <a:gd name="connsiteY23" fmla="*/ 2592541 h 5497513"/>
              <a:gd name="connsiteX24" fmla="*/ 4090408 w 4175125"/>
              <a:gd name="connsiteY24" fmla="*/ 2606800 h 5497513"/>
              <a:gd name="connsiteX25" fmla="*/ 4076156 w 4175125"/>
              <a:gd name="connsiteY25" fmla="*/ 2620265 h 5497513"/>
              <a:gd name="connsiteX26" fmla="*/ 4061905 w 4175125"/>
              <a:gd name="connsiteY26" fmla="*/ 2631355 h 5497513"/>
              <a:gd name="connsiteX27" fmla="*/ 4047653 w 4175125"/>
              <a:gd name="connsiteY27" fmla="*/ 2640860 h 5497513"/>
              <a:gd name="connsiteX28" fmla="*/ 4032610 w 4175125"/>
              <a:gd name="connsiteY28" fmla="*/ 2649574 h 5497513"/>
              <a:gd name="connsiteX29" fmla="*/ 4018358 w 4175125"/>
              <a:gd name="connsiteY29" fmla="*/ 2655911 h 5497513"/>
              <a:gd name="connsiteX30" fmla="*/ 4002523 w 4175125"/>
              <a:gd name="connsiteY30" fmla="*/ 2661455 h 5497513"/>
              <a:gd name="connsiteX31" fmla="*/ 3986688 w 4175125"/>
              <a:gd name="connsiteY31" fmla="*/ 2665416 h 5497513"/>
              <a:gd name="connsiteX32" fmla="*/ 3972437 w 4175125"/>
              <a:gd name="connsiteY32" fmla="*/ 2667000 h 5497513"/>
              <a:gd name="connsiteX33" fmla="*/ 3958185 w 4175125"/>
              <a:gd name="connsiteY33" fmla="*/ 2667000 h 5497513"/>
              <a:gd name="connsiteX34" fmla="*/ 3943934 w 4175125"/>
              <a:gd name="connsiteY34" fmla="*/ 2663832 h 5497513"/>
              <a:gd name="connsiteX35" fmla="*/ 3931266 w 4175125"/>
              <a:gd name="connsiteY35" fmla="*/ 2659871 h 5497513"/>
              <a:gd name="connsiteX36" fmla="*/ 3917806 w 4175125"/>
              <a:gd name="connsiteY36" fmla="*/ 2655118 h 5497513"/>
              <a:gd name="connsiteX37" fmla="*/ 3906722 w 4175125"/>
              <a:gd name="connsiteY37" fmla="*/ 2647197 h 5497513"/>
              <a:gd name="connsiteX38" fmla="*/ 3896429 w 4175125"/>
              <a:gd name="connsiteY38" fmla="*/ 2636900 h 5497513"/>
              <a:gd name="connsiteX39" fmla="*/ 3886928 w 4175125"/>
              <a:gd name="connsiteY39" fmla="*/ 2626602 h 5497513"/>
              <a:gd name="connsiteX40" fmla="*/ 3879010 w 4175125"/>
              <a:gd name="connsiteY40" fmla="*/ 2614721 h 5497513"/>
              <a:gd name="connsiteX41" fmla="*/ 3872676 w 4175125"/>
              <a:gd name="connsiteY41" fmla="*/ 2600463 h 5497513"/>
              <a:gd name="connsiteX42" fmla="*/ 3867926 w 4175125"/>
              <a:gd name="connsiteY42" fmla="*/ 2586205 h 5497513"/>
              <a:gd name="connsiteX43" fmla="*/ 3863967 w 4175125"/>
              <a:gd name="connsiteY43" fmla="*/ 2570362 h 5497513"/>
              <a:gd name="connsiteX44" fmla="*/ 3862384 w 4175125"/>
              <a:gd name="connsiteY44" fmla="*/ 2553728 h 5497513"/>
              <a:gd name="connsiteX45" fmla="*/ 3860800 w 4175125"/>
              <a:gd name="connsiteY45" fmla="*/ 2537094 h 5497513"/>
              <a:gd name="connsiteX46" fmla="*/ 3862384 w 4175125"/>
              <a:gd name="connsiteY46" fmla="*/ 2519667 h 5497513"/>
              <a:gd name="connsiteX47" fmla="*/ 3863967 w 4175125"/>
              <a:gd name="connsiteY47" fmla="*/ 2502241 h 5497513"/>
              <a:gd name="connsiteX48" fmla="*/ 3867926 w 4175125"/>
              <a:gd name="connsiteY48" fmla="*/ 2482438 h 5497513"/>
              <a:gd name="connsiteX49" fmla="*/ 3872676 w 4175125"/>
              <a:gd name="connsiteY49" fmla="*/ 2464219 h 5497513"/>
              <a:gd name="connsiteX50" fmla="*/ 3879010 w 4175125"/>
              <a:gd name="connsiteY50" fmla="*/ 2444416 h 5497513"/>
              <a:gd name="connsiteX51" fmla="*/ 3888511 w 4175125"/>
              <a:gd name="connsiteY51" fmla="*/ 2426198 h 5497513"/>
              <a:gd name="connsiteX52" fmla="*/ 3897221 w 4175125"/>
              <a:gd name="connsiteY52" fmla="*/ 2407187 h 5497513"/>
              <a:gd name="connsiteX53" fmla="*/ 3907513 w 4175125"/>
              <a:gd name="connsiteY53" fmla="*/ 2388968 h 5497513"/>
              <a:gd name="connsiteX54" fmla="*/ 3919390 w 4175125"/>
              <a:gd name="connsiteY54" fmla="*/ 2372334 h 5497513"/>
              <a:gd name="connsiteX55" fmla="*/ 3932849 w 4175125"/>
              <a:gd name="connsiteY55" fmla="*/ 2356492 h 5497513"/>
              <a:gd name="connsiteX56" fmla="*/ 3945517 w 4175125"/>
              <a:gd name="connsiteY56" fmla="*/ 2342234 h 5497513"/>
              <a:gd name="connsiteX57" fmla="*/ 3959769 w 4175125"/>
              <a:gd name="connsiteY57" fmla="*/ 2329560 h 5497513"/>
              <a:gd name="connsiteX58" fmla="*/ 3974020 w 4175125"/>
              <a:gd name="connsiteY58" fmla="*/ 2318470 h 5497513"/>
              <a:gd name="connsiteX59" fmla="*/ 3988272 w 4175125"/>
              <a:gd name="connsiteY59" fmla="*/ 2308173 h 5497513"/>
              <a:gd name="connsiteX60" fmla="*/ 4004107 w 4175125"/>
              <a:gd name="connsiteY60" fmla="*/ 2299460 h 5497513"/>
              <a:gd name="connsiteX61" fmla="*/ 4018358 w 4175125"/>
              <a:gd name="connsiteY61" fmla="*/ 2293123 h 5497513"/>
              <a:gd name="connsiteX62" fmla="*/ 4033402 w 4175125"/>
              <a:gd name="connsiteY62" fmla="*/ 2287578 h 5497513"/>
              <a:gd name="connsiteX63" fmla="*/ 4049237 w 4175125"/>
              <a:gd name="connsiteY63" fmla="*/ 2283617 h 5497513"/>
              <a:gd name="connsiteX64" fmla="*/ 2667436 w 4175125"/>
              <a:gd name="connsiteY64" fmla="*/ 2112963 h 5497513"/>
              <a:gd name="connsiteX65" fmla="*/ 2704729 w 4175125"/>
              <a:gd name="connsiteY65" fmla="*/ 2113757 h 5497513"/>
              <a:gd name="connsiteX66" fmla="*/ 2742815 w 4175125"/>
              <a:gd name="connsiteY66" fmla="*/ 2116933 h 5497513"/>
              <a:gd name="connsiteX67" fmla="*/ 2781694 w 4175125"/>
              <a:gd name="connsiteY67" fmla="*/ 2120109 h 5497513"/>
              <a:gd name="connsiteX68" fmla="*/ 2822161 w 4175125"/>
              <a:gd name="connsiteY68" fmla="*/ 2127254 h 5497513"/>
              <a:gd name="connsiteX69" fmla="*/ 2861834 w 4175125"/>
              <a:gd name="connsiteY69" fmla="*/ 2134399 h 5497513"/>
              <a:gd name="connsiteX70" fmla="*/ 2903887 w 4175125"/>
              <a:gd name="connsiteY70" fmla="*/ 2145515 h 5497513"/>
              <a:gd name="connsiteX71" fmla="*/ 2945147 w 4175125"/>
              <a:gd name="connsiteY71" fmla="*/ 2156630 h 5497513"/>
              <a:gd name="connsiteX72" fmla="*/ 2987201 w 4175125"/>
              <a:gd name="connsiteY72" fmla="*/ 2170920 h 5497513"/>
              <a:gd name="connsiteX73" fmla="*/ 3030048 w 4175125"/>
              <a:gd name="connsiteY73" fmla="*/ 2186799 h 5497513"/>
              <a:gd name="connsiteX74" fmla="*/ 3072894 w 4175125"/>
              <a:gd name="connsiteY74" fmla="*/ 2203472 h 5497513"/>
              <a:gd name="connsiteX75" fmla="*/ 3115741 w 4175125"/>
              <a:gd name="connsiteY75" fmla="*/ 2223320 h 5497513"/>
              <a:gd name="connsiteX76" fmla="*/ 3160175 w 4175125"/>
              <a:gd name="connsiteY76" fmla="*/ 2245550 h 5497513"/>
              <a:gd name="connsiteX77" fmla="*/ 3203022 w 4175125"/>
              <a:gd name="connsiteY77" fmla="*/ 2267781 h 5497513"/>
              <a:gd name="connsiteX78" fmla="*/ 3245869 w 4175125"/>
              <a:gd name="connsiteY78" fmla="*/ 2292393 h 5497513"/>
              <a:gd name="connsiteX79" fmla="*/ 3290303 w 4175125"/>
              <a:gd name="connsiteY79" fmla="*/ 2319387 h 5497513"/>
              <a:gd name="connsiteX80" fmla="*/ 3333150 w 4175125"/>
              <a:gd name="connsiteY80" fmla="*/ 2347174 h 5497513"/>
              <a:gd name="connsiteX81" fmla="*/ 3375996 w 4175125"/>
              <a:gd name="connsiteY81" fmla="*/ 2378138 h 5497513"/>
              <a:gd name="connsiteX82" fmla="*/ 3417256 w 4175125"/>
              <a:gd name="connsiteY82" fmla="*/ 2409101 h 5497513"/>
              <a:gd name="connsiteX83" fmla="*/ 3457723 w 4175125"/>
              <a:gd name="connsiteY83" fmla="*/ 2441653 h 5497513"/>
              <a:gd name="connsiteX84" fmla="*/ 3496602 w 4175125"/>
              <a:gd name="connsiteY84" fmla="*/ 2475792 h 5497513"/>
              <a:gd name="connsiteX85" fmla="*/ 3533102 w 4175125"/>
              <a:gd name="connsiteY85" fmla="*/ 2510725 h 5497513"/>
              <a:gd name="connsiteX86" fmla="*/ 3568014 w 4175125"/>
              <a:gd name="connsiteY86" fmla="*/ 2545658 h 5497513"/>
              <a:gd name="connsiteX87" fmla="*/ 3602133 w 4175125"/>
              <a:gd name="connsiteY87" fmla="*/ 2582179 h 5497513"/>
              <a:gd name="connsiteX88" fmla="*/ 3633078 w 4175125"/>
              <a:gd name="connsiteY88" fmla="*/ 2620288 h 5497513"/>
              <a:gd name="connsiteX89" fmla="*/ 3661642 w 4175125"/>
              <a:gd name="connsiteY89" fmla="*/ 2657603 h 5497513"/>
              <a:gd name="connsiteX90" fmla="*/ 3689414 w 4175125"/>
              <a:gd name="connsiteY90" fmla="*/ 2695712 h 5497513"/>
              <a:gd name="connsiteX91" fmla="*/ 3714804 w 4175125"/>
              <a:gd name="connsiteY91" fmla="*/ 2734615 h 5497513"/>
              <a:gd name="connsiteX92" fmla="*/ 3738608 w 4175125"/>
              <a:gd name="connsiteY92" fmla="*/ 2773518 h 5497513"/>
              <a:gd name="connsiteX93" fmla="*/ 3759238 w 4175125"/>
              <a:gd name="connsiteY93" fmla="*/ 2814009 h 5497513"/>
              <a:gd name="connsiteX94" fmla="*/ 3779075 w 4175125"/>
              <a:gd name="connsiteY94" fmla="*/ 2854500 h 5497513"/>
              <a:gd name="connsiteX95" fmla="*/ 3797324 w 4175125"/>
              <a:gd name="connsiteY95" fmla="*/ 2894196 h 5497513"/>
              <a:gd name="connsiteX96" fmla="*/ 3812400 w 4175125"/>
              <a:gd name="connsiteY96" fmla="*/ 2934687 h 5497513"/>
              <a:gd name="connsiteX97" fmla="*/ 3825889 w 4175125"/>
              <a:gd name="connsiteY97" fmla="*/ 2976766 h 5497513"/>
              <a:gd name="connsiteX98" fmla="*/ 3837791 w 4175125"/>
              <a:gd name="connsiteY98" fmla="*/ 3016463 h 5497513"/>
              <a:gd name="connsiteX99" fmla="*/ 3846519 w 4175125"/>
              <a:gd name="connsiteY99" fmla="*/ 3058541 h 5497513"/>
              <a:gd name="connsiteX100" fmla="*/ 3854454 w 4175125"/>
              <a:gd name="connsiteY100" fmla="*/ 3099032 h 5497513"/>
              <a:gd name="connsiteX101" fmla="*/ 3858421 w 4175125"/>
              <a:gd name="connsiteY101" fmla="*/ 3138729 h 5497513"/>
              <a:gd name="connsiteX102" fmla="*/ 3862388 w 4175125"/>
              <a:gd name="connsiteY102" fmla="*/ 3179219 h 5497513"/>
              <a:gd name="connsiteX103" fmla="*/ 3862388 w 4175125"/>
              <a:gd name="connsiteY103" fmla="*/ 3219710 h 5497513"/>
              <a:gd name="connsiteX104" fmla="*/ 3860801 w 4175125"/>
              <a:gd name="connsiteY104" fmla="*/ 3260201 h 5497513"/>
              <a:gd name="connsiteX105" fmla="*/ 3856834 w 4175125"/>
              <a:gd name="connsiteY105" fmla="*/ 3299104 h 5497513"/>
              <a:gd name="connsiteX106" fmla="*/ 3850486 w 4175125"/>
              <a:gd name="connsiteY106" fmla="*/ 3338007 h 5497513"/>
              <a:gd name="connsiteX107" fmla="*/ 3842552 w 4175125"/>
              <a:gd name="connsiteY107" fmla="*/ 3376910 h 5497513"/>
              <a:gd name="connsiteX108" fmla="*/ 3832236 w 4175125"/>
              <a:gd name="connsiteY108" fmla="*/ 3415019 h 5497513"/>
              <a:gd name="connsiteX109" fmla="*/ 3819541 w 4175125"/>
              <a:gd name="connsiteY109" fmla="*/ 3451540 h 5497513"/>
              <a:gd name="connsiteX110" fmla="*/ 3803672 w 4175125"/>
              <a:gd name="connsiteY110" fmla="*/ 3487267 h 5497513"/>
              <a:gd name="connsiteX111" fmla="*/ 3787009 w 4175125"/>
              <a:gd name="connsiteY111" fmla="*/ 3522994 h 5497513"/>
              <a:gd name="connsiteX112" fmla="*/ 3767173 w 4175125"/>
              <a:gd name="connsiteY112" fmla="*/ 3557927 h 5497513"/>
              <a:gd name="connsiteX113" fmla="*/ 3744162 w 4175125"/>
              <a:gd name="connsiteY113" fmla="*/ 3592066 h 5497513"/>
              <a:gd name="connsiteX114" fmla="*/ 3695761 w 4175125"/>
              <a:gd name="connsiteY114" fmla="*/ 3657963 h 5497513"/>
              <a:gd name="connsiteX115" fmla="*/ 3643393 w 4175125"/>
              <a:gd name="connsiteY115" fmla="*/ 3724654 h 5497513"/>
              <a:gd name="connsiteX116" fmla="*/ 3590231 w 4175125"/>
              <a:gd name="connsiteY116" fmla="*/ 3792138 h 5497513"/>
              <a:gd name="connsiteX117" fmla="*/ 3534689 w 4175125"/>
              <a:gd name="connsiteY117" fmla="*/ 3861211 h 5497513"/>
              <a:gd name="connsiteX118" fmla="*/ 3421224 w 4175125"/>
              <a:gd name="connsiteY118" fmla="*/ 3998562 h 5497513"/>
              <a:gd name="connsiteX119" fmla="*/ 3364095 w 4175125"/>
              <a:gd name="connsiteY119" fmla="*/ 4069222 h 5497513"/>
              <a:gd name="connsiteX120" fmla="*/ 3307759 w 4175125"/>
              <a:gd name="connsiteY120" fmla="*/ 4140676 h 5497513"/>
              <a:gd name="connsiteX121" fmla="*/ 3252217 w 4175125"/>
              <a:gd name="connsiteY121" fmla="*/ 4212130 h 5497513"/>
              <a:gd name="connsiteX122" fmla="*/ 3199055 w 4175125"/>
              <a:gd name="connsiteY122" fmla="*/ 4285173 h 5497513"/>
              <a:gd name="connsiteX123" fmla="*/ 3148273 w 4175125"/>
              <a:gd name="connsiteY123" fmla="*/ 4358215 h 5497513"/>
              <a:gd name="connsiteX124" fmla="*/ 3123676 w 4175125"/>
              <a:gd name="connsiteY124" fmla="*/ 4395530 h 5497513"/>
              <a:gd name="connsiteX125" fmla="*/ 3099872 w 4175125"/>
              <a:gd name="connsiteY125" fmla="*/ 4433639 h 5497513"/>
              <a:gd name="connsiteX126" fmla="*/ 3076862 w 4175125"/>
              <a:gd name="connsiteY126" fmla="*/ 4470160 h 5497513"/>
              <a:gd name="connsiteX127" fmla="*/ 3056232 w 4175125"/>
              <a:gd name="connsiteY127" fmla="*/ 4509063 h 5497513"/>
              <a:gd name="connsiteX128" fmla="*/ 3034808 w 4175125"/>
              <a:gd name="connsiteY128" fmla="*/ 4546378 h 5497513"/>
              <a:gd name="connsiteX129" fmla="*/ 3015765 w 4175125"/>
              <a:gd name="connsiteY129" fmla="*/ 4584487 h 5497513"/>
              <a:gd name="connsiteX130" fmla="*/ 2995929 w 4175125"/>
              <a:gd name="connsiteY130" fmla="*/ 4623389 h 5497513"/>
              <a:gd name="connsiteX131" fmla="*/ 2979266 w 4175125"/>
              <a:gd name="connsiteY131" fmla="*/ 4660704 h 5497513"/>
              <a:gd name="connsiteX132" fmla="*/ 2963397 w 4175125"/>
              <a:gd name="connsiteY132" fmla="*/ 4700401 h 5497513"/>
              <a:gd name="connsiteX133" fmla="*/ 2949115 w 4175125"/>
              <a:gd name="connsiteY133" fmla="*/ 4740098 h 5497513"/>
              <a:gd name="connsiteX134" fmla="*/ 2920550 w 4175125"/>
              <a:gd name="connsiteY134" fmla="*/ 4819492 h 5497513"/>
              <a:gd name="connsiteX135" fmla="*/ 2889605 w 4175125"/>
              <a:gd name="connsiteY135" fmla="*/ 4900473 h 5497513"/>
              <a:gd name="connsiteX136" fmla="*/ 2857073 w 4175125"/>
              <a:gd name="connsiteY136" fmla="*/ 4982249 h 5497513"/>
              <a:gd name="connsiteX137" fmla="*/ 2838824 w 4175125"/>
              <a:gd name="connsiteY137" fmla="*/ 5022739 h 5497513"/>
              <a:gd name="connsiteX138" fmla="*/ 2820574 w 4175125"/>
              <a:gd name="connsiteY138" fmla="*/ 5063230 h 5497513"/>
              <a:gd name="connsiteX139" fmla="*/ 2800737 w 4175125"/>
              <a:gd name="connsiteY139" fmla="*/ 5102133 h 5497513"/>
              <a:gd name="connsiteX140" fmla="*/ 2781694 w 4175125"/>
              <a:gd name="connsiteY140" fmla="*/ 5139448 h 5497513"/>
              <a:gd name="connsiteX141" fmla="*/ 2759477 w 4175125"/>
              <a:gd name="connsiteY141" fmla="*/ 5177557 h 5497513"/>
              <a:gd name="connsiteX142" fmla="*/ 2737260 w 4175125"/>
              <a:gd name="connsiteY142" fmla="*/ 5212490 h 5497513"/>
              <a:gd name="connsiteX143" fmla="*/ 2715044 w 4175125"/>
              <a:gd name="connsiteY143" fmla="*/ 5247423 h 5497513"/>
              <a:gd name="connsiteX144" fmla="*/ 2690446 w 4175125"/>
              <a:gd name="connsiteY144" fmla="*/ 5281562 h 5497513"/>
              <a:gd name="connsiteX145" fmla="*/ 2665849 w 4175125"/>
              <a:gd name="connsiteY145" fmla="*/ 5312526 h 5497513"/>
              <a:gd name="connsiteX146" fmla="*/ 2638078 w 4175125"/>
              <a:gd name="connsiteY146" fmla="*/ 5342696 h 5497513"/>
              <a:gd name="connsiteX147" fmla="*/ 2611100 w 4175125"/>
              <a:gd name="connsiteY147" fmla="*/ 5369689 h 5497513"/>
              <a:gd name="connsiteX148" fmla="*/ 2582536 w 4175125"/>
              <a:gd name="connsiteY148" fmla="*/ 5395095 h 5497513"/>
              <a:gd name="connsiteX149" fmla="*/ 2551591 w 4175125"/>
              <a:gd name="connsiteY149" fmla="*/ 5418120 h 5497513"/>
              <a:gd name="connsiteX150" fmla="*/ 2519852 w 4175125"/>
              <a:gd name="connsiteY150" fmla="*/ 5438762 h 5497513"/>
              <a:gd name="connsiteX151" fmla="*/ 2504776 w 4175125"/>
              <a:gd name="connsiteY151" fmla="*/ 5448289 h 5497513"/>
              <a:gd name="connsiteX152" fmla="*/ 2487320 w 4175125"/>
              <a:gd name="connsiteY152" fmla="*/ 5456228 h 5497513"/>
              <a:gd name="connsiteX153" fmla="*/ 2469071 w 4175125"/>
              <a:gd name="connsiteY153" fmla="*/ 5463374 h 5497513"/>
              <a:gd name="connsiteX154" fmla="*/ 2452408 w 4175125"/>
              <a:gd name="connsiteY154" fmla="*/ 5471313 h 5497513"/>
              <a:gd name="connsiteX155" fmla="*/ 2434158 w 4175125"/>
              <a:gd name="connsiteY155" fmla="*/ 5477665 h 5497513"/>
              <a:gd name="connsiteX156" fmla="*/ 2415909 w 4175125"/>
              <a:gd name="connsiteY156" fmla="*/ 5483222 h 5497513"/>
              <a:gd name="connsiteX157" fmla="*/ 2397659 w 4175125"/>
              <a:gd name="connsiteY157" fmla="*/ 5487192 h 5497513"/>
              <a:gd name="connsiteX158" fmla="*/ 2378616 w 4175125"/>
              <a:gd name="connsiteY158" fmla="*/ 5491162 h 5497513"/>
              <a:gd name="connsiteX159" fmla="*/ 2358780 w 4175125"/>
              <a:gd name="connsiteY159" fmla="*/ 5495131 h 5497513"/>
              <a:gd name="connsiteX160" fmla="*/ 2339737 w 4175125"/>
              <a:gd name="connsiteY160" fmla="*/ 5495925 h 5497513"/>
              <a:gd name="connsiteX161" fmla="*/ 2318313 w 4175125"/>
              <a:gd name="connsiteY161" fmla="*/ 5497513 h 5497513"/>
              <a:gd name="connsiteX162" fmla="*/ 2297683 w 4175125"/>
              <a:gd name="connsiteY162" fmla="*/ 5497513 h 5497513"/>
              <a:gd name="connsiteX163" fmla="*/ 2277053 w 4175125"/>
              <a:gd name="connsiteY163" fmla="*/ 5497513 h 5497513"/>
              <a:gd name="connsiteX164" fmla="*/ 2254836 w 4175125"/>
              <a:gd name="connsiteY164" fmla="*/ 5495131 h 5497513"/>
              <a:gd name="connsiteX165" fmla="*/ 2232619 w 4175125"/>
              <a:gd name="connsiteY165" fmla="*/ 5491956 h 5497513"/>
              <a:gd name="connsiteX166" fmla="*/ 2210403 w 4175125"/>
              <a:gd name="connsiteY166" fmla="*/ 5489574 h 5497513"/>
              <a:gd name="connsiteX167" fmla="*/ 2187392 w 4175125"/>
              <a:gd name="connsiteY167" fmla="*/ 5484810 h 5497513"/>
              <a:gd name="connsiteX168" fmla="*/ 2163588 w 4175125"/>
              <a:gd name="connsiteY168" fmla="*/ 5479253 h 5497513"/>
              <a:gd name="connsiteX169" fmla="*/ 2140578 w 4175125"/>
              <a:gd name="connsiteY169" fmla="*/ 5471313 h 5497513"/>
              <a:gd name="connsiteX170" fmla="*/ 2115981 w 4175125"/>
              <a:gd name="connsiteY170" fmla="*/ 5463374 h 5497513"/>
              <a:gd name="connsiteX171" fmla="*/ 2090590 w 4175125"/>
              <a:gd name="connsiteY171" fmla="*/ 5456228 h 5497513"/>
              <a:gd name="connsiteX172" fmla="*/ 2065199 w 4175125"/>
              <a:gd name="connsiteY172" fmla="*/ 5445113 h 5497513"/>
              <a:gd name="connsiteX173" fmla="*/ 2040602 w 4175125"/>
              <a:gd name="connsiteY173" fmla="*/ 5433998 h 5497513"/>
              <a:gd name="connsiteX174" fmla="*/ 2012831 w 4175125"/>
              <a:gd name="connsiteY174" fmla="*/ 5422089 h 5497513"/>
              <a:gd name="connsiteX175" fmla="*/ 1986647 w 4175125"/>
              <a:gd name="connsiteY175" fmla="*/ 5407798 h 5497513"/>
              <a:gd name="connsiteX176" fmla="*/ 1962049 w 4175125"/>
              <a:gd name="connsiteY176" fmla="*/ 5395095 h 5497513"/>
              <a:gd name="connsiteX177" fmla="*/ 1939039 w 4175125"/>
              <a:gd name="connsiteY177" fmla="*/ 5380805 h 5497513"/>
              <a:gd name="connsiteX178" fmla="*/ 1916822 w 4175125"/>
              <a:gd name="connsiteY178" fmla="*/ 5366514 h 5497513"/>
              <a:gd name="connsiteX179" fmla="*/ 1896192 w 4175125"/>
              <a:gd name="connsiteY179" fmla="*/ 5350635 h 5497513"/>
              <a:gd name="connsiteX180" fmla="*/ 1874769 w 4175125"/>
              <a:gd name="connsiteY180" fmla="*/ 5336344 h 5497513"/>
              <a:gd name="connsiteX181" fmla="*/ 1856519 w 4175125"/>
              <a:gd name="connsiteY181" fmla="*/ 5320465 h 5497513"/>
              <a:gd name="connsiteX182" fmla="*/ 1839063 w 4175125"/>
              <a:gd name="connsiteY182" fmla="*/ 5304587 h 5497513"/>
              <a:gd name="connsiteX183" fmla="*/ 1821607 w 4175125"/>
              <a:gd name="connsiteY183" fmla="*/ 5287914 h 5497513"/>
              <a:gd name="connsiteX184" fmla="*/ 1806531 w 4175125"/>
              <a:gd name="connsiteY184" fmla="*/ 5271241 h 5497513"/>
              <a:gd name="connsiteX185" fmla="*/ 1792249 w 4175125"/>
              <a:gd name="connsiteY185" fmla="*/ 5255363 h 5497513"/>
              <a:gd name="connsiteX186" fmla="*/ 1777966 w 4175125"/>
              <a:gd name="connsiteY186" fmla="*/ 5237102 h 5497513"/>
              <a:gd name="connsiteX187" fmla="*/ 1766064 w 4175125"/>
              <a:gd name="connsiteY187" fmla="*/ 5220429 h 5497513"/>
              <a:gd name="connsiteX188" fmla="*/ 1754163 w 4175125"/>
              <a:gd name="connsiteY188" fmla="*/ 5203757 h 5497513"/>
              <a:gd name="connsiteX189" fmla="*/ 1743848 w 4175125"/>
              <a:gd name="connsiteY189" fmla="*/ 5185496 h 5497513"/>
              <a:gd name="connsiteX190" fmla="*/ 1733533 w 4175125"/>
              <a:gd name="connsiteY190" fmla="*/ 5167236 h 5497513"/>
              <a:gd name="connsiteX191" fmla="*/ 1725598 w 4175125"/>
              <a:gd name="connsiteY191" fmla="*/ 5148975 h 5497513"/>
              <a:gd name="connsiteX192" fmla="*/ 1717663 w 4175125"/>
              <a:gd name="connsiteY192" fmla="*/ 5130715 h 5497513"/>
              <a:gd name="connsiteX193" fmla="*/ 1709729 w 4175125"/>
              <a:gd name="connsiteY193" fmla="*/ 5112454 h 5497513"/>
              <a:gd name="connsiteX194" fmla="*/ 1704968 w 4175125"/>
              <a:gd name="connsiteY194" fmla="*/ 5094194 h 5497513"/>
              <a:gd name="connsiteX195" fmla="*/ 1699414 w 4175125"/>
              <a:gd name="connsiteY195" fmla="*/ 5074345 h 5497513"/>
              <a:gd name="connsiteX196" fmla="*/ 1694653 w 4175125"/>
              <a:gd name="connsiteY196" fmla="*/ 5056879 h 5497513"/>
              <a:gd name="connsiteX197" fmla="*/ 1691479 w 4175125"/>
              <a:gd name="connsiteY197" fmla="*/ 5037030 h 5497513"/>
              <a:gd name="connsiteX198" fmla="*/ 1687512 w 4175125"/>
              <a:gd name="connsiteY198" fmla="*/ 5018770 h 5497513"/>
              <a:gd name="connsiteX199" fmla="*/ 1685131 w 4175125"/>
              <a:gd name="connsiteY199" fmla="*/ 4981455 h 5497513"/>
              <a:gd name="connsiteX200" fmla="*/ 1684338 w 4175125"/>
              <a:gd name="connsiteY200" fmla="*/ 4941758 h 5497513"/>
              <a:gd name="connsiteX201" fmla="*/ 1686718 w 4175125"/>
              <a:gd name="connsiteY201" fmla="*/ 4904443 h 5497513"/>
              <a:gd name="connsiteX202" fmla="*/ 1690686 w 4175125"/>
              <a:gd name="connsiteY202" fmla="*/ 4866334 h 5497513"/>
              <a:gd name="connsiteX203" fmla="*/ 1698620 w 4175125"/>
              <a:gd name="connsiteY203" fmla="*/ 4829019 h 5497513"/>
              <a:gd name="connsiteX204" fmla="*/ 1707348 w 4175125"/>
              <a:gd name="connsiteY204" fmla="*/ 4790910 h 5497513"/>
              <a:gd name="connsiteX205" fmla="*/ 1717663 w 4175125"/>
              <a:gd name="connsiteY205" fmla="*/ 4753595 h 5497513"/>
              <a:gd name="connsiteX206" fmla="*/ 1731152 w 4175125"/>
              <a:gd name="connsiteY206" fmla="*/ 4718662 h 5497513"/>
              <a:gd name="connsiteX207" fmla="*/ 1746228 w 4175125"/>
              <a:gd name="connsiteY207" fmla="*/ 4682141 h 5497513"/>
              <a:gd name="connsiteX208" fmla="*/ 1762097 w 4175125"/>
              <a:gd name="connsiteY208" fmla="*/ 4648001 h 5497513"/>
              <a:gd name="connsiteX209" fmla="*/ 1778760 w 4175125"/>
              <a:gd name="connsiteY209" fmla="*/ 4613862 h 5497513"/>
              <a:gd name="connsiteX210" fmla="*/ 1798596 w 4175125"/>
              <a:gd name="connsiteY210" fmla="*/ 4581311 h 5497513"/>
              <a:gd name="connsiteX211" fmla="*/ 1817639 w 4175125"/>
              <a:gd name="connsiteY211" fmla="*/ 4550347 h 5497513"/>
              <a:gd name="connsiteX212" fmla="*/ 1837476 w 4175125"/>
              <a:gd name="connsiteY212" fmla="*/ 4520178 h 5497513"/>
              <a:gd name="connsiteX213" fmla="*/ 1859693 w 4175125"/>
              <a:gd name="connsiteY213" fmla="*/ 4493184 h 5497513"/>
              <a:gd name="connsiteX214" fmla="*/ 1880323 w 4175125"/>
              <a:gd name="connsiteY214" fmla="*/ 4466984 h 5497513"/>
              <a:gd name="connsiteX215" fmla="*/ 1902540 w 4175125"/>
              <a:gd name="connsiteY215" fmla="*/ 4442372 h 5497513"/>
              <a:gd name="connsiteX216" fmla="*/ 1924757 w 4175125"/>
              <a:gd name="connsiteY216" fmla="*/ 4419348 h 5497513"/>
              <a:gd name="connsiteX217" fmla="*/ 1946974 w 4175125"/>
              <a:gd name="connsiteY217" fmla="*/ 4397911 h 5497513"/>
              <a:gd name="connsiteX218" fmla="*/ 1967604 w 4175125"/>
              <a:gd name="connsiteY218" fmla="*/ 4380445 h 5497513"/>
              <a:gd name="connsiteX219" fmla="*/ 2014418 w 4175125"/>
              <a:gd name="connsiteY219" fmla="*/ 4344718 h 5497513"/>
              <a:gd name="connsiteX220" fmla="*/ 2065199 w 4175125"/>
              <a:gd name="connsiteY220" fmla="*/ 4308197 h 5497513"/>
              <a:gd name="connsiteX221" fmla="*/ 2173903 w 4175125"/>
              <a:gd name="connsiteY221" fmla="*/ 4231979 h 5497513"/>
              <a:gd name="connsiteX222" fmla="*/ 2232619 w 4175125"/>
              <a:gd name="connsiteY222" fmla="*/ 4191488 h 5497513"/>
              <a:gd name="connsiteX223" fmla="*/ 2289749 w 4175125"/>
              <a:gd name="connsiteY223" fmla="*/ 4148616 h 5497513"/>
              <a:gd name="connsiteX224" fmla="*/ 2317520 w 4175125"/>
              <a:gd name="connsiteY224" fmla="*/ 4126385 h 5497513"/>
              <a:gd name="connsiteX225" fmla="*/ 2344497 w 4175125"/>
              <a:gd name="connsiteY225" fmla="*/ 4103361 h 5497513"/>
              <a:gd name="connsiteX226" fmla="*/ 2371475 w 4175125"/>
              <a:gd name="connsiteY226" fmla="*/ 4079543 h 5497513"/>
              <a:gd name="connsiteX227" fmla="*/ 2397659 w 4175125"/>
              <a:gd name="connsiteY227" fmla="*/ 4056519 h 5497513"/>
              <a:gd name="connsiteX228" fmla="*/ 2423844 w 4175125"/>
              <a:gd name="connsiteY228" fmla="*/ 4031113 h 5497513"/>
              <a:gd name="connsiteX229" fmla="*/ 2447647 w 4175125"/>
              <a:gd name="connsiteY229" fmla="*/ 4005707 h 5497513"/>
              <a:gd name="connsiteX230" fmla="*/ 2470658 w 4175125"/>
              <a:gd name="connsiteY230" fmla="*/ 3979507 h 5497513"/>
              <a:gd name="connsiteX231" fmla="*/ 2491288 w 4175125"/>
              <a:gd name="connsiteY231" fmla="*/ 3951719 h 5497513"/>
              <a:gd name="connsiteX232" fmla="*/ 2511918 w 4175125"/>
              <a:gd name="connsiteY232" fmla="*/ 3924726 h 5497513"/>
              <a:gd name="connsiteX233" fmla="*/ 2530167 w 4175125"/>
              <a:gd name="connsiteY233" fmla="*/ 3896144 h 5497513"/>
              <a:gd name="connsiteX234" fmla="*/ 2546036 w 4175125"/>
              <a:gd name="connsiteY234" fmla="*/ 3867562 h 5497513"/>
              <a:gd name="connsiteX235" fmla="*/ 2560319 w 4175125"/>
              <a:gd name="connsiteY235" fmla="*/ 3836599 h 5497513"/>
              <a:gd name="connsiteX236" fmla="*/ 2572221 w 4175125"/>
              <a:gd name="connsiteY236" fmla="*/ 3804841 h 5497513"/>
              <a:gd name="connsiteX237" fmla="*/ 2582536 w 4175125"/>
              <a:gd name="connsiteY237" fmla="*/ 3773878 h 5497513"/>
              <a:gd name="connsiteX238" fmla="*/ 2590470 w 4175125"/>
              <a:gd name="connsiteY238" fmla="*/ 3739738 h 5497513"/>
              <a:gd name="connsiteX239" fmla="*/ 2594438 w 4175125"/>
              <a:gd name="connsiteY239" fmla="*/ 3706393 h 5497513"/>
              <a:gd name="connsiteX240" fmla="*/ 2596818 w 4175125"/>
              <a:gd name="connsiteY240" fmla="*/ 3671460 h 5497513"/>
              <a:gd name="connsiteX241" fmla="*/ 2595231 w 4175125"/>
              <a:gd name="connsiteY241" fmla="*/ 3634939 h 5497513"/>
              <a:gd name="connsiteX242" fmla="*/ 2591264 w 4175125"/>
              <a:gd name="connsiteY242" fmla="*/ 3596830 h 5497513"/>
              <a:gd name="connsiteX243" fmla="*/ 2584123 w 4175125"/>
              <a:gd name="connsiteY243" fmla="*/ 3559515 h 5497513"/>
              <a:gd name="connsiteX244" fmla="*/ 2573808 w 4175125"/>
              <a:gd name="connsiteY244" fmla="*/ 3519818 h 5497513"/>
              <a:gd name="connsiteX245" fmla="*/ 2561906 w 4175125"/>
              <a:gd name="connsiteY245" fmla="*/ 3482503 h 5497513"/>
              <a:gd name="connsiteX246" fmla="*/ 2547623 w 4175125"/>
              <a:gd name="connsiteY246" fmla="*/ 3444394 h 5497513"/>
              <a:gd name="connsiteX247" fmla="*/ 2531754 w 4175125"/>
              <a:gd name="connsiteY247" fmla="*/ 3407079 h 5497513"/>
              <a:gd name="connsiteX248" fmla="*/ 2515092 w 4175125"/>
              <a:gd name="connsiteY248" fmla="*/ 3370558 h 5497513"/>
              <a:gd name="connsiteX249" fmla="*/ 2496842 w 4175125"/>
              <a:gd name="connsiteY249" fmla="*/ 3334037 h 5497513"/>
              <a:gd name="connsiteX250" fmla="*/ 2477005 w 4175125"/>
              <a:gd name="connsiteY250" fmla="*/ 3297516 h 5497513"/>
              <a:gd name="connsiteX251" fmla="*/ 2456375 w 4175125"/>
              <a:gd name="connsiteY251" fmla="*/ 3260995 h 5497513"/>
              <a:gd name="connsiteX252" fmla="*/ 2415115 w 4175125"/>
              <a:gd name="connsiteY252" fmla="*/ 3189541 h 5497513"/>
              <a:gd name="connsiteX253" fmla="*/ 2371475 w 4175125"/>
              <a:gd name="connsiteY253" fmla="*/ 3119674 h 5497513"/>
              <a:gd name="connsiteX254" fmla="*/ 2330215 w 4175125"/>
              <a:gd name="connsiteY254" fmla="*/ 3048220 h 5497513"/>
              <a:gd name="connsiteX255" fmla="*/ 2309585 w 4175125"/>
              <a:gd name="connsiteY255" fmla="*/ 3011699 h 5497513"/>
              <a:gd name="connsiteX256" fmla="*/ 2289749 w 4175125"/>
              <a:gd name="connsiteY256" fmla="*/ 2976766 h 5497513"/>
              <a:gd name="connsiteX257" fmla="*/ 2271499 w 4175125"/>
              <a:gd name="connsiteY257" fmla="*/ 2940245 h 5497513"/>
              <a:gd name="connsiteX258" fmla="*/ 2254836 w 4175125"/>
              <a:gd name="connsiteY258" fmla="*/ 2903724 h 5497513"/>
              <a:gd name="connsiteX259" fmla="*/ 2238967 w 4175125"/>
              <a:gd name="connsiteY259" fmla="*/ 2867203 h 5497513"/>
              <a:gd name="connsiteX260" fmla="*/ 2224685 w 4175125"/>
              <a:gd name="connsiteY260" fmla="*/ 2829094 h 5497513"/>
              <a:gd name="connsiteX261" fmla="*/ 2211989 w 4175125"/>
              <a:gd name="connsiteY261" fmla="*/ 2791779 h 5497513"/>
              <a:gd name="connsiteX262" fmla="*/ 2201674 w 4175125"/>
              <a:gd name="connsiteY262" fmla="*/ 2753670 h 5497513"/>
              <a:gd name="connsiteX263" fmla="*/ 2193740 w 4175125"/>
              <a:gd name="connsiteY263" fmla="*/ 2714767 h 5497513"/>
              <a:gd name="connsiteX264" fmla="*/ 2188186 w 4175125"/>
              <a:gd name="connsiteY264" fmla="*/ 2674276 h 5497513"/>
              <a:gd name="connsiteX265" fmla="*/ 2185805 w 4175125"/>
              <a:gd name="connsiteY265" fmla="*/ 2635373 h 5497513"/>
              <a:gd name="connsiteX266" fmla="*/ 2185805 w 4175125"/>
              <a:gd name="connsiteY266" fmla="*/ 2594088 h 5497513"/>
              <a:gd name="connsiteX267" fmla="*/ 2187392 w 4175125"/>
              <a:gd name="connsiteY267" fmla="*/ 2573446 h 5497513"/>
              <a:gd name="connsiteX268" fmla="*/ 2188186 w 4175125"/>
              <a:gd name="connsiteY268" fmla="*/ 2552010 h 5497513"/>
              <a:gd name="connsiteX269" fmla="*/ 2191359 w 4175125"/>
              <a:gd name="connsiteY269" fmla="*/ 2531368 h 5497513"/>
              <a:gd name="connsiteX270" fmla="*/ 2195327 w 4175125"/>
              <a:gd name="connsiteY270" fmla="*/ 2510725 h 5497513"/>
              <a:gd name="connsiteX271" fmla="*/ 2200088 w 4175125"/>
              <a:gd name="connsiteY271" fmla="*/ 2488495 h 5497513"/>
              <a:gd name="connsiteX272" fmla="*/ 2205642 w 4175125"/>
              <a:gd name="connsiteY272" fmla="*/ 2466265 h 5497513"/>
              <a:gd name="connsiteX273" fmla="*/ 2211989 w 4175125"/>
              <a:gd name="connsiteY273" fmla="*/ 2445622 h 5497513"/>
              <a:gd name="connsiteX274" fmla="*/ 2218337 w 4175125"/>
              <a:gd name="connsiteY274" fmla="*/ 2422598 h 5497513"/>
              <a:gd name="connsiteX275" fmla="*/ 2227859 w 4175125"/>
              <a:gd name="connsiteY275" fmla="*/ 2400368 h 5497513"/>
              <a:gd name="connsiteX276" fmla="*/ 2236587 w 4175125"/>
              <a:gd name="connsiteY276" fmla="*/ 2378138 h 5497513"/>
              <a:gd name="connsiteX277" fmla="*/ 2246902 w 4175125"/>
              <a:gd name="connsiteY277" fmla="*/ 2354320 h 5497513"/>
              <a:gd name="connsiteX278" fmla="*/ 2257217 w 4175125"/>
              <a:gd name="connsiteY278" fmla="*/ 2331296 h 5497513"/>
              <a:gd name="connsiteX279" fmla="*/ 2273086 w 4175125"/>
              <a:gd name="connsiteY279" fmla="*/ 2302714 h 5497513"/>
              <a:gd name="connsiteX280" fmla="*/ 2291336 w 4175125"/>
              <a:gd name="connsiteY280" fmla="*/ 2276514 h 5497513"/>
              <a:gd name="connsiteX281" fmla="*/ 2310379 w 4175125"/>
              <a:gd name="connsiteY281" fmla="*/ 2251902 h 5497513"/>
              <a:gd name="connsiteX282" fmla="*/ 2332596 w 4175125"/>
              <a:gd name="connsiteY282" fmla="*/ 2229672 h 5497513"/>
              <a:gd name="connsiteX283" fmla="*/ 2354812 w 4175125"/>
              <a:gd name="connsiteY283" fmla="*/ 2209823 h 5497513"/>
              <a:gd name="connsiteX284" fmla="*/ 2379410 w 4175125"/>
              <a:gd name="connsiteY284" fmla="*/ 2192357 h 5497513"/>
              <a:gd name="connsiteX285" fmla="*/ 2407181 w 4175125"/>
              <a:gd name="connsiteY285" fmla="*/ 2174890 h 5497513"/>
              <a:gd name="connsiteX286" fmla="*/ 2434158 w 4175125"/>
              <a:gd name="connsiteY286" fmla="*/ 2160599 h 5497513"/>
              <a:gd name="connsiteX287" fmla="*/ 2464310 w 4175125"/>
              <a:gd name="connsiteY287" fmla="*/ 2147896 h 5497513"/>
              <a:gd name="connsiteX288" fmla="*/ 2494462 w 4175125"/>
              <a:gd name="connsiteY288" fmla="*/ 2137575 h 5497513"/>
              <a:gd name="connsiteX289" fmla="*/ 2526993 w 4175125"/>
              <a:gd name="connsiteY289" fmla="*/ 2128048 h 5497513"/>
              <a:gd name="connsiteX290" fmla="*/ 2560319 w 4175125"/>
              <a:gd name="connsiteY290" fmla="*/ 2121696 h 5497513"/>
              <a:gd name="connsiteX291" fmla="*/ 2594438 w 4175125"/>
              <a:gd name="connsiteY291" fmla="*/ 2116933 h 5497513"/>
              <a:gd name="connsiteX292" fmla="*/ 2630937 w 4175125"/>
              <a:gd name="connsiteY292" fmla="*/ 2113757 h 5497513"/>
              <a:gd name="connsiteX293" fmla="*/ 3877723 w 4175125"/>
              <a:gd name="connsiteY293" fmla="*/ 1971675 h 5497513"/>
              <a:gd name="connsiteX294" fmla="*/ 3893560 w 4175125"/>
              <a:gd name="connsiteY294" fmla="*/ 1974061 h 5497513"/>
              <a:gd name="connsiteX295" fmla="*/ 3907814 w 4175125"/>
              <a:gd name="connsiteY295" fmla="*/ 1977243 h 5497513"/>
              <a:gd name="connsiteX296" fmla="*/ 3920484 w 4175125"/>
              <a:gd name="connsiteY296" fmla="*/ 1983606 h 5497513"/>
              <a:gd name="connsiteX297" fmla="*/ 3933946 w 4175125"/>
              <a:gd name="connsiteY297" fmla="*/ 1989969 h 5497513"/>
              <a:gd name="connsiteX298" fmla="*/ 3945824 w 4175125"/>
              <a:gd name="connsiteY298" fmla="*/ 1998719 h 5497513"/>
              <a:gd name="connsiteX299" fmla="*/ 3956118 w 4175125"/>
              <a:gd name="connsiteY299" fmla="*/ 2010649 h 5497513"/>
              <a:gd name="connsiteX300" fmla="*/ 3964829 w 4175125"/>
              <a:gd name="connsiteY300" fmla="*/ 2022580 h 5497513"/>
              <a:gd name="connsiteX301" fmla="*/ 3971164 w 4175125"/>
              <a:gd name="connsiteY301" fmla="*/ 2035307 h 5497513"/>
              <a:gd name="connsiteX302" fmla="*/ 3976707 w 4175125"/>
              <a:gd name="connsiteY302" fmla="*/ 2049624 h 5497513"/>
              <a:gd name="connsiteX303" fmla="*/ 3980667 w 4175125"/>
              <a:gd name="connsiteY303" fmla="*/ 2065532 h 5497513"/>
              <a:gd name="connsiteX304" fmla="*/ 3983042 w 4175125"/>
              <a:gd name="connsiteY304" fmla="*/ 2082235 h 5497513"/>
              <a:gd name="connsiteX305" fmla="*/ 3984626 w 4175125"/>
              <a:gd name="connsiteY305" fmla="*/ 2099733 h 5497513"/>
              <a:gd name="connsiteX306" fmla="*/ 3984626 w 4175125"/>
              <a:gd name="connsiteY306" fmla="*/ 2116437 h 5497513"/>
              <a:gd name="connsiteX307" fmla="*/ 3981458 w 4175125"/>
              <a:gd name="connsiteY307" fmla="*/ 2134731 h 5497513"/>
              <a:gd name="connsiteX308" fmla="*/ 3978291 w 4175125"/>
              <a:gd name="connsiteY308" fmla="*/ 2153025 h 5497513"/>
              <a:gd name="connsiteX309" fmla="*/ 3972748 w 4175125"/>
              <a:gd name="connsiteY309" fmla="*/ 2171319 h 5497513"/>
              <a:gd name="connsiteX310" fmla="*/ 3966413 w 4175125"/>
              <a:gd name="connsiteY310" fmla="*/ 2190408 h 5497513"/>
              <a:gd name="connsiteX311" fmla="*/ 3956910 w 4175125"/>
              <a:gd name="connsiteY311" fmla="*/ 2208702 h 5497513"/>
              <a:gd name="connsiteX312" fmla="*/ 3948200 w 4175125"/>
              <a:gd name="connsiteY312" fmla="*/ 2226996 h 5497513"/>
              <a:gd name="connsiteX313" fmla="*/ 3936322 w 4175125"/>
              <a:gd name="connsiteY313" fmla="*/ 2245290 h 5497513"/>
              <a:gd name="connsiteX314" fmla="*/ 3923652 w 4175125"/>
              <a:gd name="connsiteY314" fmla="*/ 2261994 h 5497513"/>
              <a:gd name="connsiteX315" fmla="*/ 3910190 w 4175125"/>
              <a:gd name="connsiteY315" fmla="*/ 2279492 h 5497513"/>
              <a:gd name="connsiteX316" fmla="*/ 3895936 w 4175125"/>
              <a:gd name="connsiteY316" fmla="*/ 2293809 h 5497513"/>
              <a:gd name="connsiteX317" fmla="*/ 3881682 w 4175125"/>
              <a:gd name="connsiteY317" fmla="*/ 2306536 h 5497513"/>
              <a:gd name="connsiteX318" fmla="*/ 3866637 w 4175125"/>
              <a:gd name="connsiteY318" fmla="*/ 2318467 h 5497513"/>
              <a:gd name="connsiteX319" fmla="*/ 3850799 w 4175125"/>
              <a:gd name="connsiteY319" fmla="*/ 2328807 h 5497513"/>
              <a:gd name="connsiteX320" fmla="*/ 3834170 w 4175125"/>
              <a:gd name="connsiteY320" fmla="*/ 2337556 h 5497513"/>
              <a:gd name="connsiteX321" fmla="*/ 3818332 w 4175125"/>
              <a:gd name="connsiteY321" fmla="*/ 2344715 h 5497513"/>
              <a:gd name="connsiteX322" fmla="*/ 3802495 w 4175125"/>
              <a:gd name="connsiteY322" fmla="*/ 2349487 h 5497513"/>
              <a:gd name="connsiteX323" fmla="*/ 3785865 w 4175125"/>
              <a:gd name="connsiteY323" fmla="*/ 2353464 h 5497513"/>
              <a:gd name="connsiteX324" fmla="*/ 3770028 w 4175125"/>
              <a:gd name="connsiteY324" fmla="*/ 2355850 h 5497513"/>
              <a:gd name="connsiteX325" fmla="*/ 3754982 w 4175125"/>
              <a:gd name="connsiteY325" fmla="*/ 2355850 h 5497513"/>
              <a:gd name="connsiteX326" fmla="*/ 3740729 w 4175125"/>
              <a:gd name="connsiteY326" fmla="*/ 2353464 h 5497513"/>
              <a:gd name="connsiteX327" fmla="*/ 3726475 w 4175125"/>
              <a:gd name="connsiteY327" fmla="*/ 2351078 h 5497513"/>
              <a:gd name="connsiteX328" fmla="*/ 3712221 w 4175125"/>
              <a:gd name="connsiteY328" fmla="*/ 2345510 h 5497513"/>
              <a:gd name="connsiteX329" fmla="*/ 3698759 w 4175125"/>
              <a:gd name="connsiteY329" fmla="*/ 2337556 h 5497513"/>
              <a:gd name="connsiteX330" fmla="*/ 3686881 w 4175125"/>
              <a:gd name="connsiteY330" fmla="*/ 2328807 h 5497513"/>
              <a:gd name="connsiteX331" fmla="*/ 3678170 w 4175125"/>
              <a:gd name="connsiteY331" fmla="*/ 2318467 h 5497513"/>
              <a:gd name="connsiteX332" fmla="*/ 3668668 w 4175125"/>
              <a:gd name="connsiteY332" fmla="*/ 2304945 h 5497513"/>
              <a:gd name="connsiteX333" fmla="*/ 3662333 w 4175125"/>
              <a:gd name="connsiteY333" fmla="*/ 2292219 h 5497513"/>
              <a:gd name="connsiteX334" fmla="*/ 3655998 w 4175125"/>
              <a:gd name="connsiteY334" fmla="*/ 2277902 h 5497513"/>
              <a:gd name="connsiteX335" fmla="*/ 3652039 w 4175125"/>
              <a:gd name="connsiteY335" fmla="*/ 2261994 h 5497513"/>
              <a:gd name="connsiteX336" fmla="*/ 3651247 w 4175125"/>
              <a:gd name="connsiteY336" fmla="*/ 2246881 h 5497513"/>
              <a:gd name="connsiteX337" fmla="*/ 3649663 w 4175125"/>
              <a:gd name="connsiteY337" fmla="*/ 2229383 h 5497513"/>
              <a:gd name="connsiteX338" fmla="*/ 3649663 w 4175125"/>
              <a:gd name="connsiteY338" fmla="*/ 2211089 h 5497513"/>
              <a:gd name="connsiteX339" fmla="*/ 3652039 w 4175125"/>
              <a:gd name="connsiteY339" fmla="*/ 2193590 h 5497513"/>
              <a:gd name="connsiteX340" fmla="*/ 3655998 w 4175125"/>
              <a:gd name="connsiteY340" fmla="*/ 2175296 h 5497513"/>
              <a:gd name="connsiteX341" fmla="*/ 3661541 w 4175125"/>
              <a:gd name="connsiteY341" fmla="*/ 2157002 h 5497513"/>
              <a:gd name="connsiteX342" fmla="*/ 3667876 w 4175125"/>
              <a:gd name="connsiteY342" fmla="*/ 2137117 h 5497513"/>
              <a:gd name="connsiteX343" fmla="*/ 3675795 w 4175125"/>
              <a:gd name="connsiteY343" fmla="*/ 2118823 h 5497513"/>
              <a:gd name="connsiteX344" fmla="*/ 3686089 w 4175125"/>
              <a:gd name="connsiteY344" fmla="*/ 2100529 h 5497513"/>
              <a:gd name="connsiteX345" fmla="*/ 3697967 w 4175125"/>
              <a:gd name="connsiteY345" fmla="*/ 2082235 h 5497513"/>
              <a:gd name="connsiteX346" fmla="*/ 3710637 w 4175125"/>
              <a:gd name="connsiteY346" fmla="*/ 2065532 h 5497513"/>
              <a:gd name="connsiteX347" fmla="*/ 3723307 w 4175125"/>
              <a:gd name="connsiteY347" fmla="*/ 2048828 h 5497513"/>
              <a:gd name="connsiteX348" fmla="*/ 3737561 w 4175125"/>
              <a:gd name="connsiteY348" fmla="*/ 2034511 h 5497513"/>
              <a:gd name="connsiteX349" fmla="*/ 3751815 w 4175125"/>
              <a:gd name="connsiteY349" fmla="*/ 2020990 h 5497513"/>
              <a:gd name="connsiteX350" fmla="*/ 3767652 w 4175125"/>
              <a:gd name="connsiteY350" fmla="*/ 2009854 h 5497513"/>
              <a:gd name="connsiteX351" fmla="*/ 3783490 w 4175125"/>
              <a:gd name="connsiteY351" fmla="*/ 1998719 h 5497513"/>
              <a:gd name="connsiteX352" fmla="*/ 3798535 w 4175125"/>
              <a:gd name="connsiteY352" fmla="*/ 1991560 h 5497513"/>
              <a:gd name="connsiteX353" fmla="*/ 3815957 w 4175125"/>
              <a:gd name="connsiteY353" fmla="*/ 1983606 h 5497513"/>
              <a:gd name="connsiteX354" fmla="*/ 3831002 w 4175125"/>
              <a:gd name="connsiteY354" fmla="*/ 1978038 h 5497513"/>
              <a:gd name="connsiteX355" fmla="*/ 3846840 w 4175125"/>
              <a:gd name="connsiteY355" fmla="*/ 1974061 h 5497513"/>
              <a:gd name="connsiteX356" fmla="*/ 3863469 w 4175125"/>
              <a:gd name="connsiteY356" fmla="*/ 1973266 h 5497513"/>
              <a:gd name="connsiteX357" fmla="*/ 3558849 w 4175125"/>
              <a:gd name="connsiteY357" fmla="*/ 1636713 h 5497513"/>
              <a:gd name="connsiteX358" fmla="*/ 3577143 w 4175125"/>
              <a:gd name="connsiteY358" fmla="*/ 1636713 h 5497513"/>
              <a:gd name="connsiteX359" fmla="*/ 3595436 w 4175125"/>
              <a:gd name="connsiteY359" fmla="*/ 1639888 h 5497513"/>
              <a:gd name="connsiteX360" fmla="*/ 3613730 w 4175125"/>
              <a:gd name="connsiteY360" fmla="*/ 1644651 h 5497513"/>
              <a:gd name="connsiteX361" fmla="*/ 3629638 w 4175125"/>
              <a:gd name="connsiteY361" fmla="*/ 1651001 h 5497513"/>
              <a:gd name="connsiteX362" fmla="*/ 3646341 w 4175125"/>
              <a:gd name="connsiteY362" fmla="*/ 1660526 h 5497513"/>
              <a:gd name="connsiteX363" fmla="*/ 3660658 w 4175125"/>
              <a:gd name="connsiteY363" fmla="*/ 1670844 h 5497513"/>
              <a:gd name="connsiteX364" fmla="*/ 3673384 w 4175125"/>
              <a:gd name="connsiteY364" fmla="*/ 1682751 h 5497513"/>
              <a:gd name="connsiteX365" fmla="*/ 3685314 w 4175125"/>
              <a:gd name="connsiteY365" fmla="*/ 1697038 h 5497513"/>
              <a:gd name="connsiteX366" fmla="*/ 3694859 w 4175125"/>
              <a:gd name="connsiteY366" fmla="*/ 1712119 h 5497513"/>
              <a:gd name="connsiteX367" fmla="*/ 3703608 w 4175125"/>
              <a:gd name="connsiteY367" fmla="*/ 1729582 h 5497513"/>
              <a:gd name="connsiteX368" fmla="*/ 3709176 w 4175125"/>
              <a:gd name="connsiteY368" fmla="*/ 1746251 h 5497513"/>
              <a:gd name="connsiteX369" fmla="*/ 3713948 w 4175125"/>
              <a:gd name="connsiteY369" fmla="*/ 1764507 h 5497513"/>
              <a:gd name="connsiteX370" fmla="*/ 3716334 w 4175125"/>
              <a:gd name="connsiteY370" fmla="*/ 1783557 h 5497513"/>
              <a:gd name="connsiteX371" fmla="*/ 3717925 w 4175125"/>
              <a:gd name="connsiteY371" fmla="*/ 1803401 h 5497513"/>
              <a:gd name="connsiteX372" fmla="*/ 3716334 w 4175125"/>
              <a:gd name="connsiteY372" fmla="*/ 1823245 h 5497513"/>
              <a:gd name="connsiteX373" fmla="*/ 3715539 w 4175125"/>
              <a:gd name="connsiteY373" fmla="*/ 1843882 h 5497513"/>
              <a:gd name="connsiteX374" fmla="*/ 3709971 w 4175125"/>
              <a:gd name="connsiteY374" fmla="*/ 1864520 h 5497513"/>
              <a:gd name="connsiteX375" fmla="*/ 3705199 w 4175125"/>
              <a:gd name="connsiteY375" fmla="*/ 1885157 h 5497513"/>
              <a:gd name="connsiteX376" fmla="*/ 3695654 w 4175125"/>
              <a:gd name="connsiteY376" fmla="*/ 1905001 h 5497513"/>
              <a:gd name="connsiteX377" fmla="*/ 3686905 w 4175125"/>
              <a:gd name="connsiteY377" fmla="*/ 1925638 h 5497513"/>
              <a:gd name="connsiteX378" fmla="*/ 3674974 w 4175125"/>
              <a:gd name="connsiteY378" fmla="*/ 1945482 h 5497513"/>
              <a:gd name="connsiteX379" fmla="*/ 3662248 w 4175125"/>
              <a:gd name="connsiteY379" fmla="*/ 1964532 h 5497513"/>
              <a:gd name="connsiteX380" fmla="*/ 3647932 w 4175125"/>
              <a:gd name="connsiteY380" fmla="*/ 1981201 h 5497513"/>
              <a:gd name="connsiteX381" fmla="*/ 3632024 w 4175125"/>
              <a:gd name="connsiteY381" fmla="*/ 1997076 h 5497513"/>
              <a:gd name="connsiteX382" fmla="*/ 3616116 w 4175125"/>
              <a:gd name="connsiteY382" fmla="*/ 2011364 h 5497513"/>
              <a:gd name="connsiteX383" fmla="*/ 3599413 w 4175125"/>
              <a:gd name="connsiteY383" fmla="*/ 2024857 h 5497513"/>
              <a:gd name="connsiteX384" fmla="*/ 3581120 w 4175125"/>
              <a:gd name="connsiteY384" fmla="*/ 2035176 h 5497513"/>
              <a:gd name="connsiteX385" fmla="*/ 3562826 w 4175125"/>
              <a:gd name="connsiteY385" fmla="*/ 2043907 h 5497513"/>
              <a:gd name="connsiteX386" fmla="*/ 3544532 w 4175125"/>
              <a:gd name="connsiteY386" fmla="*/ 2050257 h 5497513"/>
              <a:gd name="connsiteX387" fmla="*/ 3526238 w 4175125"/>
              <a:gd name="connsiteY387" fmla="*/ 2056607 h 5497513"/>
              <a:gd name="connsiteX388" fmla="*/ 3507945 w 4175125"/>
              <a:gd name="connsiteY388" fmla="*/ 2059782 h 5497513"/>
              <a:gd name="connsiteX389" fmla="*/ 3488856 w 4175125"/>
              <a:gd name="connsiteY389" fmla="*/ 2060576 h 5497513"/>
              <a:gd name="connsiteX390" fmla="*/ 3470562 w 4175125"/>
              <a:gd name="connsiteY390" fmla="*/ 2060576 h 5497513"/>
              <a:gd name="connsiteX391" fmla="*/ 3453064 w 4175125"/>
              <a:gd name="connsiteY391" fmla="*/ 2058195 h 5497513"/>
              <a:gd name="connsiteX392" fmla="*/ 3434770 w 4175125"/>
              <a:gd name="connsiteY392" fmla="*/ 2054226 h 5497513"/>
              <a:gd name="connsiteX393" fmla="*/ 3418067 w 4175125"/>
              <a:gd name="connsiteY393" fmla="*/ 2046289 h 5497513"/>
              <a:gd name="connsiteX394" fmla="*/ 3402159 w 4175125"/>
              <a:gd name="connsiteY394" fmla="*/ 2039145 h 5497513"/>
              <a:gd name="connsiteX395" fmla="*/ 3387842 w 4175125"/>
              <a:gd name="connsiteY395" fmla="*/ 2027239 h 5497513"/>
              <a:gd name="connsiteX396" fmla="*/ 3375116 w 4175125"/>
              <a:gd name="connsiteY396" fmla="*/ 2015332 h 5497513"/>
              <a:gd name="connsiteX397" fmla="*/ 3363186 w 4175125"/>
              <a:gd name="connsiteY397" fmla="*/ 2001045 h 5497513"/>
              <a:gd name="connsiteX398" fmla="*/ 3352846 w 4175125"/>
              <a:gd name="connsiteY398" fmla="*/ 1985170 h 5497513"/>
              <a:gd name="connsiteX399" fmla="*/ 3344892 w 4175125"/>
              <a:gd name="connsiteY399" fmla="*/ 1970089 h 5497513"/>
              <a:gd name="connsiteX400" fmla="*/ 3338529 w 4175125"/>
              <a:gd name="connsiteY400" fmla="*/ 1951832 h 5497513"/>
              <a:gd name="connsiteX401" fmla="*/ 3334552 w 4175125"/>
              <a:gd name="connsiteY401" fmla="*/ 1933576 h 5497513"/>
              <a:gd name="connsiteX402" fmla="*/ 3332166 w 4175125"/>
              <a:gd name="connsiteY402" fmla="*/ 1915320 h 5497513"/>
              <a:gd name="connsiteX403" fmla="*/ 3330575 w 4175125"/>
              <a:gd name="connsiteY403" fmla="*/ 1894682 h 5497513"/>
              <a:gd name="connsiteX404" fmla="*/ 3330575 w 4175125"/>
              <a:gd name="connsiteY404" fmla="*/ 1874838 h 5497513"/>
              <a:gd name="connsiteX405" fmla="*/ 3333757 w 4175125"/>
              <a:gd name="connsiteY405" fmla="*/ 1854201 h 5497513"/>
              <a:gd name="connsiteX406" fmla="*/ 3338529 w 4175125"/>
              <a:gd name="connsiteY406" fmla="*/ 1833563 h 5497513"/>
              <a:gd name="connsiteX407" fmla="*/ 3344096 w 4175125"/>
              <a:gd name="connsiteY407" fmla="*/ 1812132 h 5497513"/>
              <a:gd name="connsiteX408" fmla="*/ 3352050 w 4175125"/>
              <a:gd name="connsiteY408" fmla="*/ 1793082 h 5497513"/>
              <a:gd name="connsiteX409" fmla="*/ 3362390 w 4175125"/>
              <a:gd name="connsiteY409" fmla="*/ 1772445 h 5497513"/>
              <a:gd name="connsiteX410" fmla="*/ 3373526 w 4175125"/>
              <a:gd name="connsiteY410" fmla="*/ 1752601 h 5497513"/>
              <a:gd name="connsiteX411" fmla="*/ 3387047 w 4175125"/>
              <a:gd name="connsiteY411" fmla="*/ 1733551 h 5497513"/>
              <a:gd name="connsiteX412" fmla="*/ 3401364 w 4175125"/>
              <a:gd name="connsiteY412" fmla="*/ 1716088 h 5497513"/>
              <a:gd name="connsiteX413" fmla="*/ 3417271 w 4175125"/>
              <a:gd name="connsiteY413" fmla="*/ 1701007 h 5497513"/>
              <a:gd name="connsiteX414" fmla="*/ 3432384 w 4175125"/>
              <a:gd name="connsiteY414" fmla="*/ 1686719 h 5497513"/>
              <a:gd name="connsiteX415" fmla="*/ 3449087 w 4175125"/>
              <a:gd name="connsiteY415" fmla="*/ 1673226 h 5497513"/>
              <a:gd name="connsiteX416" fmla="*/ 3467380 w 4175125"/>
              <a:gd name="connsiteY416" fmla="*/ 1662907 h 5497513"/>
              <a:gd name="connsiteX417" fmla="*/ 3485674 w 4175125"/>
              <a:gd name="connsiteY417" fmla="*/ 1654176 h 5497513"/>
              <a:gd name="connsiteX418" fmla="*/ 3503968 w 4175125"/>
              <a:gd name="connsiteY418" fmla="*/ 1647032 h 5497513"/>
              <a:gd name="connsiteX419" fmla="*/ 3522262 w 4175125"/>
              <a:gd name="connsiteY419" fmla="*/ 1642269 h 5497513"/>
              <a:gd name="connsiteX420" fmla="*/ 3540555 w 4175125"/>
              <a:gd name="connsiteY420" fmla="*/ 1638301 h 5497513"/>
              <a:gd name="connsiteX421" fmla="*/ 3171521 w 4175125"/>
              <a:gd name="connsiteY421" fmla="*/ 1373188 h 5497513"/>
              <a:gd name="connsiteX422" fmla="*/ 3192991 w 4175125"/>
              <a:gd name="connsiteY422" fmla="*/ 1374773 h 5497513"/>
              <a:gd name="connsiteX423" fmla="*/ 3212076 w 4175125"/>
              <a:gd name="connsiteY423" fmla="*/ 1378736 h 5497513"/>
              <a:gd name="connsiteX424" fmla="*/ 3231956 w 4175125"/>
              <a:gd name="connsiteY424" fmla="*/ 1385077 h 5497513"/>
              <a:gd name="connsiteX425" fmla="*/ 3251041 w 4175125"/>
              <a:gd name="connsiteY425" fmla="*/ 1393796 h 5497513"/>
              <a:gd name="connsiteX426" fmla="*/ 3268535 w 4175125"/>
              <a:gd name="connsiteY426" fmla="*/ 1405685 h 5497513"/>
              <a:gd name="connsiteX427" fmla="*/ 3282849 w 4175125"/>
              <a:gd name="connsiteY427" fmla="*/ 1419951 h 5497513"/>
              <a:gd name="connsiteX428" fmla="*/ 3297163 w 4175125"/>
              <a:gd name="connsiteY428" fmla="*/ 1435803 h 5497513"/>
              <a:gd name="connsiteX429" fmla="*/ 3308295 w 4175125"/>
              <a:gd name="connsiteY429" fmla="*/ 1454033 h 5497513"/>
              <a:gd name="connsiteX430" fmla="*/ 3317838 w 4175125"/>
              <a:gd name="connsiteY430" fmla="*/ 1473055 h 5497513"/>
              <a:gd name="connsiteX431" fmla="*/ 3325790 w 4175125"/>
              <a:gd name="connsiteY431" fmla="*/ 1495248 h 5497513"/>
              <a:gd name="connsiteX432" fmla="*/ 3332151 w 4175125"/>
              <a:gd name="connsiteY432" fmla="*/ 1517440 h 5497513"/>
              <a:gd name="connsiteX433" fmla="*/ 3337718 w 4175125"/>
              <a:gd name="connsiteY433" fmla="*/ 1541218 h 5497513"/>
              <a:gd name="connsiteX434" fmla="*/ 3338513 w 4175125"/>
              <a:gd name="connsiteY434" fmla="*/ 1565789 h 5497513"/>
              <a:gd name="connsiteX435" fmla="*/ 3338513 w 4175125"/>
              <a:gd name="connsiteY435" fmla="*/ 1591944 h 5497513"/>
              <a:gd name="connsiteX436" fmla="*/ 3337718 w 4175125"/>
              <a:gd name="connsiteY436" fmla="*/ 1617307 h 5497513"/>
              <a:gd name="connsiteX437" fmla="*/ 3333742 w 4175125"/>
              <a:gd name="connsiteY437" fmla="*/ 1643463 h 5497513"/>
              <a:gd name="connsiteX438" fmla="*/ 3328175 w 4175125"/>
              <a:gd name="connsiteY438" fmla="*/ 1670411 h 5497513"/>
              <a:gd name="connsiteX439" fmla="*/ 3319428 w 4175125"/>
              <a:gd name="connsiteY439" fmla="*/ 1698152 h 5497513"/>
              <a:gd name="connsiteX440" fmla="*/ 3308295 w 4175125"/>
              <a:gd name="connsiteY440" fmla="*/ 1725100 h 5497513"/>
              <a:gd name="connsiteX441" fmla="*/ 3297163 w 4175125"/>
              <a:gd name="connsiteY441" fmla="*/ 1751256 h 5497513"/>
              <a:gd name="connsiteX442" fmla="*/ 3282849 w 4175125"/>
              <a:gd name="connsiteY442" fmla="*/ 1775827 h 5497513"/>
              <a:gd name="connsiteX443" fmla="*/ 3268535 w 4175125"/>
              <a:gd name="connsiteY443" fmla="*/ 1799604 h 5497513"/>
              <a:gd name="connsiteX444" fmla="*/ 3251041 w 4175125"/>
              <a:gd name="connsiteY444" fmla="*/ 1820212 h 5497513"/>
              <a:gd name="connsiteX445" fmla="*/ 3234342 w 4175125"/>
              <a:gd name="connsiteY445" fmla="*/ 1839234 h 5497513"/>
              <a:gd name="connsiteX446" fmla="*/ 3214462 w 4175125"/>
              <a:gd name="connsiteY446" fmla="*/ 1856671 h 5497513"/>
              <a:gd name="connsiteX447" fmla="*/ 3196967 w 4175125"/>
              <a:gd name="connsiteY447" fmla="*/ 1871731 h 5497513"/>
              <a:gd name="connsiteX448" fmla="*/ 3175497 w 4175125"/>
              <a:gd name="connsiteY448" fmla="*/ 1885997 h 5497513"/>
              <a:gd name="connsiteX449" fmla="*/ 3156412 w 4175125"/>
              <a:gd name="connsiteY449" fmla="*/ 1897094 h 5497513"/>
              <a:gd name="connsiteX450" fmla="*/ 3135737 w 4175125"/>
              <a:gd name="connsiteY450" fmla="*/ 1905812 h 5497513"/>
              <a:gd name="connsiteX451" fmla="*/ 3113471 w 4175125"/>
              <a:gd name="connsiteY451" fmla="*/ 1912153 h 5497513"/>
              <a:gd name="connsiteX452" fmla="*/ 3092001 w 4175125"/>
              <a:gd name="connsiteY452" fmla="*/ 1916116 h 5497513"/>
              <a:gd name="connsiteX453" fmla="*/ 3071325 w 4175125"/>
              <a:gd name="connsiteY453" fmla="*/ 1917701 h 5497513"/>
              <a:gd name="connsiteX454" fmla="*/ 3050650 w 4175125"/>
              <a:gd name="connsiteY454" fmla="*/ 1917701 h 5497513"/>
              <a:gd name="connsiteX455" fmla="*/ 3030770 w 4175125"/>
              <a:gd name="connsiteY455" fmla="*/ 1913738 h 5497513"/>
              <a:gd name="connsiteX456" fmla="*/ 3011685 w 4175125"/>
              <a:gd name="connsiteY456" fmla="*/ 1905812 h 5497513"/>
              <a:gd name="connsiteX457" fmla="*/ 2991805 w 4175125"/>
              <a:gd name="connsiteY457" fmla="*/ 1897094 h 5497513"/>
              <a:gd name="connsiteX458" fmla="*/ 2975106 w 4175125"/>
              <a:gd name="connsiteY458" fmla="*/ 1885205 h 5497513"/>
              <a:gd name="connsiteX459" fmla="*/ 2960792 w 4175125"/>
              <a:gd name="connsiteY459" fmla="*/ 1870938 h 5497513"/>
              <a:gd name="connsiteX460" fmla="*/ 2946479 w 4175125"/>
              <a:gd name="connsiteY460" fmla="*/ 1855086 h 5497513"/>
              <a:gd name="connsiteX461" fmla="*/ 2934551 w 4175125"/>
              <a:gd name="connsiteY461" fmla="*/ 1836856 h 5497513"/>
              <a:gd name="connsiteX462" fmla="*/ 2925804 w 4175125"/>
              <a:gd name="connsiteY462" fmla="*/ 1817834 h 5497513"/>
              <a:gd name="connsiteX463" fmla="*/ 2916261 w 4175125"/>
              <a:gd name="connsiteY463" fmla="*/ 1796434 h 5497513"/>
              <a:gd name="connsiteX464" fmla="*/ 2911490 w 4175125"/>
              <a:gd name="connsiteY464" fmla="*/ 1775034 h 5497513"/>
              <a:gd name="connsiteX465" fmla="*/ 2905924 w 4175125"/>
              <a:gd name="connsiteY465" fmla="*/ 1749671 h 5497513"/>
              <a:gd name="connsiteX466" fmla="*/ 2904333 w 4175125"/>
              <a:gd name="connsiteY466" fmla="*/ 1725100 h 5497513"/>
              <a:gd name="connsiteX467" fmla="*/ 2903538 w 4175125"/>
              <a:gd name="connsiteY467" fmla="*/ 1700530 h 5497513"/>
              <a:gd name="connsiteX468" fmla="*/ 2905924 w 4175125"/>
              <a:gd name="connsiteY468" fmla="*/ 1674374 h 5497513"/>
              <a:gd name="connsiteX469" fmla="*/ 2909900 w 4175125"/>
              <a:gd name="connsiteY469" fmla="*/ 1647426 h 5497513"/>
              <a:gd name="connsiteX470" fmla="*/ 2915466 w 4175125"/>
              <a:gd name="connsiteY470" fmla="*/ 1620478 h 5497513"/>
              <a:gd name="connsiteX471" fmla="*/ 2924213 w 4175125"/>
              <a:gd name="connsiteY471" fmla="*/ 1594322 h 5497513"/>
              <a:gd name="connsiteX472" fmla="*/ 2932960 w 4175125"/>
              <a:gd name="connsiteY472" fmla="*/ 1566581 h 5497513"/>
              <a:gd name="connsiteX473" fmla="*/ 2946479 w 4175125"/>
              <a:gd name="connsiteY473" fmla="*/ 1541218 h 5497513"/>
              <a:gd name="connsiteX474" fmla="*/ 2959202 w 4175125"/>
              <a:gd name="connsiteY474" fmla="*/ 1516648 h 5497513"/>
              <a:gd name="connsiteX475" fmla="*/ 2975106 w 4175125"/>
              <a:gd name="connsiteY475" fmla="*/ 1492870 h 5497513"/>
              <a:gd name="connsiteX476" fmla="*/ 2991805 w 4175125"/>
              <a:gd name="connsiteY476" fmla="*/ 1470677 h 5497513"/>
              <a:gd name="connsiteX477" fmla="*/ 3009300 w 4175125"/>
              <a:gd name="connsiteY477" fmla="*/ 1451655 h 5497513"/>
              <a:gd name="connsiteX478" fmla="*/ 3026794 w 4175125"/>
              <a:gd name="connsiteY478" fmla="*/ 1434218 h 5497513"/>
              <a:gd name="connsiteX479" fmla="*/ 3046674 w 4175125"/>
              <a:gd name="connsiteY479" fmla="*/ 1419159 h 5497513"/>
              <a:gd name="connsiteX480" fmla="*/ 3067349 w 4175125"/>
              <a:gd name="connsiteY480" fmla="*/ 1405685 h 5497513"/>
              <a:gd name="connsiteX481" fmla="*/ 3087229 w 4175125"/>
              <a:gd name="connsiteY481" fmla="*/ 1393796 h 5497513"/>
              <a:gd name="connsiteX482" fmla="*/ 3107905 w 4175125"/>
              <a:gd name="connsiteY482" fmla="*/ 1385077 h 5497513"/>
              <a:gd name="connsiteX483" fmla="*/ 3128580 w 4175125"/>
              <a:gd name="connsiteY483" fmla="*/ 1378736 h 5497513"/>
              <a:gd name="connsiteX484" fmla="*/ 3150846 w 4175125"/>
              <a:gd name="connsiteY484" fmla="*/ 1374773 h 5497513"/>
              <a:gd name="connsiteX485" fmla="*/ 2611536 w 4175125"/>
              <a:gd name="connsiteY485" fmla="*/ 1076325 h 5497513"/>
              <a:gd name="connsiteX486" fmla="*/ 2625862 w 4175125"/>
              <a:gd name="connsiteY486" fmla="*/ 1076325 h 5497513"/>
              <a:gd name="connsiteX487" fmla="*/ 2640189 w 4175125"/>
              <a:gd name="connsiteY487" fmla="*/ 1076325 h 5497513"/>
              <a:gd name="connsiteX488" fmla="*/ 2652924 w 4175125"/>
              <a:gd name="connsiteY488" fmla="*/ 1077120 h 5497513"/>
              <a:gd name="connsiteX489" fmla="*/ 2668046 w 4175125"/>
              <a:gd name="connsiteY489" fmla="*/ 1080298 h 5497513"/>
              <a:gd name="connsiteX490" fmla="*/ 2682373 w 4175125"/>
              <a:gd name="connsiteY490" fmla="*/ 1082682 h 5497513"/>
              <a:gd name="connsiteX491" fmla="*/ 2696699 w 4175125"/>
              <a:gd name="connsiteY491" fmla="*/ 1087449 h 5497513"/>
              <a:gd name="connsiteX492" fmla="*/ 2709434 w 4175125"/>
              <a:gd name="connsiteY492" fmla="*/ 1093011 h 5497513"/>
              <a:gd name="connsiteX493" fmla="*/ 2722169 w 4175125"/>
              <a:gd name="connsiteY493" fmla="*/ 1099367 h 5497513"/>
              <a:gd name="connsiteX494" fmla="*/ 2734107 w 4175125"/>
              <a:gd name="connsiteY494" fmla="*/ 1105724 h 5497513"/>
              <a:gd name="connsiteX495" fmla="*/ 2746046 w 4175125"/>
              <a:gd name="connsiteY495" fmla="*/ 1113669 h 5497513"/>
              <a:gd name="connsiteX496" fmla="*/ 2757985 w 4175125"/>
              <a:gd name="connsiteY496" fmla="*/ 1123204 h 5497513"/>
              <a:gd name="connsiteX497" fmla="*/ 2769128 w 4175125"/>
              <a:gd name="connsiteY497" fmla="*/ 1131944 h 5497513"/>
              <a:gd name="connsiteX498" fmla="*/ 2779475 w 4175125"/>
              <a:gd name="connsiteY498" fmla="*/ 1142273 h 5497513"/>
              <a:gd name="connsiteX499" fmla="*/ 2789026 w 4175125"/>
              <a:gd name="connsiteY499" fmla="*/ 1154191 h 5497513"/>
              <a:gd name="connsiteX500" fmla="*/ 2797781 w 4175125"/>
              <a:gd name="connsiteY500" fmla="*/ 1166109 h 5497513"/>
              <a:gd name="connsiteX501" fmla="*/ 2807332 w 4175125"/>
              <a:gd name="connsiteY501" fmla="*/ 1177233 h 5497513"/>
              <a:gd name="connsiteX502" fmla="*/ 2815291 w 4175125"/>
              <a:gd name="connsiteY502" fmla="*/ 1190740 h 5497513"/>
              <a:gd name="connsiteX503" fmla="*/ 2823250 w 4175125"/>
              <a:gd name="connsiteY503" fmla="*/ 1205042 h 5497513"/>
              <a:gd name="connsiteX504" fmla="*/ 2830414 w 4175125"/>
              <a:gd name="connsiteY504" fmla="*/ 1219344 h 5497513"/>
              <a:gd name="connsiteX505" fmla="*/ 2842352 w 4175125"/>
              <a:gd name="connsiteY505" fmla="*/ 1249537 h 5497513"/>
              <a:gd name="connsiteX506" fmla="*/ 2852699 w 4175125"/>
              <a:gd name="connsiteY506" fmla="*/ 1282114 h 5497513"/>
              <a:gd name="connsiteX507" fmla="*/ 2859067 w 4175125"/>
              <a:gd name="connsiteY507" fmla="*/ 1315485 h 5497513"/>
              <a:gd name="connsiteX508" fmla="*/ 2864638 w 4175125"/>
              <a:gd name="connsiteY508" fmla="*/ 1350445 h 5497513"/>
              <a:gd name="connsiteX509" fmla="*/ 2867026 w 4175125"/>
              <a:gd name="connsiteY509" fmla="*/ 1386995 h 5497513"/>
              <a:gd name="connsiteX510" fmla="*/ 2866230 w 4175125"/>
              <a:gd name="connsiteY510" fmla="*/ 1425928 h 5497513"/>
              <a:gd name="connsiteX511" fmla="*/ 2862250 w 4175125"/>
              <a:gd name="connsiteY511" fmla="*/ 1465655 h 5497513"/>
              <a:gd name="connsiteX512" fmla="*/ 2855883 w 4175125"/>
              <a:gd name="connsiteY512" fmla="*/ 1504588 h 5497513"/>
              <a:gd name="connsiteX513" fmla="*/ 2846332 w 4175125"/>
              <a:gd name="connsiteY513" fmla="*/ 1545110 h 5497513"/>
              <a:gd name="connsiteX514" fmla="*/ 2834393 w 4175125"/>
              <a:gd name="connsiteY514" fmla="*/ 1584043 h 5497513"/>
              <a:gd name="connsiteX515" fmla="*/ 2819271 w 4175125"/>
              <a:gd name="connsiteY515" fmla="*/ 1620593 h 5497513"/>
              <a:gd name="connsiteX516" fmla="*/ 2801761 w 4175125"/>
              <a:gd name="connsiteY516" fmla="*/ 1655553 h 5497513"/>
              <a:gd name="connsiteX517" fmla="*/ 2783454 w 4175125"/>
              <a:gd name="connsiteY517" fmla="*/ 1688924 h 5497513"/>
              <a:gd name="connsiteX518" fmla="*/ 2762761 w 4175125"/>
              <a:gd name="connsiteY518" fmla="*/ 1719117 h 5497513"/>
              <a:gd name="connsiteX519" fmla="*/ 2740475 w 4175125"/>
              <a:gd name="connsiteY519" fmla="*/ 1747721 h 5497513"/>
              <a:gd name="connsiteX520" fmla="*/ 2717393 w 4175125"/>
              <a:gd name="connsiteY520" fmla="*/ 1772352 h 5497513"/>
              <a:gd name="connsiteX521" fmla="*/ 2691128 w 4175125"/>
              <a:gd name="connsiteY521" fmla="*/ 1796188 h 5497513"/>
              <a:gd name="connsiteX522" fmla="*/ 2664862 w 4175125"/>
              <a:gd name="connsiteY522" fmla="*/ 1815258 h 5497513"/>
              <a:gd name="connsiteX523" fmla="*/ 2652128 w 4175125"/>
              <a:gd name="connsiteY523" fmla="*/ 1823203 h 5497513"/>
              <a:gd name="connsiteX524" fmla="*/ 2638597 w 4175125"/>
              <a:gd name="connsiteY524" fmla="*/ 1831149 h 5497513"/>
              <a:gd name="connsiteX525" fmla="*/ 2624271 w 4175125"/>
              <a:gd name="connsiteY525" fmla="*/ 1839094 h 5497513"/>
              <a:gd name="connsiteX526" fmla="*/ 2609944 w 4175125"/>
              <a:gd name="connsiteY526" fmla="*/ 1845450 h 5497513"/>
              <a:gd name="connsiteX527" fmla="*/ 2597209 w 4175125"/>
              <a:gd name="connsiteY527" fmla="*/ 1851012 h 5497513"/>
              <a:gd name="connsiteX528" fmla="*/ 2582883 w 4175125"/>
              <a:gd name="connsiteY528" fmla="*/ 1854985 h 5497513"/>
              <a:gd name="connsiteX529" fmla="*/ 2568556 w 4175125"/>
              <a:gd name="connsiteY529" fmla="*/ 1858163 h 5497513"/>
              <a:gd name="connsiteX530" fmla="*/ 2554230 w 4175125"/>
              <a:gd name="connsiteY530" fmla="*/ 1861342 h 5497513"/>
              <a:gd name="connsiteX531" fmla="*/ 2539903 w 4175125"/>
              <a:gd name="connsiteY531" fmla="*/ 1862136 h 5497513"/>
              <a:gd name="connsiteX532" fmla="*/ 2525577 w 4175125"/>
              <a:gd name="connsiteY532" fmla="*/ 1863725 h 5497513"/>
              <a:gd name="connsiteX533" fmla="*/ 2511250 w 4175125"/>
              <a:gd name="connsiteY533" fmla="*/ 1862136 h 5497513"/>
              <a:gd name="connsiteX534" fmla="*/ 2496923 w 4175125"/>
              <a:gd name="connsiteY534" fmla="*/ 1861342 h 5497513"/>
              <a:gd name="connsiteX535" fmla="*/ 2482597 w 4175125"/>
              <a:gd name="connsiteY535" fmla="*/ 1859752 h 5497513"/>
              <a:gd name="connsiteX536" fmla="*/ 2469066 w 4175125"/>
              <a:gd name="connsiteY536" fmla="*/ 1855780 h 5497513"/>
              <a:gd name="connsiteX537" fmla="*/ 2454740 w 4175125"/>
              <a:gd name="connsiteY537" fmla="*/ 1851807 h 5497513"/>
              <a:gd name="connsiteX538" fmla="*/ 2442005 w 4175125"/>
              <a:gd name="connsiteY538" fmla="*/ 1847040 h 5497513"/>
              <a:gd name="connsiteX539" fmla="*/ 2429270 w 4175125"/>
              <a:gd name="connsiteY539" fmla="*/ 1839889 h 5497513"/>
              <a:gd name="connsiteX540" fmla="*/ 2415740 w 4175125"/>
              <a:gd name="connsiteY540" fmla="*/ 1832738 h 5497513"/>
              <a:gd name="connsiteX541" fmla="*/ 2403801 w 4175125"/>
              <a:gd name="connsiteY541" fmla="*/ 1824792 h 5497513"/>
              <a:gd name="connsiteX542" fmla="*/ 2392658 w 4175125"/>
              <a:gd name="connsiteY542" fmla="*/ 1816847 h 5497513"/>
              <a:gd name="connsiteX543" fmla="*/ 2382311 w 4175125"/>
              <a:gd name="connsiteY543" fmla="*/ 1806517 h 5497513"/>
              <a:gd name="connsiteX544" fmla="*/ 2371168 w 4175125"/>
              <a:gd name="connsiteY544" fmla="*/ 1796188 h 5497513"/>
              <a:gd name="connsiteX545" fmla="*/ 2360821 w 4175125"/>
              <a:gd name="connsiteY545" fmla="*/ 1785859 h 5497513"/>
              <a:gd name="connsiteX546" fmla="*/ 2352066 w 4175125"/>
              <a:gd name="connsiteY546" fmla="*/ 1773941 h 5497513"/>
              <a:gd name="connsiteX547" fmla="*/ 2344107 w 4175125"/>
              <a:gd name="connsiteY547" fmla="*/ 1761228 h 5497513"/>
              <a:gd name="connsiteX548" fmla="*/ 2335352 w 4175125"/>
              <a:gd name="connsiteY548" fmla="*/ 1747721 h 5497513"/>
              <a:gd name="connsiteX549" fmla="*/ 2327393 w 4175125"/>
              <a:gd name="connsiteY549" fmla="*/ 1735008 h 5497513"/>
              <a:gd name="connsiteX550" fmla="*/ 2321025 w 4175125"/>
              <a:gd name="connsiteY550" fmla="*/ 1720706 h 5497513"/>
              <a:gd name="connsiteX551" fmla="*/ 2309087 w 4175125"/>
              <a:gd name="connsiteY551" fmla="*/ 1690513 h 5497513"/>
              <a:gd name="connsiteX552" fmla="*/ 2298740 w 4175125"/>
              <a:gd name="connsiteY552" fmla="*/ 1657936 h 5497513"/>
              <a:gd name="connsiteX553" fmla="*/ 2290780 w 4175125"/>
              <a:gd name="connsiteY553" fmla="*/ 1624565 h 5497513"/>
              <a:gd name="connsiteX554" fmla="*/ 2286801 w 4175125"/>
              <a:gd name="connsiteY554" fmla="*/ 1588016 h 5497513"/>
              <a:gd name="connsiteX555" fmla="*/ 2284413 w 4175125"/>
              <a:gd name="connsiteY555" fmla="*/ 1551467 h 5497513"/>
              <a:gd name="connsiteX556" fmla="*/ 2285209 w 4175125"/>
              <a:gd name="connsiteY556" fmla="*/ 1513328 h 5497513"/>
              <a:gd name="connsiteX557" fmla="*/ 2288393 w 4175125"/>
              <a:gd name="connsiteY557" fmla="*/ 1474395 h 5497513"/>
              <a:gd name="connsiteX558" fmla="*/ 2294760 w 4175125"/>
              <a:gd name="connsiteY558" fmla="*/ 1435462 h 5497513"/>
              <a:gd name="connsiteX559" fmla="*/ 2305107 w 4175125"/>
              <a:gd name="connsiteY559" fmla="*/ 1394940 h 5497513"/>
              <a:gd name="connsiteX560" fmla="*/ 2317046 w 4175125"/>
              <a:gd name="connsiteY560" fmla="*/ 1356007 h 5497513"/>
              <a:gd name="connsiteX561" fmla="*/ 2331372 w 4175125"/>
              <a:gd name="connsiteY561" fmla="*/ 1317869 h 5497513"/>
              <a:gd name="connsiteX562" fmla="*/ 2348087 w 4175125"/>
              <a:gd name="connsiteY562" fmla="*/ 1282908 h 5497513"/>
              <a:gd name="connsiteX563" fmla="*/ 2367985 w 4175125"/>
              <a:gd name="connsiteY563" fmla="*/ 1250332 h 5497513"/>
              <a:gd name="connsiteX564" fmla="*/ 2388678 w 4175125"/>
              <a:gd name="connsiteY564" fmla="*/ 1219344 h 5497513"/>
              <a:gd name="connsiteX565" fmla="*/ 2410964 w 4175125"/>
              <a:gd name="connsiteY565" fmla="*/ 1192330 h 5497513"/>
              <a:gd name="connsiteX566" fmla="*/ 2434046 w 4175125"/>
              <a:gd name="connsiteY566" fmla="*/ 1166109 h 5497513"/>
              <a:gd name="connsiteX567" fmla="*/ 2458719 w 4175125"/>
              <a:gd name="connsiteY567" fmla="*/ 1143862 h 5497513"/>
              <a:gd name="connsiteX568" fmla="*/ 2484985 w 4175125"/>
              <a:gd name="connsiteY568" fmla="*/ 1123998 h 5497513"/>
              <a:gd name="connsiteX569" fmla="*/ 2499311 w 4175125"/>
              <a:gd name="connsiteY569" fmla="*/ 1115258 h 5497513"/>
              <a:gd name="connsiteX570" fmla="*/ 2512046 w 4175125"/>
              <a:gd name="connsiteY570" fmla="*/ 1107313 h 5497513"/>
              <a:gd name="connsiteX571" fmla="*/ 2527168 w 4175125"/>
              <a:gd name="connsiteY571" fmla="*/ 1100956 h 5497513"/>
              <a:gd name="connsiteX572" fmla="*/ 2539903 w 4175125"/>
              <a:gd name="connsiteY572" fmla="*/ 1094600 h 5497513"/>
              <a:gd name="connsiteX573" fmla="*/ 2554230 w 4175125"/>
              <a:gd name="connsiteY573" fmla="*/ 1089038 h 5497513"/>
              <a:gd name="connsiteX574" fmla="*/ 2568556 w 4175125"/>
              <a:gd name="connsiteY574" fmla="*/ 1084271 h 5497513"/>
              <a:gd name="connsiteX575" fmla="*/ 2582883 w 4175125"/>
              <a:gd name="connsiteY575" fmla="*/ 1081092 h 5497513"/>
              <a:gd name="connsiteX576" fmla="*/ 2597209 w 4175125"/>
              <a:gd name="connsiteY576" fmla="*/ 1078709 h 5497513"/>
              <a:gd name="connsiteX577" fmla="*/ 1261544 w 4175125"/>
              <a:gd name="connsiteY577" fmla="*/ 965200 h 5497513"/>
              <a:gd name="connsiteX578" fmla="*/ 1304388 w 4175125"/>
              <a:gd name="connsiteY578" fmla="*/ 965200 h 5497513"/>
              <a:gd name="connsiteX579" fmla="*/ 1347232 w 4175125"/>
              <a:gd name="connsiteY579" fmla="*/ 965994 h 5497513"/>
              <a:gd name="connsiteX580" fmla="*/ 1388489 w 4175125"/>
              <a:gd name="connsiteY580" fmla="*/ 969169 h 5497513"/>
              <a:gd name="connsiteX581" fmla="*/ 1428160 w 4175125"/>
              <a:gd name="connsiteY581" fmla="*/ 973138 h 5497513"/>
              <a:gd name="connsiteX582" fmla="*/ 1467036 w 4175125"/>
              <a:gd name="connsiteY582" fmla="*/ 979488 h 5497513"/>
              <a:gd name="connsiteX583" fmla="*/ 1504326 w 4175125"/>
              <a:gd name="connsiteY583" fmla="*/ 987425 h 5497513"/>
              <a:gd name="connsiteX584" fmla="*/ 1540823 w 4175125"/>
              <a:gd name="connsiteY584" fmla="*/ 996156 h 5497513"/>
              <a:gd name="connsiteX585" fmla="*/ 1575733 w 4175125"/>
              <a:gd name="connsiteY585" fmla="*/ 1006475 h 5497513"/>
              <a:gd name="connsiteX586" fmla="*/ 1609849 w 4175125"/>
              <a:gd name="connsiteY586" fmla="*/ 1019969 h 5497513"/>
              <a:gd name="connsiteX587" fmla="*/ 1642379 w 4175125"/>
              <a:gd name="connsiteY587" fmla="*/ 1032669 h 5497513"/>
              <a:gd name="connsiteX588" fmla="*/ 1672528 w 4175125"/>
              <a:gd name="connsiteY588" fmla="*/ 1048544 h 5497513"/>
              <a:gd name="connsiteX589" fmla="*/ 1701090 w 4175125"/>
              <a:gd name="connsiteY589" fmla="*/ 1065213 h 5497513"/>
              <a:gd name="connsiteX590" fmla="*/ 1728066 w 4175125"/>
              <a:gd name="connsiteY590" fmla="*/ 1083469 h 5497513"/>
              <a:gd name="connsiteX591" fmla="*/ 1752662 w 4175125"/>
              <a:gd name="connsiteY591" fmla="*/ 1104106 h 5497513"/>
              <a:gd name="connsiteX592" fmla="*/ 1774877 w 4175125"/>
              <a:gd name="connsiteY592" fmla="*/ 1124744 h 5497513"/>
              <a:gd name="connsiteX593" fmla="*/ 1797092 w 4175125"/>
              <a:gd name="connsiteY593" fmla="*/ 1148556 h 5497513"/>
              <a:gd name="connsiteX594" fmla="*/ 1815341 w 4175125"/>
              <a:gd name="connsiteY594" fmla="*/ 1173163 h 5497513"/>
              <a:gd name="connsiteX595" fmla="*/ 1832002 w 4175125"/>
              <a:gd name="connsiteY595" fmla="*/ 1197769 h 5497513"/>
              <a:gd name="connsiteX596" fmla="*/ 1847870 w 4175125"/>
              <a:gd name="connsiteY596" fmla="*/ 1224756 h 5497513"/>
              <a:gd name="connsiteX597" fmla="*/ 1859771 w 4175125"/>
              <a:gd name="connsiteY597" fmla="*/ 1254125 h 5497513"/>
              <a:gd name="connsiteX598" fmla="*/ 1870086 w 4175125"/>
              <a:gd name="connsiteY598" fmla="*/ 1283494 h 5497513"/>
              <a:gd name="connsiteX599" fmla="*/ 1878020 w 4175125"/>
              <a:gd name="connsiteY599" fmla="*/ 1316038 h 5497513"/>
              <a:gd name="connsiteX600" fmla="*/ 1882780 w 4175125"/>
              <a:gd name="connsiteY600" fmla="*/ 1340644 h 5497513"/>
              <a:gd name="connsiteX601" fmla="*/ 1885954 w 4175125"/>
              <a:gd name="connsiteY601" fmla="*/ 1365250 h 5497513"/>
              <a:gd name="connsiteX602" fmla="*/ 1889127 w 4175125"/>
              <a:gd name="connsiteY602" fmla="*/ 1390650 h 5497513"/>
              <a:gd name="connsiteX603" fmla="*/ 1890714 w 4175125"/>
              <a:gd name="connsiteY603" fmla="*/ 1413669 h 5497513"/>
              <a:gd name="connsiteX604" fmla="*/ 1892301 w 4175125"/>
              <a:gd name="connsiteY604" fmla="*/ 1437481 h 5497513"/>
              <a:gd name="connsiteX605" fmla="*/ 1892301 w 4175125"/>
              <a:gd name="connsiteY605" fmla="*/ 1460500 h 5497513"/>
              <a:gd name="connsiteX606" fmla="*/ 1892301 w 4175125"/>
              <a:gd name="connsiteY606" fmla="*/ 1482725 h 5497513"/>
              <a:gd name="connsiteX607" fmla="*/ 1890714 w 4175125"/>
              <a:gd name="connsiteY607" fmla="*/ 1504950 h 5497513"/>
              <a:gd name="connsiteX608" fmla="*/ 1888334 w 4175125"/>
              <a:gd name="connsiteY608" fmla="*/ 1527175 h 5497513"/>
              <a:gd name="connsiteX609" fmla="*/ 1885954 w 4175125"/>
              <a:gd name="connsiteY609" fmla="*/ 1547813 h 5497513"/>
              <a:gd name="connsiteX610" fmla="*/ 1881987 w 4175125"/>
              <a:gd name="connsiteY610" fmla="*/ 1568450 h 5497513"/>
              <a:gd name="connsiteX611" fmla="*/ 1878020 w 4175125"/>
              <a:gd name="connsiteY611" fmla="*/ 1588294 h 5497513"/>
              <a:gd name="connsiteX612" fmla="*/ 1866119 w 4175125"/>
              <a:gd name="connsiteY612" fmla="*/ 1627188 h 5497513"/>
              <a:gd name="connsiteX613" fmla="*/ 1853424 w 4175125"/>
              <a:gd name="connsiteY613" fmla="*/ 1666082 h 5497513"/>
              <a:gd name="connsiteX614" fmla="*/ 1837556 w 4175125"/>
              <a:gd name="connsiteY614" fmla="*/ 1702594 h 5497513"/>
              <a:gd name="connsiteX615" fmla="*/ 1819308 w 4175125"/>
              <a:gd name="connsiteY615" fmla="*/ 1737519 h 5497513"/>
              <a:gd name="connsiteX616" fmla="*/ 1799473 w 4175125"/>
              <a:gd name="connsiteY616" fmla="*/ 1771650 h 5497513"/>
              <a:gd name="connsiteX617" fmla="*/ 1778051 w 4175125"/>
              <a:gd name="connsiteY617" fmla="*/ 1804194 h 5497513"/>
              <a:gd name="connsiteX618" fmla="*/ 1754249 w 4175125"/>
              <a:gd name="connsiteY618" fmla="*/ 1836738 h 5497513"/>
              <a:gd name="connsiteX619" fmla="*/ 1728066 w 4175125"/>
              <a:gd name="connsiteY619" fmla="*/ 1867694 h 5497513"/>
              <a:gd name="connsiteX620" fmla="*/ 1701884 w 4175125"/>
              <a:gd name="connsiteY620" fmla="*/ 1898650 h 5497513"/>
              <a:gd name="connsiteX621" fmla="*/ 1674908 w 4175125"/>
              <a:gd name="connsiteY621" fmla="*/ 1928813 h 5497513"/>
              <a:gd name="connsiteX622" fmla="*/ 1646346 w 4175125"/>
              <a:gd name="connsiteY622" fmla="*/ 1958975 h 5497513"/>
              <a:gd name="connsiteX623" fmla="*/ 1617783 w 4175125"/>
              <a:gd name="connsiteY623" fmla="*/ 1987550 h 5497513"/>
              <a:gd name="connsiteX624" fmla="*/ 1558278 w 4175125"/>
              <a:gd name="connsiteY624" fmla="*/ 2044700 h 5497513"/>
              <a:gd name="connsiteX625" fmla="*/ 1497979 w 4175125"/>
              <a:gd name="connsiteY625" fmla="*/ 2101850 h 5497513"/>
              <a:gd name="connsiteX626" fmla="*/ 1438474 w 4175125"/>
              <a:gd name="connsiteY626" fmla="*/ 2159000 h 5497513"/>
              <a:gd name="connsiteX627" fmla="*/ 1409911 w 4175125"/>
              <a:gd name="connsiteY627" fmla="*/ 2189163 h 5497513"/>
              <a:gd name="connsiteX628" fmla="*/ 1381349 w 4175125"/>
              <a:gd name="connsiteY628" fmla="*/ 2218532 h 5497513"/>
              <a:gd name="connsiteX629" fmla="*/ 1353580 w 4175125"/>
              <a:gd name="connsiteY629" fmla="*/ 2248694 h 5497513"/>
              <a:gd name="connsiteX630" fmla="*/ 1327397 w 4175125"/>
              <a:gd name="connsiteY630" fmla="*/ 2279650 h 5497513"/>
              <a:gd name="connsiteX631" fmla="*/ 1302802 w 4175125"/>
              <a:gd name="connsiteY631" fmla="*/ 2311400 h 5497513"/>
              <a:gd name="connsiteX632" fmla="*/ 1279793 w 4175125"/>
              <a:gd name="connsiteY632" fmla="*/ 2343944 h 5497513"/>
              <a:gd name="connsiteX633" fmla="*/ 1257578 w 4175125"/>
              <a:gd name="connsiteY633" fmla="*/ 2377282 h 5497513"/>
              <a:gd name="connsiteX634" fmla="*/ 1236949 w 4175125"/>
              <a:gd name="connsiteY634" fmla="*/ 2412207 h 5497513"/>
              <a:gd name="connsiteX635" fmla="*/ 1219494 w 4175125"/>
              <a:gd name="connsiteY635" fmla="*/ 2447925 h 5497513"/>
              <a:gd name="connsiteX636" fmla="*/ 1205213 w 4175125"/>
              <a:gd name="connsiteY636" fmla="*/ 2482850 h 5497513"/>
              <a:gd name="connsiteX637" fmla="*/ 1194899 w 4175125"/>
              <a:gd name="connsiteY637" fmla="*/ 2516982 h 5497513"/>
              <a:gd name="connsiteX638" fmla="*/ 1186964 w 4175125"/>
              <a:gd name="connsiteY638" fmla="*/ 2551907 h 5497513"/>
              <a:gd name="connsiteX639" fmla="*/ 1183791 w 4175125"/>
              <a:gd name="connsiteY639" fmla="*/ 2585244 h 5497513"/>
              <a:gd name="connsiteX640" fmla="*/ 1182204 w 4175125"/>
              <a:gd name="connsiteY640" fmla="*/ 2619375 h 5497513"/>
              <a:gd name="connsiteX641" fmla="*/ 1182204 w 4175125"/>
              <a:gd name="connsiteY641" fmla="*/ 2653507 h 5497513"/>
              <a:gd name="connsiteX642" fmla="*/ 1186171 w 4175125"/>
              <a:gd name="connsiteY642" fmla="*/ 2686050 h 5497513"/>
              <a:gd name="connsiteX643" fmla="*/ 1190932 w 4175125"/>
              <a:gd name="connsiteY643" fmla="*/ 2719388 h 5497513"/>
              <a:gd name="connsiteX644" fmla="*/ 1198866 w 4175125"/>
              <a:gd name="connsiteY644" fmla="*/ 2751932 h 5497513"/>
              <a:gd name="connsiteX645" fmla="*/ 1209180 w 4175125"/>
              <a:gd name="connsiteY645" fmla="*/ 2784475 h 5497513"/>
              <a:gd name="connsiteX646" fmla="*/ 1221081 w 4175125"/>
              <a:gd name="connsiteY646" fmla="*/ 2815432 h 5497513"/>
              <a:gd name="connsiteX647" fmla="*/ 1233775 w 4175125"/>
              <a:gd name="connsiteY647" fmla="*/ 2847975 h 5497513"/>
              <a:gd name="connsiteX648" fmla="*/ 1249644 w 4175125"/>
              <a:gd name="connsiteY648" fmla="*/ 2879725 h 5497513"/>
              <a:gd name="connsiteX649" fmla="*/ 1266305 w 4175125"/>
              <a:gd name="connsiteY649" fmla="*/ 2909094 h 5497513"/>
              <a:gd name="connsiteX650" fmla="*/ 1283760 w 4175125"/>
              <a:gd name="connsiteY650" fmla="*/ 2940844 h 5497513"/>
              <a:gd name="connsiteX651" fmla="*/ 1302802 w 4175125"/>
              <a:gd name="connsiteY651" fmla="*/ 2970213 h 5497513"/>
              <a:gd name="connsiteX652" fmla="*/ 1322637 w 4175125"/>
              <a:gd name="connsiteY652" fmla="*/ 3000375 h 5497513"/>
              <a:gd name="connsiteX653" fmla="*/ 1343265 w 4175125"/>
              <a:gd name="connsiteY653" fmla="*/ 3028950 h 5497513"/>
              <a:gd name="connsiteX654" fmla="*/ 1363894 w 4175125"/>
              <a:gd name="connsiteY654" fmla="*/ 3059113 h 5497513"/>
              <a:gd name="connsiteX655" fmla="*/ 1408324 w 4175125"/>
              <a:gd name="connsiteY655" fmla="*/ 3114675 h 5497513"/>
              <a:gd name="connsiteX656" fmla="*/ 1452755 w 4175125"/>
              <a:gd name="connsiteY656" fmla="*/ 3169444 h 5497513"/>
              <a:gd name="connsiteX657" fmla="*/ 1538443 w 4175125"/>
              <a:gd name="connsiteY657" fmla="*/ 3272632 h 5497513"/>
              <a:gd name="connsiteX658" fmla="*/ 1577320 w 4175125"/>
              <a:gd name="connsiteY658" fmla="*/ 3320257 h 5497513"/>
              <a:gd name="connsiteX659" fmla="*/ 1612229 w 4175125"/>
              <a:gd name="connsiteY659" fmla="*/ 3367088 h 5497513"/>
              <a:gd name="connsiteX660" fmla="*/ 1629684 w 4175125"/>
              <a:gd name="connsiteY660" fmla="*/ 3390900 h 5497513"/>
              <a:gd name="connsiteX661" fmla="*/ 1644759 w 4175125"/>
              <a:gd name="connsiteY661" fmla="*/ 3416300 h 5497513"/>
              <a:gd name="connsiteX662" fmla="*/ 1659040 w 4175125"/>
              <a:gd name="connsiteY662" fmla="*/ 3444082 h 5497513"/>
              <a:gd name="connsiteX663" fmla="*/ 1673321 w 4175125"/>
              <a:gd name="connsiteY663" fmla="*/ 3473450 h 5497513"/>
              <a:gd name="connsiteX664" fmla="*/ 1687603 w 4175125"/>
              <a:gd name="connsiteY664" fmla="*/ 3505200 h 5497513"/>
              <a:gd name="connsiteX665" fmla="*/ 1701090 w 4175125"/>
              <a:gd name="connsiteY665" fmla="*/ 3537744 h 5497513"/>
              <a:gd name="connsiteX666" fmla="*/ 1712992 w 4175125"/>
              <a:gd name="connsiteY666" fmla="*/ 3571082 h 5497513"/>
              <a:gd name="connsiteX667" fmla="*/ 1723306 w 4175125"/>
              <a:gd name="connsiteY667" fmla="*/ 3606801 h 5497513"/>
              <a:gd name="connsiteX668" fmla="*/ 1732033 w 4175125"/>
              <a:gd name="connsiteY668" fmla="*/ 3642519 h 5497513"/>
              <a:gd name="connsiteX669" fmla="*/ 1739967 w 4175125"/>
              <a:gd name="connsiteY669" fmla="*/ 3680619 h 5497513"/>
              <a:gd name="connsiteX670" fmla="*/ 1746315 w 4175125"/>
              <a:gd name="connsiteY670" fmla="*/ 3717132 h 5497513"/>
              <a:gd name="connsiteX671" fmla="*/ 1751868 w 4175125"/>
              <a:gd name="connsiteY671" fmla="*/ 3756026 h 5497513"/>
              <a:gd name="connsiteX672" fmla="*/ 1754249 w 4175125"/>
              <a:gd name="connsiteY672" fmla="*/ 3794126 h 5497513"/>
              <a:gd name="connsiteX673" fmla="*/ 1755836 w 4175125"/>
              <a:gd name="connsiteY673" fmla="*/ 3833019 h 5497513"/>
              <a:gd name="connsiteX674" fmla="*/ 1754249 w 4175125"/>
              <a:gd name="connsiteY674" fmla="*/ 3870326 h 5497513"/>
              <a:gd name="connsiteX675" fmla="*/ 1750282 w 4175125"/>
              <a:gd name="connsiteY675" fmla="*/ 3909219 h 5497513"/>
              <a:gd name="connsiteX676" fmla="*/ 1745521 w 4175125"/>
              <a:gd name="connsiteY676" fmla="*/ 3947319 h 5497513"/>
              <a:gd name="connsiteX677" fmla="*/ 1737587 w 4175125"/>
              <a:gd name="connsiteY677" fmla="*/ 3984626 h 5497513"/>
              <a:gd name="connsiteX678" fmla="*/ 1725686 w 4175125"/>
              <a:gd name="connsiteY678" fmla="*/ 4021138 h 5497513"/>
              <a:gd name="connsiteX679" fmla="*/ 1712992 w 4175125"/>
              <a:gd name="connsiteY679" fmla="*/ 4056857 h 5497513"/>
              <a:gd name="connsiteX680" fmla="*/ 1705058 w 4175125"/>
              <a:gd name="connsiteY680" fmla="*/ 4074319 h 5497513"/>
              <a:gd name="connsiteX681" fmla="*/ 1697124 w 4175125"/>
              <a:gd name="connsiteY681" fmla="*/ 4091782 h 5497513"/>
              <a:gd name="connsiteX682" fmla="*/ 1686809 w 4175125"/>
              <a:gd name="connsiteY682" fmla="*/ 4108451 h 5497513"/>
              <a:gd name="connsiteX683" fmla="*/ 1677288 w 4175125"/>
              <a:gd name="connsiteY683" fmla="*/ 4125119 h 5497513"/>
              <a:gd name="connsiteX684" fmla="*/ 1666181 w 4175125"/>
              <a:gd name="connsiteY684" fmla="*/ 4142582 h 5497513"/>
              <a:gd name="connsiteX685" fmla="*/ 1655073 w 4175125"/>
              <a:gd name="connsiteY685" fmla="*/ 4157663 h 5497513"/>
              <a:gd name="connsiteX686" fmla="*/ 1642379 w 4175125"/>
              <a:gd name="connsiteY686" fmla="*/ 4173538 h 5497513"/>
              <a:gd name="connsiteX687" fmla="*/ 1629684 w 4175125"/>
              <a:gd name="connsiteY687" fmla="*/ 4187826 h 5497513"/>
              <a:gd name="connsiteX688" fmla="*/ 1615403 w 4175125"/>
              <a:gd name="connsiteY688" fmla="*/ 4203701 h 5497513"/>
              <a:gd name="connsiteX689" fmla="*/ 1601122 w 4175125"/>
              <a:gd name="connsiteY689" fmla="*/ 4217988 h 5497513"/>
              <a:gd name="connsiteX690" fmla="*/ 1583667 w 4175125"/>
              <a:gd name="connsiteY690" fmla="*/ 4230688 h 5497513"/>
              <a:gd name="connsiteX691" fmla="*/ 1568592 w 4175125"/>
              <a:gd name="connsiteY691" fmla="*/ 4244976 h 5497513"/>
              <a:gd name="connsiteX692" fmla="*/ 1550344 w 4175125"/>
              <a:gd name="connsiteY692" fmla="*/ 4256882 h 5497513"/>
              <a:gd name="connsiteX693" fmla="*/ 1532095 w 4175125"/>
              <a:gd name="connsiteY693" fmla="*/ 4269582 h 5497513"/>
              <a:gd name="connsiteX694" fmla="*/ 1512260 w 4175125"/>
              <a:gd name="connsiteY694" fmla="*/ 4281488 h 5497513"/>
              <a:gd name="connsiteX695" fmla="*/ 1491632 w 4175125"/>
              <a:gd name="connsiteY695" fmla="*/ 4293394 h 5497513"/>
              <a:gd name="connsiteX696" fmla="*/ 1471003 w 4175125"/>
              <a:gd name="connsiteY696" fmla="*/ 4303713 h 5497513"/>
              <a:gd name="connsiteX697" fmla="*/ 1448788 w 4175125"/>
              <a:gd name="connsiteY697" fmla="*/ 4312444 h 5497513"/>
              <a:gd name="connsiteX698" fmla="*/ 1424986 w 4175125"/>
              <a:gd name="connsiteY698" fmla="*/ 4322763 h 5497513"/>
              <a:gd name="connsiteX699" fmla="*/ 1400390 w 4175125"/>
              <a:gd name="connsiteY699" fmla="*/ 4330701 h 5497513"/>
              <a:gd name="connsiteX700" fmla="*/ 1374208 w 4175125"/>
              <a:gd name="connsiteY700" fmla="*/ 4338638 h 5497513"/>
              <a:gd name="connsiteX701" fmla="*/ 1348819 w 4175125"/>
              <a:gd name="connsiteY701" fmla="*/ 4346576 h 5497513"/>
              <a:gd name="connsiteX702" fmla="*/ 1321050 w 4175125"/>
              <a:gd name="connsiteY702" fmla="*/ 4352926 h 5497513"/>
              <a:gd name="connsiteX703" fmla="*/ 1292487 w 4175125"/>
              <a:gd name="connsiteY703" fmla="*/ 4359276 h 5497513"/>
              <a:gd name="connsiteX704" fmla="*/ 1263925 w 4175125"/>
              <a:gd name="connsiteY704" fmla="*/ 4363244 h 5497513"/>
              <a:gd name="connsiteX705" fmla="*/ 1235362 w 4175125"/>
              <a:gd name="connsiteY705" fmla="*/ 4367213 h 5497513"/>
              <a:gd name="connsiteX706" fmla="*/ 1208386 w 4175125"/>
              <a:gd name="connsiteY706" fmla="*/ 4371182 h 5497513"/>
              <a:gd name="connsiteX707" fmla="*/ 1182204 w 4175125"/>
              <a:gd name="connsiteY707" fmla="*/ 4372769 h 5497513"/>
              <a:gd name="connsiteX708" fmla="*/ 1156022 w 4175125"/>
              <a:gd name="connsiteY708" fmla="*/ 4373563 h 5497513"/>
              <a:gd name="connsiteX709" fmla="*/ 1131426 w 4175125"/>
              <a:gd name="connsiteY709" fmla="*/ 4373563 h 5497513"/>
              <a:gd name="connsiteX710" fmla="*/ 1107624 w 4175125"/>
              <a:gd name="connsiteY710" fmla="*/ 4373563 h 5497513"/>
              <a:gd name="connsiteX711" fmla="*/ 1084615 w 4175125"/>
              <a:gd name="connsiteY711" fmla="*/ 4372769 h 5497513"/>
              <a:gd name="connsiteX712" fmla="*/ 1060813 w 4175125"/>
              <a:gd name="connsiteY712" fmla="*/ 4369594 h 5497513"/>
              <a:gd name="connsiteX713" fmla="*/ 1039391 w 4175125"/>
              <a:gd name="connsiteY713" fmla="*/ 4365626 h 5497513"/>
              <a:gd name="connsiteX714" fmla="*/ 1017969 w 4175125"/>
              <a:gd name="connsiteY714" fmla="*/ 4362451 h 5497513"/>
              <a:gd name="connsiteX715" fmla="*/ 997341 w 4175125"/>
              <a:gd name="connsiteY715" fmla="*/ 4356894 h 5497513"/>
              <a:gd name="connsiteX716" fmla="*/ 978299 w 4175125"/>
              <a:gd name="connsiteY716" fmla="*/ 4351338 h 5497513"/>
              <a:gd name="connsiteX717" fmla="*/ 958464 w 4175125"/>
              <a:gd name="connsiteY717" fmla="*/ 4344988 h 5497513"/>
              <a:gd name="connsiteX718" fmla="*/ 940216 w 4175125"/>
              <a:gd name="connsiteY718" fmla="*/ 4337051 h 5497513"/>
              <a:gd name="connsiteX719" fmla="*/ 921968 w 4175125"/>
              <a:gd name="connsiteY719" fmla="*/ 4329907 h 5497513"/>
              <a:gd name="connsiteX720" fmla="*/ 903719 w 4175125"/>
              <a:gd name="connsiteY720" fmla="*/ 4320382 h 5497513"/>
              <a:gd name="connsiteX721" fmla="*/ 887851 w 4175125"/>
              <a:gd name="connsiteY721" fmla="*/ 4311651 h 5497513"/>
              <a:gd name="connsiteX722" fmla="*/ 871190 w 4175125"/>
              <a:gd name="connsiteY722" fmla="*/ 4301332 h 5497513"/>
              <a:gd name="connsiteX723" fmla="*/ 856115 w 4175125"/>
              <a:gd name="connsiteY723" fmla="*/ 4290219 h 5497513"/>
              <a:gd name="connsiteX724" fmla="*/ 841040 w 4175125"/>
              <a:gd name="connsiteY724" fmla="*/ 4279107 h 5497513"/>
              <a:gd name="connsiteX725" fmla="*/ 826759 w 4175125"/>
              <a:gd name="connsiteY725" fmla="*/ 4267201 h 5497513"/>
              <a:gd name="connsiteX726" fmla="*/ 812478 w 4175125"/>
              <a:gd name="connsiteY726" fmla="*/ 4254501 h 5497513"/>
              <a:gd name="connsiteX727" fmla="*/ 799783 w 4175125"/>
              <a:gd name="connsiteY727" fmla="*/ 4241007 h 5497513"/>
              <a:gd name="connsiteX728" fmla="*/ 773601 w 4175125"/>
              <a:gd name="connsiteY728" fmla="*/ 4212432 h 5497513"/>
              <a:gd name="connsiteX729" fmla="*/ 750592 w 4175125"/>
              <a:gd name="connsiteY729" fmla="*/ 4182269 h 5497513"/>
              <a:gd name="connsiteX730" fmla="*/ 729964 w 4175125"/>
              <a:gd name="connsiteY730" fmla="*/ 4149726 h 5497513"/>
              <a:gd name="connsiteX731" fmla="*/ 710128 w 4175125"/>
              <a:gd name="connsiteY731" fmla="*/ 4116388 h 5497513"/>
              <a:gd name="connsiteX732" fmla="*/ 693467 w 4175125"/>
              <a:gd name="connsiteY732" fmla="*/ 4081463 h 5497513"/>
              <a:gd name="connsiteX733" fmla="*/ 676012 w 4175125"/>
              <a:gd name="connsiteY733" fmla="*/ 4043363 h 5497513"/>
              <a:gd name="connsiteX734" fmla="*/ 661731 w 4175125"/>
              <a:gd name="connsiteY734" fmla="*/ 4006057 h 5497513"/>
              <a:gd name="connsiteX735" fmla="*/ 649036 w 4175125"/>
              <a:gd name="connsiteY735" fmla="*/ 3965576 h 5497513"/>
              <a:gd name="connsiteX736" fmla="*/ 637135 w 4175125"/>
              <a:gd name="connsiteY736" fmla="*/ 3925094 h 5497513"/>
              <a:gd name="connsiteX737" fmla="*/ 626821 w 4175125"/>
              <a:gd name="connsiteY737" fmla="*/ 3883819 h 5497513"/>
              <a:gd name="connsiteX738" fmla="*/ 618094 w 4175125"/>
              <a:gd name="connsiteY738" fmla="*/ 3841751 h 5497513"/>
              <a:gd name="connsiteX739" fmla="*/ 610160 w 4175125"/>
              <a:gd name="connsiteY739" fmla="*/ 3798888 h 5497513"/>
              <a:gd name="connsiteX740" fmla="*/ 603812 w 4175125"/>
              <a:gd name="connsiteY740" fmla="*/ 3754438 h 5497513"/>
              <a:gd name="connsiteX741" fmla="*/ 596672 w 4175125"/>
              <a:gd name="connsiteY741" fmla="*/ 3711576 h 5497513"/>
              <a:gd name="connsiteX742" fmla="*/ 586357 w 4175125"/>
              <a:gd name="connsiteY742" fmla="*/ 3625057 h 5497513"/>
              <a:gd name="connsiteX743" fmla="*/ 578423 w 4175125"/>
              <a:gd name="connsiteY743" fmla="*/ 3537744 h 5497513"/>
              <a:gd name="connsiteX744" fmla="*/ 572076 w 4175125"/>
              <a:gd name="connsiteY744" fmla="*/ 3452813 h 5497513"/>
              <a:gd name="connsiteX745" fmla="*/ 568109 w 4175125"/>
              <a:gd name="connsiteY745" fmla="*/ 3411538 h 5497513"/>
              <a:gd name="connsiteX746" fmla="*/ 563349 w 4175125"/>
              <a:gd name="connsiteY746" fmla="*/ 3369469 h 5497513"/>
              <a:gd name="connsiteX747" fmla="*/ 557001 w 4175125"/>
              <a:gd name="connsiteY747" fmla="*/ 3328194 h 5497513"/>
              <a:gd name="connsiteX748" fmla="*/ 549067 w 4175125"/>
              <a:gd name="connsiteY748" fmla="*/ 3286919 h 5497513"/>
              <a:gd name="connsiteX749" fmla="*/ 541133 w 4175125"/>
              <a:gd name="connsiteY749" fmla="*/ 3243263 h 5497513"/>
              <a:gd name="connsiteX750" fmla="*/ 530819 w 4175125"/>
              <a:gd name="connsiteY750" fmla="*/ 3201988 h 5497513"/>
              <a:gd name="connsiteX751" fmla="*/ 518918 w 4175125"/>
              <a:gd name="connsiteY751" fmla="*/ 3159125 h 5497513"/>
              <a:gd name="connsiteX752" fmla="*/ 507017 w 4175125"/>
              <a:gd name="connsiteY752" fmla="*/ 3117850 h 5497513"/>
              <a:gd name="connsiteX753" fmla="*/ 494323 w 4175125"/>
              <a:gd name="connsiteY753" fmla="*/ 3075782 h 5497513"/>
              <a:gd name="connsiteX754" fmla="*/ 481628 w 4175125"/>
              <a:gd name="connsiteY754" fmla="*/ 3032919 h 5497513"/>
              <a:gd name="connsiteX755" fmla="*/ 451479 w 4175125"/>
              <a:gd name="connsiteY755" fmla="*/ 2948782 h 5497513"/>
              <a:gd name="connsiteX756" fmla="*/ 418949 w 4175125"/>
              <a:gd name="connsiteY756" fmla="*/ 2863850 h 5497513"/>
              <a:gd name="connsiteX757" fmla="*/ 384833 w 4175125"/>
              <a:gd name="connsiteY757" fmla="*/ 2780507 h 5497513"/>
              <a:gd name="connsiteX758" fmla="*/ 349923 w 4175125"/>
              <a:gd name="connsiteY758" fmla="*/ 2697163 h 5497513"/>
              <a:gd name="connsiteX759" fmla="*/ 313426 w 4175125"/>
              <a:gd name="connsiteY759" fmla="*/ 2613819 h 5497513"/>
              <a:gd name="connsiteX760" fmla="*/ 240433 w 4175125"/>
              <a:gd name="connsiteY760" fmla="*/ 2450307 h 5497513"/>
              <a:gd name="connsiteX761" fmla="*/ 203937 w 4175125"/>
              <a:gd name="connsiteY761" fmla="*/ 2369344 h 5497513"/>
              <a:gd name="connsiteX762" fmla="*/ 170614 w 4175125"/>
              <a:gd name="connsiteY762" fmla="*/ 2289969 h 5497513"/>
              <a:gd name="connsiteX763" fmla="*/ 138877 w 4175125"/>
              <a:gd name="connsiteY763" fmla="*/ 2212182 h 5497513"/>
              <a:gd name="connsiteX764" fmla="*/ 109521 w 4175125"/>
              <a:gd name="connsiteY764" fmla="*/ 2135188 h 5497513"/>
              <a:gd name="connsiteX765" fmla="*/ 97620 w 4175125"/>
              <a:gd name="connsiteY765" fmla="*/ 2096294 h 5497513"/>
              <a:gd name="connsiteX766" fmla="*/ 87306 w 4175125"/>
              <a:gd name="connsiteY766" fmla="*/ 2058988 h 5497513"/>
              <a:gd name="connsiteX767" fmla="*/ 79372 w 4175125"/>
              <a:gd name="connsiteY767" fmla="*/ 2020094 h 5497513"/>
              <a:gd name="connsiteX768" fmla="*/ 74612 w 4175125"/>
              <a:gd name="connsiteY768" fmla="*/ 1980407 h 5497513"/>
              <a:gd name="connsiteX769" fmla="*/ 73025 w 4175125"/>
              <a:gd name="connsiteY769" fmla="*/ 1941513 h 5497513"/>
              <a:gd name="connsiteX770" fmla="*/ 71438 w 4175125"/>
              <a:gd name="connsiteY770" fmla="*/ 1901825 h 5497513"/>
              <a:gd name="connsiteX771" fmla="*/ 74612 w 4175125"/>
              <a:gd name="connsiteY771" fmla="*/ 1862138 h 5497513"/>
              <a:gd name="connsiteX772" fmla="*/ 79372 w 4175125"/>
              <a:gd name="connsiteY772" fmla="*/ 1823244 h 5497513"/>
              <a:gd name="connsiteX773" fmla="*/ 85719 w 4175125"/>
              <a:gd name="connsiteY773" fmla="*/ 1784350 h 5497513"/>
              <a:gd name="connsiteX774" fmla="*/ 95240 w 4175125"/>
              <a:gd name="connsiteY774" fmla="*/ 1745457 h 5497513"/>
              <a:gd name="connsiteX775" fmla="*/ 107141 w 4175125"/>
              <a:gd name="connsiteY775" fmla="*/ 1707357 h 5497513"/>
              <a:gd name="connsiteX776" fmla="*/ 119836 w 4175125"/>
              <a:gd name="connsiteY776" fmla="*/ 1668463 h 5497513"/>
              <a:gd name="connsiteX777" fmla="*/ 135704 w 4175125"/>
              <a:gd name="connsiteY777" fmla="*/ 1631157 h 5497513"/>
              <a:gd name="connsiteX778" fmla="*/ 153952 w 4175125"/>
              <a:gd name="connsiteY778" fmla="*/ 1594644 h 5497513"/>
              <a:gd name="connsiteX779" fmla="*/ 172994 w 4175125"/>
              <a:gd name="connsiteY779" fmla="*/ 1556544 h 5497513"/>
              <a:gd name="connsiteX780" fmla="*/ 195209 w 4175125"/>
              <a:gd name="connsiteY780" fmla="*/ 1520031 h 5497513"/>
              <a:gd name="connsiteX781" fmla="*/ 218218 w 4175125"/>
              <a:gd name="connsiteY781" fmla="*/ 1485106 h 5497513"/>
              <a:gd name="connsiteX782" fmla="*/ 244400 w 4175125"/>
              <a:gd name="connsiteY782" fmla="*/ 1450181 h 5497513"/>
              <a:gd name="connsiteX783" fmla="*/ 272169 w 4175125"/>
              <a:gd name="connsiteY783" fmla="*/ 1415256 h 5497513"/>
              <a:gd name="connsiteX784" fmla="*/ 301525 w 4175125"/>
              <a:gd name="connsiteY784" fmla="*/ 1381125 h 5497513"/>
              <a:gd name="connsiteX785" fmla="*/ 333261 w 4175125"/>
              <a:gd name="connsiteY785" fmla="*/ 1348581 h 5497513"/>
              <a:gd name="connsiteX786" fmla="*/ 365791 w 4175125"/>
              <a:gd name="connsiteY786" fmla="*/ 1317625 h 5497513"/>
              <a:gd name="connsiteX787" fmla="*/ 400701 w 4175125"/>
              <a:gd name="connsiteY787" fmla="*/ 1285875 h 5497513"/>
              <a:gd name="connsiteX788" fmla="*/ 437197 w 4175125"/>
              <a:gd name="connsiteY788" fmla="*/ 1256506 h 5497513"/>
              <a:gd name="connsiteX789" fmla="*/ 476074 w 4175125"/>
              <a:gd name="connsiteY789" fmla="*/ 1227931 h 5497513"/>
              <a:gd name="connsiteX790" fmla="*/ 514951 w 4175125"/>
              <a:gd name="connsiteY790" fmla="*/ 1200150 h 5497513"/>
              <a:gd name="connsiteX791" fmla="*/ 557001 w 4175125"/>
              <a:gd name="connsiteY791" fmla="*/ 1174750 h 5497513"/>
              <a:gd name="connsiteX792" fmla="*/ 599845 w 4175125"/>
              <a:gd name="connsiteY792" fmla="*/ 1149350 h 5497513"/>
              <a:gd name="connsiteX793" fmla="*/ 645069 w 4175125"/>
              <a:gd name="connsiteY793" fmla="*/ 1124744 h 5497513"/>
              <a:gd name="connsiteX794" fmla="*/ 690293 w 4175125"/>
              <a:gd name="connsiteY794" fmla="*/ 1102519 h 5497513"/>
              <a:gd name="connsiteX795" fmla="*/ 738691 w 4175125"/>
              <a:gd name="connsiteY795" fmla="*/ 1081881 h 5497513"/>
              <a:gd name="connsiteX796" fmla="*/ 787882 w 4175125"/>
              <a:gd name="connsiteY796" fmla="*/ 1062831 h 5497513"/>
              <a:gd name="connsiteX797" fmla="*/ 837867 w 4175125"/>
              <a:gd name="connsiteY797" fmla="*/ 1045369 h 5497513"/>
              <a:gd name="connsiteX798" fmla="*/ 885471 w 4175125"/>
              <a:gd name="connsiteY798" fmla="*/ 1030288 h 5497513"/>
              <a:gd name="connsiteX799" fmla="*/ 934662 w 4175125"/>
              <a:gd name="connsiteY799" fmla="*/ 1016000 h 5497513"/>
              <a:gd name="connsiteX800" fmla="*/ 983060 w 4175125"/>
              <a:gd name="connsiteY800" fmla="*/ 1002506 h 5497513"/>
              <a:gd name="connsiteX801" fmla="*/ 1031457 w 4175125"/>
              <a:gd name="connsiteY801" fmla="*/ 992188 h 5497513"/>
              <a:gd name="connsiteX802" fmla="*/ 1079062 w 4175125"/>
              <a:gd name="connsiteY802" fmla="*/ 983456 h 5497513"/>
              <a:gd name="connsiteX803" fmla="*/ 1125872 w 4175125"/>
              <a:gd name="connsiteY803" fmla="*/ 977106 h 5497513"/>
              <a:gd name="connsiteX804" fmla="*/ 1171890 w 4175125"/>
              <a:gd name="connsiteY804" fmla="*/ 971550 h 5497513"/>
              <a:gd name="connsiteX805" fmla="*/ 1217114 w 4175125"/>
              <a:gd name="connsiteY805" fmla="*/ 967581 h 5497513"/>
              <a:gd name="connsiteX806" fmla="*/ 109538 w 4175125"/>
              <a:gd name="connsiteY806" fmla="*/ 782638 h 5497513"/>
              <a:gd name="connsiteX807" fmla="*/ 123825 w 4175125"/>
              <a:gd name="connsiteY807" fmla="*/ 782638 h 5497513"/>
              <a:gd name="connsiteX808" fmla="*/ 136525 w 4175125"/>
              <a:gd name="connsiteY808" fmla="*/ 784226 h 5497513"/>
              <a:gd name="connsiteX809" fmla="*/ 150813 w 4175125"/>
              <a:gd name="connsiteY809" fmla="*/ 788194 h 5497513"/>
              <a:gd name="connsiteX810" fmla="*/ 165100 w 4175125"/>
              <a:gd name="connsiteY810" fmla="*/ 794544 h 5497513"/>
              <a:gd name="connsiteX811" fmla="*/ 178594 w 4175125"/>
              <a:gd name="connsiteY811" fmla="*/ 800895 h 5497513"/>
              <a:gd name="connsiteX812" fmla="*/ 191294 w 4175125"/>
              <a:gd name="connsiteY812" fmla="*/ 810419 h 5497513"/>
              <a:gd name="connsiteX813" fmla="*/ 203994 w 4175125"/>
              <a:gd name="connsiteY813" fmla="*/ 820738 h 5497513"/>
              <a:gd name="connsiteX814" fmla="*/ 215900 w 4175125"/>
              <a:gd name="connsiteY814" fmla="*/ 833438 h 5497513"/>
              <a:gd name="connsiteX815" fmla="*/ 227807 w 4175125"/>
              <a:gd name="connsiteY815" fmla="*/ 846933 h 5497513"/>
              <a:gd name="connsiteX816" fmla="*/ 239713 w 4175125"/>
              <a:gd name="connsiteY816" fmla="*/ 861219 h 5497513"/>
              <a:gd name="connsiteX817" fmla="*/ 248444 w 4175125"/>
              <a:gd name="connsiteY817" fmla="*/ 877888 h 5497513"/>
              <a:gd name="connsiteX818" fmla="*/ 257969 w 4175125"/>
              <a:gd name="connsiteY818" fmla="*/ 894558 h 5497513"/>
              <a:gd name="connsiteX819" fmla="*/ 265113 w 4175125"/>
              <a:gd name="connsiteY819" fmla="*/ 912813 h 5497513"/>
              <a:gd name="connsiteX820" fmla="*/ 273050 w 4175125"/>
              <a:gd name="connsiteY820" fmla="*/ 932657 h 5497513"/>
              <a:gd name="connsiteX821" fmla="*/ 278607 w 4175125"/>
              <a:gd name="connsiteY821" fmla="*/ 953294 h 5497513"/>
              <a:gd name="connsiteX822" fmla="*/ 282576 w 4175125"/>
              <a:gd name="connsiteY822" fmla="*/ 973932 h 5497513"/>
              <a:gd name="connsiteX823" fmla="*/ 286544 w 4175125"/>
              <a:gd name="connsiteY823" fmla="*/ 993776 h 5497513"/>
              <a:gd name="connsiteX824" fmla="*/ 287338 w 4175125"/>
              <a:gd name="connsiteY824" fmla="*/ 1014413 h 5497513"/>
              <a:gd name="connsiteX825" fmla="*/ 287338 w 4175125"/>
              <a:gd name="connsiteY825" fmla="*/ 1034257 h 5497513"/>
              <a:gd name="connsiteX826" fmla="*/ 284957 w 4175125"/>
              <a:gd name="connsiteY826" fmla="*/ 1052513 h 5497513"/>
              <a:gd name="connsiteX827" fmla="*/ 282576 w 4175125"/>
              <a:gd name="connsiteY827" fmla="*/ 1069976 h 5497513"/>
              <a:gd name="connsiteX828" fmla="*/ 278607 w 4175125"/>
              <a:gd name="connsiteY828" fmla="*/ 1088232 h 5497513"/>
              <a:gd name="connsiteX829" fmla="*/ 273050 w 4175125"/>
              <a:gd name="connsiteY829" fmla="*/ 1104107 h 5497513"/>
              <a:gd name="connsiteX830" fmla="*/ 266700 w 4175125"/>
              <a:gd name="connsiteY830" fmla="*/ 1119982 h 5497513"/>
              <a:gd name="connsiteX831" fmla="*/ 260350 w 4175125"/>
              <a:gd name="connsiteY831" fmla="*/ 1134269 h 5497513"/>
              <a:gd name="connsiteX832" fmla="*/ 250825 w 4175125"/>
              <a:gd name="connsiteY832" fmla="*/ 1146969 h 5497513"/>
              <a:gd name="connsiteX833" fmla="*/ 240507 w 4175125"/>
              <a:gd name="connsiteY833" fmla="*/ 1157288 h 5497513"/>
              <a:gd name="connsiteX834" fmla="*/ 230188 w 4175125"/>
              <a:gd name="connsiteY834" fmla="*/ 1167607 h 5497513"/>
              <a:gd name="connsiteX835" fmla="*/ 218282 w 4175125"/>
              <a:gd name="connsiteY835" fmla="*/ 1175544 h 5497513"/>
              <a:gd name="connsiteX836" fmla="*/ 207169 w 4175125"/>
              <a:gd name="connsiteY836" fmla="*/ 1181894 h 5497513"/>
              <a:gd name="connsiteX837" fmla="*/ 192882 w 4175125"/>
              <a:gd name="connsiteY837" fmla="*/ 1185863 h 5497513"/>
              <a:gd name="connsiteX838" fmla="*/ 178594 w 4175125"/>
              <a:gd name="connsiteY838" fmla="*/ 1189038 h 5497513"/>
              <a:gd name="connsiteX839" fmla="*/ 165100 w 4175125"/>
              <a:gd name="connsiteY839" fmla="*/ 1189038 h 5497513"/>
              <a:gd name="connsiteX840" fmla="*/ 150813 w 4175125"/>
              <a:gd name="connsiteY840" fmla="*/ 1187451 h 5497513"/>
              <a:gd name="connsiteX841" fmla="*/ 136525 w 4175125"/>
              <a:gd name="connsiteY841" fmla="*/ 1183482 h 5497513"/>
              <a:gd name="connsiteX842" fmla="*/ 122238 w 4175125"/>
              <a:gd name="connsiteY842" fmla="*/ 1177926 h 5497513"/>
              <a:gd name="connsiteX843" fmla="*/ 109538 w 4175125"/>
              <a:gd name="connsiteY843" fmla="*/ 1170782 h 5497513"/>
              <a:gd name="connsiteX844" fmla="*/ 96044 w 4175125"/>
              <a:gd name="connsiteY844" fmla="*/ 1161257 h 5497513"/>
              <a:gd name="connsiteX845" fmla="*/ 83344 w 4175125"/>
              <a:gd name="connsiteY845" fmla="*/ 1150938 h 5497513"/>
              <a:gd name="connsiteX846" fmla="*/ 71438 w 4175125"/>
              <a:gd name="connsiteY846" fmla="*/ 1139032 h 5497513"/>
              <a:gd name="connsiteX847" fmla="*/ 60325 w 4175125"/>
              <a:gd name="connsiteY847" fmla="*/ 1124744 h 5497513"/>
              <a:gd name="connsiteX848" fmla="*/ 48419 w 4175125"/>
              <a:gd name="connsiteY848" fmla="*/ 1110457 h 5497513"/>
              <a:gd name="connsiteX849" fmla="*/ 38894 w 4175125"/>
              <a:gd name="connsiteY849" fmla="*/ 1093788 h 5497513"/>
              <a:gd name="connsiteX850" fmla="*/ 30163 w 4175125"/>
              <a:gd name="connsiteY850" fmla="*/ 1077119 h 5497513"/>
              <a:gd name="connsiteX851" fmla="*/ 22225 w 4175125"/>
              <a:gd name="connsiteY851" fmla="*/ 1058863 h 5497513"/>
              <a:gd name="connsiteX852" fmla="*/ 14288 w 4175125"/>
              <a:gd name="connsiteY852" fmla="*/ 1039019 h 5497513"/>
              <a:gd name="connsiteX853" fmla="*/ 9525 w 4175125"/>
              <a:gd name="connsiteY853" fmla="*/ 1018382 h 5497513"/>
              <a:gd name="connsiteX854" fmla="*/ 5556 w 4175125"/>
              <a:gd name="connsiteY854" fmla="*/ 998538 h 5497513"/>
              <a:gd name="connsiteX855" fmla="*/ 1588 w 4175125"/>
              <a:gd name="connsiteY855" fmla="*/ 977901 h 5497513"/>
              <a:gd name="connsiteX856" fmla="*/ 0 w 4175125"/>
              <a:gd name="connsiteY856" fmla="*/ 957263 h 5497513"/>
              <a:gd name="connsiteX857" fmla="*/ 0 w 4175125"/>
              <a:gd name="connsiteY857" fmla="*/ 937419 h 5497513"/>
              <a:gd name="connsiteX858" fmla="*/ 2381 w 4175125"/>
              <a:gd name="connsiteY858" fmla="*/ 919163 h 5497513"/>
              <a:gd name="connsiteX859" fmla="*/ 5556 w 4175125"/>
              <a:gd name="connsiteY859" fmla="*/ 900907 h 5497513"/>
              <a:gd name="connsiteX860" fmla="*/ 9525 w 4175125"/>
              <a:gd name="connsiteY860" fmla="*/ 884239 h 5497513"/>
              <a:gd name="connsiteX861" fmla="*/ 14288 w 4175125"/>
              <a:gd name="connsiteY861" fmla="*/ 867569 h 5497513"/>
              <a:gd name="connsiteX862" fmla="*/ 20638 w 4175125"/>
              <a:gd name="connsiteY862" fmla="*/ 851695 h 5497513"/>
              <a:gd name="connsiteX863" fmla="*/ 27781 w 4175125"/>
              <a:gd name="connsiteY863" fmla="*/ 837407 h 5497513"/>
              <a:gd name="connsiteX864" fmla="*/ 36513 w 4175125"/>
              <a:gd name="connsiteY864" fmla="*/ 825500 h 5497513"/>
              <a:gd name="connsiteX865" fmla="*/ 46831 w 4175125"/>
              <a:gd name="connsiteY865" fmla="*/ 814389 h 5497513"/>
              <a:gd name="connsiteX866" fmla="*/ 57150 w 4175125"/>
              <a:gd name="connsiteY866" fmla="*/ 804070 h 5497513"/>
              <a:gd name="connsiteX867" fmla="*/ 69056 w 4175125"/>
              <a:gd name="connsiteY867" fmla="*/ 796132 h 5497513"/>
              <a:gd name="connsiteX868" fmla="*/ 80963 w 4175125"/>
              <a:gd name="connsiteY868" fmla="*/ 789782 h 5497513"/>
              <a:gd name="connsiteX869" fmla="*/ 95250 w 4175125"/>
              <a:gd name="connsiteY869" fmla="*/ 785813 h 5497513"/>
              <a:gd name="connsiteX870" fmla="*/ 380703 w 4175125"/>
              <a:gd name="connsiteY870" fmla="*/ 536575 h 5497513"/>
              <a:gd name="connsiteX871" fmla="*/ 396537 w 4175125"/>
              <a:gd name="connsiteY871" fmla="*/ 536575 h 5497513"/>
              <a:gd name="connsiteX872" fmla="*/ 410787 w 4175125"/>
              <a:gd name="connsiteY872" fmla="*/ 538952 h 5497513"/>
              <a:gd name="connsiteX873" fmla="*/ 425038 w 4175125"/>
              <a:gd name="connsiteY873" fmla="*/ 542913 h 5497513"/>
              <a:gd name="connsiteX874" fmla="*/ 440871 w 4175125"/>
              <a:gd name="connsiteY874" fmla="*/ 549251 h 5497513"/>
              <a:gd name="connsiteX875" fmla="*/ 455122 w 4175125"/>
              <a:gd name="connsiteY875" fmla="*/ 557173 h 5497513"/>
              <a:gd name="connsiteX876" fmla="*/ 469372 w 4175125"/>
              <a:gd name="connsiteY876" fmla="*/ 566679 h 5497513"/>
              <a:gd name="connsiteX877" fmla="*/ 482039 w 4175125"/>
              <a:gd name="connsiteY877" fmla="*/ 578562 h 5497513"/>
              <a:gd name="connsiteX878" fmla="*/ 495498 w 4175125"/>
              <a:gd name="connsiteY878" fmla="*/ 589653 h 5497513"/>
              <a:gd name="connsiteX879" fmla="*/ 508165 w 4175125"/>
              <a:gd name="connsiteY879" fmla="*/ 603912 h 5497513"/>
              <a:gd name="connsiteX880" fmla="*/ 520040 w 4175125"/>
              <a:gd name="connsiteY880" fmla="*/ 619757 h 5497513"/>
              <a:gd name="connsiteX881" fmla="*/ 530332 w 4175125"/>
              <a:gd name="connsiteY881" fmla="*/ 636393 h 5497513"/>
              <a:gd name="connsiteX882" fmla="*/ 540624 w 4175125"/>
              <a:gd name="connsiteY882" fmla="*/ 653821 h 5497513"/>
              <a:gd name="connsiteX883" fmla="*/ 548541 w 4175125"/>
              <a:gd name="connsiteY883" fmla="*/ 672834 h 5497513"/>
              <a:gd name="connsiteX884" fmla="*/ 556458 w 4175125"/>
              <a:gd name="connsiteY884" fmla="*/ 692640 h 5497513"/>
              <a:gd name="connsiteX885" fmla="*/ 562791 w 4175125"/>
              <a:gd name="connsiteY885" fmla="*/ 713236 h 5497513"/>
              <a:gd name="connsiteX886" fmla="*/ 566750 w 4175125"/>
              <a:gd name="connsiteY886" fmla="*/ 733834 h 5497513"/>
              <a:gd name="connsiteX887" fmla="*/ 570708 w 4175125"/>
              <a:gd name="connsiteY887" fmla="*/ 753639 h 5497513"/>
              <a:gd name="connsiteX888" fmla="*/ 571500 w 4175125"/>
              <a:gd name="connsiteY888" fmla="*/ 774236 h 5497513"/>
              <a:gd name="connsiteX889" fmla="*/ 571500 w 4175125"/>
              <a:gd name="connsiteY889" fmla="*/ 792457 h 5497513"/>
              <a:gd name="connsiteX890" fmla="*/ 570708 w 4175125"/>
              <a:gd name="connsiteY890" fmla="*/ 811470 h 5497513"/>
              <a:gd name="connsiteX891" fmla="*/ 567542 w 4175125"/>
              <a:gd name="connsiteY891" fmla="*/ 829691 h 5497513"/>
              <a:gd name="connsiteX892" fmla="*/ 563583 w 4175125"/>
              <a:gd name="connsiteY892" fmla="*/ 847119 h 5497513"/>
              <a:gd name="connsiteX893" fmla="*/ 558833 w 4175125"/>
              <a:gd name="connsiteY893" fmla="*/ 862171 h 5497513"/>
              <a:gd name="connsiteX894" fmla="*/ 552499 w 4175125"/>
              <a:gd name="connsiteY894" fmla="*/ 878014 h 5497513"/>
              <a:gd name="connsiteX895" fmla="*/ 544583 w 4175125"/>
              <a:gd name="connsiteY895" fmla="*/ 890690 h 5497513"/>
              <a:gd name="connsiteX896" fmla="*/ 534291 w 4175125"/>
              <a:gd name="connsiteY896" fmla="*/ 904157 h 5497513"/>
              <a:gd name="connsiteX897" fmla="*/ 524790 w 4175125"/>
              <a:gd name="connsiteY897" fmla="*/ 914456 h 5497513"/>
              <a:gd name="connsiteX898" fmla="*/ 512915 w 4175125"/>
              <a:gd name="connsiteY898" fmla="*/ 923170 h 5497513"/>
              <a:gd name="connsiteX899" fmla="*/ 500248 w 4175125"/>
              <a:gd name="connsiteY899" fmla="*/ 931092 h 5497513"/>
              <a:gd name="connsiteX900" fmla="*/ 487581 w 4175125"/>
              <a:gd name="connsiteY900" fmla="*/ 937429 h 5497513"/>
              <a:gd name="connsiteX901" fmla="*/ 471747 w 4175125"/>
              <a:gd name="connsiteY901" fmla="*/ 941390 h 5497513"/>
              <a:gd name="connsiteX902" fmla="*/ 457497 w 4175125"/>
              <a:gd name="connsiteY902" fmla="*/ 942975 h 5497513"/>
              <a:gd name="connsiteX903" fmla="*/ 443246 w 4175125"/>
              <a:gd name="connsiteY903" fmla="*/ 942975 h 5497513"/>
              <a:gd name="connsiteX904" fmla="*/ 427413 w 4175125"/>
              <a:gd name="connsiteY904" fmla="*/ 940598 h 5497513"/>
              <a:gd name="connsiteX905" fmla="*/ 413162 w 4175125"/>
              <a:gd name="connsiteY905" fmla="*/ 935053 h 5497513"/>
              <a:gd name="connsiteX906" fmla="*/ 398912 w 4175125"/>
              <a:gd name="connsiteY906" fmla="*/ 930300 h 5497513"/>
              <a:gd name="connsiteX907" fmla="*/ 384662 w 4175125"/>
              <a:gd name="connsiteY907" fmla="*/ 922378 h 5497513"/>
              <a:gd name="connsiteX908" fmla="*/ 370411 w 4175125"/>
              <a:gd name="connsiteY908" fmla="*/ 912079 h 5497513"/>
              <a:gd name="connsiteX909" fmla="*/ 356161 w 4175125"/>
              <a:gd name="connsiteY909" fmla="*/ 900988 h 5497513"/>
              <a:gd name="connsiteX910" fmla="*/ 343494 w 4175125"/>
              <a:gd name="connsiteY910" fmla="*/ 888313 h 5497513"/>
              <a:gd name="connsiteX911" fmla="*/ 331618 w 4175125"/>
              <a:gd name="connsiteY911" fmla="*/ 874054 h 5497513"/>
              <a:gd name="connsiteX912" fmla="*/ 319743 w 4175125"/>
              <a:gd name="connsiteY912" fmla="*/ 859794 h 5497513"/>
              <a:gd name="connsiteX913" fmla="*/ 308659 w 4175125"/>
              <a:gd name="connsiteY913" fmla="*/ 843158 h 5497513"/>
              <a:gd name="connsiteX914" fmla="*/ 299159 w 4175125"/>
              <a:gd name="connsiteY914" fmla="*/ 824937 h 5497513"/>
              <a:gd name="connsiteX915" fmla="*/ 290451 w 4175125"/>
              <a:gd name="connsiteY915" fmla="*/ 805132 h 5497513"/>
              <a:gd name="connsiteX916" fmla="*/ 282534 w 4175125"/>
              <a:gd name="connsiteY916" fmla="*/ 786119 h 5497513"/>
              <a:gd name="connsiteX917" fmla="*/ 276992 w 4175125"/>
              <a:gd name="connsiteY917" fmla="*/ 764730 h 5497513"/>
              <a:gd name="connsiteX918" fmla="*/ 272242 w 4175125"/>
              <a:gd name="connsiteY918" fmla="*/ 745717 h 5497513"/>
              <a:gd name="connsiteX919" fmla="*/ 269075 w 4175125"/>
              <a:gd name="connsiteY919" fmla="*/ 725119 h 5497513"/>
              <a:gd name="connsiteX920" fmla="*/ 266700 w 4175125"/>
              <a:gd name="connsiteY920" fmla="*/ 705314 h 5497513"/>
              <a:gd name="connsiteX921" fmla="*/ 266700 w 4175125"/>
              <a:gd name="connsiteY921" fmla="*/ 685509 h 5497513"/>
              <a:gd name="connsiteX922" fmla="*/ 268283 w 4175125"/>
              <a:gd name="connsiteY922" fmla="*/ 668081 h 5497513"/>
              <a:gd name="connsiteX923" fmla="*/ 270658 w 4175125"/>
              <a:gd name="connsiteY923" fmla="*/ 649861 h 5497513"/>
              <a:gd name="connsiteX924" fmla="*/ 276200 w 4175125"/>
              <a:gd name="connsiteY924" fmla="*/ 632432 h 5497513"/>
              <a:gd name="connsiteX925" fmla="*/ 280950 w 4175125"/>
              <a:gd name="connsiteY925" fmla="*/ 615795 h 5497513"/>
              <a:gd name="connsiteX926" fmla="*/ 287284 w 4175125"/>
              <a:gd name="connsiteY926" fmla="*/ 601536 h 5497513"/>
              <a:gd name="connsiteX927" fmla="*/ 295201 w 4175125"/>
              <a:gd name="connsiteY927" fmla="*/ 587277 h 5497513"/>
              <a:gd name="connsiteX928" fmla="*/ 304701 w 4175125"/>
              <a:gd name="connsiteY928" fmla="*/ 575393 h 5497513"/>
              <a:gd name="connsiteX929" fmla="*/ 314993 w 4175125"/>
              <a:gd name="connsiteY929" fmla="*/ 563510 h 5497513"/>
              <a:gd name="connsiteX930" fmla="*/ 326077 w 4175125"/>
              <a:gd name="connsiteY930" fmla="*/ 554796 h 5497513"/>
              <a:gd name="connsiteX931" fmla="*/ 337952 w 4175125"/>
              <a:gd name="connsiteY931" fmla="*/ 546874 h 5497513"/>
              <a:gd name="connsiteX932" fmla="*/ 352202 w 4175125"/>
              <a:gd name="connsiteY932" fmla="*/ 542121 h 5497513"/>
              <a:gd name="connsiteX933" fmla="*/ 366453 w 4175125"/>
              <a:gd name="connsiteY933" fmla="*/ 538159 h 5497513"/>
              <a:gd name="connsiteX934" fmla="*/ 754856 w 4175125"/>
              <a:gd name="connsiteY934" fmla="*/ 292100 h 5497513"/>
              <a:gd name="connsiteX935" fmla="*/ 773112 w 4175125"/>
              <a:gd name="connsiteY935" fmla="*/ 293685 h 5497513"/>
              <a:gd name="connsiteX936" fmla="*/ 790575 w 4175125"/>
              <a:gd name="connsiteY936" fmla="*/ 294478 h 5497513"/>
              <a:gd name="connsiteX937" fmla="*/ 808831 w 4175125"/>
              <a:gd name="connsiteY937" fmla="*/ 300024 h 5497513"/>
              <a:gd name="connsiteX938" fmla="*/ 825500 w 4175125"/>
              <a:gd name="connsiteY938" fmla="*/ 306363 h 5497513"/>
              <a:gd name="connsiteX939" fmla="*/ 842169 w 4175125"/>
              <a:gd name="connsiteY939" fmla="*/ 314286 h 5497513"/>
              <a:gd name="connsiteX940" fmla="*/ 858838 w 4175125"/>
              <a:gd name="connsiteY940" fmla="*/ 324585 h 5497513"/>
              <a:gd name="connsiteX941" fmla="*/ 874712 w 4175125"/>
              <a:gd name="connsiteY941" fmla="*/ 336470 h 5497513"/>
              <a:gd name="connsiteX942" fmla="*/ 890588 w 4175125"/>
              <a:gd name="connsiteY942" fmla="*/ 349148 h 5497513"/>
              <a:gd name="connsiteX943" fmla="*/ 903288 w 4175125"/>
              <a:gd name="connsiteY943" fmla="*/ 364994 h 5497513"/>
              <a:gd name="connsiteX944" fmla="*/ 916781 w 4175125"/>
              <a:gd name="connsiteY944" fmla="*/ 381634 h 5497513"/>
              <a:gd name="connsiteX945" fmla="*/ 929481 w 4175125"/>
              <a:gd name="connsiteY945" fmla="*/ 398272 h 5497513"/>
              <a:gd name="connsiteX946" fmla="*/ 939800 w 4175125"/>
              <a:gd name="connsiteY946" fmla="*/ 418080 h 5497513"/>
              <a:gd name="connsiteX947" fmla="*/ 949325 w 4175125"/>
              <a:gd name="connsiteY947" fmla="*/ 438681 h 5497513"/>
              <a:gd name="connsiteX948" fmla="*/ 956469 w 4175125"/>
              <a:gd name="connsiteY948" fmla="*/ 460866 h 5497513"/>
              <a:gd name="connsiteX949" fmla="*/ 962025 w 4175125"/>
              <a:gd name="connsiteY949" fmla="*/ 483050 h 5497513"/>
              <a:gd name="connsiteX950" fmla="*/ 965994 w 4175125"/>
              <a:gd name="connsiteY950" fmla="*/ 505235 h 5497513"/>
              <a:gd name="connsiteX951" fmla="*/ 968375 w 4175125"/>
              <a:gd name="connsiteY951" fmla="*/ 527421 h 5497513"/>
              <a:gd name="connsiteX952" fmla="*/ 968375 w 4175125"/>
              <a:gd name="connsiteY952" fmla="*/ 548022 h 5497513"/>
              <a:gd name="connsiteX953" fmla="*/ 966788 w 4175125"/>
              <a:gd name="connsiteY953" fmla="*/ 568621 h 5497513"/>
              <a:gd name="connsiteX954" fmla="*/ 964406 w 4175125"/>
              <a:gd name="connsiteY954" fmla="*/ 589223 h 5497513"/>
              <a:gd name="connsiteX955" fmla="*/ 959644 w 4175125"/>
              <a:gd name="connsiteY955" fmla="*/ 609031 h 5497513"/>
              <a:gd name="connsiteX956" fmla="*/ 954088 w 4175125"/>
              <a:gd name="connsiteY956" fmla="*/ 627254 h 5497513"/>
              <a:gd name="connsiteX957" fmla="*/ 946150 w 4175125"/>
              <a:gd name="connsiteY957" fmla="*/ 645477 h 5497513"/>
              <a:gd name="connsiteX958" fmla="*/ 935831 w 4175125"/>
              <a:gd name="connsiteY958" fmla="*/ 660532 h 5497513"/>
              <a:gd name="connsiteX959" fmla="*/ 925512 w 4175125"/>
              <a:gd name="connsiteY959" fmla="*/ 676378 h 5497513"/>
              <a:gd name="connsiteX960" fmla="*/ 913606 w 4175125"/>
              <a:gd name="connsiteY960" fmla="*/ 690639 h 5497513"/>
              <a:gd name="connsiteX961" fmla="*/ 900906 w 4175125"/>
              <a:gd name="connsiteY961" fmla="*/ 702524 h 5497513"/>
              <a:gd name="connsiteX962" fmla="*/ 885031 w 4175125"/>
              <a:gd name="connsiteY962" fmla="*/ 712825 h 5497513"/>
              <a:gd name="connsiteX963" fmla="*/ 869950 w 4175125"/>
              <a:gd name="connsiteY963" fmla="*/ 720748 h 5497513"/>
              <a:gd name="connsiteX964" fmla="*/ 852488 w 4175125"/>
              <a:gd name="connsiteY964" fmla="*/ 727087 h 5497513"/>
              <a:gd name="connsiteX965" fmla="*/ 834231 w 4175125"/>
              <a:gd name="connsiteY965" fmla="*/ 731841 h 5497513"/>
              <a:gd name="connsiteX966" fmla="*/ 815975 w 4175125"/>
              <a:gd name="connsiteY966" fmla="*/ 733425 h 5497513"/>
              <a:gd name="connsiteX967" fmla="*/ 799306 w 4175125"/>
              <a:gd name="connsiteY967" fmla="*/ 733425 h 5497513"/>
              <a:gd name="connsiteX968" fmla="*/ 781050 w 4175125"/>
              <a:gd name="connsiteY968" fmla="*/ 731048 h 5497513"/>
              <a:gd name="connsiteX969" fmla="*/ 762794 w 4175125"/>
              <a:gd name="connsiteY969" fmla="*/ 727087 h 5497513"/>
              <a:gd name="connsiteX970" fmla="*/ 746125 w 4175125"/>
              <a:gd name="connsiteY970" fmla="*/ 720748 h 5497513"/>
              <a:gd name="connsiteX971" fmla="*/ 729456 w 4175125"/>
              <a:gd name="connsiteY971" fmla="*/ 712825 h 5497513"/>
              <a:gd name="connsiteX972" fmla="*/ 711994 w 4175125"/>
              <a:gd name="connsiteY972" fmla="*/ 702524 h 5497513"/>
              <a:gd name="connsiteX973" fmla="*/ 696912 w 4175125"/>
              <a:gd name="connsiteY973" fmla="*/ 690639 h 5497513"/>
              <a:gd name="connsiteX974" fmla="*/ 682625 w 4175125"/>
              <a:gd name="connsiteY974" fmla="*/ 677963 h 5497513"/>
              <a:gd name="connsiteX975" fmla="*/ 668338 w 4175125"/>
              <a:gd name="connsiteY975" fmla="*/ 662116 h 5497513"/>
              <a:gd name="connsiteX976" fmla="*/ 654844 w 4175125"/>
              <a:gd name="connsiteY976" fmla="*/ 645477 h 5497513"/>
              <a:gd name="connsiteX977" fmla="*/ 642938 w 4175125"/>
              <a:gd name="connsiteY977" fmla="*/ 627254 h 5497513"/>
              <a:gd name="connsiteX978" fmla="*/ 631825 w 4175125"/>
              <a:gd name="connsiteY978" fmla="*/ 609031 h 5497513"/>
              <a:gd name="connsiteX979" fmla="*/ 622300 w 4175125"/>
              <a:gd name="connsiteY979" fmla="*/ 588429 h 5497513"/>
              <a:gd name="connsiteX980" fmla="*/ 614362 w 4175125"/>
              <a:gd name="connsiteY980" fmla="*/ 566244 h 5497513"/>
              <a:gd name="connsiteX981" fmla="*/ 609600 w 4175125"/>
              <a:gd name="connsiteY981" fmla="*/ 544060 h 5497513"/>
              <a:gd name="connsiteX982" fmla="*/ 605631 w 4175125"/>
              <a:gd name="connsiteY982" fmla="*/ 521875 h 5497513"/>
              <a:gd name="connsiteX983" fmla="*/ 603250 w 4175125"/>
              <a:gd name="connsiteY983" fmla="*/ 499689 h 5497513"/>
              <a:gd name="connsiteX984" fmla="*/ 603250 w 4175125"/>
              <a:gd name="connsiteY984" fmla="*/ 479089 h 5497513"/>
              <a:gd name="connsiteX985" fmla="*/ 604044 w 4175125"/>
              <a:gd name="connsiteY985" fmla="*/ 458489 h 5497513"/>
              <a:gd name="connsiteX986" fmla="*/ 606425 w 4175125"/>
              <a:gd name="connsiteY986" fmla="*/ 437888 h 5497513"/>
              <a:gd name="connsiteX987" fmla="*/ 611981 w 4175125"/>
              <a:gd name="connsiteY987" fmla="*/ 418080 h 5497513"/>
              <a:gd name="connsiteX988" fmla="*/ 618331 w 4175125"/>
              <a:gd name="connsiteY988" fmla="*/ 399856 h 5497513"/>
              <a:gd name="connsiteX989" fmla="*/ 626269 w 4175125"/>
              <a:gd name="connsiteY989" fmla="*/ 381634 h 5497513"/>
              <a:gd name="connsiteX990" fmla="*/ 635794 w 4175125"/>
              <a:gd name="connsiteY990" fmla="*/ 364994 h 5497513"/>
              <a:gd name="connsiteX991" fmla="*/ 646112 w 4175125"/>
              <a:gd name="connsiteY991" fmla="*/ 350732 h 5497513"/>
              <a:gd name="connsiteX992" fmla="*/ 657225 w 4175125"/>
              <a:gd name="connsiteY992" fmla="*/ 336470 h 5497513"/>
              <a:gd name="connsiteX993" fmla="*/ 671512 w 4175125"/>
              <a:gd name="connsiteY993" fmla="*/ 324585 h 5497513"/>
              <a:gd name="connsiteX994" fmla="*/ 685800 w 4175125"/>
              <a:gd name="connsiteY994" fmla="*/ 314286 h 5497513"/>
              <a:gd name="connsiteX995" fmla="*/ 701675 w 4175125"/>
              <a:gd name="connsiteY995" fmla="*/ 304777 h 5497513"/>
              <a:gd name="connsiteX996" fmla="*/ 718344 w 4175125"/>
              <a:gd name="connsiteY996" fmla="*/ 298439 h 5497513"/>
              <a:gd name="connsiteX997" fmla="*/ 736600 w 4175125"/>
              <a:gd name="connsiteY997" fmla="*/ 294478 h 5497513"/>
              <a:gd name="connsiteX998" fmla="*/ 1210897 w 4175125"/>
              <a:gd name="connsiteY998" fmla="*/ 142875 h 5497513"/>
              <a:gd name="connsiteX999" fmla="*/ 1231495 w 4175125"/>
              <a:gd name="connsiteY999" fmla="*/ 144465 h 5497513"/>
              <a:gd name="connsiteX1000" fmla="*/ 1252092 w 4175125"/>
              <a:gd name="connsiteY1000" fmla="*/ 148439 h 5497513"/>
              <a:gd name="connsiteX1001" fmla="*/ 1271898 w 4175125"/>
              <a:gd name="connsiteY1001" fmla="*/ 156388 h 5497513"/>
              <a:gd name="connsiteX1002" fmla="*/ 1291703 w 4175125"/>
              <a:gd name="connsiteY1002" fmla="*/ 165132 h 5497513"/>
              <a:gd name="connsiteX1003" fmla="*/ 1309132 w 4175125"/>
              <a:gd name="connsiteY1003" fmla="*/ 177055 h 5497513"/>
              <a:gd name="connsiteX1004" fmla="*/ 1326560 w 4175125"/>
              <a:gd name="connsiteY1004" fmla="*/ 191363 h 5497513"/>
              <a:gd name="connsiteX1005" fmla="*/ 1343197 w 4175125"/>
              <a:gd name="connsiteY1005" fmla="*/ 207259 h 5497513"/>
              <a:gd name="connsiteX1006" fmla="*/ 1359041 w 4175125"/>
              <a:gd name="connsiteY1006" fmla="*/ 224747 h 5497513"/>
              <a:gd name="connsiteX1007" fmla="*/ 1373301 w 4175125"/>
              <a:gd name="connsiteY1007" fmla="*/ 246208 h 5497513"/>
              <a:gd name="connsiteX1008" fmla="*/ 1385977 w 4175125"/>
              <a:gd name="connsiteY1008" fmla="*/ 268464 h 5497513"/>
              <a:gd name="connsiteX1009" fmla="*/ 1397860 w 4175125"/>
              <a:gd name="connsiteY1009" fmla="*/ 291515 h 5497513"/>
              <a:gd name="connsiteX1010" fmla="*/ 1408159 w 4175125"/>
              <a:gd name="connsiteY1010" fmla="*/ 316156 h 5497513"/>
              <a:gd name="connsiteX1011" fmla="*/ 1417665 w 4175125"/>
              <a:gd name="connsiteY1011" fmla="*/ 342387 h 5497513"/>
              <a:gd name="connsiteX1012" fmla="*/ 1424003 w 4175125"/>
              <a:gd name="connsiteY1012" fmla="*/ 369412 h 5497513"/>
              <a:gd name="connsiteX1013" fmla="*/ 1428756 w 4175125"/>
              <a:gd name="connsiteY1013" fmla="*/ 398028 h 5497513"/>
              <a:gd name="connsiteX1014" fmla="*/ 1431925 w 4175125"/>
              <a:gd name="connsiteY1014" fmla="*/ 426642 h 5497513"/>
              <a:gd name="connsiteX1015" fmla="*/ 1431925 w 4175125"/>
              <a:gd name="connsiteY1015" fmla="*/ 455258 h 5497513"/>
              <a:gd name="connsiteX1016" fmla="*/ 1430341 w 4175125"/>
              <a:gd name="connsiteY1016" fmla="*/ 483078 h 5497513"/>
              <a:gd name="connsiteX1017" fmla="*/ 1427964 w 4175125"/>
              <a:gd name="connsiteY1017" fmla="*/ 510103 h 5497513"/>
              <a:gd name="connsiteX1018" fmla="*/ 1422418 w 4175125"/>
              <a:gd name="connsiteY1018" fmla="*/ 536334 h 5497513"/>
              <a:gd name="connsiteX1019" fmla="*/ 1414496 w 4175125"/>
              <a:gd name="connsiteY1019" fmla="*/ 560975 h 5497513"/>
              <a:gd name="connsiteX1020" fmla="*/ 1405782 w 4175125"/>
              <a:gd name="connsiteY1020" fmla="*/ 583231 h 5497513"/>
              <a:gd name="connsiteX1021" fmla="*/ 1395483 w 4175125"/>
              <a:gd name="connsiteY1021" fmla="*/ 605487 h 5497513"/>
              <a:gd name="connsiteX1022" fmla="*/ 1383600 w 4175125"/>
              <a:gd name="connsiteY1022" fmla="*/ 624565 h 5497513"/>
              <a:gd name="connsiteX1023" fmla="*/ 1370924 w 4175125"/>
              <a:gd name="connsiteY1023" fmla="*/ 642846 h 5497513"/>
              <a:gd name="connsiteX1024" fmla="*/ 1355872 w 4175125"/>
              <a:gd name="connsiteY1024" fmla="*/ 660334 h 5497513"/>
              <a:gd name="connsiteX1025" fmla="*/ 1339236 w 4175125"/>
              <a:gd name="connsiteY1025" fmla="*/ 674642 h 5497513"/>
              <a:gd name="connsiteX1026" fmla="*/ 1322599 w 4175125"/>
              <a:gd name="connsiteY1026" fmla="*/ 685769 h 5497513"/>
              <a:gd name="connsiteX1027" fmla="*/ 1304378 w 4175125"/>
              <a:gd name="connsiteY1027" fmla="*/ 695307 h 5497513"/>
              <a:gd name="connsiteX1028" fmla="*/ 1284573 w 4175125"/>
              <a:gd name="connsiteY1028" fmla="*/ 701667 h 5497513"/>
              <a:gd name="connsiteX1029" fmla="*/ 1263975 w 4175125"/>
              <a:gd name="connsiteY1029" fmla="*/ 707230 h 5497513"/>
              <a:gd name="connsiteX1030" fmla="*/ 1243378 w 4175125"/>
              <a:gd name="connsiteY1030" fmla="*/ 708026 h 5497513"/>
              <a:gd name="connsiteX1031" fmla="*/ 1222780 w 4175125"/>
              <a:gd name="connsiteY1031" fmla="*/ 705641 h 5497513"/>
              <a:gd name="connsiteX1032" fmla="*/ 1202975 w 4175125"/>
              <a:gd name="connsiteY1032" fmla="*/ 701667 h 5497513"/>
              <a:gd name="connsiteX1033" fmla="*/ 1183962 w 4175125"/>
              <a:gd name="connsiteY1033" fmla="*/ 695307 h 5497513"/>
              <a:gd name="connsiteX1034" fmla="*/ 1164156 w 4175125"/>
              <a:gd name="connsiteY1034" fmla="*/ 684974 h 5497513"/>
              <a:gd name="connsiteX1035" fmla="*/ 1145935 w 4175125"/>
              <a:gd name="connsiteY1035" fmla="*/ 673051 h 5497513"/>
              <a:gd name="connsiteX1036" fmla="*/ 1127715 w 4175125"/>
              <a:gd name="connsiteY1036" fmla="*/ 658743 h 5497513"/>
              <a:gd name="connsiteX1037" fmla="*/ 1111078 w 4175125"/>
              <a:gd name="connsiteY1037" fmla="*/ 642846 h 5497513"/>
              <a:gd name="connsiteX1038" fmla="*/ 1095234 w 4175125"/>
              <a:gd name="connsiteY1038" fmla="*/ 624565 h 5497513"/>
              <a:gd name="connsiteX1039" fmla="*/ 1080974 w 4175125"/>
              <a:gd name="connsiteY1039" fmla="*/ 603898 h 5497513"/>
              <a:gd name="connsiteX1040" fmla="*/ 1068298 w 4175125"/>
              <a:gd name="connsiteY1040" fmla="*/ 583231 h 5497513"/>
              <a:gd name="connsiteX1041" fmla="*/ 1056415 w 4175125"/>
              <a:gd name="connsiteY1041" fmla="*/ 560180 h 5497513"/>
              <a:gd name="connsiteX1042" fmla="*/ 1046116 w 4175125"/>
              <a:gd name="connsiteY1042" fmla="*/ 533949 h 5497513"/>
              <a:gd name="connsiteX1043" fmla="*/ 1038194 w 4175125"/>
              <a:gd name="connsiteY1043" fmla="*/ 507719 h 5497513"/>
              <a:gd name="connsiteX1044" fmla="*/ 1030272 w 4175125"/>
              <a:gd name="connsiteY1044" fmla="*/ 480694 h 5497513"/>
              <a:gd name="connsiteX1045" fmla="*/ 1026311 w 4175125"/>
              <a:gd name="connsiteY1045" fmla="*/ 452078 h 5497513"/>
              <a:gd name="connsiteX1046" fmla="*/ 1023934 w 4175125"/>
              <a:gd name="connsiteY1046" fmla="*/ 423463 h 5497513"/>
              <a:gd name="connsiteX1047" fmla="*/ 1022350 w 4175125"/>
              <a:gd name="connsiteY1047" fmla="*/ 394053 h 5497513"/>
              <a:gd name="connsiteX1048" fmla="*/ 1023934 w 4175125"/>
              <a:gd name="connsiteY1048" fmla="*/ 367027 h 5497513"/>
              <a:gd name="connsiteX1049" fmla="*/ 1027896 w 4175125"/>
              <a:gd name="connsiteY1049" fmla="*/ 340002 h 5497513"/>
              <a:gd name="connsiteX1050" fmla="*/ 1032649 w 4175125"/>
              <a:gd name="connsiteY1050" fmla="*/ 315361 h 5497513"/>
              <a:gd name="connsiteX1051" fmla="*/ 1039779 w 4175125"/>
              <a:gd name="connsiteY1051" fmla="*/ 289926 h 5497513"/>
              <a:gd name="connsiteX1052" fmla="*/ 1048493 w 4175125"/>
              <a:gd name="connsiteY1052" fmla="*/ 266874 h 5497513"/>
              <a:gd name="connsiteX1053" fmla="*/ 1058792 w 4175125"/>
              <a:gd name="connsiteY1053" fmla="*/ 244618 h 5497513"/>
              <a:gd name="connsiteX1054" fmla="*/ 1070675 w 4175125"/>
              <a:gd name="connsiteY1054" fmla="*/ 224747 h 5497513"/>
              <a:gd name="connsiteX1055" fmla="*/ 1083351 w 4175125"/>
              <a:gd name="connsiteY1055" fmla="*/ 207259 h 5497513"/>
              <a:gd name="connsiteX1056" fmla="*/ 1099195 w 4175125"/>
              <a:gd name="connsiteY1056" fmla="*/ 189772 h 5497513"/>
              <a:gd name="connsiteX1057" fmla="*/ 1115039 w 4175125"/>
              <a:gd name="connsiteY1057" fmla="*/ 177055 h 5497513"/>
              <a:gd name="connsiteX1058" fmla="*/ 1131676 w 4175125"/>
              <a:gd name="connsiteY1058" fmla="*/ 163542 h 5497513"/>
              <a:gd name="connsiteX1059" fmla="*/ 1151481 w 4175125"/>
              <a:gd name="connsiteY1059" fmla="*/ 154798 h 5497513"/>
              <a:gd name="connsiteX1060" fmla="*/ 1170494 w 4175125"/>
              <a:gd name="connsiteY1060" fmla="*/ 148439 h 5497513"/>
              <a:gd name="connsiteX1061" fmla="*/ 1190300 w 4175125"/>
              <a:gd name="connsiteY1061" fmla="*/ 144465 h 5497513"/>
              <a:gd name="connsiteX1062" fmla="*/ 1786694 w 4175125"/>
              <a:gd name="connsiteY1062" fmla="*/ 0 h 5497513"/>
              <a:gd name="connsiteX1063" fmla="*/ 1801022 w 4175125"/>
              <a:gd name="connsiteY1063" fmla="*/ 0 h 5497513"/>
              <a:gd name="connsiteX1064" fmla="*/ 1815349 w 4175125"/>
              <a:gd name="connsiteY1064" fmla="*/ 0 h 5497513"/>
              <a:gd name="connsiteX1065" fmla="*/ 1829677 w 4175125"/>
              <a:gd name="connsiteY1065" fmla="*/ 1589 h 5497513"/>
              <a:gd name="connsiteX1066" fmla="*/ 1844005 w 4175125"/>
              <a:gd name="connsiteY1066" fmla="*/ 3973 h 5497513"/>
              <a:gd name="connsiteX1067" fmla="*/ 1856741 w 4175125"/>
              <a:gd name="connsiteY1067" fmla="*/ 7946 h 5497513"/>
              <a:gd name="connsiteX1068" fmla="*/ 1871865 w 4175125"/>
              <a:gd name="connsiteY1068" fmla="*/ 12713 h 5497513"/>
              <a:gd name="connsiteX1069" fmla="*/ 1884601 w 4175125"/>
              <a:gd name="connsiteY1069" fmla="*/ 18274 h 5497513"/>
              <a:gd name="connsiteX1070" fmla="*/ 1897337 w 4175125"/>
              <a:gd name="connsiteY1070" fmla="*/ 24631 h 5497513"/>
              <a:gd name="connsiteX1071" fmla="*/ 1910869 w 4175125"/>
              <a:gd name="connsiteY1071" fmla="*/ 30987 h 5497513"/>
              <a:gd name="connsiteX1072" fmla="*/ 1922013 w 4175125"/>
              <a:gd name="connsiteY1072" fmla="*/ 38933 h 5497513"/>
              <a:gd name="connsiteX1073" fmla="*/ 1933953 w 4175125"/>
              <a:gd name="connsiteY1073" fmla="*/ 48467 h 5497513"/>
              <a:gd name="connsiteX1074" fmla="*/ 1945893 w 4175125"/>
              <a:gd name="connsiteY1074" fmla="*/ 57207 h 5497513"/>
              <a:gd name="connsiteX1075" fmla="*/ 1957833 w 4175125"/>
              <a:gd name="connsiteY1075" fmla="*/ 67536 h 5497513"/>
              <a:gd name="connsiteX1076" fmla="*/ 1968977 w 4175125"/>
              <a:gd name="connsiteY1076" fmla="*/ 79454 h 5497513"/>
              <a:gd name="connsiteX1077" fmla="*/ 1980121 w 4175125"/>
              <a:gd name="connsiteY1077" fmla="*/ 91372 h 5497513"/>
              <a:gd name="connsiteX1078" fmla="*/ 1999225 w 4175125"/>
              <a:gd name="connsiteY1078" fmla="*/ 116798 h 5497513"/>
              <a:gd name="connsiteX1079" fmla="*/ 2017533 w 4175125"/>
              <a:gd name="connsiteY1079" fmla="*/ 146195 h 5497513"/>
              <a:gd name="connsiteX1080" fmla="*/ 2033453 w 4175125"/>
              <a:gd name="connsiteY1080" fmla="*/ 177182 h 5497513"/>
              <a:gd name="connsiteX1081" fmla="*/ 2047781 w 4175125"/>
              <a:gd name="connsiteY1081" fmla="*/ 209758 h 5497513"/>
              <a:gd name="connsiteX1082" fmla="*/ 2059721 w 4175125"/>
              <a:gd name="connsiteY1082" fmla="*/ 244718 h 5497513"/>
              <a:gd name="connsiteX1083" fmla="*/ 2070069 w 4175125"/>
              <a:gd name="connsiteY1083" fmla="*/ 281266 h 5497513"/>
              <a:gd name="connsiteX1084" fmla="*/ 2076437 w 4175125"/>
              <a:gd name="connsiteY1084" fmla="*/ 320199 h 5497513"/>
              <a:gd name="connsiteX1085" fmla="*/ 2080417 w 4175125"/>
              <a:gd name="connsiteY1085" fmla="*/ 359131 h 5497513"/>
              <a:gd name="connsiteX1086" fmla="*/ 2081213 w 4175125"/>
              <a:gd name="connsiteY1086" fmla="*/ 401242 h 5497513"/>
              <a:gd name="connsiteX1087" fmla="*/ 2080417 w 4175125"/>
              <a:gd name="connsiteY1087" fmla="*/ 440968 h 5497513"/>
              <a:gd name="connsiteX1088" fmla="*/ 2076437 w 4175125"/>
              <a:gd name="connsiteY1088" fmla="*/ 481490 h 5497513"/>
              <a:gd name="connsiteX1089" fmla="*/ 2070069 w 4175125"/>
              <a:gd name="connsiteY1089" fmla="*/ 519627 h 5497513"/>
              <a:gd name="connsiteX1090" fmla="*/ 2059721 w 4175125"/>
              <a:gd name="connsiteY1090" fmla="*/ 556971 h 5497513"/>
              <a:gd name="connsiteX1091" fmla="*/ 2047781 w 4175125"/>
              <a:gd name="connsiteY1091" fmla="*/ 591136 h 5497513"/>
              <a:gd name="connsiteX1092" fmla="*/ 2033453 w 4175125"/>
              <a:gd name="connsiteY1092" fmla="*/ 624507 h 5497513"/>
              <a:gd name="connsiteX1093" fmla="*/ 2017533 w 4175125"/>
              <a:gd name="connsiteY1093" fmla="*/ 656288 h 5497513"/>
              <a:gd name="connsiteX1094" fmla="*/ 1999225 w 4175125"/>
              <a:gd name="connsiteY1094" fmla="*/ 683303 h 5497513"/>
              <a:gd name="connsiteX1095" fmla="*/ 1980121 w 4175125"/>
              <a:gd name="connsiteY1095" fmla="*/ 709522 h 5497513"/>
              <a:gd name="connsiteX1096" fmla="*/ 1968977 w 4175125"/>
              <a:gd name="connsiteY1096" fmla="*/ 721440 h 5497513"/>
              <a:gd name="connsiteX1097" fmla="*/ 1957833 w 4175125"/>
              <a:gd name="connsiteY1097" fmla="*/ 732564 h 5497513"/>
              <a:gd name="connsiteX1098" fmla="*/ 1945893 w 4175125"/>
              <a:gd name="connsiteY1098" fmla="*/ 743687 h 5497513"/>
              <a:gd name="connsiteX1099" fmla="*/ 1933953 w 4175125"/>
              <a:gd name="connsiteY1099" fmla="*/ 752427 h 5497513"/>
              <a:gd name="connsiteX1100" fmla="*/ 1922013 w 4175125"/>
              <a:gd name="connsiteY1100" fmla="*/ 761962 h 5497513"/>
              <a:gd name="connsiteX1101" fmla="*/ 1910869 w 4175125"/>
              <a:gd name="connsiteY1101" fmla="*/ 769112 h 5497513"/>
              <a:gd name="connsiteX1102" fmla="*/ 1897337 w 4175125"/>
              <a:gd name="connsiteY1102" fmla="*/ 777058 h 5497513"/>
              <a:gd name="connsiteX1103" fmla="*/ 1884601 w 4175125"/>
              <a:gd name="connsiteY1103" fmla="*/ 783414 h 5497513"/>
              <a:gd name="connsiteX1104" fmla="*/ 1871865 w 4175125"/>
              <a:gd name="connsiteY1104" fmla="*/ 788975 h 5497513"/>
              <a:gd name="connsiteX1105" fmla="*/ 1856741 w 4175125"/>
              <a:gd name="connsiteY1105" fmla="*/ 792948 h 5497513"/>
              <a:gd name="connsiteX1106" fmla="*/ 1844005 w 4175125"/>
              <a:gd name="connsiteY1106" fmla="*/ 796921 h 5497513"/>
              <a:gd name="connsiteX1107" fmla="*/ 1829677 w 4175125"/>
              <a:gd name="connsiteY1107" fmla="*/ 799305 h 5497513"/>
              <a:gd name="connsiteX1108" fmla="*/ 1815349 w 4175125"/>
              <a:gd name="connsiteY1108" fmla="*/ 800893 h 5497513"/>
              <a:gd name="connsiteX1109" fmla="*/ 1801022 w 4175125"/>
              <a:gd name="connsiteY1109" fmla="*/ 801688 h 5497513"/>
              <a:gd name="connsiteX1110" fmla="*/ 1786694 w 4175125"/>
              <a:gd name="connsiteY1110" fmla="*/ 800893 h 5497513"/>
              <a:gd name="connsiteX1111" fmla="*/ 1772366 w 4175125"/>
              <a:gd name="connsiteY1111" fmla="*/ 799305 h 5497513"/>
              <a:gd name="connsiteX1112" fmla="*/ 1758038 w 4175125"/>
              <a:gd name="connsiteY1112" fmla="*/ 796921 h 5497513"/>
              <a:gd name="connsiteX1113" fmla="*/ 1743710 w 4175125"/>
              <a:gd name="connsiteY1113" fmla="*/ 792948 h 5497513"/>
              <a:gd name="connsiteX1114" fmla="*/ 1730974 w 4175125"/>
              <a:gd name="connsiteY1114" fmla="*/ 788975 h 5497513"/>
              <a:gd name="connsiteX1115" fmla="*/ 1717442 w 4175125"/>
              <a:gd name="connsiteY1115" fmla="*/ 783414 h 5497513"/>
              <a:gd name="connsiteX1116" fmla="*/ 1704706 w 4175125"/>
              <a:gd name="connsiteY1116" fmla="*/ 777058 h 5497513"/>
              <a:gd name="connsiteX1117" fmla="*/ 1691174 w 4175125"/>
              <a:gd name="connsiteY1117" fmla="*/ 769112 h 5497513"/>
              <a:gd name="connsiteX1118" fmla="*/ 1678438 w 4175125"/>
              <a:gd name="connsiteY1118" fmla="*/ 761962 h 5497513"/>
              <a:gd name="connsiteX1119" fmla="*/ 1666498 w 4175125"/>
              <a:gd name="connsiteY1119" fmla="*/ 752427 h 5497513"/>
              <a:gd name="connsiteX1120" fmla="*/ 1654558 w 4175125"/>
              <a:gd name="connsiteY1120" fmla="*/ 743687 h 5497513"/>
              <a:gd name="connsiteX1121" fmla="*/ 1643414 w 4175125"/>
              <a:gd name="connsiteY1121" fmla="*/ 732564 h 5497513"/>
              <a:gd name="connsiteX1122" fmla="*/ 1633066 w 4175125"/>
              <a:gd name="connsiteY1122" fmla="*/ 721440 h 5497513"/>
              <a:gd name="connsiteX1123" fmla="*/ 1621922 w 4175125"/>
              <a:gd name="connsiteY1123" fmla="*/ 709522 h 5497513"/>
              <a:gd name="connsiteX1124" fmla="*/ 1601226 w 4175125"/>
              <a:gd name="connsiteY1124" fmla="*/ 683303 h 5497513"/>
              <a:gd name="connsiteX1125" fmla="*/ 1582918 w 4175125"/>
              <a:gd name="connsiteY1125" fmla="*/ 656288 h 5497513"/>
              <a:gd name="connsiteX1126" fmla="*/ 1567794 w 4175125"/>
              <a:gd name="connsiteY1126" fmla="*/ 624507 h 5497513"/>
              <a:gd name="connsiteX1127" fmla="*/ 1553466 w 4175125"/>
              <a:gd name="connsiteY1127" fmla="*/ 591136 h 5497513"/>
              <a:gd name="connsiteX1128" fmla="*/ 1541526 w 4175125"/>
              <a:gd name="connsiteY1128" fmla="*/ 556971 h 5497513"/>
              <a:gd name="connsiteX1129" fmla="*/ 1531974 w 4175125"/>
              <a:gd name="connsiteY1129" fmla="*/ 519627 h 5497513"/>
              <a:gd name="connsiteX1130" fmla="*/ 1525606 w 4175125"/>
              <a:gd name="connsiteY1130" fmla="*/ 481490 h 5497513"/>
              <a:gd name="connsiteX1131" fmla="*/ 1520830 w 4175125"/>
              <a:gd name="connsiteY1131" fmla="*/ 440968 h 5497513"/>
              <a:gd name="connsiteX1132" fmla="*/ 1519238 w 4175125"/>
              <a:gd name="connsiteY1132" fmla="*/ 401242 h 5497513"/>
              <a:gd name="connsiteX1133" fmla="*/ 1520830 w 4175125"/>
              <a:gd name="connsiteY1133" fmla="*/ 359131 h 5497513"/>
              <a:gd name="connsiteX1134" fmla="*/ 1525606 w 4175125"/>
              <a:gd name="connsiteY1134" fmla="*/ 320199 h 5497513"/>
              <a:gd name="connsiteX1135" fmla="*/ 1531974 w 4175125"/>
              <a:gd name="connsiteY1135" fmla="*/ 281266 h 5497513"/>
              <a:gd name="connsiteX1136" fmla="*/ 1541526 w 4175125"/>
              <a:gd name="connsiteY1136" fmla="*/ 244718 h 5497513"/>
              <a:gd name="connsiteX1137" fmla="*/ 1553466 w 4175125"/>
              <a:gd name="connsiteY1137" fmla="*/ 209758 h 5497513"/>
              <a:gd name="connsiteX1138" fmla="*/ 1567794 w 4175125"/>
              <a:gd name="connsiteY1138" fmla="*/ 177182 h 5497513"/>
              <a:gd name="connsiteX1139" fmla="*/ 1582918 w 4175125"/>
              <a:gd name="connsiteY1139" fmla="*/ 146195 h 5497513"/>
              <a:gd name="connsiteX1140" fmla="*/ 1601226 w 4175125"/>
              <a:gd name="connsiteY1140" fmla="*/ 116798 h 5497513"/>
              <a:gd name="connsiteX1141" fmla="*/ 1621922 w 4175125"/>
              <a:gd name="connsiteY1141" fmla="*/ 91372 h 5497513"/>
              <a:gd name="connsiteX1142" fmla="*/ 1633066 w 4175125"/>
              <a:gd name="connsiteY1142" fmla="*/ 79454 h 5497513"/>
              <a:gd name="connsiteX1143" fmla="*/ 1643414 w 4175125"/>
              <a:gd name="connsiteY1143" fmla="*/ 67536 h 5497513"/>
              <a:gd name="connsiteX1144" fmla="*/ 1654558 w 4175125"/>
              <a:gd name="connsiteY1144" fmla="*/ 57207 h 5497513"/>
              <a:gd name="connsiteX1145" fmla="*/ 1666498 w 4175125"/>
              <a:gd name="connsiteY1145" fmla="*/ 48467 h 5497513"/>
              <a:gd name="connsiteX1146" fmla="*/ 1678438 w 4175125"/>
              <a:gd name="connsiteY1146" fmla="*/ 38933 h 5497513"/>
              <a:gd name="connsiteX1147" fmla="*/ 1691174 w 4175125"/>
              <a:gd name="connsiteY1147" fmla="*/ 30987 h 5497513"/>
              <a:gd name="connsiteX1148" fmla="*/ 1704706 w 4175125"/>
              <a:gd name="connsiteY1148" fmla="*/ 24631 h 5497513"/>
              <a:gd name="connsiteX1149" fmla="*/ 1717442 w 4175125"/>
              <a:gd name="connsiteY1149" fmla="*/ 18274 h 5497513"/>
              <a:gd name="connsiteX1150" fmla="*/ 1730974 w 4175125"/>
              <a:gd name="connsiteY1150" fmla="*/ 12713 h 5497513"/>
              <a:gd name="connsiteX1151" fmla="*/ 1743710 w 4175125"/>
              <a:gd name="connsiteY1151" fmla="*/ 7946 h 5497513"/>
              <a:gd name="connsiteX1152" fmla="*/ 1758038 w 4175125"/>
              <a:gd name="connsiteY1152" fmla="*/ 3973 h 5497513"/>
              <a:gd name="connsiteX1153" fmla="*/ 1772366 w 4175125"/>
              <a:gd name="connsiteY1153" fmla="*/ 1589 h 549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Lst>
            <a:rect l="l" t="t" r="r" b="b"/>
            <a:pathLst>
              <a:path w="4175125" h="5497513">
                <a:moveTo>
                  <a:pt x="4063488" y="2282825"/>
                </a:moveTo>
                <a:lnTo>
                  <a:pt x="4077740" y="2282825"/>
                </a:lnTo>
                <a:lnTo>
                  <a:pt x="4091991" y="2285201"/>
                </a:lnTo>
                <a:lnTo>
                  <a:pt x="4104659" y="2289162"/>
                </a:lnTo>
                <a:lnTo>
                  <a:pt x="4118119" y="2293915"/>
                </a:lnTo>
                <a:lnTo>
                  <a:pt x="4129995" y="2301836"/>
                </a:lnTo>
                <a:lnTo>
                  <a:pt x="4140288" y="2312133"/>
                </a:lnTo>
                <a:lnTo>
                  <a:pt x="4148997" y="2322431"/>
                </a:lnTo>
                <a:lnTo>
                  <a:pt x="4156915" y="2335897"/>
                </a:lnTo>
                <a:lnTo>
                  <a:pt x="4163249" y="2348571"/>
                </a:lnTo>
                <a:lnTo>
                  <a:pt x="4168791" y="2362829"/>
                </a:lnTo>
                <a:lnTo>
                  <a:pt x="4172750" y="2378671"/>
                </a:lnTo>
                <a:lnTo>
                  <a:pt x="4173542" y="2395305"/>
                </a:lnTo>
                <a:lnTo>
                  <a:pt x="4175125" y="2411940"/>
                </a:lnTo>
                <a:lnTo>
                  <a:pt x="4173542" y="2430158"/>
                </a:lnTo>
                <a:lnTo>
                  <a:pt x="4172750" y="2448377"/>
                </a:lnTo>
                <a:lnTo>
                  <a:pt x="4168791" y="2466595"/>
                </a:lnTo>
                <a:lnTo>
                  <a:pt x="4163249" y="2484814"/>
                </a:lnTo>
                <a:lnTo>
                  <a:pt x="4156915" y="2504617"/>
                </a:lnTo>
                <a:lnTo>
                  <a:pt x="4148997" y="2523628"/>
                </a:lnTo>
                <a:lnTo>
                  <a:pt x="4138704" y="2541846"/>
                </a:lnTo>
                <a:lnTo>
                  <a:pt x="4128412" y="2560065"/>
                </a:lnTo>
                <a:lnTo>
                  <a:pt x="4116535" y="2577491"/>
                </a:lnTo>
                <a:lnTo>
                  <a:pt x="4103867" y="2592541"/>
                </a:lnTo>
                <a:lnTo>
                  <a:pt x="4090408" y="2606800"/>
                </a:lnTo>
                <a:lnTo>
                  <a:pt x="4076156" y="2620265"/>
                </a:lnTo>
                <a:lnTo>
                  <a:pt x="4061905" y="2631355"/>
                </a:lnTo>
                <a:lnTo>
                  <a:pt x="4047653" y="2640860"/>
                </a:lnTo>
                <a:lnTo>
                  <a:pt x="4032610" y="2649574"/>
                </a:lnTo>
                <a:lnTo>
                  <a:pt x="4018358" y="2655911"/>
                </a:lnTo>
                <a:lnTo>
                  <a:pt x="4002523" y="2661455"/>
                </a:lnTo>
                <a:lnTo>
                  <a:pt x="3986688" y="2665416"/>
                </a:lnTo>
                <a:lnTo>
                  <a:pt x="3972437" y="2667000"/>
                </a:lnTo>
                <a:lnTo>
                  <a:pt x="3958185" y="2667000"/>
                </a:lnTo>
                <a:lnTo>
                  <a:pt x="3943934" y="2663832"/>
                </a:lnTo>
                <a:lnTo>
                  <a:pt x="3931266" y="2659871"/>
                </a:lnTo>
                <a:lnTo>
                  <a:pt x="3917806" y="2655118"/>
                </a:lnTo>
                <a:lnTo>
                  <a:pt x="3906722" y="2647197"/>
                </a:lnTo>
                <a:lnTo>
                  <a:pt x="3896429" y="2636900"/>
                </a:lnTo>
                <a:lnTo>
                  <a:pt x="3886928" y="2626602"/>
                </a:lnTo>
                <a:lnTo>
                  <a:pt x="3879010" y="2614721"/>
                </a:lnTo>
                <a:lnTo>
                  <a:pt x="3872676" y="2600463"/>
                </a:lnTo>
                <a:lnTo>
                  <a:pt x="3867926" y="2586205"/>
                </a:lnTo>
                <a:lnTo>
                  <a:pt x="3863967" y="2570362"/>
                </a:lnTo>
                <a:lnTo>
                  <a:pt x="3862384" y="2553728"/>
                </a:lnTo>
                <a:lnTo>
                  <a:pt x="3860800" y="2537094"/>
                </a:lnTo>
                <a:lnTo>
                  <a:pt x="3862384" y="2519667"/>
                </a:lnTo>
                <a:lnTo>
                  <a:pt x="3863967" y="2502241"/>
                </a:lnTo>
                <a:lnTo>
                  <a:pt x="3867926" y="2482438"/>
                </a:lnTo>
                <a:lnTo>
                  <a:pt x="3872676" y="2464219"/>
                </a:lnTo>
                <a:lnTo>
                  <a:pt x="3879010" y="2444416"/>
                </a:lnTo>
                <a:lnTo>
                  <a:pt x="3888511" y="2426198"/>
                </a:lnTo>
                <a:lnTo>
                  <a:pt x="3897221" y="2407187"/>
                </a:lnTo>
                <a:lnTo>
                  <a:pt x="3907513" y="2388968"/>
                </a:lnTo>
                <a:lnTo>
                  <a:pt x="3919390" y="2372334"/>
                </a:lnTo>
                <a:lnTo>
                  <a:pt x="3932849" y="2356492"/>
                </a:lnTo>
                <a:lnTo>
                  <a:pt x="3945517" y="2342234"/>
                </a:lnTo>
                <a:lnTo>
                  <a:pt x="3959769" y="2329560"/>
                </a:lnTo>
                <a:lnTo>
                  <a:pt x="3974020" y="2318470"/>
                </a:lnTo>
                <a:lnTo>
                  <a:pt x="3988272" y="2308173"/>
                </a:lnTo>
                <a:lnTo>
                  <a:pt x="4004107" y="2299460"/>
                </a:lnTo>
                <a:lnTo>
                  <a:pt x="4018358" y="2293123"/>
                </a:lnTo>
                <a:lnTo>
                  <a:pt x="4033402" y="2287578"/>
                </a:lnTo>
                <a:lnTo>
                  <a:pt x="4049237" y="2283617"/>
                </a:lnTo>
                <a:close/>
                <a:moveTo>
                  <a:pt x="2667436" y="2112963"/>
                </a:moveTo>
                <a:lnTo>
                  <a:pt x="2704729" y="2113757"/>
                </a:lnTo>
                <a:lnTo>
                  <a:pt x="2742815" y="2116933"/>
                </a:lnTo>
                <a:lnTo>
                  <a:pt x="2781694" y="2120109"/>
                </a:lnTo>
                <a:lnTo>
                  <a:pt x="2822161" y="2127254"/>
                </a:lnTo>
                <a:lnTo>
                  <a:pt x="2861834" y="2134399"/>
                </a:lnTo>
                <a:lnTo>
                  <a:pt x="2903887" y="2145515"/>
                </a:lnTo>
                <a:lnTo>
                  <a:pt x="2945147" y="2156630"/>
                </a:lnTo>
                <a:lnTo>
                  <a:pt x="2987201" y="2170920"/>
                </a:lnTo>
                <a:lnTo>
                  <a:pt x="3030048" y="2186799"/>
                </a:lnTo>
                <a:lnTo>
                  <a:pt x="3072894" y="2203472"/>
                </a:lnTo>
                <a:lnTo>
                  <a:pt x="3115741" y="2223320"/>
                </a:lnTo>
                <a:lnTo>
                  <a:pt x="3160175" y="2245550"/>
                </a:lnTo>
                <a:lnTo>
                  <a:pt x="3203022" y="2267781"/>
                </a:lnTo>
                <a:lnTo>
                  <a:pt x="3245869" y="2292393"/>
                </a:lnTo>
                <a:lnTo>
                  <a:pt x="3290303" y="2319387"/>
                </a:lnTo>
                <a:lnTo>
                  <a:pt x="3333150" y="2347174"/>
                </a:lnTo>
                <a:lnTo>
                  <a:pt x="3375996" y="2378138"/>
                </a:lnTo>
                <a:lnTo>
                  <a:pt x="3417256" y="2409101"/>
                </a:lnTo>
                <a:lnTo>
                  <a:pt x="3457723" y="2441653"/>
                </a:lnTo>
                <a:lnTo>
                  <a:pt x="3496602" y="2475792"/>
                </a:lnTo>
                <a:lnTo>
                  <a:pt x="3533102" y="2510725"/>
                </a:lnTo>
                <a:lnTo>
                  <a:pt x="3568014" y="2545658"/>
                </a:lnTo>
                <a:lnTo>
                  <a:pt x="3602133" y="2582179"/>
                </a:lnTo>
                <a:lnTo>
                  <a:pt x="3633078" y="2620288"/>
                </a:lnTo>
                <a:lnTo>
                  <a:pt x="3661642" y="2657603"/>
                </a:lnTo>
                <a:lnTo>
                  <a:pt x="3689414" y="2695712"/>
                </a:lnTo>
                <a:lnTo>
                  <a:pt x="3714804" y="2734615"/>
                </a:lnTo>
                <a:lnTo>
                  <a:pt x="3738608" y="2773518"/>
                </a:lnTo>
                <a:lnTo>
                  <a:pt x="3759238" y="2814009"/>
                </a:lnTo>
                <a:lnTo>
                  <a:pt x="3779075" y="2854500"/>
                </a:lnTo>
                <a:lnTo>
                  <a:pt x="3797324" y="2894196"/>
                </a:lnTo>
                <a:lnTo>
                  <a:pt x="3812400" y="2934687"/>
                </a:lnTo>
                <a:lnTo>
                  <a:pt x="3825889" y="2976766"/>
                </a:lnTo>
                <a:lnTo>
                  <a:pt x="3837791" y="3016463"/>
                </a:lnTo>
                <a:lnTo>
                  <a:pt x="3846519" y="3058541"/>
                </a:lnTo>
                <a:lnTo>
                  <a:pt x="3854454" y="3099032"/>
                </a:lnTo>
                <a:lnTo>
                  <a:pt x="3858421" y="3138729"/>
                </a:lnTo>
                <a:lnTo>
                  <a:pt x="3862388" y="3179219"/>
                </a:lnTo>
                <a:lnTo>
                  <a:pt x="3862388" y="3219710"/>
                </a:lnTo>
                <a:lnTo>
                  <a:pt x="3860801" y="3260201"/>
                </a:lnTo>
                <a:lnTo>
                  <a:pt x="3856834" y="3299104"/>
                </a:lnTo>
                <a:lnTo>
                  <a:pt x="3850486" y="3338007"/>
                </a:lnTo>
                <a:lnTo>
                  <a:pt x="3842552" y="3376910"/>
                </a:lnTo>
                <a:lnTo>
                  <a:pt x="3832236" y="3415019"/>
                </a:lnTo>
                <a:lnTo>
                  <a:pt x="3819541" y="3451540"/>
                </a:lnTo>
                <a:lnTo>
                  <a:pt x="3803672" y="3487267"/>
                </a:lnTo>
                <a:lnTo>
                  <a:pt x="3787009" y="3522994"/>
                </a:lnTo>
                <a:lnTo>
                  <a:pt x="3767173" y="3557927"/>
                </a:lnTo>
                <a:lnTo>
                  <a:pt x="3744162" y="3592066"/>
                </a:lnTo>
                <a:lnTo>
                  <a:pt x="3695761" y="3657963"/>
                </a:lnTo>
                <a:lnTo>
                  <a:pt x="3643393" y="3724654"/>
                </a:lnTo>
                <a:lnTo>
                  <a:pt x="3590231" y="3792138"/>
                </a:lnTo>
                <a:lnTo>
                  <a:pt x="3534689" y="3861211"/>
                </a:lnTo>
                <a:lnTo>
                  <a:pt x="3421224" y="3998562"/>
                </a:lnTo>
                <a:lnTo>
                  <a:pt x="3364095" y="4069222"/>
                </a:lnTo>
                <a:lnTo>
                  <a:pt x="3307759" y="4140676"/>
                </a:lnTo>
                <a:lnTo>
                  <a:pt x="3252217" y="4212130"/>
                </a:lnTo>
                <a:lnTo>
                  <a:pt x="3199055" y="4285173"/>
                </a:lnTo>
                <a:lnTo>
                  <a:pt x="3148273" y="4358215"/>
                </a:lnTo>
                <a:lnTo>
                  <a:pt x="3123676" y="4395530"/>
                </a:lnTo>
                <a:lnTo>
                  <a:pt x="3099872" y="4433639"/>
                </a:lnTo>
                <a:lnTo>
                  <a:pt x="3076862" y="4470160"/>
                </a:lnTo>
                <a:lnTo>
                  <a:pt x="3056232" y="4509063"/>
                </a:lnTo>
                <a:lnTo>
                  <a:pt x="3034808" y="4546378"/>
                </a:lnTo>
                <a:lnTo>
                  <a:pt x="3015765" y="4584487"/>
                </a:lnTo>
                <a:lnTo>
                  <a:pt x="2995929" y="4623389"/>
                </a:lnTo>
                <a:lnTo>
                  <a:pt x="2979266" y="4660704"/>
                </a:lnTo>
                <a:lnTo>
                  <a:pt x="2963397" y="4700401"/>
                </a:lnTo>
                <a:lnTo>
                  <a:pt x="2949115" y="4740098"/>
                </a:lnTo>
                <a:lnTo>
                  <a:pt x="2920550" y="4819492"/>
                </a:lnTo>
                <a:lnTo>
                  <a:pt x="2889605" y="4900473"/>
                </a:lnTo>
                <a:lnTo>
                  <a:pt x="2857073" y="4982249"/>
                </a:lnTo>
                <a:lnTo>
                  <a:pt x="2838824" y="5022739"/>
                </a:lnTo>
                <a:lnTo>
                  <a:pt x="2820574" y="5063230"/>
                </a:lnTo>
                <a:lnTo>
                  <a:pt x="2800737" y="5102133"/>
                </a:lnTo>
                <a:lnTo>
                  <a:pt x="2781694" y="5139448"/>
                </a:lnTo>
                <a:lnTo>
                  <a:pt x="2759477" y="5177557"/>
                </a:lnTo>
                <a:lnTo>
                  <a:pt x="2737260" y="5212490"/>
                </a:lnTo>
                <a:lnTo>
                  <a:pt x="2715044" y="5247423"/>
                </a:lnTo>
                <a:lnTo>
                  <a:pt x="2690446" y="5281562"/>
                </a:lnTo>
                <a:lnTo>
                  <a:pt x="2665849" y="5312526"/>
                </a:lnTo>
                <a:lnTo>
                  <a:pt x="2638078" y="5342696"/>
                </a:lnTo>
                <a:lnTo>
                  <a:pt x="2611100" y="5369689"/>
                </a:lnTo>
                <a:lnTo>
                  <a:pt x="2582536" y="5395095"/>
                </a:lnTo>
                <a:lnTo>
                  <a:pt x="2551591" y="5418120"/>
                </a:lnTo>
                <a:lnTo>
                  <a:pt x="2519852" y="5438762"/>
                </a:lnTo>
                <a:lnTo>
                  <a:pt x="2504776" y="5448289"/>
                </a:lnTo>
                <a:lnTo>
                  <a:pt x="2487320" y="5456228"/>
                </a:lnTo>
                <a:lnTo>
                  <a:pt x="2469071" y="5463374"/>
                </a:lnTo>
                <a:lnTo>
                  <a:pt x="2452408" y="5471313"/>
                </a:lnTo>
                <a:lnTo>
                  <a:pt x="2434158" y="5477665"/>
                </a:lnTo>
                <a:lnTo>
                  <a:pt x="2415909" y="5483222"/>
                </a:lnTo>
                <a:lnTo>
                  <a:pt x="2397659" y="5487192"/>
                </a:lnTo>
                <a:lnTo>
                  <a:pt x="2378616" y="5491162"/>
                </a:lnTo>
                <a:lnTo>
                  <a:pt x="2358780" y="5495131"/>
                </a:lnTo>
                <a:lnTo>
                  <a:pt x="2339737" y="5495925"/>
                </a:lnTo>
                <a:lnTo>
                  <a:pt x="2318313" y="5497513"/>
                </a:lnTo>
                <a:lnTo>
                  <a:pt x="2297683" y="5497513"/>
                </a:lnTo>
                <a:lnTo>
                  <a:pt x="2277053" y="5497513"/>
                </a:lnTo>
                <a:lnTo>
                  <a:pt x="2254836" y="5495131"/>
                </a:lnTo>
                <a:lnTo>
                  <a:pt x="2232619" y="5491956"/>
                </a:lnTo>
                <a:lnTo>
                  <a:pt x="2210403" y="5489574"/>
                </a:lnTo>
                <a:lnTo>
                  <a:pt x="2187392" y="5484810"/>
                </a:lnTo>
                <a:lnTo>
                  <a:pt x="2163588" y="5479253"/>
                </a:lnTo>
                <a:lnTo>
                  <a:pt x="2140578" y="5471313"/>
                </a:lnTo>
                <a:lnTo>
                  <a:pt x="2115981" y="5463374"/>
                </a:lnTo>
                <a:lnTo>
                  <a:pt x="2090590" y="5456228"/>
                </a:lnTo>
                <a:lnTo>
                  <a:pt x="2065199" y="5445113"/>
                </a:lnTo>
                <a:lnTo>
                  <a:pt x="2040602" y="5433998"/>
                </a:lnTo>
                <a:lnTo>
                  <a:pt x="2012831" y="5422089"/>
                </a:lnTo>
                <a:lnTo>
                  <a:pt x="1986647" y="5407798"/>
                </a:lnTo>
                <a:lnTo>
                  <a:pt x="1962049" y="5395095"/>
                </a:lnTo>
                <a:lnTo>
                  <a:pt x="1939039" y="5380805"/>
                </a:lnTo>
                <a:lnTo>
                  <a:pt x="1916822" y="5366514"/>
                </a:lnTo>
                <a:lnTo>
                  <a:pt x="1896192" y="5350635"/>
                </a:lnTo>
                <a:lnTo>
                  <a:pt x="1874769" y="5336344"/>
                </a:lnTo>
                <a:lnTo>
                  <a:pt x="1856519" y="5320465"/>
                </a:lnTo>
                <a:lnTo>
                  <a:pt x="1839063" y="5304587"/>
                </a:lnTo>
                <a:lnTo>
                  <a:pt x="1821607" y="5287914"/>
                </a:lnTo>
                <a:lnTo>
                  <a:pt x="1806531" y="5271241"/>
                </a:lnTo>
                <a:lnTo>
                  <a:pt x="1792249" y="5255363"/>
                </a:lnTo>
                <a:lnTo>
                  <a:pt x="1777966" y="5237102"/>
                </a:lnTo>
                <a:lnTo>
                  <a:pt x="1766064" y="5220429"/>
                </a:lnTo>
                <a:lnTo>
                  <a:pt x="1754163" y="5203757"/>
                </a:lnTo>
                <a:lnTo>
                  <a:pt x="1743848" y="5185496"/>
                </a:lnTo>
                <a:lnTo>
                  <a:pt x="1733533" y="5167236"/>
                </a:lnTo>
                <a:lnTo>
                  <a:pt x="1725598" y="5148975"/>
                </a:lnTo>
                <a:lnTo>
                  <a:pt x="1717663" y="5130715"/>
                </a:lnTo>
                <a:lnTo>
                  <a:pt x="1709729" y="5112454"/>
                </a:lnTo>
                <a:lnTo>
                  <a:pt x="1704968" y="5094194"/>
                </a:lnTo>
                <a:lnTo>
                  <a:pt x="1699414" y="5074345"/>
                </a:lnTo>
                <a:lnTo>
                  <a:pt x="1694653" y="5056879"/>
                </a:lnTo>
                <a:lnTo>
                  <a:pt x="1691479" y="5037030"/>
                </a:lnTo>
                <a:lnTo>
                  <a:pt x="1687512" y="5018770"/>
                </a:lnTo>
                <a:lnTo>
                  <a:pt x="1685131" y="4981455"/>
                </a:lnTo>
                <a:lnTo>
                  <a:pt x="1684338" y="4941758"/>
                </a:lnTo>
                <a:lnTo>
                  <a:pt x="1686718" y="4904443"/>
                </a:lnTo>
                <a:lnTo>
                  <a:pt x="1690686" y="4866334"/>
                </a:lnTo>
                <a:lnTo>
                  <a:pt x="1698620" y="4829019"/>
                </a:lnTo>
                <a:lnTo>
                  <a:pt x="1707348" y="4790910"/>
                </a:lnTo>
                <a:lnTo>
                  <a:pt x="1717663" y="4753595"/>
                </a:lnTo>
                <a:lnTo>
                  <a:pt x="1731152" y="4718662"/>
                </a:lnTo>
                <a:lnTo>
                  <a:pt x="1746228" y="4682141"/>
                </a:lnTo>
                <a:lnTo>
                  <a:pt x="1762097" y="4648001"/>
                </a:lnTo>
                <a:lnTo>
                  <a:pt x="1778760" y="4613862"/>
                </a:lnTo>
                <a:lnTo>
                  <a:pt x="1798596" y="4581311"/>
                </a:lnTo>
                <a:lnTo>
                  <a:pt x="1817639" y="4550347"/>
                </a:lnTo>
                <a:lnTo>
                  <a:pt x="1837476" y="4520178"/>
                </a:lnTo>
                <a:lnTo>
                  <a:pt x="1859693" y="4493184"/>
                </a:lnTo>
                <a:lnTo>
                  <a:pt x="1880323" y="4466984"/>
                </a:lnTo>
                <a:lnTo>
                  <a:pt x="1902540" y="4442372"/>
                </a:lnTo>
                <a:lnTo>
                  <a:pt x="1924757" y="4419348"/>
                </a:lnTo>
                <a:lnTo>
                  <a:pt x="1946974" y="4397911"/>
                </a:lnTo>
                <a:lnTo>
                  <a:pt x="1967604" y="4380445"/>
                </a:lnTo>
                <a:lnTo>
                  <a:pt x="2014418" y="4344718"/>
                </a:lnTo>
                <a:lnTo>
                  <a:pt x="2065199" y="4308197"/>
                </a:lnTo>
                <a:lnTo>
                  <a:pt x="2173903" y="4231979"/>
                </a:lnTo>
                <a:lnTo>
                  <a:pt x="2232619" y="4191488"/>
                </a:lnTo>
                <a:lnTo>
                  <a:pt x="2289749" y="4148616"/>
                </a:lnTo>
                <a:lnTo>
                  <a:pt x="2317520" y="4126385"/>
                </a:lnTo>
                <a:lnTo>
                  <a:pt x="2344497" y="4103361"/>
                </a:lnTo>
                <a:lnTo>
                  <a:pt x="2371475" y="4079543"/>
                </a:lnTo>
                <a:lnTo>
                  <a:pt x="2397659" y="4056519"/>
                </a:lnTo>
                <a:lnTo>
                  <a:pt x="2423844" y="4031113"/>
                </a:lnTo>
                <a:lnTo>
                  <a:pt x="2447647" y="4005707"/>
                </a:lnTo>
                <a:lnTo>
                  <a:pt x="2470658" y="3979507"/>
                </a:lnTo>
                <a:lnTo>
                  <a:pt x="2491288" y="3951719"/>
                </a:lnTo>
                <a:lnTo>
                  <a:pt x="2511918" y="3924726"/>
                </a:lnTo>
                <a:lnTo>
                  <a:pt x="2530167" y="3896144"/>
                </a:lnTo>
                <a:lnTo>
                  <a:pt x="2546036" y="3867562"/>
                </a:lnTo>
                <a:lnTo>
                  <a:pt x="2560319" y="3836599"/>
                </a:lnTo>
                <a:lnTo>
                  <a:pt x="2572221" y="3804841"/>
                </a:lnTo>
                <a:lnTo>
                  <a:pt x="2582536" y="3773878"/>
                </a:lnTo>
                <a:lnTo>
                  <a:pt x="2590470" y="3739738"/>
                </a:lnTo>
                <a:lnTo>
                  <a:pt x="2594438" y="3706393"/>
                </a:lnTo>
                <a:lnTo>
                  <a:pt x="2596818" y="3671460"/>
                </a:lnTo>
                <a:lnTo>
                  <a:pt x="2595231" y="3634939"/>
                </a:lnTo>
                <a:lnTo>
                  <a:pt x="2591264" y="3596830"/>
                </a:lnTo>
                <a:lnTo>
                  <a:pt x="2584123" y="3559515"/>
                </a:lnTo>
                <a:lnTo>
                  <a:pt x="2573808" y="3519818"/>
                </a:lnTo>
                <a:lnTo>
                  <a:pt x="2561906" y="3482503"/>
                </a:lnTo>
                <a:lnTo>
                  <a:pt x="2547623" y="3444394"/>
                </a:lnTo>
                <a:lnTo>
                  <a:pt x="2531754" y="3407079"/>
                </a:lnTo>
                <a:lnTo>
                  <a:pt x="2515092" y="3370558"/>
                </a:lnTo>
                <a:lnTo>
                  <a:pt x="2496842" y="3334037"/>
                </a:lnTo>
                <a:lnTo>
                  <a:pt x="2477005" y="3297516"/>
                </a:lnTo>
                <a:lnTo>
                  <a:pt x="2456375" y="3260995"/>
                </a:lnTo>
                <a:lnTo>
                  <a:pt x="2415115" y="3189541"/>
                </a:lnTo>
                <a:lnTo>
                  <a:pt x="2371475" y="3119674"/>
                </a:lnTo>
                <a:lnTo>
                  <a:pt x="2330215" y="3048220"/>
                </a:lnTo>
                <a:lnTo>
                  <a:pt x="2309585" y="3011699"/>
                </a:lnTo>
                <a:lnTo>
                  <a:pt x="2289749" y="2976766"/>
                </a:lnTo>
                <a:lnTo>
                  <a:pt x="2271499" y="2940245"/>
                </a:lnTo>
                <a:lnTo>
                  <a:pt x="2254836" y="2903724"/>
                </a:lnTo>
                <a:lnTo>
                  <a:pt x="2238967" y="2867203"/>
                </a:lnTo>
                <a:lnTo>
                  <a:pt x="2224685" y="2829094"/>
                </a:lnTo>
                <a:lnTo>
                  <a:pt x="2211989" y="2791779"/>
                </a:lnTo>
                <a:lnTo>
                  <a:pt x="2201674" y="2753670"/>
                </a:lnTo>
                <a:lnTo>
                  <a:pt x="2193740" y="2714767"/>
                </a:lnTo>
                <a:lnTo>
                  <a:pt x="2188186" y="2674276"/>
                </a:lnTo>
                <a:lnTo>
                  <a:pt x="2185805" y="2635373"/>
                </a:lnTo>
                <a:lnTo>
                  <a:pt x="2185805" y="2594088"/>
                </a:lnTo>
                <a:lnTo>
                  <a:pt x="2187392" y="2573446"/>
                </a:lnTo>
                <a:lnTo>
                  <a:pt x="2188186" y="2552010"/>
                </a:lnTo>
                <a:lnTo>
                  <a:pt x="2191359" y="2531368"/>
                </a:lnTo>
                <a:lnTo>
                  <a:pt x="2195327" y="2510725"/>
                </a:lnTo>
                <a:lnTo>
                  <a:pt x="2200088" y="2488495"/>
                </a:lnTo>
                <a:lnTo>
                  <a:pt x="2205642" y="2466265"/>
                </a:lnTo>
                <a:lnTo>
                  <a:pt x="2211989" y="2445622"/>
                </a:lnTo>
                <a:lnTo>
                  <a:pt x="2218337" y="2422598"/>
                </a:lnTo>
                <a:lnTo>
                  <a:pt x="2227859" y="2400368"/>
                </a:lnTo>
                <a:lnTo>
                  <a:pt x="2236587" y="2378138"/>
                </a:lnTo>
                <a:lnTo>
                  <a:pt x="2246902" y="2354320"/>
                </a:lnTo>
                <a:lnTo>
                  <a:pt x="2257217" y="2331296"/>
                </a:lnTo>
                <a:lnTo>
                  <a:pt x="2273086" y="2302714"/>
                </a:lnTo>
                <a:lnTo>
                  <a:pt x="2291336" y="2276514"/>
                </a:lnTo>
                <a:lnTo>
                  <a:pt x="2310379" y="2251902"/>
                </a:lnTo>
                <a:lnTo>
                  <a:pt x="2332596" y="2229672"/>
                </a:lnTo>
                <a:lnTo>
                  <a:pt x="2354812" y="2209823"/>
                </a:lnTo>
                <a:lnTo>
                  <a:pt x="2379410" y="2192357"/>
                </a:lnTo>
                <a:lnTo>
                  <a:pt x="2407181" y="2174890"/>
                </a:lnTo>
                <a:lnTo>
                  <a:pt x="2434158" y="2160599"/>
                </a:lnTo>
                <a:lnTo>
                  <a:pt x="2464310" y="2147896"/>
                </a:lnTo>
                <a:lnTo>
                  <a:pt x="2494462" y="2137575"/>
                </a:lnTo>
                <a:lnTo>
                  <a:pt x="2526993" y="2128048"/>
                </a:lnTo>
                <a:lnTo>
                  <a:pt x="2560319" y="2121696"/>
                </a:lnTo>
                <a:lnTo>
                  <a:pt x="2594438" y="2116933"/>
                </a:lnTo>
                <a:lnTo>
                  <a:pt x="2630937" y="2113757"/>
                </a:lnTo>
                <a:close/>
                <a:moveTo>
                  <a:pt x="3877723" y="1971675"/>
                </a:moveTo>
                <a:lnTo>
                  <a:pt x="3893560" y="1974061"/>
                </a:lnTo>
                <a:lnTo>
                  <a:pt x="3907814" y="1977243"/>
                </a:lnTo>
                <a:lnTo>
                  <a:pt x="3920484" y="1983606"/>
                </a:lnTo>
                <a:lnTo>
                  <a:pt x="3933946" y="1989969"/>
                </a:lnTo>
                <a:lnTo>
                  <a:pt x="3945824" y="1998719"/>
                </a:lnTo>
                <a:lnTo>
                  <a:pt x="3956118" y="2010649"/>
                </a:lnTo>
                <a:lnTo>
                  <a:pt x="3964829" y="2022580"/>
                </a:lnTo>
                <a:lnTo>
                  <a:pt x="3971164" y="2035307"/>
                </a:lnTo>
                <a:lnTo>
                  <a:pt x="3976707" y="2049624"/>
                </a:lnTo>
                <a:lnTo>
                  <a:pt x="3980667" y="2065532"/>
                </a:lnTo>
                <a:lnTo>
                  <a:pt x="3983042" y="2082235"/>
                </a:lnTo>
                <a:lnTo>
                  <a:pt x="3984626" y="2099733"/>
                </a:lnTo>
                <a:lnTo>
                  <a:pt x="3984626" y="2116437"/>
                </a:lnTo>
                <a:lnTo>
                  <a:pt x="3981458" y="2134731"/>
                </a:lnTo>
                <a:lnTo>
                  <a:pt x="3978291" y="2153025"/>
                </a:lnTo>
                <a:lnTo>
                  <a:pt x="3972748" y="2171319"/>
                </a:lnTo>
                <a:lnTo>
                  <a:pt x="3966413" y="2190408"/>
                </a:lnTo>
                <a:lnTo>
                  <a:pt x="3956910" y="2208702"/>
                </a:lnTo>
                <a:lnTo>
                  <a:pt x="3948200" y="2226996"/>
                </a:lnTo>
                <a:lnTo>
                  <a:pt x="3936322" y="2245290"/>
                </a:lnTo>
                <a:lnTo>
                  <a:pt x="3923652" y="2261994"/>
                </a:lnTo>
                <a:lnTo>
                  <a:pt x="3910190" y="2279492"/>
                </a:lnTo>
                <a:lnTo>
                  <a:pt x="3895936" y="2293809"/>
                </a:lnTo>
                <a:lnTo>
                  <a:pt x="3881682" y="2306536"/>
                </a:lnTo>
                <a:lnTo>
                  <a:pt x="3866637" y="2318467"/>
                </a:lnTo>
                <a:lnTo>
                  <a:pt x="3850799" y="2328807"/>
                </a:lnTo>
                <a:lnTo>
                  <a:pt x="3834170" y="2337556"/>
                </a:lnTo>
                <a:lnTo>
                  <a:pt x="3818332" y="2344715"/>
                </a:lnTo>
                <a:lnTo>
                  <a:pt x="3802495" y="2349487"/>
                </a:lnTo>
                <a:lnTo>
                  <a:pt x="3785865" y="2353464"/>
                </a:lnTo>
                <a:lnTo>
                  <a:pt x="3770028" y="2355850"/>
                </a:lnTo>
                <a:lnTo>
                  <a:pt x="3754982" y="2355850"/>
                </a:lnTo>
                <a:lnTo>
                  <a:pt x="3740729" y="2353464"/>
                </a:lnTo>
                <a:lnTo>
                  <a:pt x="3726475" y="2351078"/>
                </a:lnTo>
                <a:lnTo>
                  <a:pt x="3712221" y="2345510"/>
                </a:lnTo>
                <a:lnTo>
                  <a:pt x="3698759" y="2337556"/>
                </a:lnTo>
                <a:lnTo>
                  <a:pt x="3686881" y="2328807"/>
                </a:lnTo>
                <a:lnTo>
                  <a:pt x="3678170" y="2318467"/>
                </a:lnTo>
                <a:lnTo>
                  <a:pt x="3668668" y="2304945"/>
                </a:lnTo>
                <a:lnTo>
                  <a:pt x="3662333" y="2292219"/>
                </a:lnTo>
                <a:lnTo>
                  <a:pt x="3655998" y="2277902"/>
                </a:lnTo>
                <a:lnTo>
                  <a:pt x="3652039" y="2261994"/>
                </a:lnTo>
                <a:lnTo>
                  <a:pt x="3651247" y="2246881"/>
                </a:lnTo>
                <a:lnTo>
                  <a:pt x="3649663" y="2229383"/>
                </a:lnTo>
                <a:lnTo>
                  <a:pt x="3649663" y="2211089"/>
                </a:lnTo>
                <a:lnTo>
                  <a:pt x="3652039" y="2193590"/>
                </a:lnTo>
                <a:lnTo>
                  <a:pt x="3655998" y="2175296"/>
                </a:lnTo>
                <a:lnTo>
                  <a:pt x="3661541" y="2157002"/>
                </a:lnTo>
                <a:lnTo>
                  <a:pt x="3667876" y="2137117"/>
                </a:lnTo>
                <a:lnTo>
                  <a:pt x="3675795" y="2118823"/>
                </a:lnTo>
                <a:lnTo>
                  <a:pt x="3686089" y="2100529"/>
                </a:lnTo>
                <a:lnTo>
                  <a:pt x="3697967" y="2082235"/>
                </a:lnTo>
                <a:lnTo>
                  <a:pt x="3710637" y="2065532"/>
                </a:lnTo>
                <a:lnTo>
                  <a:pt x="3723307" y="2048828"/>
                </a:lnTo>
                <a:lnTo>
                  <a:pt x="3737561" y="2034511"/>
                </a:lnTo>
                <a:lnTo>
                  <a:pt x="3751815" y="2020990"/>
                </a:lnTo>
                <a:lnTo>
                  <a:pt x="3767652" y="2009854"/>
                </a:lnTo>
                <a:lnTo>
                  <a:pt x="3783490" y="1998719"/>
                </a:lnTo>
                <a:lnTo>
                  <a:pt x="3798535" y="1991560"/>
                </a:lnTo>
                <a:lnTo>
                  <a:pt x="3815957" y="1983606"/>
                </a:lnTo>
                <a:lnTo>
                  <a:pt x="3831002" y="1978038"/>
                </a:lnTo>
                <a:lnTo>
                  <a:pt x="3846840" y="1974061"/>
                </a:lnTo>
                <a:lnTo>
                  <a:pt x="3863469" y="1973266"/>
                </a:lnTo>
                <a:close/>
                <a:moveTo>
                  <a:pt x="3558849" y="1636713"/>
                </a:moveTo>
                <a:lnTo>
                  <a:pt x="3577143" y="1636713"/>
                </a:lnTo>
                <a:lnTo>
                  <a:pt x="3595436" y="1639888"/>
                </a:lnTo>
                <a:lnTo>
                  <a:pt x="3613730" y="1644651"/>
                </a:lnTo>
                <a:lnTo>
                  <a:pt x="3629638" y="1651001"/>
                </a:lnTo>
                <a:lnTo>
                  <a:pt x="3646341" y="1660526"/>
                </a:lnTo>
                <a:lnTo>
                  <a:pt x="3660658" y="1670844"/>
                </a:lnTo>
                <a:lnTo>
                  <a:pt x="3673384" y="1682751"/>
                </a:lnTo>
                <a:lnTo>
                  <a:pt x="3685314" y="1697038"/>
                </a:lnTo>
                <a:lnTo>
                  <a:pt x="3694859" y="1712119"/>
                </a:lnTo>
                <a:lnTo>
                  <a:pt x="3703608" y="1729582"/>
                </a:lnTo>
                <a:lnTo>
                  <a:pt x="3709176" y="1746251"/>
                </a:lnTo>
                <a:lnTo>
                  <a:pt x="3713948" y="1764507"/>
                </a:lnTo>
                <a:lnTo>
                  <a:pt x="3716334" y="1783557"/>
                </a:lnTo>
                <a:lnTo>
                  <a:pt x="3717925" y="1803401"/>
                </a:lnTo>
                <a:lnTo>
                  <a:pt x="3716334" y="1823245"/>
                </a:lnTo>
                <a:lnTo>
                  <a:pt x="3715539" y="1843882"/>
                </a:lnTo>
                <a:lnTo>
                  <a:pt x="3709971" y="1864520"/>
                </a:lnTo>
                <a:lnTo>
                  <a:pt x="3705199" y="1885157"/>
                </a:lnTo>
                <a:lnTo>
                  <a:pt x="3695654" y="1905001"/>
                </a:lnTo>
                <a:lnTo>
                  <a:pt x="3686905" y="1925638"/>
                </a:lnTo>
                <a:lnTo>
                  <a:pt x="3674974" y="1945482"/>
                </a:lnTo>
                <a:lnTo>
                  <a:pt x="3662248" y="1964532"/>
                </a:lnTo>
                <a:lnTo>
                  <a:pt x="3647932" y="1981201"/>
                </a:lnTo>
                <a:lnTo>
                  <a:pt x="3632024" y="1997076"/>
                </a:lnTo>
                <a:lnTo>
                  <a:pt x="3616116" y="2011364"/>
                </a:lnTo>
                <a:lnTo>
                  <a:pt x="3599413" y="2024857"/>
                </a:lnTo>
                <a:lnTo>
                  <a:pt x="3581120" y="2035176"/>
                </a:lnTo>
                <a:lnTo>
                  <a:pt x="3562826" y="2043907"/>
                </a:lnTo>
                <a:lnTo>
                  <a:pt x="3544532" y="2050257"/>
                </a:lnTo>
                <a:lnTo>
                  <a:pt x="3526238" y="2056607"/>
                </a:lnTo>
                <a:lnTo>
                  <a:pt x="3507945" y="2059782"/>
                </a:lnTo>
                <a:lnTo>
                  <a:pt x="3488856" y="2060576"/>
                </a:lnTo>
                <a:lnTo>
                  <a:pt x="3470562" y="2060576"/>
                </a:lnTo>
                <a:lnTo>
                  <a:pt x="3453064" y="2058195"/>
                </a:lnTo>
                <a:lnTo>
                  <a:pt x="3434770" y="2054226"/>
                </a:lnTo>
                <a:lnTo>
                  <a:pt x="3418067" y="2046289"/>
                </a:lnTo>
                <a:lnTo>
                  <a:pt x="3402159" y="2039145"/>
                </a:lnTo>
                <a:lnTo>
                  <a:pt x="3387842" y="2027239"/>
                </a:lnTo>
                <a:lnTo>
                  <a:pt x="3375116" y="2015332"/>
                </a:lnTo>
                <a:lnTo>
                  <a:pt x="3363186" y="2001045"/>
                </a:lnTo>
                <a:lnTo>
                  <a:pt x="3352846" y="1985170"/>
                </a:lnTo>
                <a:lnTo>
                  <a:pt x="3344892" y="1970089"/>
                </a:lnTo>
                <a:lnTo>
                  <a:pt x="3338529" y="1951832"/>
                </a:lnTo>
                <a:lnTo>
                  <a:pt x="3334552" y="1933576"/>
                </a:lnTo>
                <a:lnTo>
                  <a:pt x="3332166" y="1915320"/>
                </a:lnTo>
                <a:lnTo>
                  <a:pt x="3330575" y="1894682"/>
                </a:lnTo>
                <a:lnTo>
                  <a:pt x="3330575" y="1874838"/>
                </a:lnTo>
                <a:lnTo>
                  <a:pt x="3333757" y="1854201"/>
                </a:lnTo>
                <a:lnTo>
                  <a:pt x="3338529" y="1833563"/>
                </a:lnTo>
                <a:lnTo>
                  <a:pt x="3344096" y="1812132"/>
                </a:lnTo>
                <a:lnTo>
                  <a:pt x="3352050" y="1793082"/>
                </a:lnTo>
                <a:lnTo>
                  <a:pt x="3362390" y="1772445"/>
                </a:lnTo>
                <a:lnTo>
                  <a:pt x="3373526" y="1752601"/>
                </a:lnTo>
                <a:lnTo>
                  <a:pt x="3387047" y="1733551"/>
                </a:lnTo>
                <a:lnTo>
                  <a:pt x="3401364" y="1716088"/>
                </a:lnTo>
                <a:lnTo>
                  <a:pt x="3417271" y="1701007"/>
                </a:lnTo>
                <a:lnTo>
                  <a:pt x="3432384" y="1686719"/>
                </a:lnTo>
                <a:lnTo>
                  <a:pt x="3449087" y="1673226"/>
                </a:lnTo>
                <a:lnTo>
                  <a:pt x="3467380" y="1662907"/>
                </a:lnTo>
                <a:lnTo>
                  <a:pt x="3485674" y="1654176"/>
                </a:lnTo>
                <a:lnTo>
                  <a:pt x="3503968" y="1647032"/>
                </a:lnTo>
                <a:lnTo>
                  <a:pt x="3522262" y="1642269"/>
                </a:lnTo>
                <a:lnTo>
                  <a:pt x="3540555" y="1638301"/>
                </a:lnTo>
                <a:close/>
                <a:moveTo>
                  <a:pt x="3171521" y="1373188"/>
                </a:moveTo>
                <a:lnTo>
                  <a:pt x="3192991" y="1374773"/>
                </a:lnTo>
                <a:lnTo>
                  <a:pt x="3212076" y="1378736"/>
                </a:lnTo>
                <a:lnTo>
                  <a:pt x="3231956" y="1385077"/>
                </a:lnTo>
                <a:lnTo>
                  <a:pt x="3251041" y="1393796"/>
                </a:lnTo>
                <a:lnTo>
                  <a:pt x="3268535" y="1405685"/>
                </a:lnTo>
                <a:lnTo>
                  <a:pt x="3282849" y="1419951"/>
                </a:lnTo>
                <a:lnTo>
                  <a:pt x="3297163" y="1435803"/>
                </a:lnTo>
                <a:lnTo>
                  <a:pt x="3308295" y="1454033"/>
                </a:lnTo>
                <a:lnTo>
                  <a:pt x="3317838" y="1473055"/>
                </a:lnTo>
                <a:lnTo>
                  <a:pt x="3325790" y="1495248"/>
                </a:lnTo>
                <a:lnTo>
                  <a:pt x="3332151" y="1517440"/>
                </a:lnTo>
                <a:lnTo>
                  <a:pt x="3337718" y="1541218"/>
                </a:lnTo>
                <a:lnTo>
                  <a:pt x="3338513" y="1565789"/>
                </a:lnTo>
                <a:lnTo>
                  <a:pt x="3338513" y="1591944"/>
                </a:lnTo>
                <a:lnTo>
                  <a:pt x="3337718" y="1617307"/>
                </a:lnTo>
                <a:lnTo>
                  <a:pt x="3333742" y="1643463"/>
                </a:lnTo>
                <a:lnTo>
                  <a:pt x="3328175" y="1670411"/>
                </a:lnTo>
                <a:lnTo>
                  <a:pt x="3319428" y="1698152"/>
                </a:lnTo>
                <a:lnTo>
                  <a:pt x="3308295" y="1725100"/>
                </a:lnTo>
                <a:lnTo>
                  <a:pt x="3297163" y="1751256"/>
                </a:lnTo>
                <a:lnTo>
                  <a:pt x="3282849" y="1775827"/>
                </a:lnTo>
                <a:lnTo>
                  <a:pt x="3268535" y="1799604"/>
                </a:lnTo>
                <a:lnTo>
                  <a:pt x="3251041" y="1820212"/>
                </a:lnTo>
                <a:lnTo>
                  <a:pt x="3234342" y="1839234"/>
                </a:lnTo>
                <a:lnTo>
                  <a:pt x="3214462" y="1856671"/>
                </a:lnTo>
                <a:lnTo>
                  <a:pt x="3196967" y="1871731"/>
                </a:lnTo>
                <a:lnTo>
                  <a:pt x="3175497" y="1885997"/>
                </a:lnTo>
                <a:lnTo>
                  <a:pt x="3156412" y="1897094"/>
                </a:lnTo>
                <a:lnTo>
                  <a:pt x="3135737" y="1905812"/>
                </a:lnTo>
                <a:lnTo>
                  <a:pt x="3113471" y="1912153"/>
                </a:lnTo>
                <a:lnTo>
                  <a:pt x="3092001" y="1916116"/>
                </a:lnTo>
                <a:lnTo>
                  <a:pt x="3071325" y="1917701"/>
                </a:lnTo>
                <a:lnTo>
                  <a:pt x="3050650" y="1917701"/>
                </a:lnTo>
                <a:lnTo>
                  <a:pt x="3030770" y="1913738"/>
                </a:lnTo>
                <a:lnTo>
                  <a:pt x="3011685" y="1905812"/>
                </a:lnTo>
                <a:lnTo>
                  <a:pt x="2991805" y="1897094"/>
                </a:lnTo>
                <a:lnTo>
                  <a:pt x="2975106" y="1885205"/>
                </a:lnTo>
                <a:lnTo>
                  <a:pt x="2960792" y="1870938"/>
                </a:lnTo>
                <a:lnTo>
                  <a:pt x="2946479" y="1855086"/>
                </a:lnTo>
                <a:lnTo>
                  <a:pt x="2934551" y="1836856"/>
                </a:lnTo>
                <a:lnTo>
                  <a:pt x="2925804" y="1817834"/>
                </a:lnTo>
                <a:lnTo>
                  <a:pt x="2916261" y="1796434"/>
                </a:lnTo>
                <a:lnTo>
                  <a:pt x="2911490" y="1775034"/>
                </a:lnTo>
                <a:lnTo>
                  <a:pt x="2905924" y="1749671"/>
                </a:lnTo>
                <a:lnTo>
                  <a:pt x="2904333" y="1725100"/>
                </a:lnTo>
                <a:lnTo>
                  <a:pt x="2903538" y="1700530"/>
                </a:lnTo>
                <a:lnTo>
                  <a:pt x="2905924" y="1674374"/>
                </a:lnTo>
                <a:lnTo>
                  <a:pt x="2909900" y="1647426"/>
                </a:lnTo>
                <a:lnTo>
                  <a:pt x="2915466" y="1620478"/>
                </a:lnTo>
                <a:lnTo>
                  <a:pt x="2924213" y="1594322"/>
                </a:lnTo>
                <a:lnTo>
                  <a:pt x="2932960" y="1566581"/>
                </a:lnTo>
                <a:lnTo>
                  <a:pt x="2946479" y="1541218"/>
                </a:lnTo>
                <a:lnTo>
                  <a:pt x="2959202" y="1516648"/>
                </a:lnTo>
                <a:lnTo>
                  <a:pt x="2975106" y="1492870"/>
                </a:lnTo>
                <a:lnTo>
                  <a:pt x="2991805" y="1470677"/>
                </a:lnTo>
                <a:lnTo>
                  <a:pt x="3009300" y="1451655"/>
                </a:lnTo>
                <a:lnTo>
                  <a:pt x="3026794" y="1434218"/>
                </a:lnTo>
                <a:lnTo>
                  <a:pt x="3046674" y="1419159"/>
                </a:lnTo>
                <a:lnTo>
                  <a:pt x="3067349" y="1405685"/>
                </a:lnTo>
                <a:lnTo>
                  <a:pt x="3087229" y="1393796"/>
                </a:lnTo>
                <a:lnTo>
                  <a:pt x="3107905" y="1385077"/>
                </a:lnTo>
                <a:lnTo>
                  <a:pt x="3128580" y="1378736"/>
                </a:lnTo>
                <a:lnTo>
                  <a:pt x="3150846" y="1374773"/>
                </a:lnTo>
                <a:close/>
                <a:moveTo>
                  <a:pt x="2611536" y="1076325"/>
                </a:moveTo>
                <a:lnTo>
                  <a:pt x="2625862" y="1076325"/>
                </a:lnTo>
                <a:lnTo>
                  <a:pt x="2640189" y="1076325"/>
                </a:lnTo>
                <a:lnTo>
                  <a:pt x="2652924" y="1077120"/>
                </a:lnTo>
                <a:lnTo>
                  <a:pt x="2668046" y="1080298"/>
                </a:lnTo>
                <a:lnTo>
                  <a:pt x="2682373" y="1082682"/>
                </a:lnTo>
                <a:lnTo>
                  <a:pt x="2696699" y="1087449"/>
                </a:lnTo>
                <a:lnTo>
                  <a:pt x="2709434" y="1093011"/>
                </a:lnTo>
                <a:lnTo>
                  <a:pt x="2722169" y="1099367"/>
                </a:lnTo>
                <a:lnTo>
                  <a:pt x="2734107" y="1105724"/>
                </a:lnTo>
                <a:lnTo>
                  <a:pt x="2746046" y="1113669"/>
                </a:lnTo>
                <a:lnTo>
                  <a:pt x="2757985" y="1123204"/>
                </a:lnTo>
                <a:lnTo>
                  <a:pt x="2769128" y="1131944"/>
                </a:lnTo>
                <a:lnTo>
                  <a:pt x="2779475" y="1142273"/>
                </a:lnTo>
                <a:lnTo>
                  <a:pt x="2789026" y="1154191"/>
                </a:lnTo>
                <a:lnTo>
                  <a:pt x="2797781" y="1166109"/>
                </a:lnTo>
                <a:lnTo>
                  <a:pt x="2807332" y="1177233"/>
                </a:lnTo>
                <a:lnTo>
                  <a:pt x="2815291" y="1190740"/>
                </a:lnTo>
                <a:lnTo>
                  <a:pt x="2823250" y="1205042"/>
                </a:lnTo>
                <a:lnTo>
                  <a:pt x="2830414" y="1219344"/>
                </a:lnTo>
                <a:lnTo>
                  <a:pt x="2842352" y="1249537"/>
                </a:lnTo>
                <a:lnTo>
                  <a:pt x="2852699" y="1282114"/>
                </a:lnTo>
                <a:lnTo>
                  <a:pt x="2859067" y="1315485"/>
                </a:lnTo>
                <a:lnTo>
                  <a:pt x="2864638" y="1350445"/>
                </a:lnTo>
                <a:lnTo>
                  <a:pt x="2867026" y="1386995"/>
                </a:lnTo>
                <a:lnTo>
                  <a:pt x="2866230" y="1425928"/>
                </a:lnTo>
                <a:lnTo>
                  <a:pt x="2862250" y="1465655"/>
                </a:lnTo>
                <a:lnTo>
                  <a:pt x="2855883" y="1504588"/>
                </a:lnTo>
                <a:lnTo>
                  <a:pt x="2846332" y="1545110"/>
                </a:lnTo>
                <a:lnTo>
                  <a:pt x="2834393" y="1584043"/>
                </a:lnTo>
                <a:lnTo>
                  <a:pt x="2819271" y="1620593"/>
                </a:lnTo>
                <a:lnTo>
                  <a:pt x="2801761" y="1655553"/>
                </a:lnTo>
                <a:lnTo>
                  <a:pt x="2783454" y="1688924"/>
                </a:lnTo>
                <a:lnTo>
                  <a:pt x="2762761" y="1719117"/>
                </a:lnTo>
                <a:lnTo>
                  <a:pt x="2740475" y="1747721"/>
                </a:lnTo>
                <a:lnTo>
                  <a:pt x="2717393" y="1772352"/>
                </a:lnTo>
                <a:lnTo>
                  <a:pt x="2691128" y="1796188"/>
                </a:lnTo>
                <a:lnTo>
                  <a:pt x="2664862" y="1815258"/>
                </a:lnTo>
                <a:lnTo>
                  <a:pt x="2652128" y="1823203"/>
                </a:lnTo>
                <a:lnTo>
                  <a:pt x="2638597" y="1831149"/>
                </a:lnTo>
                <a:lnTo>
                  <a:pt x="2624271" y="1839094"/>
                </a:lnTo>
                <a:lnTo>
                  <a:pt x="2609944" y="1845450"/>
                </a:lnTo>
                <a:lnTo>
                  <a:pt x="2597209" y="1851012"/>
                </a:lnTo>
                <a:lnTo>
                  <a:pt x="2582883" y="1854985"/>
                </a:lnTo>
                <a:lnTo>
                  <a:pt x="2568556" y="1858163"/>
                </a:lnTo>
                <a:lnTo>
                  <a:pt x="2554230" y="1861342"/>
                </a:lnTo>
                <a:lnTo>
                  <a:pt x="2539903" y="1862136"/>
                </a:lnTo>
                <a:lnTo>
                  <a:pt x="2525577" y="1863725"/>
                </a:lnTo>
                <a:lnTo>
                  <a:pt x="2511250" y="1862136"/>
                </a:lnTo>
                <a:lnTo>
                  <a:pt x="2496923" y="1861342"/>
                </a:lnTo>
                <a:lnTo>
                  <a:pt x="2482597" y="1859752"/>
                </a:lnTo>
                <a:lnTo>
                  <a:pt x="2469066" y="1855780"/>
                </a:lnTo>
                <a:lnTo>
                  <a:pt x="2454740" y="1851807"/>
                </a:lnTo>
                <a:lnTo>
                  <a:pt x="2442005" y="1847040"/>
                </a:lnTo>
                <a:lnTo>
                  <a:pt x="2429270" y="1839889"/>
                </a:lnTo>
                <a:lnTo>
                  <a:pt x="2415740" y="1832738"/>
                </a:lnTo>
                <a:lnTo>
                  <a:pt x="2403801" y="1824792"/>
                </a:lnTo>
                <a:lnTo>
                  <a:pt x="2392658" y="1816847"/>
                </a:lnTo>
                <a:lnTo>
                  <a:pt x="2382311" y="1806517"/>
                </a:lnTo>
                <a:lnTo>
                  <a:pt x="2371168" y="1796188"/>
                </a:lnTo>
                <a:lnTo>
                  <a:pt x="2360821" y="1785859"/>
                </a:lnTo>
                <a:lnTo>
                  <a:pt x="2352066" y="1773941"/>
                </a:lnTo>
                <a:lnTo>
                  <a:pt x="2344107" y="1761228"/>
                </a:lnTo>
                <a:lnTo>
                  <a:pt x="2335352" y="1747721"/>
                </a:lnTo>
                <a:lnTo>
                  <a:pt x="2327393" y="1735008"/>
                </a:lnTo>
                <a:lnTo>
                  <a:pt x="2321025" y="1720706"/>
                </a:lnTo>
                <a:lnTo>
                  <a:pt x="2309087" y="1690513"/>
                </a:lnTo>
                <a:lnTo>
                  <a:pt x="2298740" y="1657936"/>
                </a:lnTo>
                <a:lnTo>
                  <a:pt x="2290780" y="1624565"/>
                </a:lnTo>
                <a:lnTo>
                  <a:pt x="2286801" y="1588016"/>
                </a:lnTo>
                <a:lnTo>
                  <a:pt x="2284413" y="1551467"/>
                </a:lnTo>
                <a:lnTo>
                  <a:pt x="2285209" y="1513328"/>
                </a:lnTo>
                <a:lnTo>
                  <a:pt x="2288393" y="1474395"/>
                </a:lnTo>
                <a:lnTo>
                  <a:pt x="2294760" y="1435462"/>
                </a:lnTo>
                <a:lnTo>
                  <a:pt x="2305107" y="1394940"/>
                </a:lnTo>
                <a:lnTo>
                  <a:pt x="2317046" y="1356007"/>
                </a:lnTo>
                <a:lnTo>
                  <a:pt x="2331372" y="1317869"/>
                </a:lnTo>
                <a:lnTo>
                  <a:pt x="2348087" y="1282908"/>
                </a:lnTo>
                <a:lnTo>
                  <a:pt x="2367985" y="1250332"/>
                </a:lnTo>
                <a:lnTo>
                  <a:pt x="2388678" y="1219344"/>
                </a:lnTo>
                <a:lnTo>
                  <a:pt x="2410964" y="1192330"/>
                </a:lnTo>
                <a:lnTo>
                  <a:pt x="2434046" y="1166109"/>
                </a:lnTo>
                <a:lnTo>
                  <a:pt x="2458719" y="1143862"/>
                </a:lnTo>
                <a:lnTo>
                  <a:pt x="2484985" y="1123998"/>
                </a:lnTo>
                <a:lnTo>
                  <a:pt x="2499311" y="1115258"/>
                </a:lnTo>
                <a:lnTo>
                  <a:pt x="2512046" y="1107313"/>
                </a:lnTo>
                <a:lnTo>
                  <a:pt x="2527168" y="1100956"/>
                </a:lnTo>
                <a:lnTo>
                  <a:pt x="2539903" y="1094600"/>
                </a:lnTo>
                <a:lnTo>
                  <a:pt x="2554230" y="1089038"/>
                </a:lnTo>
                <a:lnTo>
                  <a:pt x="2568556" y="1084271"/>
                </a:lnTo>
                <a:lnTo>
                  <a:pt x="2582883" y="1081092"/>
                </a:lnTo>
                <a:lnTo>
                  <a:pt x="2597209" y="1078709"/>
                </a:lnTo>
                <a:close/>
                <a:moveTo>
                  <a:pt x="1261544" y="965200"/>
                </a:moveTo>
                <a:lnTo>
                  <a:pt x="1304388" y="965200"/>
                </a:lnTo>
                <a:lnTo>
                  <a:pt x="1347232" y="965994"/>
                </a:lnTo>
                <a:lnTo>
                  <a:pt x="1388489" y="969169"/>
                </a:lnTo>
                <a:lnTo>
                  <a:pt x="1428160" y="973138"/>
                </a:lnTo>
                <a:lnTo>
                  <a:pt x="1467036" y="979488"/>
                </a:lnTo>
                <a:lnTo>
                  <a:pt x="1504326" y="987425"/>
                </a:lnTo>
                <a:lnTo>
                  <a:pt x="1540823" y="996156"/>
                </a:lnTo>
                <a:lnTo>
                  <a:pt x="1575733" y="1006475"/>
                </a:lnTo>
                <a:lnTo>
                  <a:pt x="1609849" y="1019969"/>
                </a:lnTo>
                <a:lnTo>
                  <a:pt x="1642379" y="1032669"/>
                </a:lnTo>
                <a:lnTo>
                  <a:pt x="1672528" y="1048544"/>
                </a:lnTo>
                <a:lnTo>
                  <a:pt x="1701090" y="1065213"/>
                </a:lnTo>
                <a:lnTo>
                  <a:pt x="1728066" y="1083469"/>
                </a:lnTo>
                <a:lnTo>
                  <a:pt x="1752662" y="1104106"/>
                </a:lnTo>
                <a:lnTo>
                  <a:pt x="1774877" y="1124744"/>
                </a:lnTo>
                <a:lnTo>
                  <a:pt x="1797092" y="1148556"/>
                </a:lnTo>
                <a:lnTo>
                  <a:pt x="1815341" y="1173163"/>
                </a:lnTo>
                <a:lnTo>
                  <a:pt x="1832002" y="1197769"/>
                </a:lnTo>
                <a:lnTo>
                  <a:pt x="1847870" y="1224756"/>
                </a:lnTo>
                <a:lnTo>
                  <a:pt x="1859771" y="1254125"/>
                </a:lnTo>
                <a:lnTo>
                  <a:pt x="1870086" y="1283494"/>
                </a:lnTo>
                <a:lnTo>
                  <a:pt x="1878020" y="1316038"/>
                </a:lnTo>
                <a:lnTo>
                  <a:pt x="1882780" y="1340644"/>
                </a:lnTo>
                <a:lnTo>
                  <a:pt x="1885954" y="1365250"/>
                </a:lnTo>
                <a:lnTo>
                  <a:pt x="1889127" y="1390650"/>
                </a:lnTo>
                <a:lnTo>
                  <a:pt x="1890714" y="1413669"/>
                </a:lnTo>
                <a:lnTo>
                  <a:pt x="1892301" y="1437481"/>
                </a:lnTo>
                <a:lnTo>
                  <a:pt x="1892301" y="1460500"/>
                </a:lnTo>
                <a:lnTo>
                  <a:pt x="1892301" y="1482725"/>
                </a:lnTo>
                <a:lnTo>
                  <a:pt x="1890714" y="1504950"/>
                </a:lnTo>
                <a:lnTo>
                  <a:pt x="1888334" y="1527175"/>
                </a:lnTo>
                <a:lnTo>
                  <a:pt x="1885954" y="1547813"/>
                </a:lnTo>
                <a:lnTo>
                  <a:pt x="1881987" y="1568450"/>
                </a:lnTo>
                <a:lnTo>
                  <a:pt x="1878020" y="1588294"/>
                </a:lnTo>
                <a:lnTo>
                  <a:pt x="1866119" y="1627188"/>
                </a:lnTo>
                <a:lnTo>
                  <a:pt x="1853424" y="1666082"/>
                </a:lnTo>
                <a:lnTo>
                  <a:pt x="1837556" y="1702594"/>
                </a:lnTo>
                <a:lnTo>
                  <a:pt x="1819308" y="1737519"/>
                </a:lnTo>
                <a:lnTo>
                  <a:pt x="1799473" y="1771650"/>
                </a:lnTo>
                <a:lnTo>
                  <a:pt x="1778051" y="1804194"/>
                </a:lnTo>
                <a:lnTo>
                  <a:pt x="1754249" y="1836738"/>
                </a:lnTo>
                <a:lnTo>
                  <a:pt x="1728066" y="1867694"/>
                </a:lnTo>
                <a:lnTo>
                  <a:pt x="1701884" y="1898650"/>
                </a:lnTo>
                <a:lnTo>
                  <a:pt x="1674908" y="1928813"/>
                </a:lnTo>
                <a:lnTo>
                  <a:pt x="1646346" y="1958975"/>
                </a:lnTo>
                <a:lnTo>
                  <a:pt x="1617783" y="1987550"/>
                </a:lnTo>
                <a:lnTo>
                  <a:pt x="1558278" y="2044700"/>
                </a:lnTo>
                <a:lnTo>
                  <a:pt x="1497979" y="2101850"/>
                </a:lnTo>
                <a:lnTo>
                  <a:pt x="1438474" y="2159000"/>
                </a:lnTo>
                <a:lnTo>
                  <a:pt x="1409911" y="2189163"/>
                </a:lnTo>
                <a:lnTo>
                  <a:pt x="1381349" y="2218532"/>
                </a:lnTo>
                <a:lnTo>
                  <a:pt x="1353580" y="2248694"/>
                </a:lnTo>
                <a:lnTo>
                  <a:pt x="1327397" y="2279650"/>
                </a:lnTo>
                <a:lnTo>
                  <a:pt x="1302802" y="2311400"/>
                </a:lnTo>
                <a:lnTo>
                  <a:pt x="1279793" y="2343944"/>
                </a:lnTo>
                <a:lnTo>
                  <a:pt x="1257578" y="2377282"/>
                </a:lnTo>
                <a:lnTo>
                  <a:pt x="1236949" y="2412207"/>
                </a:lnTo>
                <a:lnTo>
                  <a:pt x="1219494" y="2447925"/>
                </a:lnTo>
                <a:lnTo>
                  <a:pt x="1205213" y="2482850"/>
                </a:lnTo>
                <a:lnTo>
                  <a:pt x="1194899" y="2516982"/>
                </a:lnTo>
                <a:lnTo>
                  <a:pt x="1186964" y="2551907"/>
                </a:lnTo>
                <a:lnTo>
                  <a:pt x="1183791" y="2585244"/>
                </a:lnTo>
                <a:lnTo>
                  <a:pt x="1182204" y="2619375"/>
                </a:lnTo>
                <a:lnTo>
                  <a:pt x="1182204" y="2653507"/>
                </a:lnTo>
                <a:lnTo>
                  <a:pt x="1186171" y="2686050"/>
                </a:lnTo>
                <a:lnTo>
                  <a:pt x="1190932" y="2719388"/>
                </a:lnTo>
                <a:lnTo>
                  <a:pt x="1198866" y="2751932"/>
                </a:lnTo>
                <a:lnTo>
                  <a:pt x="1209180" y="2784475"/>
                </a:lnTo>
                <a:lnTo>
                  <a:pt x="1221081" y="2815432"/>
                </a:lnTo>
                <a:lnTo>
                  <a:pt x="1233775" y="2847975"/>
                </a:lnTo>
                <a:lnTo>
                  <a:pt x="1249644" y="2879725"/>
                </a:lnTo>
                <a:lnTo>
                  <a:pt x="1266305" y="2909094"/>
                </a:lnTo>
                <a:lnTo>
                  <a:pt x="1283760" y="2940844"/>
                </a:lnTo>
                <a:lnTo>
                  <a:pt x="1302802" y="2970213"/>
                </a:lnTo>
                <a:lnTo>
                  <a:pt x="1322637" y="3000375"/>
                </a:lnTo>
                <a:lnTo>
                  <a:pt x="1343265" y="3028950"/>
                </a:lnTo>
                <a:lnTo>
                  <a:pt x="1363894" y="3059113"/>
                </a:lnTo>
                <a:lnTo>
                  <a:pt x="1408324" y="3114675"/>
                </a:lnTo>
                <a:lnTo>
                  <a:pt x="1452755" y="3169444"/>
                </a:lnTo>
                <a:lnTo>
                  <a:pt x="1538443" y="3272632"/>
                </a:lnTo>
                <a:lnTo>
                  <a:pt x="1577320" y="3320257"/>
                </a:lnTo>
                <a:lnTo>
                  <a:pt x="1612229" y="3367088"/>
                </a:lnTo>
                <a:lnTo>
                  <a:pt x="1629684" y="3390900"/>
                </a:lnTo>
                <a:lnTo>
                  <a:pt x="1644759" y="3416300"/>
                </a:lnTo>
                <a:lnTo>
                  <a:pt x="1659040" y="3444082"/>
                </a:lnTo>
                <a:lnTo>
                  <a:pt x="1673321" y="3473450"/>
                </a:lnTo>
                <a:lnTo>
                  <a:pt x="1687603" y="3505200"/>
                </a:lnTo>
                <a:lnTo>
                  <a:pt x="1701090" y="3537744"/>
                </a:lnTo>
                <a:lnTo>
                  <a:pt x="1712992" y="3571082"/>
                </a:lnTo>
                <a:lnTo>
                  <a:pt x="1723306" y="3606801"/>
                </a:lnTo>
                <a:lnTo>
                  <a:pt x="1732033" y="3642519"/>
                </a:lnTo>
                <a:lnTo>
                  <a:pt x="1739967" y="3680619"/>
                </a:lnTo>
                <a:lnTo>
                  <a:pt x="1746315" y="3717132"/>
                </a:lnTo>
                <a:lnTo>
                  <a:pt x="1751868" y="3756026"/>
                </a:lnTo>
                <a:lnTo>
                  <a:pt x="1754249" y="3794126"/>
                </a:lnTo>
                <a:lnTo>
                  <a:pt x="1755836" y="3833019"/>
                </a:lnTo>
                <a:lnTo>
                  <a:pt x="1754249" y="3870326"/>
                </a:lnTo>
                <a:lnTo>
                  <a:pt x="1750282" y="3909219"/>
                </a:lnTo>
                <a:lnTo>
                  <a:pt x="1745521" y="3947319"/>
                </a:lnTo>
                <a:lnTo>
                  <a:pt x="1737587" y="3984626"/>
                </a:lnTo>
                <a:lnTo>
                  <a:pt x="1725686" y="4021138"/>
                </a:lnTo>
                <a:lnTo>
                  <a:pt x="1712992" y="4056857"/>
                </a:lnTo>
                <a:lnTo>
                  <a:pt x="1705058" y="4074319"/>
                </a:lnTo>
                <a:lnTo>
                  <a:pt x="1697124" y="4091782"/>
                </a:lnTo>
                <a:lnTo>
                  <a:pt x="1686809" y="4108451"/>
                </a:lnTo>
                <a:lnTo>
                  <a:pt x="1677288" y="4125119"/>
                </a:lnTo>
                <a:lnTo>
                  <a:pt x="1666181" y="4142582"/>
                </a:lnTo>
                <a:lnTo>
                  <a:pt x="1655073" y="4157663"/>
                </a:lnTo>
                <a:lnTo>
                  <a:pt x="1642379" y="4173538"/>
                </a:lnTo>
                <a:lnTo>
                  <a:pt x="1629684" y="4187826"/>
                </a:lnTo>
                <a:lnTo>
                  <a:pt x="1615403" y="4203701"/>
                </a:lnTo>
                <a:lnTo>
                  <a:pt x="1601122" y="4217988"/>
                </a:lnTo>
                <a:lnTo>
                  <a:pt x="1583667" y="4230688"/>
                </a:lnTo>
                <a:lnTo>
                  <a:pt x="1568592" y="4244976"/>
                </a:lnTo>
                <a:lnTo>
                  <a:pt x="1550344" y="4256882"/>
                </a:lnTo>
                <a:lnTo>
                  <a:pt x="1532095" y="4269582"/>
                </a:lnTo>
                <a:lnTo>
                  <a:pt x="1512260" y="4281488"/>
                </a:lnTo>
                <a:lnTo>
                  <a:pt x="1491632" y="4293394"/>
                </a:lnTo>
                <a:lnTo>
                  <a:pt x="1471003" y="4303713"/>
                </a:lnTo>
                <a:lnTo>
                  <a:pt x="1448788" y="4312444"/>
                </a:lnTo>
                <a:lnTo>
                  <a:pt x="1424986" y="4322763"/>
                </a:lnTo>
                <a:lnTo>
                  <a:pt x="1400390" y="4330701"/>
                </a:lnTo>
                <a:lnTo>
                  <a:pt x="1374208" y="4338638"/>
                </a:lnTo>
                <a:lnTo>
                  <a:pt x="1348819" y="4346576"/>
                </a:lnTo>
                <a:lnTo>
                  <a:pt x="1321050" y="4352926"/>
                </a:lnTo>
                <a:lnTo>
                  <a:pt x="1292487" y="4359276"/>
                </a:lnTo>
                <a:lnTo>
                  <a:pt x="1263925" y="4363244"/>
                </a:lnTo>
                <a:lnTo>
                  <a:pt x="1235362" y="4367213"/>
                </a:lnTo>
                <a:lnTo>
                  <a:pt x="1208386" y="4371182"/>
                </a:lnTo>
                <a:lnTo>
                  <a:pt x="1182204" y="4372769"/>
                </a:lnTo>
                <a:lnTo>
                  <a:pt x="1156022" y="4373563"/>
                </a:lnTo>
                <a:lnTo>
                  <a:pt x="1131426" y="4373563"/>
                </a:lnTo>
                <a:lnTo>
                  <a:pt x="1107624" y="4373563"/>
                </a:lnTo>
                <a:lnTo>
                  <a:pt x="1084615" y="4372769"/>
                </a:lnTo>
                <a:lnTo>
                  <a:pt x="1060813" y="4369594"/>
                </a:lnTo>
                <a:lnTo>
                  <a:pt x="1039391" y="4365626"/>
                </a:lnTo>
                <a:lnTo>
                  <a:pt x="1017969" y="4362451"/>
                </a:lnTo>
                <a:lnTo>
                  <a:pt x="997341" y="4356894"/>
                </a:lnTo>
                <a:lnTo>
                  <a:pt x="978299" y="4351338"/>
                </a:lnTo>
                <a:lnTo>
                  <a:pt x="958464" y="4344988"/>
                </a:lnTo>
                <a:lnTo>
                  <a:pt x="940216" y="4337051"/>
                </a:lnTo>
                <a:lnTo>
                  <a:pt x="921968" y="4329907"/>
                </a:lnTo>
                <a:lnTo>
                  <a:pt x="903719" y="4320382"/>
                </a:lnTo>
                <a:lnTo>
                  <a:pt x="887851" y="4311651"/>
                </a:lnTo>
                <a:lnTo>
                  <a:pt x="871190" y="4301332"/>
                </a:lnTo>
                <a:lnTo>
                  <a:pt x="856115" y="4290219"/>
                </a:lnTo>
                <a:lnTo>
                  <a:pt x="841040" y="4279107"/>
                </a:lnTo>
                <a:lnTo>
                  <a:pt x="826759" y="4267201"/>
                </a:lnTo>
                <a:lnTo>
                  <a:pt x="812478" y="4254501"/>
                </a:lnTo>
                <a:lnTo>
                  <a:pt x="799783" y="4241007"/>
                </a:lnTo>
                <a:lnTo>
                  <a:pt x="773601" y="4212432"/>
                </a:lnTo>
                <a:lnTo>
                  <a:pt x="750592" y="4182269"/>
                </a:lnTo>
                <a:lnTo>
                  <a:pt x="729964" y="4149726"/>
                </a:lnTo>
                <a:lnTo>
                  <a:pt x="710128" y="4116388"/>
                </a:lnTo>
                <a:lnTo>
                  <a:pt x="693467" y="4081463"/>
                </a:lnTo>
                <a:lnTo>
                  <a:pt x="676012" y="4043363"/>
                </a:lnTo>
                <a:lnTo>
                  <a:pt x="661731" y="4006057"/>
                </a:lnTo>
                <a:lnTo>
                  <a:pt x="649036" y="3965576"/>
                </a:lnTo>
                <a:lnTo>
                  <a:pt x="637135" y="3925094"/>
                </a:lnTo>
                <a:lnTo>
                  <a:pt x="626821" y="3883819"/>
                </a:lnTo>
                <a:lnTo>
                  <a:pt x="618094" y="3841751"/>
                </a:lnTo>
                <a:lnTo>
                  <a:pt x="610160" y="3798888"/>
                </a:lnTo>
                <a:lnTo>
                  <a:pt x="603812" y="3754438"/>
                </a:lnTo>
                <a:lnTo>
                  <a:pt x="596672" y="3711576"/>
                </a:lnTo>
                <a:lnTo>
                  <a:pt x="586357" y="3625057"/>
                </a:lnTo>
                <a:lnTo>
                  <a:pt x="578423" y="3537744"/>
                </a:lnTo>
                <a:lnTo>
                  <a:pt x="572076" y="3452813"/>
                </a:lnTo>
                <a:lnTo>
                  <a:pt x="568109" y="3411538"/>
                </a:lnTo>
                <a:lnTo>
                  <a:pt x="563349" y="3369469"/>
                </a:lnTo>
                <a:lnTo>
                  <a:pt x="557001" y="3328194"/>
                </a:lnTo>
                <a:lnTo>
                  <a:pt x="549067" y="3286919"/>
                </a:lnTo>
                <a:lnTo>
                  <a:pt x="541133" y="3243263"/>
                </a:lnTo>
                <a:lnTo>
                  <a:pt x="530819" y="3201988"/>
                </a:lnTo>
                <a:lnTo>
                  <a:pt x="518918" y="3159125"/>
                </a:lnTo>
                <a:lnTo>
                  <a:pt x="507017" y="3117850"/>
                </a:lnTo>
                <a:lnTo>
                  <a:pt x="494323" y="3075782"/>
                </a:lnTo>
                <a:lnTo>
                  <a:pt x="481628" y="3032919"/>
                </a:lnTo>
                <a:lnTo>
                  <a:pt x="451479" y="2948782"/>
                </a:lnTo>
                <a:lnTo>
                  <a:pt x="418949" y="2863850"/>
                </a:lnTo>
                <a:lnTo>
                  <a:pt x="384833" y="2780507"/>
                </a:lnTo>
                <a:lnTo>
                  <a:pt x="349923" y="2697163"/>
                </a:lnTo>
                <a:lnTo>
                  <a:pt x="313426" y="2613819"/>
                </a:lnTo>
                <a:lnTo>
                  <a:pt x="240433" y="2450307"/>
                </a:lnTo>
                <a:lnTo>
                  <a:pt x="203937" y="2369344"/>
                </a:lnTo>
                <a:lnTo>
                  <a:pt x="170614" y="2289969"/>
                </a:lnTo>
                <a:lnTo>
                  <a:pt x="138877" y="2212182"/>
                </a:lnTo>
                <a:lnTo>
                  <a:pt x="109521" y="2135188"/>
                </a:lnTo>
                <a:lnTo>
                  <a:pt x="97620" y="2096294"/>
                </a:lnTo>
                <a:lnTo>
                  <a:pt x="87306" y="2058988"/>
                </a:lnTo>
                <a:lnTo>
                  <a:pt x="79372" y="2020094"/>
                </a:lnTo>
                <a:lnTo>
                  <a:pt x="74612" y="1980407"/>
                </a:lnTo>
                <a:lnTo>
                  <a:pt x="73025" y="1941513"/>
                </a:lnTo>
                <a:lnTo>
                  <a:pt x="71438" y="1901825"/>
                </a:lnTo>
                <a:lnTo>
                  <a:pt x="74612" y="1862138"/>
                </a:lnTo>
                <a:lnTo>
                  <a:pt x="79372" y="1823244"/>
                </a:lnTo>
                <a:lnTo>
                  <a:pt x="85719" y="1784350"/>
                </a:lnTo>
                <a:lnTo>
                  <a:pt x="95240" y="1745457"/>
                </a:lnTo>
                <a:lnTo>
                  <a:pt x="107141" y="1707357"/>
                </a:lnTo>
                <a:lnTo>
                  <a:pt x="119836" y="1668463"/>
                </a:lnTo>
                <a:lnTo>
                  <a:pt x="135704" y="1631157"/>
                </a:lnTo>
                <a:lnTo>
                  <a:pt x="153952" y="1594644"/>
                </a:lnTo>
                <a:lnTo>
                  <a:pt x="172994" y="1556544"/>
                </a:lnTo>
                <a:lnTo>
                  <a:pt x="195209" y="1520031"/>
                </a:lnTo>
                <a:lnTo>
                  <a:pt x="218218" y="1485106"/>
                </a:lnTo>
                <a:lnTo>
                  <a:pt x="244400" y="1450181"/>
                </a:lnTo>
                <a:lnTo>
                  <a:pt x="272169" y="1415256"/>
                </a:lnTo>
                <a:lnTo>
                  <a:pt x="301525" y="1381125"/>
                </a:lnTo>
                <a:lnTo>
                  <a:pt x="333261" y="1348581"/>
                </a:lnTo>
                <a:lnTo>
                  <a:pt x="365791" y="1317625"/>
                </a:lnTo>
                <a:lnTo>
                  <a:pt x="400701" y="1285875"/>
                </a:lnTo>
                <a:lnTo>
                  <a:pt x="437197" y="1256506"/>
                </a:lnTo>
                <a:lnTo>
                  <a:pt x="476074" y="1227931"/>
                </a:lnTo>
                <a:lnTo>
                  <a:pt x="514951" y="1200150"/>
                </a:lnTo>
                <a:lnTo>
                  <a:pt x="557001" y="1174750"/>
                </a:lnTo>
                <a:lnTo>
                  <a:pt x="599845" y="1149350"/>
                </a:lnTo>
                <a:lnTo>
                  <a:pt x="645069" y="1124744"/>
                </a:lnTo>
                <a:lnTo>
                  <a:pt x="690293" y="1102519"/>
                </a:lnTo>
                <a:lnTo>
                  <a:pt x="738691" y="1081881"/>
                </a:lnTo>
                <a:lnTo>
                  <a:pt x="787882" y="1062831"/>
                </a:lnTo>
                <a:lnTo>
                  <a:pt x="837867" y="1045369"/>
                </a:lnTo>
                <a:lnTo>
                  <a:pt x="885471" y="1030288"/>
                </a:lnTo>
                <a:lnTo>
                  <a:pt x="934662" y="1016000"/>
                </a:lnTo>
                <a:lnTo>
                  <a:pt x="983060" y="1002506"/>
                </a:lnTo>
                <a:lnTo>
                  <a:pt x="1031457" y="992188"/>
                </a:lnTo>
                <a:lnTo>
                  <a:pt x="1079062" y="983456"/>
                </a:lnTo>
                <a:lnTo>
                  <a:pt x="1125872" y="977106"/>
                </a:lnTo>
                <a:lnTo>
                  <a:pt x="1171890" y="971550"/>
                </a:lnTo>
                <a:lnTo>
                  <a:pt x="1217114" y="967581"/>
                </a:lnTo>
                <a:close/>
                <a:moveTo>
                  <a:pt x="109538" y="782638"/>
                </a:moveTo>
                <a:lnTo>
                  <a:pt x="123825" y="782638"/>
                </a:lnTo>
                <a:lnTo>
                  <a:pt x="136525" y="784226"/>
                </a:lnTo>
                <a:lnTo>
                  <a:pt x="150813" y="788194"/>
                </a:lnTo>
                <a:lnTo>
                  <a:pt x="165100" y="794544"/>
                </a:lnTo>
                <a:lnTo>
                  <a:pt x="178594" y="800895"/>
                </a:lnTo>
                <a:lnTo>
                  <a:pt x="191294" y="810419"/>
                </a:lnTo>
                <a:lnTo>
                  <a:pt x="203994" y="820738"/>
                </a:lnTo>
                <a:lnTo>
                  <a:pt x="215900" y="833438"/>
                </a:lnTo>
                <a:lnTo>
                  <a:pt x="227807" y="846933"/>
                </a:lnTo>
                <a:lnTo>
                  <a:pt x="239713" y="861219"/>
                </a:lnTo>
                <a:lnTo>
                  <a:pt x="248444" y="877888"/>
                </a:lnTo>
                <a:lnTo>
                  <a:pt x="257969" y="894558"/>
                </a:lnTo>
                <a:lnTo>
                  <a:pt x="265113" y="912813"/>
                </a:lnTo>
                <a:lnTo>
                  <a:pt x="273050" y="932657"/>
                </a:lnTo>
                <a:lnTo>
                  <a:pt x="278607" y="953294"/>
                </a:lnTo>
                <a:lnTo>
                  <a:pt x="282576" y="973932"/>
                </a:lnTo>
                <a:lnTo>
                  <a:pt x="286544" y="993776"/>
                </a:lnTo>
                <a:lnTo>
                  <a:pt x="287338" y="1014413"/>
                </a:lnTo>
                <a:lnTo>
                  <a:pt x="287338" y="1034257"/>
                </a:lnTo>
                <a:lnTo>
                  <a:pt x="284957" y="1052513"/>
                </a:lnTo>
                <a:lnTo>
                  <a:pt x="282576" y="1069976"/>
                </a:lnTo>
                <a:lnTo>
                  <a:pt x="278607" y="1088232"/>
                </a:lnTo>
                <a:lnTo>
                  <a:pt x="273050" y="1104107"/>
                </a:lnTo>
                <a:lnTo>
                  <a:pt x="266700" y="1119982"/>
                </a:lnTo>
                <a:lnTo>
                  <a:pt x="260350" y="1134269"/>
                </a:lnTo>
                <a:lnTo>
                  <a:pt x="250825" y="1146969"/>
                </a:lnTo>
                <a:lnTo>
                  <a:pt x="240507" y="1157288"/>
                </a:lnTo>
                <a:lnTo>
                  <a:pt x="230188" y="1167607"/>
                </a:lnTo>
                <a:lnTo>
                  <a:pt x="218282" y="1175544"/>
                </a:lnTo>
                <a:lnTo>
                  <a:pt x="207169" y="1181894"/>
                </a:lnTo>
                <a:lnTo>
                  <a:pt x="192882" y="1185863"/>
                </a:lnTo>
                <a:lnTo>
                  <a:pt x="178594" y="1189038"/>
                </a:lnTo>
                <a:lnTo>
                  <a:pt x="165100" y="1189038"/>
                </a:lnTo>
                <a:lnTo>
                  <a:pt x="150813" y="1187451"/>
                </a:lnTo>
                <a:lnTo>
                  <a:pt x="136525" y="1183482"/>
                </a:lnTo>
                <a:lnTo>
                  <a:pt x="122238" y="1177926"/>
                </a:lnTo>
                <a:lnTo>
                  <a:pt x="109538" y="1170782"/>
                </a:lnTo>
                <a:lnTo>
                  <a:pt x="96044" y="1161257"/>
                </a:lnTo>
                <a:lnTo>
                  <a:pt x="83344" y="1150938"/>
                </a:lnTo>
                <a:lnTo>
                  <a:pt x="71438" y="1139032"/>
                </a:lnTo>
                <a:lnTo>
                  <a:pt x="60325" y="1124744"/>
                </a:lnTo>
                <a:lnTo>
                  <a:pt x="48419" y="1110457"/>
                </a:lnTo>
                <a:lnTo>
                  <a:pt x="38894" y="1093788"/>
                </a:lnTo>
                <a:lnTo>
                  <a:pt x="30163" y="1077119"/>
                </a:lnTo>
                <a:lnTo>
                  <a:pt x="22225" y="1058863"/>
                </a:lnTo>
                <a:lnTo>
                  <a:pt x="14288" y="1039019"/>
                </a:lnTo>
                <a:lnTo>
                  <a:pt x="9525" y="1018382"/>
                </a:lnTo>
                <a:lnTo>
                  <a:pt x="5556" y="998538"/>
                </a:lnTo>
                <a:lnTo>
                  <a:pt x="1588" y="977901"/>
                </a:lnTo>
                <a:lnTo>
                  <a:pt x="0" y="957263"/>
                </a:lnTo>
                <a:lnTo>
                  <a:pt x="0" y="937419"/>
                </a:lnTo>
                <a:lnTo>
                  <a:pt x="2381" y="919163"/>
                </a:lnTo>
                <a:lnTo>
                  <a:pt x="5556" y="900907"/>
                </a:lnTo>
                <a:lnTo>
                  <a:pt x="9525" y="884239"/>
                </a:lnTo>
                <a:lnTo>
                  <a:pt x="14288" y="867569"/>
                </a:lnTo>
                <a:lnTo>
                  <a:pt x="20638" y="851695"/>
                </a:lnTo>
                <a:lnTo>
                  <a:pt x="27781" y="837407"/>
                </a:lnTo>
                <a:lnTo>
                  <a:pt x="36513" y="825500"/>
                </a:lnTo>
                <a:lnTo>
                  <a:pt x="46831" y="814389"/>
                </a:lnTo>
                <a:lnTo>
                  <a:pt x="57150" y="804070"/>
                </a:lnTo>
                <a:lnTo>
                  <a:pt x="69056" y="796132"/>
                </a:lnTo>
                <a:lnTo>
                  <a:pt x="80963" y="789782"/>
                </a:lnTo>
                <a:lnTo>
                  <a:pt x="95250" y="785813"/>
                </a:lnTo>
                <a:close/>
                <a:moveTo>
                  <a:pt x="380703" y="536575"/>
                </a:moveTo>
                <a:lnTo>
                  <a:pt x="396537" y="536575"/>
                </a:lnTo>
                <a:lnTo>
                  <a:pt x="410787" y="538952"/>
                </a:lnTo>
                <a:lnTo>
                  <a:pt x="425038" y="542913"/>
                </a:lnTo>
                <a:lnTo>
                  <a:pt x="440871" y="549251"/>
                </a:lnTo>
                <a:lnTo>
                  <a:pt x="455122" y="557173"/>
                </a:lnTo>
                <a:lnTo>
                  <a:pt x="469372" y="566679"/>
                </a:lnTo>
                <a:lnTo>
                  <a:pt x="482039" y="578562"/>
                </a:lnTo>
                <a:lnTo>
                  <a:pt x="495498" y="589653"/>
                </a:lnTo>
                <a:lnTo>
                  <a:pt x="508165" y="603912"/>
                </a:lnTo>
                <a:lnTo>
                  <a:pt x="520040" y="619757"/>
                </a:lnTo>
                <a:lnTo>
                  <a:pt x="530332" y="636393"/>
                </a:lnTo>
                <a:lnTo>
                  <a:pt x="540624" y="653821"/>
                </a:lnTo>
                <a:lnTo>
                  <a:pt x="548541" y="672834"/>
                </a:lnTo>
                <a:lnTo>
                  <a:pt x="556458" y="692640"/>
                </a:lnTo>
                <a:lnTo>
                  <a:pt x="562791" y="713236"/>
                </a:lnTo>
                <a:lnTo>
                  <a:pt x="566750" y="733834"/>
                </a:lnTo>
                <a:lnTo>
                  <a:pt x="570708" y="753639"/>
                </a:lnTo>
                <a:lnTo>
                  <a:pt x="571500" y="774236"/>
                </a:lnTo>
                <a:lnTo>
                  <a:pt x="571500" y="792457"/>
                </a:lnTo>
                <a:lnTo>
                  <a:pt x="570708" y="811470"/>
                </a:lnTo>
                <a:lnTo>
                  <a:pt x="567542" y="829691"/>
                </a:lnTo>
                <a:lnTo>
                  <a:pt x="563583" y="847119"/>
                </a:lnTo>
                <a:lnTo>
                  <a:pt x="558833" y="862171"/>
                </a:lnTo>
                <a:lnTo>
                  <a:pt x="552499" y="878014"/>
                </a:lnTo>
                <a:lnTo>
                  <a:pt x="544583" y="890690"/>
                </a:lnTo>
                <a:lnTo>
                  <a:pt x="534291" y="904157"/>
                </a:lnTo>
                <a:lnTo>
                  <a:pt x="524790" y="914456"/>
                </a:lnTo>
                <a:lnTo>
                  <a:pt x="512915" y="923170"/>
                </a:lnTo>
                <a:lnTo>
                  <a:pt x="500248" y="931092"/>
                </a:lnTo>
                <a:lnTo>
                  <a:pt x="487581" y="937429"/>
                </a:lnTo>
                <a:lnTo>
                  <a:pt x="471747" y="941390"/>
                </a:lnTo>
                <a:lnTo>
                  <a:pt x="457497" y="942975"/>
                </a:lnTo>
                <a:lnTo>
                  <a:pt x="443246" y="942975"/>
                </a:lnTo>
                <a:lnTo>
                  <a:pt x="427413" y="940598"/>
                </a:lnTo>
                <a:lnTo>
                  <a:pt x="413162" y="935053"/>
                </a:lnTo>
                <a:lnTo>
                  <a:pt x="398912" y="930300"/>
                </a:lnTo>
                <a:lnTo>
                  <a:pt x="384662" y="922378"/>
                </a:lnTo>
                <a:lnTo>
                  <a:pt x="370411" y="912079"/>
                </a:lnTo>
                <a:lnTo>
                  <a:pt x="356161" y="900988"/>
                </a:lnTo>
                <a:lnTo>
                  <a:pt x="343494" y="888313"/>
                </a:lnTo>
                <a:lnTo>
                  <a:pt x="331618" y="874054"/>
                </a:lnTo>
                <a:lnTo>
                  <a:pt x="319743" y="859794"/>
                </a:lnTo>
                <a:lnTo>
                  <a:pt x="308659" y="843158"/>
                </a:lnTo>
                <a:lnTo>
                  <a:pt x="299159" y="824937"/>
                </a:lnTo>
                <a:lnTo>
                  <a:pt x="290451" y="805132"/>
                </a:lnTo>
                <a:lnTo>
                  <a:pt x="282534" y="786119"/>
                </a:lnTo>
                <a:lnTo>
                  <a:pt x="276992" y="764730"/>
                </a:lnTo>
                <a:lnTo>
                  <a:pt x="272242" y="745717"/>
                </a:lnTo>
                <a:lnTo>
                  <a:pt x="269075" y="725119"/>
                </a:lnTo>
                <a:lnTo>
                  <a:pt x="266700" y="705314"/>
                </a:lnTo>
                <a:lnTo>
                  <a:pt x="266700" y="685509"/>
                </a:lnTo>
                <a:lnTo>
                  <a:pt x="268283" y="668081"/>
                </a:lnTo>
                <a:lnTo>
                  <a:pt x="270658" y="649861"/>
                </a:lnTo>
                <a:lnTo>
                  <a:pt x="276200" y="632432"/>
                </a:lnTo>
                <a:lnTo>
                  <a:pt x="280950" y="615795"/>
                </a:lnTo>
                <a:lnTo>
                  <a:pt x="287284" y="601536"/>
                </a:lnTo>
                <a:lnTo>
                  <a:pt x="295201" y="587277"/>
                </a:lnTo>
                <a:lnTo>
                  <a:pt x="304701" y="575393"/>
                </a:lnTo>
                <a:lnTo>
                  <a:pt x="314993" y="563510"/>
                </a:lnTo>
                <a:lnTo>
                  <a:pt x="326077" y="554796"/>
                </a:lnTo>
                <a:lnTo>
                  <a:pt x="337952" y="546874"/>
                </a:lnTo>
                <a:lnTo>
                  <a:pt x="352202" y="542121"/>
                </a:lnTo>
                <a:lnTo>
                  <a:pt x="366453" y="538159"/>
                </a:lnTo>
                <a:close/>
                <a:moveTo>
                  <a:pt x="754856" y="292100"/>
                </a:moveTo>
                <a:lnTo>
                  <a:pt x="773112" y="293685"/>
                </a:lnTo>
                <a:lnTo>
                  <a:pt x="790575" y="294478"/>
                </a:lnTo>
                <a:lnTo>
                  <a:pt x="808831" y="300024"/>
                </a:lnTo>
                <a:lnTo>
                  <a:pt x="825500" y="306363"/>
                </a:lnTo>
                <a:lnTo>
                  <a:pt x="842169" y="314286"/>
                </a:lnTo>
                <a:lnTo>
                  <a:pt x="858838" y="324585"/>
                </a:lnTo>
                <a:lnTo>
                  <a:pt x="874712" y="336470"/>
                </a:lnTo>
                <a:lnTo>
                  <a:pt x="890588" y="349148"/>
                </a:lnTo>
                <a:lnTo>
                  <a:pt x="903288" y="364994"/>
                </a:lnTo>
                <a:lnTo>
                  <a:pt x="916781" y="381634"/>
                </a:lnTo>
                <a:lnTo>
                  <a:pt x="929481" y="398272"/>
                </a:lnTo>
                <a:lnTo>
                  <a:pt x="939800" y="418080"/>
                </a:lnTo>
                <a:lnTo>
                  <a:pt x="949325" y="438681"/>
                </a:lnTo>
                <a:lnTo>
                  <a:pt x="956469" y="460866"/>
                </a:lnTo>
                <a:lnTo>
                  <a:pt x="962025" y="483050"/>
                </a:lnTo>
                <a:lnTo>
                  <a:pt x="965994" y="505235"/>
                </a:lnTo>
                <a:lnTo>
                  <a:pt x="968375" y="527421"/>
                </a:lnTo>
                <a:lnTo>
                  <a:pt x="968375" y="548022"/>
                </a:lnTo>
                <a:lnTo>
                  <a:pt x="966788" y="568621"/>
                </a:lnTo>
                <a:lnTo>
                  <a:pt x="964406" y="589223"/>
                </a:lnTo>
                <a:lnTo>
                  <a:pt x="959644" y="609031"/>
                </a:lnTo>
                <a:lnTo>
                  <a:pt x="954088" y="627254"/>
                </a:lnTo>
                <a:lnTo>
                  <a:pt x="946150" y="645477"/>
                </a:lnTo>
                <a:lnTo>
                  <a:pt x="935831" y="660532"/>
                </a:lnTo>
                <a:lnTo>
                  <a:pt x="925512" y="676378"/>
                </a:lnTo>
                <a:lnTo>
                  <a:pt x="913606" y="690639"/>
                </a:lnTo>
                <a:lnTo>
                  <a:pt x="900906" y="702524"/>
                </a:lnTo>
                <a:lnTo>
                  <a:pt x="885031" y="712825"/>
                </a:lnTo>
                <a:lnTo>
                  <a:pt x="869950" y="720748"/>
                </a:lnTo>
                <a:lnTo>
                  <a:pt x="852488" y="727087"/>
                </a:lnTo>
                <a:lnTo>
                  <a:pt x="834231" y="731841"/>
                </a:lnTo>
                <a:lnTo>
                  <a:pt x="815975" y="733425"/>
                </a:lnTo>
                <a:lnTo>
                  <a:pt x="799306" y="733425"/>
                </a:lnTo>
                <a:lnTo>
                  <a:pt x="781050" y="731048"/>
                </a:lnTo>
                <a:lnTo>
                  <a:pt x="762794" y="727087"/>
                </a:lnTo>
                <a:lnTo>
                  <a:pt x="746125" y="720748"/>
                </a:lnTo>
                <a:lnTo>
                  <a:pt x="729456" y="712825"/>
                </a:lnTo>
                <a:lnTo>
                  <a:pt x="711994" y="702524"/>
                </a:lnTo>
                <a:lnTo>
                  <a:pt x="696912" y="690639"/>
                </a:lnTo>
                <a:lnTo>
                  <a:pt x="682625" y="677963"/>
                </a:lnTo>
                <a:lnTo>
                  <a:pt x="668338" y="662116"/>
                </a:lnTo>
                <a:lnTo>
                  <a:pt x="654844" y="645477"/>
                </a:lnTo>
                <a:lnTo>
                  <a:pt x="642938" y="627254"/>
                </a:lnTo>
                <a:lnTo>
                  <a:pt x="631825" y="609031"/>
                </a:lnTo>
                <a:lnTo>
                  <a:pt x="622300" y="588429"/>
                </a:lnTo>
                <a:lnTo>
                  <a:pt x="614362" y="566244"/>
                </a:lnTo>
                <a:lnTo>
                  <a:pt x="609600" y="544060"/>
                </a:lnTo>
                <a:lnTo>
                  <a:pt x="605631" y="521875"/>
                </a:lnTo>
                <a:lnTo>
                  <a:pt x="603250" y="499689"/>
                </a:lnTo>
                <a:lnTo>
                  <a:pt x="603250" y="479089"/>
                </a:lnTo>
                <a:lnTo>
                  <a:pt x="604044" y="458489"/>
                </a:lnTo>
                <a:lnTo>
                  <a:pt x="606425" y="437888"/>
                </a:lnTo>
                <a:lnTo>
                  <a:pt x="611981" y="418080"/>
                </a:lnTo>
                <a:lnTo>
                  <a:pt x="618331" y="399856"/>
                </a:lnTo>
                <a:lnTo>
                  <a:pt x="626269" y="381634"/>
                </a:lnTo>
                <a:lnTo>
                  <a:pt x="635794" y="364994"/>
                </a:lnTo>
                <a:lnTo>
                  <a:pt x="646112" y="350732"/>
                </a:lnTo>
                <a:lnTo>
                  <a:pt x="657225" y="336470"/>
                </a:lnTo>
                <a:lnTo>
                  <a:pt x="671512" y="324585"/>
                </a:lnTo>
                <a:lnTo>
                  <a:pt x="685800" y="314286"/>
                </a:lnTo>
                <a:lnTo>
                  <a:pt x="701675" y="304777"/>
                </a:lnTo>
                <a:lnTo>
                  <a:pt x="718344" y="298439"/>
                </a:lnTo>
                <a:lnTo>
                  <a:pt x="736600" y="294478"/>
                </a:lnTo>
                <a:close/>
                <a:moveTo>
                  <a:pt x="1210897" y="142875"/>
                </a:moveTo>
                <a:lnTo>
                  <a:pt x="1231495" y="144465"/>
                </a:lnTo>
                <a:lnTo>
                  <a:pt x="1252092" y="148439"/>
                </a:lnTo>
                <a:lnTo>
                  <a:pt x="1271898" y="156388"/>
                </a:lnTo>
                <a:lnTo>
                  <a:pt x="1291703" y="165132"/>
                </a:lnTo>
                <a:lnTo>
                  <a:pt x="1309132" y="177055"/>
                </a:lnTo>
                <a:lnTo>
                  <a:pt x="1326560" y="191363"/>
                </a:lnTo>
                <a:lnTo>
                  <a:pt x="1343197" y="207259"/>
                </a:lnTo>
                <a:lnTo>
                  <a:pt x="1359041" y="224747"/>
                </a:lnTo>
                <a:lnTo>
                  <a:pt x="1373301" y="246208"/>
                </a:lnTo>
                <a:lnTo>
                  <a:pt x="1385977" y="268464"/>
                </a:lnTo>
                <a:lnTo>
                  <a:pt x="1397860" y="291515"/>
                </a:lnTo>
                <a:lnTo>
                  <a:pt x="1408159" y="316156"/>
                </a:lnTo>
                <a:lnTo>
                  <a:pt x="1417665" y="342387"/>
                </a:lnTo>
                <a:lnTo>
                  <a:pt x="1424003" y="369412"/>
                </a:lnTo>
                <a:lnTo>
                  <a:pt x="1428756" y="398028"/>
                </a:lnTo>
                <a:lnTo>
                  <a:pt x="1431925" y="426642"/>
                </a:lnTo>
                <a:lnTo>
                  <a:pt x="1431925" y="455258"/>
                </a:lnTo>
                <a:lnTo>
                  <a:pt x="1430341" y="483078"/>
                </a:lnTo>
                <a:lnTo>
                  <a:pt x="1427964" y="510103"/>
                </a:lnTo>
                <a:lnTo>
                  <a:pt x="1422418" y="536334"/>
                </a:lnTo>
                <a:lnTo>
                  <a:pt x="1414496" y="560975"/>
                </a:lnTo>
                <a:lnTo>
                  <a:pt x="1405782" y="583231"/>
                </a:lnTo>
                <a:lnTo>
                  <a:pt x="1395483" y="605487"/>
                </a:lnTo>
                <a:lnTo>
                  <a:pt x="1383600" y="624565"/>
                </a:lnTo>
                <a:lnTo>
                  <a:pt x="1370924" y="642846"/>
                </a:lnTo>
                <a:lnTo>
                  <a:pt x="1355872" y="660334"/>
                </a:lnTo>
                <a:lnTo>
                  <a:pt x="1339236" y="674642"/>
                </a:lnTo>
                <a:lnTo>
                  <a:pt x="1322599" y="685769"/>
                </a:lnTo>
                <a:lnTo>
                  <a:pt x="1304378" y="695307"/>
                </a:lnTo>
                <a:lnTo>
                  <a:pt x="1284573" y="701667"/>
                </a:lnTo>
                <a:lnTo>
                  <a:pt x="1263975" y="707230"/>
                </a:lnTo>
                <a:lnTo>
                  <a:pt x="1243378" y="708026"/>
                </a:lnTo>
                <a:lnTo>
                  <a:pt x="1222780" y="705641"/>
                </a:lnTo>
                <a:lnTo>
                  <a:pt x="1202975" y="701667"/>
                </a:lnTo>
                <a:lnTo>
                  <a:pt x="1183962" y="695307"/>
                </a:lnTo>
                <a:lnTo>
                  <a:pt x="1164156" y="684974"/>
                </a:lnTo>
                <a:lnTo>
                  <a:pt x="1145935" y="673051"/>
                </a:lnTo>
                <a:lnTo>
                  <a:pt x="1127715" y="658743"/>
                </a:lnTo>
                <a:lnTo>
                  <a:pt x="1111078" y="642846"/>
                </a:lnTo>
                <a:lnTo>
                  <a:pt x="1095234" y="624565"/>
                </a:lnTo>
                <a:lnTo>
                  <a:pt x="1080974" y="603898"/>
                </a:lnTo>
                <a:lnTo>
                  <a:pt x="1068298" y="583231"/>
                </a:lnTo>
                <a:lnTo>
                  <a:pt x="1056415" y="560180"/>
                </a:lnTo>
                <a:lnTo>
                  <a:pt x="1046116" y="533949"/>
                </a:lnTo>
                <a:lnTo>
                  <a:pt x="1038194" y="507719"/>
                </a:lnTo>
                <a:lnTo>
                  <a:pt x="1030272" y="480694"/>
                </a:lnTo>
                <a:lnTo>
                  <a:pt x="1026311" y="452078"/>
                </a:lnTo>
                <a:lnTo>
                  <a:pt x="1023934" y="423463"/>
                </a:lnTo>
                <a:lnTo>
                  <a:pt x="1022350" y="394053"/>
                </a:lnTo>
                <a:lnTo>
                  <a:pt x="1023934" y="367027"/>
                </a:lnTo>
                <a:lnTo>
                  <a:pt x="1027896" y="340002"/>
                </a:lnTo>
                <a:lnTo>
                  <a:pt x="1032649" y="315361"/>
                </a:lnTo>
                <a:lnTo>
                  <a:pt x="1039779" y="289926"/>
                </a:lnTo>
                <a:lnTo>
                  <a:pt x="1048493" y="266874"/>
                </a:lnTo>
                <a:lnTo>
                  <a:pt x="1058792" y="244618"/>
                </a:lnTo>
                <a:lnTo>
                  <a:pt x="1070675" y="224747"/>
                </a:lnTo>
                <a:lnTo>
                  <a:pt x="1083351" y="207259"/>
                </a:lnTo>
                <a:lnTo>
                  <a:pt x="1099195" y="189772"/>
                </a:lnTo>
                <a:lnTo>
                  <a:pt x="1115039" y="177055"/>
                </a:lnTo>
                <a:lnTo>
                  <a:pt x="1131676" y="163542"/>
                </a:lnTo>
                <a:lnTo>
                  <a:pt x="1151481" y="154798"/>
                </a:lnTo>
                <a:lnTo>
                  <a:pt x="1170494" y="148439"/>
                </a:lnTo>
                <a:lnTo>
                  <a:pt x="1190300" y="144465"/>
                </a:lnTo>
                <a:close/>
                <a:moveTo>
                  <a:pt x="1786694" y="0"/>
                </a:moveTo>
                <a:lnTo>
                  <a:pt x="1801022" y="0"/>
                </a:lnTo>
                <a:lnTo>
                  <a:pt x="1815349" y="0"/>
                </a:lnTo>
                <a:lnTo>
                  <a:pt x="1829677" y="1589"/>
                </a:lnTo>
                <a:lnTo>
                  <a:pt x="1844005" y="3973"/>
                </a:lnTo>
                <a:lnTo>
                  <a:pt x="1856741" y="7946"/>
                </a:lnTo>
                <a:lnTo>
                  <a:pt x="1871865" y="12713"/>
                </a:lnTo>
                <a:lnTo>
                  <a:pt x="1884601" y="18274"/>
                </a:lnTo>
                <a:lnTo>
                  <a:pt x="1897337" y="24631"/>
                </a:lnTo>
                <a:lnTo>
                  <a:pt x="1910869" y="30987"/>
                </a:lnTo>
                <a:lnTo>
                  <a:pt x="1922013" y="38933"/>
                </a:lnTo>
                <a:lnTo>
                  <a:pt x="1933953" y="48467"/>
                </a:lnTo>
                <a:lnTo>
                  <a:pt x="1945893" y="57207"/>
                </a:lnTo>
                <a:lnTo>
                  <a:pt x="1957833" y="67536"/>
                </a:lnTo>
                <a:lnTo>
                  <a:pt x="1968977" y="79454"/>
                </a:lnTo>
                <a:lnTo>
                  <a:pt x="1980121" y="91372"/>
                </a:lnTo>
                <a:lnTo>
                  <a:pt x="1999225" y="116798"/>
                </a:lnTo>
                <a:lnTo>
                  <a:pt x="2017533" y="146195"/>
                </a:lnTo>
                <a:lnTo>
                  <a:pt x="2033453" y="177182"/>
                </a:lnTo>
                <a:lnTo>
                  <a:pt x="2047781" y="209758"/>
                </a:lnTo>
                <a:lnTo>
                  <a:pt x="2059721" y="244718"/>
                </a:lnTo>
                <a:lnTo>
                  <a:pt x="2070069" y="281266"/>
                </a:lnTo>
                <a:lnTo>
                  <a:pt x="2076437" y="320199"/>
                </a:lnTo>
                <a:lnTo>
                  <a:pt x="2080417" y="359131"/>
                </a:lnTo>
                <a:lnTo>
                  <a:pt x="2081213" y="401242"/>
                </a:lnTo>
                <a:lnTo>
                  <a:pt x="2080417" y="440968"/>
                </a:lnTo>
                <a:lnTo>
                  <a:pt x="2076437" y="481490"/>
                </a:lnTo>
                <a:lnTo>
                  <a:pt x="2070069" y="519627"/>
                </a:lnTo>
                <a:lnTo>
                  <a:pt x="2059721" y="556971"/>
                </a:lnTo>
                <a:lnTo>
                  <a:pt x="2047781" y="591136"/>
                </a:lnTo>
                <a:lnTo>
                  <a:pt x="2033453" y="624507"/>
                </a:lnTo>
                <a:lnTo>
                  <a:pt x="2017533" y="656288"/>
                </a:lnTo>
                <a:lnTo>
                  <a:pt x="1999225" y="683303"/>
                </a:lnTo>
                <a:lnTo>
                  <a:pt x="1980121" y="709522"/>
                </a:lnTo>
                <a:lnTo>
                  <a:pt x="1968977" y="721440"/>
                </a:lnTo>
                <a:lnTo>
                  <a:pt x="1957833" y="732564"/>
                </a:lnTo>
                <a:lnTo>
                  <a:pt x="1945893" y="743687"/>
                </a:lnTo>
                <a:lnTo>
                  <a:pt x="1933953" y="752427"/>
                </a:lnTo>
                <a:lnTo>
                  <a:pt x="1922013" y="761962"/>
                </a:lnTo>
                <a:lnTo>
                  <a:pt x="1910869" y="769112"/>
                </a:lnTo>
                <a:lnTo>
                  <a:pt x="1897337" y="777058"/>
                </a:lnTo>
                <a:lnTo>
                  <a:pt x="1884601" y="783414"/>
                </a:lnTo>
                <a:lnTo>
                  <a:pt x="1871865" y="788975"/>
                </a:lnTo>
                <a:lnTo>
                  <a:pt x="1856741" y="792948"/>
                </a:lnTo>
                <a:lnTo>
                  <a:pt x="1844005" y="796921"/>
                </a:lnTo>
                <a:lnTo>
                  <a:pt x="1829677" y="799305"/>
                </a:lnTo>
                <a:lnTo>
                  <a:pt x="1815349" y="800893"/>
                </a:lnTo>
                <a:lnTo>
                  <a:pt x="1801022" y="801688"/>
                </a:lnTo>
                <a:lnTo>
                  <a:pt x="1786694" y="800893"/>
                </a:lnTo>
                <a:lnTo>
                  <a:pt x="1772366" y="799305"/>
                </a:lnTo>
                <a:lnTo>
                  <a:pt x="1758038" y="796921"/>
                </a:lnTo>
                <a:lnTo>
                  <a:pt x="1743710" y="792948"/>
                </a:lnTo>
                <a:lnTo>
                  <a:pt x="1730974" y="788975"/>
                </a:lnTo>
                <a:lnTo>
                  <a:pt x="1717442" y="783414"/>
                </a:lnTo>
                <a:lnTo>
                  <a:pt x="1704706" y="777058"/>
                </a:lnTo>
                <a:lnTo>
                  <a:pt x="1691174" y="769112"/>
                </a:lnTo>
                <a:lnTo>
                  <a:pt x="1678438" y="761962"/>
                </a:lnTo>
                <a:lnTo>
                  <a:pt x="1666498" y="752427"/>
                </a:lnTo>
                <a:lnTo>
                  <a:pt x="1654558" y="743687"/>
                </a:lnTo>
                <a:lnTo>
                  <a:pt x="1643414" y="732564"/>
                </a:lnTo>
                <a:lnTo>
                  <a:pt x="1633066" y="721440"/>
                </a:lnTo>
                <a:lnTo>
                  <a:pt x="1621922" y="709522"/>
                </a:lnTo>
                <a:lnTo>
                  <a:pt x="1601226" y="683303"/>
                </a:lnTo>
                <a:lnTo>
                  <a:pt x="1582918" y="656288"/>
                </a:lnTo>
                <a:lnTo>
                  <a:pt x="1567794" y="624507"/>
                </a:lnTo>
                <a:lnTo>
                  <a:pt x="1553466" y="591136"/>
                </a:lnTo>
                <a:lnTo>
                  <a:pt x="1541526" y="556971"/>
                </a:lnTo>
                <a:lnTo>
                  <a:pt x="1531974" y="519627"/>
                </a:lnTo>
                <a:lnTo>
                  <a:pt x="1525606" y="481490"/>
                </a:lnTo>
                <a:lnTo>
                  <a:pt x="1520830" y="440968"/>
                </a:lnTo>
                <a:lnTo>
                  <a:pt x="1519238" y="401242"/>
                </a:lnTo>
                <a:lnTo>
                  <a:pt x="1520830" y="359131"/>
                </a:lnTo>
                <a:lnTo>
                  <a:pt x="1525606" y="320199"/>
                </a:lnTo>
                <a:lnTo>
                  <a:pt x="1531974" y="281266"/>
                </a:lnTo>
                <a:lnTo>
                  <a:pt x="1541526" y="244718"/>
                </a:lnTo>
                <a:lnTo>
                  <a:pt x="1553466" y="209758"/>
                </a:lnTo>
                <a:lnTo>
                  <a:pt x="1567794" y="177182"/>
                </a:lnTo>
                <a:lnTo>
                  <a:pt x="1582918" y="146195"/>
                </a:lnTo>
                <a:lnTo>
                  <a:pt x="1601226" y="116798"/>
                </a:lnTo>
                <a:lnTo>
                  <a:pt x="1621922" y="91372"/>
                </a:lnTo>
                <a:lnTo>
                  <a:pt x="1633066" y="79454"/>
                </a:lnTo>
                <a:lnTo>
                  <a:pt x="1643414" y="67536"/>
                </a:lnTo>
                <a:lnTo>
                  <a:pt x="1654558" y="57207"/>
                </a:lnTo>
                <a:lnTo>
                  <a:pt x="1666498" y="48467"/>
                </a:lnTo>
                <a:lnTo>
                  <a:pt x="1678438" y="38933"/>
                </a:lnTo>
                <a:lnTo>
                  <a:pt x="1691174" y="30987"/>
                </a:lnTo>
                <a:lnTo>
                  <a:pt x="1704706" y="24631"/>
                </a:lnTo>
                <a:lnTo>
                  <a:pt x="1717442" y="18274"/>
                </a:lnTo>
                <a:lnTo>
                  <a:pt x="1730974" y="12713"/>
                </a:lnTo>
                <a:lnTo>
                  <a:pt x="1743710" y="7946"/>
                </a:lnTo>
                <a:lnTo>
                  <a:pt x="1758038" y="3973"/>
                </a:lnTo>
                <a:lnTo>
                  <a:pt x="1772366" y="1589"/>
                </a:lnTo>
                <a:close/>
              </a:path>
            </a:pathLst>
          </a:custGeom>
          <a:solidFill>
            <a:srgbClr val="53813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26" name="任意多边形 25"/>
          <p:cNvSpPr/>
          <p:nvPr/>
        </p:nvSpPr>
        <p:spPr bwMode="auto">
          <a:xfrm>
            <a:off x="6671250" y="1944430"/>
            <a:ext cx="205282" cy="303242"/>
          </a:xfrm>
          <a:custGeom>
            <a:avLst/>
            <a:gdLst>
              <a:gd name="connsiteX0" fmla="*/ 1630363 w 3376613"/>
              <a:gd name="connsiteY0" fmla="*/ 877888 h 4987925"/>
              <a:gd name="connsiteX1" fmla="*/ 1658144 w 3376613"/>
              <a:gd name="connsiteY1" fmla="*/ 877888 h 4987925"/>
              <a:gd name="connsiteX2" fmla="*/ 1685925 w 3376613"/>
              <a:gd name="connsiteY2" fmla="*/ 877888 h 4987925"/>
              <a:gd name="connsiteX3" fmla="*/ 1714500 w 3376613"/>
              <a:gd name="connsiteY3" fmla="*/ 877888 h 4987925"/>
              <a:gd name="connsiteX4" fmla="*/ 1743075 w 3376613"/>
              <a:gd name="connsiteY4" fmla="*/ 879476 h 4987925"/>
              <a:gd name="connsiteX5" fmla="*/ 1771650 w 3376613"/>
              <a:gd name="connsiteY5" fmla="*/ 881063 h 4987925"/>
              <a:gd name="connsiteX6" fmla="*/ 1800225 w 3376613"/>
              <a:gd name="connsiteY6" fmla="*/ 883444 h 4987925"/>
              <a:gd name="connsiteX7" fmla="*/ 1829594 w 3376613"/>
              <a:gd name="connsiteY7" fmla="*/ 885826 h 4987925"/>
              <a:gd name="connsiteX8" fmla="*/ 1858963 w 3376613"/>
              <a:gd name="connsiteY8" fmla="*/ 889001 h 4987925"/>
              <a:gd name="connsiteX9" fmla="*/ 1888331 w 3376613"/>
              <a:gd name="connsiteY9" fmla="*/ 892969 h 4987925"/>
              <a:gd name="connsiteX10" fmla="*/ 1918494 w 3376613"/>
              <a:gd name="connsiteY10" fmla="*/ 897732 h 4987925"/>
              <a:gd name="connsiteX11" fmla="*/ 1948657 w 3376613"/>
              <a:gd name="connsiteY11" fmla="*/ 904082 h 4987925"/>
              <a:gd name="connsiteX12" fmla="*/ 1973263 w 3376613"/>
              <a:gd name="connsiteY12" fmla="*/ 908844 h 4987925"/>
              <a:gd name="connsiteX13" fmla="*/ 1998663 w 3376613"/>
              <a:gd name="connsiteY13" fmla="*/ 914401 h 4987925"/>
              <a:gd name="connsiteX14" fmla="*/ 2023269 w 3376613"/>
              <a:gd name="connsiteY14" fmla="*/ 920751 h 4987925"/>
              <a:gd name="connsiteX15" fmla="*/ 2047875 w 3376613"/>
              <a:gd name="connsiteY15" fmla="*/ 927894 h 4987925"/>
              <a:gd name="connsiteX16" fmla="*/ 2071688 w 3376613"/>
              <a:gd name="connsiteY16" fmla="*/ 935832 h 4987925"/>
              <a:gd name="connsiteX17" fmla="*/ 2094707 w 3376613"/>
              <a:gd name="connsiteY17" fmla="*/ 943769 h 4987925"/>
              <a:gd name="connsiteX18" fmla="*/ 2116138 w 3376613"/>
              <a:gd name="connsiteY18" fmla="*/ 952501 h 4987925"/>
              <a:gd name="connsiteX19" fmla="*/ 2138363 w 3376613"/>
              <a:gd name="connsiteY19" fmla="*/ 962026 h 4987925"/>
              <a:gd name="connsiteX20" fmla="*/ 2159794 w 3376613"/>
              <a:gd name="connsiteY20" fmla="*/ 971551 h 4987925"/>
              <a:gd name="connsiteX21" fmla="*/ 2179638 w 3376613"/>
              <a:gd name="connsiteY21" fmla="*/ 981869 h 4987925"/>
              <a:gd name="connsiteX22" fmla="*/ 2200275 w 3376613"/>
              <a:gd name="connsiteY22" fmla="*/ 993776 h 4987925"/>
              <a:gd name="connsiteX23" fmla="*/ 2220119 w 3376613"/>
              <a:gd name="connsiteY23" fmla="*/ 1004888 h 4987925"/>
              <a:gd name="connsiteX24" fmla="*/ 2239169 w 3376613"/>
              <a:gd name="connsiteY24" fmla="*/ 1016001 h 4987925"/>
              <a:gd name="connsiteX25" fmla="*/ 2258219 w 3376613"/>
              <a:gd name="connsiteY25" fmla="*/ 1028701 h 4987925"/>
              <a:gd name="connsiteX26" fmla="*/ 2276475 w 3376613"/>
              <a:gd name="connsiteY26" fmla="*/ 1041401 h 4987925"/>
              <a:gd name="connsiteX27" fmla="*/ 2293938 w 3376613"/>
              <a:gd name="connsiteY27" fmla="*/ 1054894 h 4987925"/>
              <a:gd name="connsiteX28" fmla="*/ 2311400 w 3376613"/>
              <a:gd name="connsiteY28" fmla="*/ 1068388 h 4987925"/>
              <a:gd name="connsiteX29" fmla="*/ 2327275 w 3376613"/>
              <a:gd name="connsiteY29" fmla="*/ 1082676 h 4987925"/>
              <a:gd name="connsiteX30" fmla="*/ 2343944 w 3376613"/>
              <a:gd name="connsiteY30" fmla="*/ 1096169 h 4987925"/>
              <a:gd name="connsiteX31" fmla="*/ 2359819 w 3376613"/>
              <a:gd name="connsiteY31" fmla="*/ 1111251 h 4987925"/>
              <a:gd name="connsiteX32" fmla="*/ 2374900 w 3376613"/>
              <a:gd name="connsiteY32" fmla="*/ 1126332 h 4987925"/>
              <a:gd name="connsiteX33" fmla="*/ 2389982 w 3376613"/>
              <a:gd name="connsiteY33" fmla="*/ 1142207 h 4987925"/>
              <a:gd name="connsiteX34" fmla="*/ 2403475 w 3376613"/>
              <a:gd name="connsiteY34" fmla="*/ 1157288 h 4987925"/>
              <a:gd name="connsiteX35" fmla="*/ 2417763 w 3376613"/>
              <a:gd name="connsiteY35" fmla="*/ 1173163 h 4987925"/>
              <a:gd name="connsiteX36" fmla="*/ 2431257 w 3376613"/>
              <a:gd name="connsiteY36" fmla="*/ 1189038 h 4987925"/>
              <a:gd name="connsiteX37" fmla="*/ 2443163 w 3376613"/>
              <a:gd name="connsiteY37" fmla="*/ 1205707 h 4987925"/>
              <a:gd name="connsiteX38" fmla="*/ 2467769 w 3376613"/>
              <a:gd name="connsiteY38" fmla="*/ 1239044 h 4987925"/>
              <a:gd name="connsiteX39" fmla="*/ 2490788 w 3376613"/>
              <a:gd name="connsiteY39" fmla="*/ 1273176 h 4987925"/>
              <a:gd name="connsiteX40" fmla="*/ 2512219 w 3376613"/>
              <a:gd name="connsiteY40" fmla="*/ 1308101 h 4987925"/>
              <a:gd name="connsiteX41" fmla="*/ 2531269 w 3376613"/>
              <a:gd name="connsiteY41" fmla="*/ 1344613 h 4987925"/>
              <a:gd name="connsiteX42" fmla="*/ 2549525 w 3376613"/>
              <a:gd name="connsiteY42" fmla="*/ 1380332 h 4987925"/>
              <a:gd name="connsiteX43" fmla="*/ 2566194 w 3376613"/>
              <a:gd name="connsiteY43" fmla="*/ 1416051 h 4987925"/>
              <a:gd name="connsiteX44" fmla="*/ 2581275 w 3376613"/>
              <a:gd name="connsiteY44" fmla="*/ 1452563 h 4987925"/>
              <a:gd name="connsiteX45" fmla="*/ 2594769 w 3376613"/>
              <a:gd name="connsiteY45" fmla="*/ 1488282 h 4987925"/>
              <a:gd name="connsiteX46" fmla="*/ 2606675 w 3376613"/>
              <a:gd name="connsiteY46" fmla="*/ 1524795 h 4987925"/>
              <a:gd name="connsiteX47" fmla="*/ 2616994 w 3376613"/>
              <a:gd name="connsiteY47" fmla="*/ 1560513 h 4987925"/>
              <a:gd name="connsiteX48" fmla="*/ 2627313 w 3376613"/>
              <a:gd name="connsiteY48" fmla="*/ 1596232 h 4987925"/>
              <a:gd name="connsiteX49" fmla="*/ 2635251 w 3376613"/>
              <a:gd name="connsiteY49" fmla="*/ 1630363 h 4987925"/>
              <a:gd name="connsiteX50" fmla="*/ 2642394 w 3376613"/>
              <a:gd name="connsiteY50" fmla="*/ 1664495 h 4987925"/>
              <a:gd name="connsiteX51" fmla="*/ 2647951 w 3376613"/>
              <a:gd name="connsiteY51" fmla="*/ 1698626 h 4987925"/>
              <a:gd name="connsiteX52" fmla="*/ 2652713 w 3376613"/>
              <a:gd name="connsiteY52" fmla="*/ 1731170 h 4987925"/>
              <a:gd name="connsiteX53" fmla="*/ 2656682 w 3376613"/>
              <a:gd name="connsiteY53" fmla="*/ 1762126 h 4987925"/>
              <a:gd name="connsiteX54" fmla="*/ 2659857 w 3376613"/>
              <a:gd name="connsiteY54" fmla="*/ 1792288 h 4987925"/>
              <a:gd name="connsiteX55" fmla="*/ 2661444 w 3376613"/>
              <a:gd name="connsiteY55" fmla="*/ 1820863 h 4987925"/>
              <a:gd name="connsiteX56" fmla="*/ 2662238 w 3376613"/>
              <a:gd name="connsiteY56" fmla="*/ 1847851 h 4987925"/>
              <a:gd name="connsiteX57" fmla="*/ 2661444 w 3376613"/>
              <a:gd name="connsiteY57" fmla="*/ 1862138 h 4987925"/>
              <a:gd name="connsiteX58" fmla="*/ 2659857 w 3376613"/>
              <a:gd name="connsiteY58" fmla="*/ 1875632 h 4987925"/>
              <a:gd name="connsiteX59" fmla="*/ 2656682 w 3376613"/>
              <a:gd name="connsiteY59" fmla="*/ 1888332 h 4987925"/>
              <a:gd name="connsiteX60" fmla="*/ 2651125 w 3376613"/>
              <a:gd name="connsiteY60" fmla="*/ 1901032 h 4987925"/>
              <a:gd name="connsiteX61" fmla="*/ 2646363 w 3376613"/>
              <a:gd name="connsiteY61" fmla="*/ 1913732 h 4987925"/>
              <a:gd name="connsiteX62" fmla="*/ 2639219 w 3376613"/>
              <a:gd name="connsiteY62" fmla="*/ 1924845 h 4987925"/>
              <a:gd name="connsiteX63" fmla="*/ 2632075 w 3376613"/>
              <a:gd name="connsiteY63" fmla="*/ 1935957 h 4987925"/>
              <a:gd name="connsiteX64" fmla="*/ 2622551 w 3376613"/>
              <a:gd name="connsiteY64" fmla="*/ 1945482 h 4987925"/>
              <a:gd name="connsiteX65" fmla="*/ 2613025 w 3376613"/>
              <a:gd name="connsiteY65" fmla="*/ 1954213 h 4987925"/>
              <a:gd name="connsiteX66" fmla="*/ 2603501 w 3376613"/>
              <a:gd name="connsiteY66" fmla="*/ 1961357 h 4987925"/>
              <a:gd name="connsiteX67" fmla="*/ 2591594 w 3376613"/>
              <a:gd name="connsiteY67" fmla="*/ 1969295 h 4987925"/>
              <a:gd name="connsiteX68" fmla="*/ 2579688 w 3376613"/>
              <a:gd name="connsiteY68" fmla="*/ 1974851 h 4987925"/>
              <a:gd name="connsiteX69" fmla="*/ 2567782 w 3376613"/>
              <a:gd name="connsiteY69" fmla="*/ 1979613 h 4987925"/>
              <a:gd name="connsiteX70" fmla="*/ 2554288 w 3376613"/>
              <a:gd name="connsiteY70" fmla="*/ 1983582 h 4987925"/>
              <a:gd name="connsiteX71" fmla="*/ 2540794 w 3376613"/>
              <a:gd name="connsiteY71" fmla="*/ 1985170 h 4987925"/>
              <a:gd name="connsiteX72" fmla="*/ 2526507 w 3376613"/>
              <a:gd name="connsiteY72" fmla="*/ 1985963 h 4987925"/>
              <a:gd name="connsiteX73" fmla="*/ 2513013 w 3376613"/>
              <a:gd name="connsiteY73" fmla="*/ 1985963 h 4987925"/>
              <a:gd name="connsiteX74" fmla="*/ 2498725 w 3376613"/>
              <a:gd name="connsiteY74" fmla="*/ 1983582 h 4987925"/>
              <a:gd name="connsiteX75" fmla="*/ 2486025 w 3376613"/>
              <a:gd name="connsiteY75" fmla="*/ 1980407 h 4987925"/>
              <a:gd name="connsiteX76" fmla="*/ 2472532 w 3376613"/>
              <a:gd name="connsiteY76" fmla="*/ 1976438 h 4987925"/>
              <a:gd name="connsiteX77" fmla="*/ 2460625 w 3376613"/>
              <a:gd name="connsiteY77" fmla="*/ 1970882 h 4987925"/>
              <a:gd name="connsiteX78" fmla="*/ 2449513 w 3376613"/>
              <a:gd name="connsiteY78" fmla="*/ 1964532 h 4987925"/>
              <a:gd name="connsiteX79" fmla="*/ 2438401 w 3376613"/>
              <a:gd name="connsiteY79" fmla="*/ 1955801 h 4987925"/>
              <a:gd name="connsiteX80" fmla="*/ 2428875 w 3376613"/>
              <a:gd name="connsiteY80" fmla="*/ 1947863 h 4987925"/>
              <a:gd name="connsiteX81" fmla="*/ 2420938 w 3376613"/>
              <a:gd name="connsiteY81" fmla="*/ 1938338 h 4987925"/>
              <a:gd name="connsiteX82" fmla="*/ 2412207 w 3376613"/>
              <a:gd name="connsiteY82" fmla="*/ 1927226 h 4987925"/>
              <a:gd name="connsiteX83" fmla="*/ 2405063 w 3376613"/>
              <a:gd name="connsiteY83" fmla="*/ 1916907 h 4987925"/>
              <a:gd name="connsiteX84" fmla="*/ 2399507 w 3376613"/>
              <a:gd name="connsiteY84" fmla="*/ 1905001 h 4987925"/>
              <a:gd name="connsiteX85" fmla="*/ 2395538 w 3376613"/>
              <a:gd name="connsiteY85" fmla="*/ 1892301 h 4987925"/>
              <a:gd name="connsiteX86" fmla="*/ 2391569 w 3376613"/>
              <a:gd name="connsiteY86" fmla="*/ 1879601 h 4987925"/>
              <a:gd name="connsiteX87" fmla="*/ 2389982 w 3376613"/>
              <a:gd name="connsiteY87" fmla="*/ 1865313 h 4987925"/>
              <a:gd name="connsiteX88" fmla="*/ 2388394 w 3376613"/>
              <a:gd name="connsiteY88" fmla="*/ 1851820 h 4987925"/>
              <a:gd name="connsiteX89" fmla="*/ 2388394 w 3376613"/>
              <a:gd name="connsiteY89" fmla="*/ 1840707 h 4987925"/>
              <a:gd name="connsiteX90" fmla="*/ 2386013 w 3376613"/>
              <a:gd name="connsiteY90" fmla="*/ 1819276 h 4987925"/>
              <a:gd name="connsiteX91" fmla="*/ 2382838 w 3376613"/>
              <a:gd name="connsiteY91" fmla="*/ 1787526 h 4987925"/>
              <a:gd name="connsiteX92" fmla="*/ 2378075 w 3376613"/>
              <a:gd name="connsiteY92" fmla="*/ 1747045 h 4987925"/>
              <a:gd name="connsiteX93" fmla="*/ 2374107 w 3376613"/>
              <a:gd name="connsiteY93" fmla="*/ 1724026 h 4987925"/>
              <a:gd name="connsiteX94" fmla="*/ 2370138 w 3376613"/>
              <a:gd name="connsiteY94" fmla="*/ 1701007 h 4987925"/>
              <a:gd name="connsiteX95" fmla="*/ 2364582 w 3376613"/>
              <a:gd name="connsiteY95" fmla="*/ 1675607 h 4987925"/>
              <a:gd name="connsiteX96" fmla="*/ 2357438 w 3376613"/>
              <a:gd name="connsiteY96" fmla="*/ 1648620 h 4987925"/>
              <a:gd name="connsiteX97" fmla="*/ 2350294 w 3376613"/>
              <a:gd name="connsiteY97" fmla="*/ 1621632 h 4987925"/>
              <a:gd name="connsiteX98" fmla="*/ 2341563 w 3376613"/>
              <a:gd name="connsiteY98" fmla="*/ 1593057 h 4987925"/>
              <a:gd name="connsiteX99" fmla="*/ 2332038 w 3376613"/>
              <a:gd name="connsiteY99" fmla="*/ 1564482 h 4987925"/>
              <a:gd name="connsiteX100" fmla="*/ 2320132 w 3376613"/>
              <a:gd name="connsiteY100" fmla="*/ 1535113 h 4987925"/>
              <a:gd name="connsiteX101" fmla="*/ 2308225 w 3376613"/>
              <a:gd name="connsiteY101" fmla="*/ 1506538 h 4987925"/>
              <a:gd name="connsiteX102" fmla="*/ 2293938 w 3376613"/>
              <a:gd name="connsiteY102" fmla="*/ 1477170 h 4987925"/>
              <a:gd name="connsiteX103" fmla="*/ 2278063 w 3376613"/>
              <a:gd name="connsiteY103" fmla="*/ 1447801 h 4987925"/>
              <a:gd name="connsiteX104" fmla="*/ 2260600 w 3376613"/>
              <a:gd name="connsiteY104" fmla="*/ 1419226 h 4987925"/>
              <a:gd name="connsiteX105" fmla="*/ 2242344 w 3376613"/>
              <a:gd name="connsiteY105" fmla="*/ 1390651 h 4987925"/>
              <a:gd name="connsiteX106" fmla="*/ 2232025 w 3376613"/>
              <a:gd name="connsiteY106" fmla="*/ 1377157 h 4987925"/>
              <a:gd name="connsiteX107" fmla="*/ 2221707 w 3376613"/>
              <a:gd name="connsiteY107" fmla="*/ 1363663 h 4987925"/>
              <a:gd name="connsiteX108" fmla="*/ 2209800 w 3376613"/>
              <a:gd name="connsiteY108" fmla="*/ 1350169 h 4987925"/>
              <a:gd name="connsiteX109" fmla="*/ 2198688 w 3376613"/>
              <a:gd name="connsiteY109" fmla="*/ 1336676 h 4987925"/>
              <a:gd name="connsiteX110" fmla="*/ 2186782 w 3376613"/>
              <a:gd name="connsiteY110" fmla="*/ 1324769 h 4987925"/>
              <a:gd name="connsiteX111" fmla="*/ 2174082 w 3376613"/>
              <a:gd name="connsiteY111" fmla="*/ 1311276 h 4987925"/>
              <a:gd name="connsiteX112" fmla="*/ 2161382 w 3376613"/>
              <a:gd name="connsiteY112" fmla="*/ 1299369 h 4987925"/>
              <a:gd name="connsiteX113" fmla="*/ 2147094 w 3376613"/>
              <a:gd name="connsiteY113" fmla="*/ 1288257 h 4987925"/>
              <a:gd name="connsiteX114" fmla="*/ 2133600 w 3376613"/>
              <a:gd name="connsiteY114" fmla="*/ 1276351 h 4987925"/>
              <a:gd name="connsiteX115" fmla="*/ 2118519 w 3376613"/>
              <a:gd name="connsiteY115" fmla="*/ 1265238 h 4987925"/>
              <a:gd name="connsiteX116" fmla="*/ 2104232 w 3376613"/>
              <a:gd name="connsiteY116" fmla="*/ 1254919 h 4987925"/>
              <a:gd name="connsiteX117" fmla="*/ 2088357 w 3376613"/>
              <a:gd name="connsiteY117" fmla="*/ 1244601 h 4987925"/>
              <a:gd name="connsiteX118" fmla="*/ 2072482 w 3376613"/>
              <a:gd name="connsiteY118" fmla="*/ 1235076 h 4987925"/>
              <a:gd name="connsiteX119" fmla="*/ 2055019 w 3376613"/>
              <a:gd name="connsiteY119" fmla="*/ 1226344 h 4987925"/>
              <a:gd name="connsiteX120" fmla="*/ 2038350 w 3376613"/>
              <a:gd name="connsiteY120" fmla="*/ 1216819 h 4987925"/>
              <a:gd name="connsiteX121" fmla="*/ 2019300 w 3376613"/>
              <a:gd name="connsiteY121" fmla="*/ 1208882 h 4987925"/>
              <a:gd name="connsiteX122" fmla="*/ 2001044 w 3376613"/>
              <a:gd name="connsiteY122" fmla="*/ 1201738 h 4987925"/>
              <a:gd name="connsiteX123" fmla="*/ 1981994 w 3376613"/>
              <a:gd name="connsiteY123" fmla="*/ 1193801 h 4987925"/>
              <a:gd name="connsiteX124" fmla="*/ 1962150 w 3376613"/>
              <a:gd name="connsiteY124" fmla="*/ 1187451 h 4987925"/>
              <a:gd name="connsiteX125" fmla="*/ 1940719 w 3376613"/>
              <a:gd name="connsiteY125" fmla="*/ 1181894 h 4987925"/>
              <a:gd name="connsiteX126" fmla="*/ 1920082 w 3376613"/>
              <a:gd name="connsiteY126" fmla="*/ 1177132 h 4987925"/>
              <a:gd name="connsiteX127" fmla="*/ 1898650 w 3376613"/>
              <a:gd name="connsiteY127" fmla="*/ 1172369 h 4987925"/>
              <a:gd name="connsiteX128" fmla="*/ 1851819 w 3376613"/>
              <a:gd name="connsiteY128" fmla="*/ 1164432 h 4987925"/>
              <a:gd name="connsiteX129" fmla="*/ 1806575 w 3376613"/>
              <a:gd name="connsiteY129" fmla="*/ 1158082 h 4987925"/>
              <a:gd name="connsiteX130" fmla="*/ 1761331 w 3376613"/>
              <a:gd name="connsiteY130" fmla="*/ 1154113 h 4987925"/>
              <a:gd name="connsiteX131" fmla="*/ 1717675 w 3376613"/>
              <a:gd name="connsiteY131" fmla="*/ 1150938 h 4987925"/>
              <a:gd name="connsiteX132" fmla="*/ 1674019 w 3376613"/>
              <a:gd name="connsiteY132" fmla="*/ 1150144 h 4987925"/>
              <a:gd name="connsiteX133" fmla="*/ 1632744 w 3376613"/>
              <a:gd name="connsiteY133" fmla="*/ 1150938 h 4987925"/>
              <a:gd name="connsiteX134" fmla="*/ 1592263 w 3376613"/>
              <a:gd name="connsiteY134" fmla="*/ 1153319 h 4987925"/>
              <a:gd name="connsiteX135" fmla="*/ 1550988 w 3376613"/>
              <a:gd name="connsiteY135" fmla="*/ 1156494 h 4987925"/>
              <a:gd name="connsiteX136" fmla="*/ 1512888 w 3376613"/>
              <a:gd name="connsiteY136" fmla="*/ 1162051 h 4987925"/>
              <a:gd name="connsiteX137" fmla="*/ 1474788 w 3376613"/>
              <a:gd name="connsiteY137" fmla="*/ 1169988 h 4987925"/>
              <a:gd name="connsiteX138" fmla="*/ 1437481 w 3376613"/>
              <a:gd name="connsiteY138" fmla="*/ 1177926 h 4987925"/>
              <a:gd name="connsiteX139" fmla="*/ 1401763 w 3376613"/>
              <a:gd name="connsiteY139" fmla="*/ 1188244 h 4987925"/>
              <a:gd name="connsiteX140" fmla="*/ 1366838 w 3376613"/>
              <a:gd name="connsiteY140" fmla="*/ 1200151 h 4987925"/>
              <a:gd name="connsiteX141" fmla="*/ 1333500 w 3376613"/>
              <a:gd name="connsiteY141" fmla="*/ 1213644 h 4987925"/>
              <a:gd name="connsiteX142" fmla="*/ 1300956 w 3376613"/>
              <a:gd name="connsiteY142" fmla="*/ 1228726 h 4987925"/>
              <a:gd name="connsiteX143" fmla="*/ 1270000 w 3376613"/>
              <a:gd name="connsiteY143" fmla="*/ 1244601 h 4987925"/>
              <a:gd name="connsiteX144" fmla="*/ 1239838 w 3376613"/>
              <a:gd name="connsiteY144" fmla="*/ 1262857 h 4987925"/>
              <a:gd name="connsiteX145" fmla="*/ 1210469 w 3376613"/>
              <a:gd name="connsiteY145" fmla="*/ 1281907 h 4987925"/>
              <a:gd name="connsiteX146" fmla="*/ 1182688 w 3376613"/>
              <a:gd name="connsiteY146" fmla="*/ 1303338 h 4987925"/>
              <a:gd name="connsiteX147" fmla="*/ 1156494 w 3376613"/>
              <a:gd name="connsiteY147" fmla="*/ 1325563 h 4987925"/>
              <a:gd name="connsiteX148" fmla="*/ 1131094 w 3376613"/>
              <a:gd name="connsiteY148" fmla="*/ 1349376 h 4987925"/>
              <a:gd name="connsiteX149" fmla="*/ 1107281 w 3376613"/>
              <a:gd name="connsiteY149" fmla="*/ 1375569 h 4987925"/>
              <a:gd name="connsiteX150" fmla="*/ 1084263 w 3376613"/>
              <a:gd name="connsiteY150" fmla="*/ 1401763 h 4987925"/>
              <a:gd name="connsiteX151" fmla="*/ 1063625 w 3376613"/>
              <a:gd name="connsiteY151" fmla="*/ 1429544 h 4987925"/>
              <a:gd name="connsiteX152" fmla="*/ 1043781 w 3376613"/>
              <a:gd name="connsiteY152" fmla="*/ 1459707 h 4987925"/>
              <a:gd name="connsiteX153" fmla="*/ 1024731 w 3376613"/>
              <a:gd name="connsiteY153" fmla="*/ 1491457 h 4987925"/>
              <a:gd name="connsiteX154" fmla="*/ 1008063 w 3376613"/>
              <a:gd name="connsiteY154" fmla="*/ 1524001 h 4987925"/>
              <a:gd name="connsiteX155" fmla="*/ 992188 w 3376613"/>
              <a:gd name="connsiteY155" fmla="*/ 1557338 h 4987925"/>
              <a:gd name="connsiteX156" fmla="*/ 977900 w 3376613"/>
              <a:gd name="connsiteY156" fmla="*/ 1592263 h 4987925"/>
              <a:gd name="connsiteX157" fmla="*/ 965200 w 3376613"/>
              <a:gd name="connsiteY157" fmla="*/ 1628776 h 4987925"/>
              <a:gd name="connsiteX158" fmla="*/ 954088 w 3376613"/>
              <a:gd name="connsiteY158" fmla="*/ 1667670 h 4987925"/>
              <a:gd name="connsiteX159" fmla="*/ 944563 w 3376613"/>
              <a:gd name="connsiteY159" fmla="*/ 1706563 h 4987925"/>
              <a:gd name="connsiteX160" fmla="*/ 938213 w 3376613"/>
              <a:gd name="connsiteY160" fmla="*/ 1731170 h 4987925"/>
              <a:gd name="connsiteX161" fmla="*/ 934244 w 3376613"/>
              <a:gd name="connsiteY161" fmla="*/ 1755776 h 4987925"/>
              <a:gd name="connsiteX162" fmla="*/ 931069 w 3376613"/>
              <a:gd name="connsiteY162" fmla="*/ 1778795 h 4987925"/>
              <a:gd name="connsiteX163" fmla="*/ 929481 w 3376613"/>
              <a:gd name="connsiteY163" fmla="*/ 1802607 h 4987925"/>
              <a:gd name="connsiteX164" fmla="*/ 927894 w 3376613"/>
              <a:gd name="connsiteY164" fmla="*/ 1826420 h 4987925"/>
              <a:gd name="connsiteX165" fmla="*/ 927100 w 3376613"/>
              <a:gd name="connsiteY165" fmla="*/ 1849438 h 4987925"/>
              <a:gd name="connsiteX166" fmla="*/ 927100 w 3376613"/>
              <a:gd name="connsiteY166" fmla="*/ 1871663 h 4987925"/>
              <a:gd name="connsiteX167" fmla="*/ 927894 w 3376613"/>
              <a:gd name="connsiteY167" fmla="*/ 1893888 h 4987925"/>
              <a:gd name="connsiteX168" fmla="*/ 929481 w 3376613"/>
              <a:gd name="connsiteY168" fmla="*/ 1916113 h 4987925"/>
              <a:gd name="connsiteX169" fmla="*/ 931863 w 3376613"/>
              <a:gd name="connsiteY169" fmla="*/ 1938338 h 4987925"/>
              <a:gd name="connsiteX170" fmla="*/ 934244 w 3376613"/>
              <a:gd name="connsiteY170" fmla="*/ 1958976 h 4987925"/>
              <a:gd name="connsiteX171" fmla="*/ 938213 w 3376613"/>
              <a:gd name="connsiteY171" fmla="*/ 1979613 h 4987925"/>
              <a:gd name="connsiteX172" fmla="*/ 942975 w 3376613"/>
              <a:gd name="connsiteY172" fmla="*/ 2000251 h 4987925"/>
              <a:gd name="connsiteX173" fmla="*/ 946944 w 3376613"/>
              <a:gd name="connsiteY173" fmla="*/ 2019301 h 4987925"/>
              <a:gd name="connsiteX174" fmla="*/ 952500 w 3376613"/>
              <a:gd name="connsiteY174" fmla="*/ 2038351 h 4987925"/>
              <a:gd name="connsiteX175" fmla="*/ 958056 w 3376613"/>
              <a:gd name="connsiteY175" fmla="*/ 2057401 h 4987925"/>
              <a:gd name="connsiteX176" fmla="*/ 963613 w 3376613"/>
              <a:gd name="connsiteY176" fmla="*/ 2074070 h 4987925"/>
              <a:gd name="connsiteX177" fmla="*/ 969963 w 3376613"/>
              <a:gd name="connsiteY177" fmla="*/ 2091532 h 4987925"/>
              <a:gd name="connsiteX178" fmla="*/ 977900 w 3376613"/>
              <a:gd name="connsiteY178" fmla="*/ 2108201 h 4987925"/>
              <a:gd name="connsiteX179" fmla="*/ 985044 w 3376613"/>
              <a:gd name="connsiteY179" fmla="*/ 2124076 h 4987925"/>
              <a:gd name="connsiteX180" fmla="*/ 992188 w 3376613"/>
              <a:gd name="connsiteY180" fmla="*/ 2138363 h 4987925"/>
              <a:gd name="connsiteX181" fmla="*/ 1000125 w 3376613"/>
              <a:gd name="connsiteY181" fmla="*/ 2153445 h 4987925"/>
              <a:gd name="connsiteX182" fmla="*/ 1008856 w 3376613"/>
              <a:gd name="connsiteY182" fmla="*/ 2166145 h 4987925"/>
              <a:gd name="connsiteX183" fmla="*/ 1017588 w 3376613"/>
              <a:gd name="connsiteY183" fmla="*/ 2179638 h 4987925"/>
              <a:gd name="connsiteX184" fmla="*/ 1025525 w 3376613"/>
              <a:gd name="connsiteY184" fmla="*/ 2190751 h 4987925"/>
              <a:gd name="connsiteX185" fmla="*/ 1035050 w 3376613"/>
              <a:gd name="connsiteY185" fmla="*/ 2201863 h 4987925"/>
              <a:gd name="connsiteX186" fmla="*/ 1043781 w 3376613"/>
              <a:gd name="connsiteY186" fmla="*/ 2212182 h 4987925"/>
              <a:gd name="connsiteX187" fmla="*/ 1052513 w 3376613"/>
              <a:gd name="connsiteY187" fmla="*/ 2220913 h 4987925"/>
              <a:gd name="connsiteX188" fmla="*/ 1062831 w 3376613"/>
              <a:gd name="connsiteY188" fmla="*/ 2228851 h 4987925"/>
              <a:gd name="connsiteX189" fmla="*/ 1071563 w 3376613"/>
              <a:gd name="connsiteY189" fmla="*/ 2235995 h 4987925"/>
              <a:gd name="connsiteX190" fmla="*/ 1081088 w 3376613"/>
              <a:gd name="connsiteY190" fmla="*/ 2241551 h 4987925"/>
              <a:gd name="connsiteX191" fmla="*/ 1090613 w 3376613"/>
              <a:gd name="connsiteY191" fmla="*/ 2246313 h 4987925"/>
              <a:gd name="connsiteX192" fmla="*/ 1098550 w 3376613"/>
              <a:gd name="connsiteY192" fmla="*/ 2249488 h 4987925"/>
              <a:gd name="connsiteX193" fmla="*/ 1107281 w 3376613"/>
              <a:gd name="connsiteY193" fmla="*/ 2251870 h 4987925"/>
              <a:gd name="connsiteX194" fmla="*/ 1115219 w 3376613"/>
              <a:gd name="connsiteY194" fmla="*/ 2252663 h 4987925"/>
              <a:gd name="connsiteX195" fmla="*/ 1124744 w 3376613"/>
              <a:gd name="connsiteY195" fmla="*/ 2252663 h 4987925"/>
              <a:gd name="connsiteX196" fmla="*/ 1133475 w 3376613"/>
              <a:gd name="connsiteY196" fmla="*/ 2251870 h 4987925"/>
              <a:gd name="connsiteX197" fmla="*/ 1142206 w 3376613"/>
              <a:gd name="connsiteY197" fmla="*/ 2249488 h 4987925"/>
              <a:gd name="connsiteX198" fmla="*/ 1151731 w 3376613"/>
              <a:gd name="connsiteY198" fmla="*/ 2246313 h 4987925"/>
              <a:gd name="connsiteX199" fmla="*/ 1160463 w 3376613"/>
              <a:gd name="connsiteY199" fmla="*/ 2242345 h 4987925"/>
              <a:gd name="connsiteX200" fmla="*/ 1169988 w 3376613"/>
              <a:gd name="connsiteY200" fmla="*/ 2236788 h 4987925"/>
              <a:gd name="connsiteX201" fmla="*/ 1180306 w 3376613"/>
              <a:gd name="connsiteY201" fmla="*/ 2230438 h 4987925"/>
              <a:gd name="connsiteX202" fmla="*/ 1189831 w 3376613"/>
              <a:gd name="connsiteY202" fmla="*/ 2222501 h 4987925"/>
              <a:gd name="connsiteX203" fmla="*/ 1199356 w 3376613"/>
              <a:gd name="connsiteY203" fmla="*/ 2213770 h 4987925"/>
              <a:gd name="connsiteX204" fmla="*/ 1209675 w 3376613"/>
              <a:gd name="connsiteY204" fmla="*/ 2204245 h 4987925"/>
              <a:gd name="connsiteX205" fmla="*/ 1219200 w 3376613"/>
              <a:gd name="connsiteY205" fmla="*/ 2193132 h 4987925"/>
              <a:gd name="connsiteX206" fmla="*/ 1229519 w 3376613"/>
              <a:gd name="connsiteY206" fmla="*/ 2181226 h 4987925"/>
              <a:gd name="connsiteX207" fmla="*/ 1239838 w 3376613"/>
              <a:gd name="connsiteY207" fmla="*/ 2167732 h 4987925"/>
              <a:gd name="connsiteX208" fmla="*/ 1272381 w 3376613"/>
              <a:gd name="connsiteY208" fmla="*/ 2126457 h 4987925"/>
              <a:gd name="connsiteX209" fmla="*/ 1304925 w 3376613"/>
              <a:gd name="connsiteY209" fmla="*/ 2088357 h 4987925"/>
              <a:gd name="connsiteX210" fmla="*/ 1337469 w 3376613"/>
              <a:gd name="connsiteY210" fmla="*/ 2052638 h 4987925"/>
              <a:gd name="connsiteX211" fmla="*/ 1370013 w 3376613"/>
              <a:gd name="connsiteY211" fmla="*/ 2018507 h 4987925"/>
              <a:gd name="connsiteX212" fmla="*/ 1402556 w 3376613"/>
              <a:gd name="connsiteY212" fmla="*/ 1987551 h 4987925"/>
              <a:gd name="connsiteX213" fmla="*/ 1419225 w 3376613"/>
              <a:gd name="connsiteY213" fmla="*/ 1973263 h 4987925"/>
              <a:gd name="connsiteX214" fmla="*/ 1435100 w 3376613"/>
              <a:gd name="connsiteY214" fmla="*/ 1958976 h 4987925"/>
              <a:gd name="connsiteX215" fmla="*/ 1452563 w 3376613"/>
              <a:gd name="connsiteY215" fmla="*/ 1946276 h 4987925"/>
              <a:gd name="connsiteX216" fmla="*/ 1468438 w 3376613"/>
              <a:gd name="connsiteY216" fmla="*/ 1934370 h 4987925"/>
              <a:gd name="connsiteX217" fmla="*/ 1485106 w 3376613"/>
              <a:gd name="connsiteY217" fmla="*/ 1921670 h 4987925"/>
              <a:gd name="connsiteX218" fmla="*/ 1500981 w 3376613"/>
              <a:gd name="connsiteY218" fmla="*/ 1911351 h 4987925"/>
              <a:gd name="connsiteX219" fmla="*/ 1517650 w 3376613"/>
              <a:gd name="connsiteY219" fmla="*/ 1900238 h 4987925"/>
              <a:gd name="connsiteX220" fmla="*/ 1534319 w 3376613"/>
              <a:gd name="connsiteY220" fmla="*/ 1890713 h 4987925"/>
              <a:gd name="connsiteX221" fmla="*/ 1550194 w 3376613"/>
              <a:gd name="connsiteY221" fmla="*/ 1881982 h 4987925"/>
              <a:gd name="connsiteX222" fmla="*/ 1567657 w 3376613"/>
              <a:gd name="connsiteY222" fmla="*/ 1872457 h 4987925"/>
              <a:gd name="connsiteX223" fmla="*/ 1583531 w 3376613"/>
              <a:gd name="connsiteY223" fmla="*/ 1865313 h 4987925"/>
              <a:gd name="connsiteX224" fmla="*/ 1600200 w 3376613"/>
              <a:gd name="connsiteY224" fmla="*/ 1858170 h 4987925"/>
              <a:gd name="connsiteX225" fmla="*/ 1616075 w 3376613"/>
              <a:gd name="connsiteY225" fmla="*/ 1851820 h 4987925"/>
              <a:gd name="connsiteX226" fmla="*/ 1632744 w 3376613"/>
              <a:gd name="connsiteY226" fmla="*/ 1846263 h 4987925"/>
              <a:gd name="connsiteX227" fmla="*/ 1648619 w 3376613"/>
              <a:gd name="connsiteY227" fmla="*/ 1839913 h 4987925"/>
              <a:gd name="connsiteX228" fmla="*/ 1666081 w 3376613"/>
              <a:gd name="connsiteY228" fmla="*/ 1835945 h 4987925"/>
              <a:gd name="connsiteX229" fmla="*/ 1682750 w 3376613"/>
              <a:gd name="connsiteY229" fmla="*/ 1831976 h 4987925"/>
              <a:gd name="connsiteX230" fmla="*/ 1698625 w 3376613"/>
              <a:gd name="connsiteY230" fmla="*/ 1828801 h 4987925"/>
              <a:gd name="connsiteX231" fmla="*/ 1715294 w 3376613"/>
              <a:gd name="connsiteY231" fmla="*/ 1826420 h 4987925"/>
              <a:gd name="connsiteX232" fmla="*/ 1731169 w 3376613"/>
              <a:gd name="connsiteY232" fmla="*/ 1824832 h 4987925"/>
              <a:gd name="connsiteX233" fmla="*/ 1747838 w 3376613"/>
              <a:gd name="connsiteY233" fmla="*/ 1823245 h 4987925"/>
              <a:gd name="connsiteX234" fmla="*/ 1763713 w 3376613"/>
              <a:gd name="connsiteY234" fmla="*/ 1822451 h 4987925"/>
              <a:gd name="connsiteX235" fmla="*/ 1769269 w 3376613"/>
              <a:gd name="connsiteY235" fmla="*/ 1822451 h 4987925"/>
              <a:gd name="connsiteX236" fmla="*/ 1793081 w 3376613"/>
              <a:gd name="connsiteY236" fmla="*/ 1823245 h 4987925"/>
              <a:gd name="connsiteX237" fmla="*/ 1817688 w 3376613"/>
              <a:gd name="connsiteY237" fmla="*/ 1825626 h 4987925"/>
              <a:gd name="connsiteX238" fmla="*/ 1842294 w 3376613"/>
              <a:gd name="connsiteY238" fmla="*/ 1829595 h 4987925"/>
              <a:gd name="connsiteX239" fmla="*/ 1866107 w 3376613"/>
              <a:gd name="connsiteY239" fmla="*/ 1834357 h 4987925"/>
              <a:gd name="connsiteX240" fmla="*/ 1889919 w 3376613"/>
              <a:gd name="connsiteY240" fmla="*/ 1840707 h 4987925"/>
              <a:gd name="connsiteX241" fmla="*/ 1912144 w 3376613"/>
              <a:gd name="connsiteY241" fmla="*/ 1850232 h 4987925"/>
              <a:gd name="connsiteX242" fmla="*/ 1935163 w 3376613"/>
              <a:gd name="connsiteY242" fmla="*/ 1858963 h 4987925"/>
              <a:gd name="connsiteX243" fmla="*/ 1958182 w 3376613"/>
              <a:gd name="connsiteY243" fmla="*/ 1870076 h 4987925"/>
              <a:gd name="connsiteX244" fmla="*/ 1980407 w 3376613"/>
              <a:gd name="connsiteY244" fmla="*/ 1882776 h 4987925"/>
              <a:gd name="connsiteX245" fmla="*/ 2001044 w 3376613"/>
              <a:gd name="connsiteY245" fmla="*/ 1897063 h 4987925"/>
              <a:gd name="connsiteX246" fmla="*/ 2022475 w 3376613"/>
              <a:gd name="connsiteY246" fmla="*/ 1912938 h 4987925"/>
              <a:gd name="connsiteX247" fmla="*/ 2043113 w 3376613"/>
              <a:gd name="connsiteY247" fmla="*/ 1928813 h 4987925"/>
              <a:gd name="connsiteX248" fmla="*/ 2063750 w 3376613"/>
              <a:gd name="connsiteY248" fmla="*/ 1947070 h 4987925"/>
              <a:gd name="connsiteX249" fmla="*/ 2082800 w 3376613"/>
              <a:gd name="connsiteY249" fmla="*/ 1967707 h 4987925"/>
              <a:gd name="connsiteX250" fmla="*/ 2102644 w 3376613"/>
              <a:gd name="connsiteY250" fmla="*/ 1987551 h 4987925"/>
              <a:gd name="connsiteX251" fmla="*/ 2120900 w 3376613"/>
              <a:gd name="connsiteY251" fmla="*/ 2010570 h 4987925"/>
              <a:gd name="connsiteX252" fmla="*/ 2136775 w 3376613"/>
              <a:gd name="connsiteY252" fmla="*/ 2031207 h 4987925"/>
              <a:gd name="connsiteX253" fmla="*/ 2151063 w 3376613"/>
              <a:gd name="connsiteY253" fmla="*/ 2052638 h 4987925"/>
              <a:gd name="connsiteX254" fmla="*/ 2164557 w 3376613"/>
              <a:gd name="connsiteY254" fmla="*/ 2074070 h 4987925"/>
              <a:gd name="connsiteX255" fmla="*/ 2175669 w 3376613"/>
              <a:gd name="connsiteY255" fmla="*/ 2096295 h 4987925"/>
              <a:gd name="connsiteX256" fmla="*/ 2186782 w 3376613"/>
              <a:gd name="connsiteY256" fmla="*/ 2118520 h 4987925"/>
              <a:gd name="connsiteX257" fmla="*/ 2195513 w 3376613"/>
              <a:gd name="connsiteY257" fmla="*/ 2141538 h 4987925"/>
              <a:gd name="connsiteX258" fmla="*/ 2202657 w 3376613"/>
              <a:gd name="connsiteY258" fmla="*/ 2163763 h 4987925"/>
              <a:gd name="connsiteX259" fmla="*/ 2209007 w 3376613"/>
              <a:gd name="connsiteY259" fmla="*/ 2187576 h 4987925"/>
              <a:gd name="connsiteX260" fmla="*/ 2214563 w 3376613"/>
              <a:gd name="connsiteY260" fmla="*/ 2211388 h 4987925"/>
              <a:gd name="connsiteX261" fmla="*/ 2218532 w 3376613"/>
              <a:gd name="connsiteY261" fmla="*/ 2235995 h 4987925"/>
              <a:gd name="connsiteX262" fmla="*/ 2220913 w 3376613"/>
              <a:gd name="connsiteY262" fmla="*/ 2260601 h 4987925"/>
              <a:gd name="connsiteX263" fmla="*/ 2221707 w 3376613"/>
              <a:gd name="connsiteY263" fmla="*/ 2284413 h 4987925"/>
              <a:gd name="connsiteX264" fmla="*/ 2221707 w 3376613"/>
              <a:gd name="connsiteY264" fmla="*/ 2309020 h 4987925"/>
              <a:gd name="connsiteX265" fmla="*/ 2220119 w 3376613"/>
              <a:gd name="connsiteY265" fmla="*/ 2334420 h 4987925"/>
              <a:gd name="connsiteX266" fmla="*/ 2216944 w 3376613"/>
              <a:gd name="connsiteY266" fmla="*/ 2359820 h 4987925"/>
              <a:gd name="connsiteX267" fmla="*/ 2212975 w 3376613"/>
              <a:gd name="connsiteY267" fmla="*/ 2385220 h 4987925"/>
              <a:gd name="connsiteX268" fmla="*/ 2207419 w 3376613"/>
              <a:gd name="connsiteY268" fmla="*/ 2410620 h 4987925"/>
              <a:gd name="connsiteX269" fmla="*/ 2200275 w 3376613"/>
              <a:gd name="connsiteY269" fmla="*/ 2436020 h 4987925"/>
              <a:gd name="connsiteX270" fmla="*/ 2193132 w 3376613"/>
              <a:gd name="connsiteY270" fmla="*/ 2461420 h 4987925"/>
              <a:gd name="connsiteX271" fmla="*/ 2183607 w 3376613"/>
              <a:gd name="connsiteY271" fmla="*/ 2487613 h 4987925"/>
              <a:gd name="connsiteX272" fmla="*/ 2172494 w 3376613"/>
              <a:gd name="connsiteY272" fmla="*/ 2513013 h 4987925"/>
              <a:gd name="connsiteX273" fmla="*/ 2161382 w 3376613"/>
              <a:gd name="connsiteY273" fmla="*/ 2539207 h 4987925"/>
              <a:gd name="connsiteX274" fmla="*/ 2147888 w 3376613"/>
              <a:gd name="connsiteY274" fmla="*/ 2565401 h 4987925"/>
              <a:gd name="connsiteX275" fmla="*/ 2133600 w 3376613"/>
              <a:gd name="connsiteY275" fmla="*/ 2590801 h 4987925"/>
              <a:gd name="connsiteX276" fmla="*/ 2117725 w 3376613"/>
              <a:gd name="connsiteY276" fmla="*/ 2616995 h 4987925"/>
              <a:gd name="connsiteX277" fmla="*/ 2101850 w 3376613"/>
              <a:gd name="connsiteY277" fmla="*/ 2643188 h 4987925"/>
              <a:gd name="connsiteX278" fmla="*/ 2082800 w 3376613"/>
              <a:gd name="connsiteY278" fmla="*/ 2667795 h 4987925"/>
              <a:gd name="connsiteX279" fmla="*/ 2064544 w 3376613"/>
              <a:gd name="connsiteY279" fmla="*/ 2693195 h 4987925"/>
              <a:gd name="connsiteX280" fmla="*/ 2043907 w 3376613"/>
              <a:gd name="connsiteY280" fmla="*/ 2719388 h 4987925"/>
              <a:gd name="connsiteX281" fmla="*/ 2021682 w 3376613"/>
              <a:gd name="connsiteY281" fmla="*/ 2744789 h 4987925"/>
              <a:gd name="connsiteX282" fmla="*/ 1998663 w 3376613"/>
              <a:gd name="connsiteY282" fmla="*/ 2769395 h 4987925"/>
              <a:gd name="connsiteX283" fmla="*/ 1974057 w 3376613"/>
              <a:gd name="connsiteY283" fmla="*/ 2794795 h 4987925"/>
              <a:gd name="connsiteX284" fmla="*/ 1943100 w 3376613"/>
              <a:gd name="connsiteY284" fmla="*/ 2824957 h 4987925"/>
              <a:gd name="connsiteX285" fmla="*/ 1912938 w 3376613"/>
              <a:gd name="connsiteY285" fmla="*/ 2851945 h 4987925"/>
              <a:gd name="connsiteX286" fmla="*/ 1886744 w 3376613"/>
              <a:gd name="connsiteY286" fmla="*/ 2875757 h 4987925"/>
              <a:gd name="connsiteX287" fmla="*/ 1861344 w 3376613"/>
              <a:gd name="connsiteY287" fmla="*/ 2897189 h 4987925"/>
              <a:gd name="connsiteX288" fmla="*/ 1825625 w 3376613"/>
              <a:gd name="connsiteY288" fmla="*/ 2927351 h 4987925"/>
              <a:gd name="connsiteX289" fmla="*/ 1812131 w 3376613"/>
              <a:gd name="connsiteY289" fmla="*/ 2940051 h 4987925"/>
              <a:gd name="connsiteX290" fmla="*/ 1801019 w 3376613"/>
              <a:gd name="connsiteY290" fmla="*/ 2951957 h 4987925"/>
              <a:gd name="connsiteX291" fmla="*/ 1790700 w 3376613"/>
              <a:gd name="connsiteY291" fmla="*/ 2962276 h 4987925"/>
              <a:gd name="connsiteX292" fmla="*/ 1783557 w 3376613"/>
              <a:gd name="connsiteY292" fmla="*/ 2974182 h 4987925"/>
              <a:gd name="connsiteX293" fmla="*/ 1777207 w 3376613"/>
              <a:gd name="connsiteY293" fmla="*/ 2984501 h 4987925"/>
              <a:gd name="connsiteX294" fmla="*/ 1774031 w 3376613"/>
              <a:gd name="connsiteY294" fmla="*/ 2996407 h 4987925"/>
              <a:gd name="connsiteX295" fmla="*/ 1771650 w 3376613"/>
              <a:gd name="connsiteY295" fmla="*/ 3008313 h 4987925"/>
              <a:gd name="connsiteX296" fmla="*/ 1770857 w 3376613"/>
              <a:gd name="connsiteY296" fmla="*/ 3021013 h 4987925"/>
              <a:gd name="connsiteX297" fmla="*/ 1771650 w 3376613"/>
              <a:gd name="connsiteY297" fmla="*/ 3036095 h 4987925"/>
              <a:gd name="connsiteX298" fmla="*/ 1774825 w 3376613"/>
              <a:gd name="connsiteY298" fmla="*/ 3051176 h 4987925"/>
              <a:gd name="connsiteX299" fmla="*/ 1778794 w 3376613"/>
              <a:gd name="connsiteY299" fmla="*/ 3070226 h 4987925"/>
              <a:gd name="connsiteX300" fmla="*/ 1783557 w 3376613"/>
              <a:gd name="connsiteY300" fmla="*/ 3091657 h 4987925"/>
              <a:gd name="connsiteX301" fmla="*/ 1798638 w 3376613"/>
              <a:gd name="connsiteY301" fmla="*/ 3140870 h 4987925"/>
              <a:gd name="connsiteX302" fmla="*/ 1809750 w 3376613"/>
              <a:gd name="connsiteY302" fmla="*/ 3179764 h 4987925"/>
              <a:gd name="connsiteX303" fmla="*/ 1818481 w 3376613"/>
              <a:gd name="connsiteY303" fmla="*/ 3216276 h 4987925"/>
              <a:gd name="connsiteX304" fmla="*/ 1825625 w 3376613"/>
              <a:gd name="connsiteY304" fmla="*/ 3251995 h 4987925"/>
              <a:gd name="connsiteX305" fmla="*/ 1832769 w 3376613"/>
              <a:gd name="connsiteY305" fmla="*/ 3286126 h 4987925"/>
              <a:gd name="connsiteX306" fmla="*/ 1836738 w 3376613"/>
              <a:gd name="connsiteY306" fmla="*/ 3318670 h 4987925"/>
              <a:gd name="connsiteX307" fmla="*/ 1839913 w 3376613"/>
              <a:gd name="connsiteY307" fmla="*/ 3351214 h 4987925"/>
              <a:gd name="connsiteX308" fmla="*/ 1840707 w 3376613"/>
              <a:gd name="connsiteY308" fmla="*/ 3381376 h 4987925"/>
              <a:gd name="connsiteX309" fmla="*/ 1841500 w 3376613"/>
              <a:gd name="connsiteY309" fmla="*/ 3410745 h 4987925"/>
              <a:gd name="connsiteX310" fmla="*/ 1839913 w 3376613"/>
              <a:gd name="connsiteY310" fmla="*/ 3438526 h 4987925"/>
              <a:gd name="connsiteX311" fmla="*/ 1837531 w 3376613"/>
              <a:gd name="connsiteY311" fmla="*/ 3464720 h 4987925"/>
              <a:gd name="connsiteX312" fmla="*/ 1834357 w 3376613"/>
              <a:gd name="connsiteY312" fmla="*/ 3490914 h 4987925"/>
              <a:gd name="connsiteX313" fmla="*/ 1829594 w 3376613"/>
              <a:gd name="connsiteY313" fmla="*/ 3515520 h 4987925"/>
              <a:gd name="connsiteX314" fmla="*/ 1823244 w 3376613"/>
              <a:gd name="connsiteY314" fmla="*/ 3539332 h 4987925"/>
              <a:gd name="connsiteX315" fmla="*/ 1816100 w 3376613"/>
              <a:gd name="connsiteY315" fmla="*/ 3562351 h 4987925"/>
              <a:gd name="connsiteX316" fmla="*/ 1808957 w 3376613"/>
              <a:gd name="connsiteY316" fmla="*/ 3582989 h 4987925"/>
              <a:gd name="connsiteX317" fmla="*/ 1800225 w 3376613"/>
              <a:gd name="connsiteY317" fmla="*/ 3603626 h 4987925"/>
              <a:gd name="connsiteX318" fmla="*/ 1789907 w 3376613"/>
              <a:gd name="connsiteY318" fmla="*/ 3623470 h 4987925"/>
              <a:gd name="connsiteX319" fmla="*/ 1779588 w 3376613"/>
              <a:gd name="connsiteY319" fmla="*/ 3641726 h 4987925"/>
              <a:gd name="connsiteX320" fmla="*/ 1767681 w 3376613"/>
              <a:gd name="connsiteY320" fmla="*/ 3659982 h 4987925"/>
              <a:gd name="connsiteX321" fmla="*/ 1756569 w 3376613"/>
              <a:gd name="connsiteY321" fmla="*/ 3677445 h 4987925"/>
              <a:gd name="connsiteX322" fmla="*/ 1743869 w 3376613"/>
              <a:gd name="connsiteY322" fmla="*/ 3692526 h 4987925"/>
              <a:gd name="connsiteX323" fmla="*/ 1730375 w 3376613"/>
              <a:gd name="connsiteY323" fmla="*/ 3707607 h 4987925"/>
              <a:gd name="connsiteX324" fmla="*/ 1717675 w 3376613"/>
              <a:gd name="connsiteY324" fmla="*/ 3721895 h 4987925"/>
              <a:gd name="connsiteX325" fmla="*/ 1702594 w 3376613"/>
              <a:gd name="connsiteY325" fmla="*/ 3735389 h 4987925"/>
              <a:gd name="connsiteX326" fmla="*/ 1689100 w 3376613"/>
              <a:gd name="connsiteY326" fmla="*/ 3748089 h 4987925"/>
              <a:gd name="connsiteX327" fmla="*/ 1673225 w 3376613"/>
              <a:gd name="connsiteY327" fmla="*/ 3759201 h 4987925"/>
              <a:gd name="connsiteX328" fmla="*/ 1658938 w 3376613"/>
              <a:gd name="connsiteY328" fmla="*/ 3771107 h 4987925"/>
              <a:gd name="connsiteX329" fmla="*/ 1643063 w 3376613"/>
              <a:gd name="connsiteY329" fmla="*/ 3780632 h 4987925"/>
              <a:gd name="connsiteX330" fmla="*/ 1627981 w 3376613"/>
              <a:gd name="connsiteY330" fmla="*/ 3790157 h 4987925"/>
              <a:gd name="connsiteX331" fmla="*/ 1611313 w 3376613"/>
              <a:gd name="connsiteY331" fmla="*/ 3799682 h 4987925"/>
              <a:gd name="connsiteX332" fmla="*/ 1596231 w 3376613"/>
              <a:gd name="connsiteY332" fmla="*/ 3808414 h 4987925"/>
              <a:gd name="connsiteX333" fmla="*/ 1579563 w 3376613"/>
              <a:gd name="connsiteY333" fmla="*/ 3815557 h 4987925"/>
              <a:gd name="connsiteX334" fmla="*/ 1560513 w 3376613"/>
              <a:gd name="connsiteY334" fmla="*/ 3824289 h 4987925"/>
              <a:gd name="connsiteX335" fmla="*/ 1541463 w 3376613"/>
              <a:gd name="connsiteY335" fmla="*/ 3831432 h 4987925"/>
              <a:gd name="connsiteX336" fmla="*/ 1521619 w 3376613"/>
              <a:gd name="connsiteY336" fmla="*/ 3836989 h 4987925"/>
              <a:gd name="connsiteX337" fmla="*/ 1500981 w 3376613"/>
              <a:gd name="connsiteY337" fmla="*/ 3841751 h 4987925"/>
              <a:gd name="connsiteX338" fmla="*/ 1480344 w 3376613"/>
              <a:gd name="connsiteY338" fmla="*/ 3845720 h 4987925"/>
              <a:gd name="connsiteX339" fmla="*/ 1458913 w 3376613"/>
              <a:gd name="connsiteY339" fmla="*/ 3848895 h 4987925"/>
              <a:gd name="connsiteX340" fmla="*/ 1436688 w 3376613"/>
              <a:gd name="connsiteY340" fmla="*/ 3851276 h 4987925"/>
              <a:gd name="connsiteX341" fmla="*/ 1415256 w 3376613"/>
              <a:gd name="connsiteY341" fmla="*/ 3851276 h 4987925"/>
              <a:gd name="connsiteX342" fmla="*/ 1397794 w 3376613"/>
              <a:gd name="connsiteY342" fmla="*/ 3851276 h 4987925"/>
              <a:gd name="connsiteX343" fmla="*/ 1380331 w 3376613"/>
              <a:gd name="connsiteY343" fmla="*/ 3849689 h 4987925"/>
              <a:gd name="connsiteX344" fmla="*/ 1363663 w 3376613"/>
              <a:gd name="connsiteY344" fmla="*/ 3848101 h 4987925"/>
              <a:gd name="connsiteX345" fmla="*/ 1346200 w 3376613"/>
              <a:gd name="connsiteY345" fmla="*/ 3845720 h 4987925"/>
              <a:gd name="connsiteX346" fmla="*/ 1329531 w 3376613"/>
              <a:gd name="connsiteY346" fmla="*/ 3842545 h 4987925"/>
              <a:gd name="connsiteX347" fmla="*/ 1311275 w 3376613"/>
              <a:gd name="connsiteY347" fmla="*/ 3839370 h 4987925"/>
              <a:gd name="connsiteX348" fmla="*/ 1293813 w 3376613"/>
              <a:gd name="connsiteY348" fmla="*/ 3835401 h 4987925"/>
              <a:gd name="connsiteX349" fmla="*/ 1276350 w 3376613"/>
              <a:gd name="connsiteY349" fmla="*/ 3829845 h 4987925"/>
              <a:gd name="connsiteX350" fmla="*/ 1258888 w 3376613"/>
              <a:gd name="connsiteY350" fmla="*/ 3825082 h 4987925"/>
              <a:gd name="connsiteX351" fmla="*/ 1241425 w 3376613"/>
              <a:gd name="connsiteY351" fmla="*/ 3817939 h 4987925"/>
              <a:gd name="connsiteX352" fmla="*/ 1223963 w 3376613"/>
              <a:gd name="connsiteY352" fmla="*/ 3810795 h 4987925"/>
              <a:gd name="connsiteX353" fmla="*/ 1205706 w 3376613"/>
              <a:gd name="connsiteY353" fmla="*/ 3803651 h 4987925"/>
              <a:gd name="connsiteX354" fmla="*/ 1189038 w 3376613"/>
              <a:gd name="connsiteY354" fmla="*/ 3795714 h 4987925"/>
              <a:gd name="connsiteX355" fmla="*/ 1171575 w 3376613"/>
              <a:gd name="connsiteY355" fmla="*/ 3785395 h 4987925"/>
              <a:gd name="connsiteX356" fmla="*/ 1154906 w 3376613"/>
              <a:gd name="connsiteY356" fmla="*/ 3775870 h 4987925"/>
              <a:gd name="connsiteX357" fmla="*/ 1137444 w 3376613"/>
              <a:gd name="connsiteY357" fmla="*/ 3766345 h 4987925"/>
              <a:gd name="connsiteX358" fmla="*/ 1120775 w 3376613"/>
              <a:gd name="connsiteY358" fmla="*/ 3754439 h 4987925"/>
              <a:gd name="connsiteX359" fmla="*/ 1104106 w 3376613"/>
              <a:gd name="connsiteY359" fmla="*/ 3742532 h 4987925"/>
              <a:gd name="connsiteX360" fmla="*/ 1087438 w 3376613"/>
              <a:gd name="connsiteY360" fmla="*/ 3729832 h 4987925"/>
              <a:gd name="connsiteX361" fmla="*/ 1071563 w 3376613"/>
              <a:gd name="connsiteY361" fmla="*/ 3717132 h 4987925"/>
              <a:gd name="connsiteX362" fmla="*/ 1054894 w 3376613"/>
              <a:gd name="connsiteY362" fmla="*/ 3702845 h 4987925"/>
              <a:gd name="connsiteX363" fmla="*/ 1039813 w 3376613"/>
              <a:gd name="connsiteY363" fmla="*/ 3688557 h 4987925"/>
              <a:gd name="connsiteX364" fmla="*/ 1023938 w 3376613"/>
              <a:gd name="connsiteY364" fmla="*/ 3672682 h 4987925"/>
              <a:gd name="connsiteX365" fmla="*/ 1008856 w 3376613"/>
              <a:gd name="connsiteY365" fmla="*/ 3656807 h 4987925"/>
              <a:gd name="connsiteX366" fmla="*/ 993775 w 3376613"/>
              <a:gd name="connsiteY366" fmla="*/ 3639345 h 4987925"/>
              <a:gd name="connsiteX367" fmla="*/ 979488 w 3376613"/>
              <a:gd name="connsiteY367" fmla="*/ 3622676 h 4987925"/>
              <a:gd name="connsiteX368" fmla="*/ 964406 w 3376613"/>
              <a:gd name="connsiteY368" fmla="*/ 3603626 h 4987925"/>
              <a:gd name="connsiteX369" fmla="*/ 950913 w 3376613"/>
              <a:gd name="connsiteY369" fmla="*/ 3584576 h 4987925"/>
              <a:gd name="connsiteX370" fmla="*/ 937419 w 3376613"/>
              <a:gd name="connsiteY370" fmla="*/ 3565526 h 4987925"/>
              <a:gd name="connsiteX371" fmla="*/ 924719 w 3376613"/>
              <a:gd name="connsiteY371" fmla="*/ 3544095 h 4987925"/>
              <a:gd name="connsiteX372" fmla="*/ 911225 w 3376613"/>
              <a:gd name="connsiteY372" fmla="*/ 3522664 h 4987925"/>
              <a:gd name="connsiteX373" fmla="*/ 899319 w 3376613"/>
              <a:gd name="connsiteY373" fmla="*/ 3501232 h 4987925"/>
              <a:gd name="connsiteX374" fmla="*/ 893763 w 3376613"/>
              <a:gd name="connsiteY374" fmla="*/ 3488532 h 4987925"/>
              <a:gd name="connsiteX375" fmla="*/ 889000 w 3376613"/>
              <a:gd name="connsiteY375" fmla="*/ 3475832 h 4987925"/>
              <a:gd name="connsiteX376" fmla="*/ 885825 w 3376613"/>
              <a:gd name="connsiteY376" fmla="*/ 3462339 h 4987925"/>
              <a:gd name="connsiteX377" fmla="*/ 884238 w 3376613"/>
              <a:gd name="connsiteY377" fmla="*/ 3449639 h 4987925"/>
              <a:gd name="connsiteX378" fmla="*/ 882650 w 3376613"/>
              <a:gd name="connsiteY378" fmla="*/ 3435351 h 4987925"/>
              <a:gd name="connsiteX379" fmla="*/ 884238 w 3376613"/>
              <a:gd name="connsiteY379" fmla="*/ 3422651 h 4987925"/>
              <a:gd name="connsiteX380" fmla="*/ 886619 w 3376613"/>
              <a:gd name="connsiteY380" fmla="*/ 3409951 h 4987925"/>
              <a:gd name="connsiteX381" fmla="*/ 889794 w 3376613"/>
              <a:gd name="connsiteY381" fmla="*/ 3397251 h 4987925"/>
              <a:gd name="connsiteX382" fmla="*/ 893763 w 3376613"/>
              <a:gd name="connsiteY382" fmla="*/ 3384551 h 4987925"/>
              <a:gd name="connsiteX383" fmla="*/ 899319 w 3376613"/>
              <a:gd name="connsiteY383" fmla="*/ 3372645 h 4987925"/>
              <a:gd name="connsiteX384" fmla="*/ 905669 w 3376613"/>
              <a:gd name="connsiteY384" fmla="*/ 3361532 h 4987925"/>
              <a:gd name="connsiteX385" fmla="*/ 914400 w 3376613"/>
              <a:gd name="connsiteY385" fmla="*/ 3351214 h 4987925"/>
              <a:gd name="connsiteX386" fmla="*/ 923131 w 3376613"/>
              <a:gd name="connsiteY386" fmla="*/ 3340895 h 4987925"/>
              <a:gd name="connsiteX387" fmla="*/ 932656 w 3376613"/>
              <a:gd name="connsiteY387" fmla="*/ 3331370 h 4987925"/>
              <a:gd name="connsiteX388" fmla="*/ 943769 w 3376613"/>
              <a:gd name="connsiteY388" fmla="*/ 3323432 h 4987925"/>
              <a:gd name="connsiteX389" fmla="*/ 955675 w 3376613"/>
              <a:gd name="connsiteY389" fmla="*/ 3315495 h 4987925"/>
              <a:gd name="connsiteX390" fmla="*/ 968375 w 3376613"/>
              <a:gd name="connsiteY390" fmla="*/ 3309939 h 4987925"/>
              <a:gd name="connsiteX391" fmla="*/ 981075 w 3376613"/>
              <a:gd name="connsiteY391" fmla="*/ 3305176 h 4987925"/>
              <a:gd name="connsiteX392" fmla="*/ 994569 w 3376613"/>
              <a:gd name="connsiteY392" fmla="*/ 3302001 h 4987925"/>
              <a:gd name="connsiteX393" fmla="*/ 1008063 w 3376613"/>
              <a:gd name="connsiteY393" fmla="*/ 3300414 h 4987925"/>
              <a:gd name="connsiteX394" fmla="*/ 1020763 w 3376613"/>
              <a:gd name="connsiteY394" fmla="*/ 3299620 h 4987925"/>
              <a:gd name="connsiteX395" fmla="*/ 1034256 w 3376613"/>
              <a:gd name="connsiteY395" fmla="*/ 3300414 h 4987925"/>
              <a:gd name="connsiteX396" fmla="*/ 1046956 w 3376613"/>
              <a:gd name="connsiteY396" fmla="*/ 3302795 h 4987925"/>
              <a:gd name="connsiteX397" fmla="*/ 1059656 w 3376613"/>
              <a:gd name="connsiteY397" fmla="*/ 3305970 h 4987925"/>
              <a:gd name="connsiteX398" fmla="*/ 1072356 w 3376613"/>
              <a:gd name="connsiteY398" fmla="*/ 3309939 h 4987925"/>
              <a:gd name="connsiteX399" fmla="*/ 1083469 w 3376613"/>
              <a:gd name="connsiteY399" fmla="*/ 3315495 h 4987925"/>
              <a:gd name="connsiteX400" fmla="*/ 1095375 w 3376613"/>
              <a:gd name="connsiteY400" fmla="*/ 3322639 h 4987925"/>
              <a:gd name="connsiteX401" fmla="*/ 1106488 w 3376613"/>
              <a:gd name="connsiteY401" fmla="*/ 3330576 h 4987925"/>
              <a:gd name="connsiteX402" fmla="*/ 1116013 w 3376613"/>
              <a:gd name="connsiteY402" fmla="*/ 3339307 h 4987925"/>
              <a:gd name="connsiteX403" fmla="*/ 1125538 w 3376613"/>
              <a:gd name="connsiteY403" fmla="*/ 3349626 h 4987925"/>
              <a:gd name="connsiteX404" fmla="*/ 1133475 w 3376613"/>
              <a:gd name="connsiteY404" fmla="*/ 3359945 h 4987925"/>
              <a:gd name="connsiteX405" fmla="*/ 1140619 w 3376613"/>
              <a:gd name="connsiteY405" fmla="*/ 3371851 h 4987925"/>
              <a:gd name="connsiteX406" fmla="*/ 1150938 w 3376613"/>
              <a:gd name="connsiteY406" fmla="*/ 3390107 h 4987925"/>
              <a:gd name="connsiteX407" fmla="*/ 1161256 w 3376613"/>
              <a:gd name="connsiteY407" fmla="*/ 3406776 h 4987925"/>
              <a:gd name="connsiteX408" fmla="*/ 1171575 w 3376613"/>
              <a:gd name="connsiteY408" fmla="*/ 3422651 h 4987925"/>
              <a:gd name="connsiteX409" fmla="*/ 1182688 w 3376613"/>
              <a:gd name="connsiteY409" fmla="*/ 3438526 h 4987925"/>
              <a:gd name="connsiteX410" fmla="*/ 1193006 w 3376613"/>
              <a:gd name="connsiteY410" fmla="*/ 3452020 h 4987925"/>
              <a:gd name="connsiteX411" fmla="*/ 1204119 w 3376613"/>
              <a:gd name="connsiteY411" fmla="*/ 3465514 h 4987925"/>
              <a:gd name="connsiteX412" fmla="*/ 1216025 w 3376613"/>
              <a:gd name="connsiteY412" fmla="*/ 3478214 h 4987925"/>
              <a:gd name="connsiteX413" fmla="*/ 1227138 w 3376613"/>
              <a:gd name="connsiteY413" fmla="*/ 3489326 h 4987925"/>
              <a:gd name="connsiteX414" fmla="*/ 1239044 w 3376613"/>
              <a:gd name="connsiteY414" fmla="*/ 3500439 h 4987925"/>
              <a:gd name="connsiteX415" fmla="*/ 1250156 w 3376613"/>
              <a:gd name="connsiteY415" fmla="*/ 3509964 h 4987925"/>
              <a:gd name="connsiteX416" fmla="*/ 1261269 w 3376613"/>
              <a:gd name="connsiteY416" fmla="*/ 3519489 h 4987925"/>
              <a:gd name="connsiteX417" fmla="*/ 1273175 w 3376613"/>
              <a:gd name="connsiteY417" fmla="*/ 3528220 h 4987925"/>
              <a:gd name="connsiteX418" fmla="*/ 1285081 w 3376613"/>
              <a:gd name="connsiteY418" fmla="*/ 3535364 h 4987925"/>
              <a:gd name="connsiteX419" fmla="*/ 1296988 w 3376613"/>
              <a:gd name="connsiteY419" fmla="*/ 3542507 h 4987925"/>
              <a:gd name="connsiteX420" fmla="*/ 1308100 w 3376613"/>
              <a:gd name="connsiteY420" fmla="*/ 3548857 h 4987925"/>
              <a:gd name="connsiteX421" fmla="*/ 1319213 w 3376613"/>
              <a:gd name="connsiteY421" fmla="*/ 3554414 h 4987925"/>
              <a:gd name="connsiteX422" fmla="*/ 1330325 w 3376613"/>
              <a:gd name="connsiteY422" fmla="*/ 3559970 h 4987925"/>
              <a:gd name="connsiteX423" fmla="*/ 1341438 w 3376613"/>
              <a:gd name="connsiteY423" fmla="*/ 3563939 h 4987925"/>
              <a:gd name="connsiteX424" fmla="*/ 1351756 w 3376613"/>
              <a:gd name="connsiteY424" fmla="*/ 3567114 h 4987925"/>
              <a:gd name="connsiteX425" fmla="*/ 1362869 w 3376613"/>
              <a:gd name="connsiteY425" fmla="*/ 3570289 h 4987925"/>
              <a:gd name="connsiteX426" fmla="*/ 1373188 w 3376613"/>
              <a:gd name="connsiteY426" fmla="*/ 3572670 h 4987925"/>
              <a:gd name="connsiteX427" fmla="*/ 1382713 w 3376613"/>
              <a:gd name="connsiteY427" fmla="*/ 3575051 h 4987925"/>
              <a:gd name="connsiteX428" fmla="*/ 1402556 w 3376613"/>
              <a:gd name="connsiteY428" fmla="*/ 3576639 h 4987925"/>
              <a:gd name="connsiteX429" fmla="*/ 1420813 w 3376613"/>
              <a:gd name="connsiteY429" fmla="*/ 3577432 h 4987925"/>
              <a:gd name="connsiteX430" fmla="*/ 1436688 w 3376613"/>
              <a:gd name="connsiteY430" fmla="*/ 3575845 h 4987925"/>
              <a:gd name="connsiteX431" fmla="*/ 1444625 w 3376613"/>
              <a:gd name="connsiteY431" fmla="*/ 3574257 h 4987925"/>
              <a:gd name="connsiteX432" fmla="*/ 1451769 w 3376613"/>
              <a:gd name="connsiteY432" fmla="*/ 3572670 h 4987925"/>
              <a:gd name="connsiteX433" fmla="*/ 1458119 w 3376613"/>
              <a:gd name="connsiteY433" fmla="*/ 3570289 h 4987925"/>
              <a:gd name="connsiteX434" fmla="*/ 1463675 w 3376613"/>
              <a:gd name="connsiteY434" fmla="*/ 3567907 h 4987925"/>
              <a:gd name="connsiteX435" fmla="*/ 1473994 w 3376613"/>
              <a:gd name="connsiteY435" fmla="*/ 3563939 h 4987925"/>
              <a:gd name="connsiteX436" fmla="*/ 1485106 w 3376613"/>
              <a:gd name="connsiteY436" fmla="*/ 3558382 h 4987925"/>
              <a:gd name="connsiteX437" fmla="*/ 1496219 w 3376613"/>
              <a:gd name="connsiteY437" fmla="*/ 3550445 h 4987925"/>
              <a:gd name="connsiteX438" fmla="*/ 1508125 w 3376613"/>
              <a:gd name="connsiteY438" fmla="*/ 3542507 h 4987925"/>
              <a:gd name="connsiteX439" fmla="*/ 1520031 w 3376613"/>
              <a:gd name="connsiteY439" fmla="*/ 3532189 h 4987925"/>
              <a:gd name="connsiteX440" fmla="*/ 1525588 w 3376613"/>
              <a:gd name="connsiteY440" fmla="*/ 3526632 h 4987925"/>
              <a:gd name="connsiteX441" fmla="*/ 1530350 w 3376613"/>
              <a:gd name="connsiteY441" fmla="*/ 3519489 h 4987925"/>
              <a:gd name="connsiteX442" fmla="*/ 1536700 w 3376613"/>
              <a:gd name="connsiteY442" fmla="*/ 3513139 h 4987925"/>
              <a:gd name="connsiteX443" fmla="*/ 1541463 w 3376613"/>
              <a:gd name="connsiteY443" fmla="*/ 3505995 h 4987925"/>
              <a:gd name="connsiteX444" fmla="*/ 1546225 w 3376613"/>
              <a:gd name="connsiteY444" fmla="*/ 3498057 h 4987925"/>
              <a:gd name="connsiteX445" fmla="*/ 1550194 w 3376613"/>
              <a:gd name="connsiteY445" fmla="*/ 3488532 h 4987925"/>
              <a:gd name="connsiteX446" fmla="*/ 1554163 w 3376613"/>
              <a:gd name="connsiteY446" fmla="*/ 3479007 h 4987925"/>
              <a:gd name="connsiteX447" fmla="*/ 1557338 w 3376613"/>
              <a:gd name="connsiteY447" fmla="*/ 3468689 h 4987925"/>
              <a:gd name="connsiteX448" fmla="*/ 1560513 w 3376613"/>
              <a:gd name="connsiteY448" fmla="*/ 3456782 h 4987925"/>
              <a:gd name="connsiteX449" fmla="*/ 1563688 w 3376613"/>
              <a:gd name="connsiteY449" fmla="*/ 3444876 h 4987925"/>
              <a:gd name="connsiteX450" fmla="*/ 1566069 w 3376613"/>
              <a:gd name="connsiteY450" fmla="*/ 3431382 h 4987925"/>
              <a:gd name="connsiteX451" fmla="*/ 1566863 w 3376613"/>
              <a:gd name="connsiteY451" fmla="*/ 3417889 h 4987925"/>
              <a:gd name="connsiteX452" fmla="*/ 1567657 w 3376613"/>
              <a:gd name="connsiteY452" fmla="*/ 3402807 h 4987925"/>
              <a:gd name="connsiteX453" fmla="*/ 1567657 w 3376613"/>
              <a:gd name="connsiteY453" fmla="*/ 3387726 h 4987925"/>
              <a:gd name="connsiteX454" fmla="*/ 1566863 w 3376613"/>
              <a:gd name="connsiteY454" fmla="*/ 3370264 h 4987925"/>
              <a:gd name="connsiteX455" fmla="*/ 1565275 w 3376613"/>
              <a:gd name="connsiteY455" fmla="*/ 3352801 h 4987925"/>
              <a:gd name="connsiteX456" fmla="*/ 1562894 w 3376613"/>
              <a:gd name="connsiteY456" fmla="*/ 3333751 h 4987925"/>
              <a:gd name="connsiteX457" fmla="*/ 1558925 w 3376613"/>
              <a:gd name="connsiteY457" fmla="*/ 3313114 h 4987925"/>
              <a:gd name="connsiteX458" fmla="*/ 1554957 w 3376613"/>
              <a:gd name="connsiteY458" fmla="*/ 3292476 h 4987925"/>
              <a:gd name="connsiteX459" fmla="*/ 1550194 w 3376613"/>
              <a:gd name="connsiteY459" fmla="*/ 3270251 h 4987925"/>
              <a:gd name="connsiteX460" fmla="*/ 1543844 w 3376613"/>
              <a:gd name="connsiteY460" fmla="*/ 3245645 h 4987925"/>
              <a:gd name="connsiteX461" fmla="*/ 1536700 w 3376613"/>
              <a:gd name="connsiteY461" fmla="*/ 3221039 h 4987925"/>
              <a:gd name="connsiteX462" fmla="*/ 1528763 w 3376613"/>
              <a:gd name="connsiteY462" fmla="*/ 3193257 h 4987925"/>
              <a:gd name="connsiteX463" fmla="*/ 1521619 w 3376613"/>
              <a:gd name="connsiteY463" fmla="*/ 3166270 h 4987925"/>
              <a:gd name="connsiteX464" fmla="*/ 1516063 w 3376613"/>
              <a:gd name="connsiteY464" fmla="*/ 3140870 h 4987925"/>
              <a:gd name="connsiteX465" fmla="*/ 1511300 w 3376613"/>
              <a:gd name="connsiteY465" fmla="*/ 3117057 h 4987925"/>
              <a:gd name="connsiteX466" fmla="*/ 1507331 w 3376613"/>
              <a:gd name="connsiteY466" fmla="*/ 3094038 h 4987925"/>
              <a:gd name="connsiteX467" fmla="*/ 1504156 w 3376613"/>
              <a:gd name="connsiteY467" fmla="*/ 3071020 h 4987925"/>
              <a:gd name="connsiteX468" fmla="*/ 1500981 w 3376613"/>
              <a:gd name="connsiteY468" fmla="*/ 3048795 h 4987925"/>
              <a:gd name="connsiteX469" fmla="*/ 1500188 w 3376613"/>
              <a:gd name="connsiteY469" fmla="*/ 3028951 h 4987925"/>
              <a:gd name="connsiteX470" fmla="*/ 1499394 w 3376613"/>
              <a:gd name="connsiteY470" fmla="*/ 3009107 h 4987925"/>
              <a:gd name="connsiteX471" fmla="*/ 1500188 w 3376613"/>
              <a:gd name="connsiteY471" fmla="*/ 2989263 h 4987925"/>
              <a:gd name="connsiteX472" fmla="*/ 1501775 w 3376613"/>
              <a:gd name="connsiteY472" fmla="*/ 2971801 h 4987925"/>
              <a:gd name="connsiteX473" fmla="*/ 1504156 w 3376613"/>
              <a:gd name="connsiteY473" fmla="*/ 2953545 h 4987925"/>
              <a:gd name="connsiteX474" fmla="*/ 1507331 w 3376613"/>
              <a:gd name="connsiteY474" fmla="*/ 2936876 h 4987925"/>
              <a:gd name="connsiteX475" fmla="*/ 1511300 w 3376613"/>
              <a:gd name="connsiteY475" fmla="*/ 2920207 h 4987925"/>
              <a:gd name="connsiteX476" fmla="*/ 1515269 w 3376613"/>
              <a:gd name="connsiteY476" fmla="*/ 2904332 h 4987925"/>
              <a:gd name="connsiteX477" fmla="*/ 1520031 w 3376613"/>
              <a:gd name="connsiteY477" fmla="*/ 2889251 h 4987925"/>
              <a:gd name="connsiteX478" fmla="*/ 1526381 w 3376613"/>
              <a:gd name="connsiteY478" fmla="*/ 2874170 h 4987925"/>
              <a:gd name="connsiteX479" fmla="*/ 1533525 w 3376613"/>
              <a:gd name="connsiteY479" fmla="*/ 2860676 h 4987925"/>
              <a:gd name="connsiteX480" fmla="*/ 1540669 w 3376613"/>
              <a:gd name="connsiteY480" fmla="*/ 2846389 h 4987925"/>
              <a:gd name="connsiteX481" fmla="*/ 1547813 w 3376613"/>
              <a:gd name="connsiteY481" fmla="*/ 2833689 h 4987925"/>
              <a:gd name="connsiteX482" fmla="*/ 1556544 w 3376613"/>
              <a:gd name="connsiteY482" fmla="*/ 2820989 h 4987925"/>
              <a:gd name="connsiteX483" fmla="*/ 1566069 w 3376613"/>
              <a:gd name="connsiteY483" fmla="*/ 2807495 h 4987925"/>
              <a:gd name="connsiteX484" fmla="*/ 1574800 w 3376613"/>
              <a:gd name="connsiteY484" fmla="*/ 2795589 h 4987925"/>
              <a:gd name="connsiteX485" fmla="*/ 1585119 w 3376613"/>
              <a:gd name="connsiteY485" fmla="*/ 2782889 h 4987925"/>
              <a:gd name="connsiteX486" fmla="*/ 1607344 w 3376613"/>
              <a:gd name="connsiteY486" fmla="*/ 2759870 h 4987925"/>
              <a:gd name="connsiteX487" fmla="*/ 1631157 w 3376613"/>
              <a:gd name="connsiteY487" fmla="*/ 2736057 h 4987925"/>
              <a:gd name="connsiteX488" fmla="*/ 1656557 w 3376613"/>
              <a:gd name="connsiteY488" fmla="*/ 2713038 h 4987925"/>
              <a:gd name="connsiteX489" fmla="*/ 1683544 w 3376613"/>
              <a:gd name="connsiteY489" fmla="*/ 2689226 h 4987925"/>
              <a:gd name="connsiteX490" fmla="*/ 1730375 w 3376613"/>
              <a:gd name="connsiteY490" fmla="*/ 2648745 h 4987925"/>
              <a:gd name="connsiteX491" fmla="*/ 1754981 w 3376613"/>
              <a:gd name="connsiteY491" fmla="*/ 2625726 h 4987925"/>
              <a:gd name="connsiteX492" fmla="*/ 1781175 w 3376613"/>
              <a:gd name="connsiteY492" fmla="*/ 2601120 h 4987925"/>
              <a:gd name="connsiteX493" fmla="*/ 1793081 w 3376613"/>
              <a:gd name="connsiteY493" fmla="*/ 2588420 h 4987925"/>
              <a:gd name="connsiteX494" fmla="*/ 1808957 w 3376613"/>
              <a:gd name="connsiteY494" fmla="*/ 2571751 h 4987925"/>
              <a:gd name="connsiteX495" fmla="*/ 1824831 w 3376613"/>
              <a:gd name="connsiteY495" fmla="*/ 2553495 h 4987925"/>
              <a:gd name="connsiteX496" fmla="*/ 1843088 w 3376613"/>
              <a:gd name="connsiteY496" fmla="*/ 2531270 h 4987925"/>
              <a:gd name="connsiteX497" fmla="*/ 1861344 w 3376613"/>
              <a:gd name="connsiteY497" fmla="*/ 2507457 h 4987925"/>
              <a:gd name="connsiteX498" fmla="*/ 1878807 w 3376613"/>
              <a:gd name="connsiteY498" fmla="*/ 2481263 h 4987925"/>
              <a:gd name="connsiteX499" fmla="*/ 1896269 w 3376613"/>
              <a:gd name="connsiteY499" fmla="*/ 2454276 h 4987925"/>
              <a:gd name="connsiteX500" fmla="*/ 1904207 w 3376613"/>
              <a:gd name="connsiteY500" fmla="*/ 2439988 h 4987925"/>
              <a:gd name="connsiteX501" fmla="*/ 1912144 w 3376613"/>
              <a:gd name="connsiteY501" fmla="*/ 2424907 h 4987925"/>
              <a:gd name="connsiteX502" fmla="*/ 1919288 w 3376613"/>
              <a:gd name="connsiteY502" fmla="*/ 2410620 h 4987925"/>
              <a:gd name="connsiteX503" fmla="*/ 1925638 w 3376613"/>
              <a:gd name="connsiteY503" fmla="*/ 2395538 h 4987925"/>
              <a:gd name="connsiteX504" fmla="*/ 1931194 w 3376613"/>
              <a:gd name="connsiteY504" fmla="*/ 2380457 h 4987925"/>
              <a:gd name="connsiteX505" fmla="*/ 1935957 w 3376613"/>
              <a:gd name="connsiteY505" fmla="*/ 2364582 h 4987925"/>
              <a:gd name="connsiteX506" fmla="*/ 1940719 w 3376613"/>
              <a:gd name="connsiteY506" fmla="*/ 2349501 h 4987925"/>
              <a:gd name="connsiteX507" fmla="*/ 1943894 w 3376613"/>
              <a:gd name="connsiteY507" fmla="*/ 2333626 h 4987925"/>
              <a:gd name="connsiteX508" fmla="*/ 1946275 w 3376613"/>
              <a:gd name="connsiteY508" fmla="*/ 2318545 h 4987925"/>
              <a:gd name="connsiteX509" fmla="*/ 1947863 w 3376613"/>
              <a:gd name="connsiteY509" fmla="*/ 2301876 h 4987925"/>
              <a:gd name="connsiteX510" fmla="*/ 1947863 w 3376613"/>
              <a:gd name="connsiteY510" fmla="*/ 2286001 h 4987925"/>
              <a:gd name="connsiteX511" fmla="*/ 1946275 w 3376613"/>
              <a:gd name="connsiteY511" fmla="*/ 2270920 h 4987925"/>
              <a:gd name="connsiteX512" fmla="*/ 1943100 w 3376613"/>
              <a:gd name="connsiteY512" fmla="*/ 2255045 h 4987925"/>
              <a:gd name="connsiteX513" fmla="*/ 1939132 w 3376613"/>
              <a:gd name="connsiteY513" fmla="*/ 2240757 h 4987925"/>
              <a:gd name="connsiteX514" fmla="*/ 1933575 w 3376613"/>
              <a:gd name="connsiteY514" fmla="*/ 2224882 h 4987925"/>
              <a:gd name="connsiteX515" fmla="*/ 1927225 w 3376613"/>
              <a:gd name="connsiteY515" fmla="*/ 2210595 h 4987925"/>
              <a:gd name="connsiteX516" fmla="*/ 1918494 w 3376613"/>
              <a:gd name="connsiteY516" fmla="*/ 2195513 h 4987925"/>
              <a:gd name="connsiteX517" fmla="*/ 1907381 w 3376613"/>
              <a:gd name="connsiteY517" fmla="*/ 2181226 h 4987925"/>
              <a:gd name="connsiteX518" fmla="*/ 1890713 w 3376613"/>
              <a:gd name="connsiteY518" fmla="*/ 2161382 h 4987925"/>
              <a:gd name="connsiteX519" fmla="*/ 1881188 w 3376613"/>
              <a:gd name="connsiteY519" fmla="*/ 2152651 h 4987925"/>
              <a:gd name="connsiteX520" fmla="*/ 1872457 w 3376613"/>
              <a:gd name="connsiteY520" fmla="*/ 2143920 h 4987925"/>
              <a:gd name="connsiteX521" fmla="*/ 1863725 w 3376613"/>
              <a:gd name="connsiteY521" fmla="*/ 2135982 h 4987925"/>
              <a:gd name="connsiteX522" fmla="*/ 1854994 w 3376613"/>
              <a:gd name="connsiteY522" fmla="*/ 2128838 h 4987925"/>
              <a:gd name="connsiteX523" fmla="*/ 1846263 w 3376613"/>
              <a:gd name="connsiteY523" fmla="*/ 2122488 h 4987925"/>
              <a:gd name="connsiteX524" fmla="*/ 1837531 w 3376613"/>
              <a:gd name="connsiteY524" fmla="*/ 2116932 h 4987925"/>
              <a:gd name="connsiteX525" fmla="*/ 1828800 w 3376613"/>
              <a:gd name="connsiteY525" fmla="*/ 2112170 h 4987925"/>
              <a:gd name="connsiteX526" fmla="*/ 1819275 w 3376613"/>
              <a:gd name="connsiteY526" fmla="*/ 2107407 h 4987925"/>
              <a:gd name="connsiteX527" fmla="*/ 1810544 w 3376613"/>
              <a:gd name="connsiteY527" fmla="*/ 2103438 h 4987925"/>
              <a:gd name="connsiteX528" fmla="*/ 1801813 w 3376613"/>
              <a:gd name="connsiteY528" fmla="*/ 2100263 h 4987925"/>
              <a:gd name="connsiteX529" fmla="*/ 1793081 w 3376613"/>
              <a:gd name="connsiteY529" fmla="*/ 2098676 h 4987925"/>
              <a:gd name="connsiteX530" fmla="*/ 1784350 w 3376613"/>
              <a:gd name="connsiteY530" fmla="*/ 2097088 h 4987925"/>
              <a:gd name="connsiteX531" fmla="*/ 1776413 w 3376613"/>
              <a:gd name="connsiteY531" fmla="*/ 2096295 h 4987925"/>
              <a:gd name="connsiteX532" fmla="*/ 1766888 w 3376613"/>
              <a:gd name="connsiteY532" fmla="*/ 2096295 h 4987925"/>
              <a:gd name="connsiteX533" fmla="*/ 1757363 w 3376613"/>
              <a:gd name="connsiteY533" fmla="*/ 2096295 h 4987925"/>
              <a:gd name="connsiteX534" fmla="*/ 1747044 w 3376613"/>
              <a:gd name="connsiteY534" fmla="*/ 2097882 h 4987925"/>
              <a:gd name="connsiteX535" fmla="*/ 1734344 w 3376613"/>
              <a:gd name="connsiteY535" fmla="*/ 2100263 h 4987925"/>
              <a:gd name="connsiteX536" fmla="*/ 1720850 w 3376613"/>
              <a:gd name="connsiteY536" fmla="*/ 2104232 h 4987925"/>
              <a:gd name="connsiteX537" fmla="*/ 1704975 w 3376613"/>
              <a:gd name="connsiteY537" fmla="*/ 2110582 h 4987925"/>
              <a:gd name="connsiteX538" fmla="*/ 1689100 w 3376613"/>
              <a:gd name="connsiteY538" fmla="*/ 2117726 h 4987925"/>
              <a:gd name="connsiteX539" fmla="*/ 1671638 w 3376613"/>
              <a:gd name="connsiteY539" fmla="*/ 2126457 h 4987925"/>
              <a:gd name="connsiteX540" fmla="*/ 1653381 w 3376613"/>
              <a:gd name="connsiteY540" fmla="*/ 2137570 h 4987925"/>
              <a:gd name="connsiteX541" fmla="*/ 1632744 w 3376613"/>
              <a:gd name="connsiteY541" fmla="*/ 2151857 h 4987925"/>
              <a:gd name="connsiteX542" fmla="*/ 1611313 w 3376613"/>
              <a:gd name="connsiteY542" fmla="*/ 2169320 h 4987925"/>
              <a:gd name="connsiteX543" fmla="*/ 1588294 w 3376613"/>
              <a:gd name="connsiteY543" fmla="*/ 2187576 h 4987925"/>
              <a:gd name="connsiteX544" fmla="*/ 1565275 w 3376613"/>
              <a:gd name="connsiteY544" fmla="*/ 2210595 h 4987925"/>
              <a:gd name="connsiteX545" fmla="*/ 1539875 w 3376613"/>
              <a:gd name="connsiteY545" fmla="*/ 2235995 h 4987925"/>
              <a:gd name="connsiteX546" fmla="*/ 1513681 w 3376613"/>
              <a:gd name="connsiteY546" fmla="*/ 2264570 h 4987925"/>
              <a:gd name="connsiteX547" fmla="*/ 1485900 w 3376613"/>
              <a:gd name="connsiteY547" fmla="*/ 2297113 h 4987925"/>
              <a:gd name="connsiteX548" fmla="*/ 1457325 w 3376613"/>
              <a:gd name="connsiteY548" fmla="*/ 2333626 h 4987925"/>
              <a:gd name="connsiteX549" fmla="*/ 1444625 w 3376613"/>
              <a:gd name="connsiteY549" fmla="*/ 2350295 h 4987925"/>
              <a:gd name="connsiteX550" fmla="*/ 1431131 w 3376613"/>
              <a:gd name="connsiteY550" fmla="*/ 2366170 h 4987925"/>
              <a:gd name="connsiteX551" fmla="*/ 1418431 w 3376613"/>
              <a:gd name="connsiteY551" fmla="*/ 2381251 h 4987925"/>
              <a:gd name="connsiteX552" fmla="*/ 1404144 w 3376613"/>
              <a:gd name="connsiteY552" fmla="*/ 2394745 h 4987925"/>
              <a:gd name="connsiteX553" fmla="*/ 1390650 w 3376613"/>
              <a:gd name="connsiteY553" fmla="*/ 2409032 h 4987925"/>
              <a:gd name="connsiteX554" fmla="*/ 1376363 w 3376613"/>
              <a:gd name="connsiteY554" fmla="*/ 2421732 h 4987925"/>
              <a:gd name="connsiteX555" fmla="*/ 1362869 w 3376613"/>
              <a:gd name="connsiteY555" fmla="*/ 2433638 h 4987925"/>
              <a:gd name="connsiteX556" fmla="*/ 1347788 w 3376613"/>
              <a:gd name="connsiteY556" fmla="*/ 2445545 h 4987925"/>
              <a:gd name="connsiteX557" fmla="*/ 1333500 w 3376613"/>
              <a:gd name="connsiteY557" fmla="*/ 2455863 h 4987925"/>
              <a:gd name="connsiteX558" fmla="*/ 1318419 w 3376613"/>
              <a:gd name="connsiteY558" fmla="*/ 2466182 h 4987925"/>
              <a:gd name="connsiteX559" fmla="*/ 1304131 w 3376613"/>
              <a:gd name="connsiteY559" fmla="*/ 2474913 h 4987925"/>
              <a:gd name="connsiteX560" fmla="*/ 1289050 w 3376613"/>
              <a:gd name="connsiteY560" fmla="*/ 2483645 h 4987925"/>
              <a:gd name="connsiteX561" fmla="*/ 1273969 w 3376613"/>
              <a:gd name="connsiteY561" fmla="*/ 2490788 h 4987925"/>
              <a:gd name="connsiteX562" fmla="*/ 1258094 w 3376613"/>
              <a:gd name="connsiteY562" fmla="*/ 2498726 h 4987925"/>
              <a:gd name="connsiteX563" fmla="*/ 1243013 w 3376613"/>
              <a:gd name="connsiteY563" fmla="*/ 2505076 h 4987925"/>
              <a:gd name="connsiteX564" fmla="*/ 1227138 w 3376613"/>
              <a:gd name="connsiteY564" fmla="*/ 2509838 h 4987925"/>
              <a:gd name="connsiteX565" fmla="*/ 1212056 w 3376613"/>
              <a:gd name="connsiteY565" fmla="*/ 2514601 h 4987925"/>
              <a:gd name="connsiteX566" fmla="*/ 1196181 w 3376613"/>
              <a:gd name="connsiteY566" fmla="*/ 2518570 h 4987925"/>
              <a:gd name="connsiteX567" fmla="*/ 1181100 w 3376613"/>
              <a:gd name="connsiteY567" fmla="*/ 2521745 h 4987925"/>
              <a:gd name="connsiteX568" fmla="*/ 1164431 w 3376613"/>
              <a:gd name="connsiteY568" fmla="*/ 2524920 h 4987925"/>
              <a:gd name="connsiteX569" fmla="*/ 1149350 w 3376613"/>
              <a:gd name="connsiteY569" fmla="*/ 2527301 h 4987925"/>
              <a:gd name="connsiteX570" fmla="*/ 1132681 w 3376613"/>
              <a:gd name="connsiteY570" fmla="*/ 2528095 h 4987925"/>
              <a:gd name="connsiteX571" fmla="*/ 1116806 w 3376613"/>
              <a:gd name="connsiteY571" fmla="*/ 2528095 h 4987925"/>
              <a:gd name="connsiteX572" fmla="*/ 1100931 w 3376613"/>
              <a:gd name="connsiteY572" fmla="*/ 2527301 h 4987925"/>
              <a:gd name="connsiteX573" fmla="*/ 1085056 w 3376613"/>
              <a:gd name="connsiteY573" fmla="*/ 2526507 h 4987925"/>
              <a:gd name="connsiteX574" fmla="*/ 1069181 w 3376613"/>
              <a:gd name="connsiteY574" fmla="*/ 2524126 h 4987925"/>
              <a:gd name="connsiteX575" fmla="*/ 1053306 w 3376613"/>
              <a:gd name="connsiteY575" fmla="*/ 2520951 h 4987925"/>
              <a:gd name="connsiteX576" fmla="*/ 1037431 w 3376613"/>
              <a:gd name="connsiteY576" fmla="*/ 2516982 h 4987925"/>
              <a:gd name="connsiteX577" fmla="*/ 1021556 w 3376613"/>
              <a:gd name="connsiteY577" fmla="*/ 2513013 h 4987925"/>
              <a:gd name="connsiteX578" fmla="*/ 1006475 w 3376613"/>
              <a:gd name="connsiteY578" fmla="*/ 2507457 h 4987925"/>
              <a:gd name="connsiteX579" fmla="*/ 989806 w 3376613"/>
              <a:gd name="connsiteY579" fmla="*/ 2501901 h 4987925"/>
              <a:gd name="connsiteX580" fmla="*/ 974725 w 3376613"/>
              <a:gd name="connsiteY580" fmla="*/ 2494757 h 4987925"/>
              <a:gd name="connsiteX581" fmla="*/ 951706 w 3376613"/>
              <a:gd name="connsiteY581" fmla="*/ 2482851 h 4987925"/>
              <a:gd name="connsiteX582" fmla="*/ 930275 w 3376613"/>
              <a:gd name="connsiteY582" fmla="*/ 2470151 h 4987925"/>
              <a:gd name="connsiteX583" fmla="*/ 908844 w 3376613"/>
              <a:gd name="connsiteY583" fmla="*/ 2455070 h 4987925"/>
              <a:gd name="connsiteX584" fmla="*/ 888206 w 3376613"/>
              <a:gd name="connsiteY584" fmla="*/ 2439988 h 4987925"/>
              <a:gd name="connsiteX585" fmla="*/ 868363 w 3376613"/>
              <a:gd name="connsiteY585" fmla="*/ 2422526 h 4987925"/>
              <a:gd name="connsiteX586" fmla="*/ 849313 w 3376613"/>
              <a:gd name="connsiteY586" fmla="*/ 2403476 h 4987925"/>
              <a:gd name="connsiteX587" fmla="*/ 831056 w 3376613"/>
              <a:gd name="connsiteY587" fmla="*/ 2384426 h 4987925"/>
              <a:gd name="connsiteX588" fmla="*/ 813594 w 3376613"/>
              <a:gd name="connsiteY588" fmla="*/ 2363788 h 4987925"/>
              <a:gd name="connsiteX589" fmla="*/ 797719 w 3376613"/>
              <a:gd name="connsiteY589" fmla="*/ 2341563 h 4987925"/>
              <a:gd name="connsiteX590" fmla="*/ 781050 w 3376613"/>
              <a:gd name="connsiteY590" fmla="*/ 2318545 h 4987925"/>
              <a:gd name="connsiteX591" fmla="*/ 766763 w 3376613"/>
              <a:gd name="connsiteY591" fmla="*/ 2294732 h 4987925"/>
              <a:gd name="connsiteX592" fmla="*/ 751681 w 3376613"/>
              <a:gd name="connsiteY592" fmla="*/ 2269332 h 4987925"/>
              <a:gd name="connsiteX593" fmla="*/ 738981 w 3376613"/>
              <a:gd name="connsiteY593" fmla="*/ 2243138 h 4987925"/>
              <a:gd name="connsiteX594" fmla="*/ 726281 w 3376613"/>
              <a:gd name="connsiteY594" fmla="*/ 2216151 h 4987925"/>
              <a:gd name="connsiteX595" fmla="*/ 715169 w 3376613"/>
              <a:gd name="connsiteY595" fmla="*/ 2188370 h 4987925"/>
              <a:gd name="connsiteX596" fmla="*/ 704056 w 3376613"/>
              <a:gd name="connsiteY596" fmla="*/ 2159795 h 4987925"/>
              <a:gd name="connsiteX597" fmla="*/ 694531 w 3376613"/>
              <a:gd name="connsiteY597" fmla="*/ 2131220 h 4987925"/>
              <a:gd name="connsiteX598" fmla="*/ 685800 w 3376613"/>
              <a:gd name="connsiteY598" fmla="*/ 2101057 h 4987925"/>
              <a:gd name="connsiteX599" fmla="*/ 678656 w 3376613"/>
              <a:gd name="connsiteY599" fmla="*/ 2070895 h 4987925"/>
              <a:gd name="connsiteX600" fmla="*/ 671513 w 3376613"/>
              <a:gd name="connsiteY600" fmla="*/ 2039938 h 4987925"/>
              <a:gd name="connsiteX601" fmla="*/ 665956 w 3376613"/>
              <a:gd name="connsiteY601" fmla="*/ 2008188 h 4987925"/>
              <a:gd name="connsiteX602" fmla="*/ 661194 w 3376613"/>
              <a:gd name="connsiteY602" fmla="*/ 1976438 h 4987925"/>
              <a:gd name="connsiteX603" fmla="*/ 658019 w 3376613"/>
              <a:gd name="connsiteY603" fmla="*/ 1944688 h 4987925"/>
              <a:gd name="connsiteX604" fmla="*/ 655638 w 3376613"/>
              <a:gd name="connsiteY604" fmla="*/ 1912145 h 4987925"/>
              <a:gd name="connsiteX605" fmla="*/ 654050 w 3376613"/>
              <a:gd name="connsiteY605" fmla="*/ 1879601 h 4987925"/>
              <a:gd name="connsiteX606" fmla="*/ 654050 w 3376613"/>
              <a:gd name="connsiteY606" fmla="*/ 1846263 h 4987925"/>
              <a:gd name="connsiteX607" fmla="*/ 654844 w 3376613"/>
              <a:gd name="connsiteY607" fmla="*/ 1812132 h 4987925"/>
              <a:gd name="connsiteX608" fmla="*/ 657225 w 3376613"/>
              <a:gd name="connsiteY608" fmla="*/ 1779588 h 4987925"/>
              <a:gd name="connsiteX609" fmla="*/ 660400 w 3376613"/>
              <a:gd name="connsiteY609" fmla="*/ 1746251 h 4987925"/>
              <a:gd name="connsiteX610" fmla="*/ 664369 w 3376613"/>
              <a:gd name="connsiteY610" fmla="*/ 1712913 h 4987925"/>
              <a:gd name="connsiteX611" fmla="*/ 669925 w 3376613"/>
              <a:gd name="connsiteY611" fmla="*/ 1679576 h 4987925"/>
              <a:gd name="connsiteX612" fmla="*/ 676275 w 3376613"/>
              <a:gd name="connsiteY612" fmla="*/ 1646238 h 4987925"/>
              <a:gd name="connsiteX613" fmla="*/ 683419 w 3376613"/>
              <a:gd name="connsiteY613" fmla="*/ 1620045 h 4987925"/>
              <a:gd name="connsiteX614" fmla="*/ 690563 w 3376613"/>
              <a:gd name="connsiteY614" fmla="*/ 1593851 h 4987925"/>
              <a:gd name="connsiteX615" fmla="*/ 697706 w 3376613"/>
              <a:gd name="connsiteY615" fmla="*/ 1567657 h 4987925"/>
              <a:gd name="connsiteX616" fmla="*/ 704850 w 3376613"/>
              <a:gd name="connsiteY616" fmla="*/ 1542257 h 4987925"/>
              <a:gd name="connsiteX617" fmla="*/ 714375 w 3376613"/>
              <a:gd name="connsiteY617" fmla="*/ 1517651 h 4987925"/>
              <a:gd name="connsiteX618" fmla="*/ 723106 w 3376613"/>
              <a:gd name="connsiteY618" fmla="*/ 1493838 h 4987925"/>
              <a:gd name="connsiteX619" fmla="*/ 731838 w 3376613"/>
              <a:gd name="connsiteY619" fmla="*/ 1469232 h 4987925"/>
              <a:gd name="connsiteX620" fmla="*/ 742950 w 3376613"/>
              <a:gd name="connsiteY620" fmla="*/ 1445420 h 4987925"/>
              <a:gd name="connsiteX621" fmla="*/ 752475 w 3376613"/>
              <a:gd name="connsiteY621" fmla="*/ 1422401 h 4987925"/>
              <a:gd name="connsiteX622" fmla="*/ 763588 w 3376613"/>
              <a:gd name="connsiteY622" fmla="*/ 1399382 h 4987925"/>
              <a:gd name="connsiteX623" fmla="*/ 775494 w 3376613"/>
              <a:gd name="connsiteY623" fmla="*/ 1377951 h 4987925"/>
              <a:gd name="connsiteX624" fmla="*/ 786606 w 3376613"/>
              <a:gd name="connsiteY624" fmla="*/ 1355726 h 4987925"/>
              <a:gd name="connsiteX625" fmla="*/ 800100 w 3376613"/>
              <a:gd name="connsiteY625" fmla="*/ 1334294 h 4987925"/>
              <a:gd name="connsiteX626" fmla="*/ 812800 w 3376613"/>
              <a:gd name="connsiteY626" fmla="*/ 1313657 h 4987925"/>
              <a:gd name="connsiteX627" fmla="*/ 826294 w 3376613"/>
              <a:gd name="connsiteY627" fmla="*/ 1293019 h 4987925"/>
              <a:gd name="connsiteX628" fmla="*/ 839788 w 3376613"/>
              <a:gd name="connsiteY628" fmla="*/ 1273176 h 4987925"/>
              <a:gd name="connsiteX629" fmla="*/ 853281 w 3376613"/>
              <a:gd name="connsiteY629" fmla="*/ 1254126 h 4987925"/>
              <a:gd name="connsiteX630" fmla="*/ 868363 w 3376613"/>
              <a:gd name="connsiteY630" fmla="*/ 1234282 h 4987925"/>
              <a:gd name="connsiteX631" fmla="*/ 884238 w 3376613"/>
              <a:gd name="connsiteY631" fmla="*/ 1215232 h 4987925"/>
              <a:gd name="connsiteX632" fmla="*/ 899319 w 3376613"/>
              <a:gd name="connsiteY632" fmla="*/ 1197769 h 4987925"/>
              <a:gd name="connsiteX633" fmla="*/ 915988 w 3376613"/>
              <a:gd name="connsiteY633" fmla="*/ 1179513 h 4987925"/>
              <a:gd name="connsiteX634" fmla="*/ 931863 w 3376613"/>
              <a:gd name="connsiteY634" fmla="*/ 1162051 h 4987925"/>
              <a:gd name="connsiteX635" fmla="*/ 949325 w 3376613"/>
              <a:gd name="connsiteY635" fmla="*/ 1146176 h 4987925"/>
              <a:gd name="connsiteX636" fmla="*/ 965994 w 3376613"/>
              <a:gd name="connsiteY636" fmla="*/ 1129507 h 4987925"/>
              <a:gd name="connsiteX637" fmla="*/ 984250 w 3376613"/>
              <a:gd name="connsiteY637" fmla="*/ 1113632 h 4987925"/>
              <a:gd name="connsiteX638" fmla="*/ 1002506 w 3376613"/>
              <a:gd name="connsiteY638" fmla="*/ 1097757 h 4987925"/>
              <a:gd name="connsiteX639" fmla="*/ 1020763 w 3376613"/>
              <a:gd name="connsiteY639" fmla="*/ 1083469 h 4987925"/>
              <a:gd name="connsiteX640" fmla="*/ 1039813 w 3376613"/>
              <a:gd name="connsiteY640" fmla="*/ 1069182 h 4987925"/>
              <a:gd name="connsiteX641" fmla="*/ 1058863 w 3376613"/>
              <a:gd name="connsiteY641" fmla="*/ 1055688 h 4987925"/>
              <a:gd name="connsiteX642" fmla="*/ 1078706 w 3376613"/>
              <a:gd name="connsiteY642" fmla="*/ 1041401 h 4987925"/>
              <a:gd name="connsiteX643" fmla="*/ 1099344 w 3376613"/>
              <a:gd name="connsiteY643" fmla="*/ 1028701 h 4987925"/>
              <a:gd name="connsiteX644" fmla="*/ 1119981 w 3376613"/>
              <a:gd name="connsiteY644" fmla="*/ 1016001 h 4987925"/>
              <a:gd name="connsiteX645" fmla="*/ 1140619 w 3376613"/>
              <a:gd name="connsiteY645" fmla="*/ 1004888 h 4987925"/>
              <a:gd name="connsiteX646" fmla="*/ 1162050 w 3376613"/>
              <a:gd name="connsiteY646" fmla="*/ 993776 h 4987925"/>
              <a:gd name="connsiteX647" fmla="*/ 1184275 w 3376613"/>
              <a:gd name="connsiteY647" fmla="*/ 981869 h 4987925"/>
              <a:gd name="connsiteX648" fmla="*/ 1205706 w 3376613"/>
              <a:gd name="connsiteY648" fmla="*/ 972344 h 4987925"/>
              <a:gd name="connsiteX649" fmla="*/ 1227931 w 3376613"/>
              <a:gd name="connsiteY649" fmla="*/ 962819 h 4987925"/>
              <a:gd name="connsiteX650" fmla="*/ 1250950 w 3376613"/>
              <a:gd name="connsiteY650" fmla="*/ 952501 h 4987925"/>
              <a:gd name="connsiteX651" fmla="*/ 1273969 w 3376613"/>
              <a:gd name="connsiteY651" fmla="*/ 944563 h 4987925"/>
              <a:gd name="connsiteX652" fmla="*/ 1297781 w 3376613"/>
              <a:gd name="connsiteY652" fmla="*/ 935832 h 4987925"/>
              <a:gd name="connsiteX653" fmla="*/ 1320800 w 3376613"/>
              <a:gd name="connsiteY653" fmla="*/ 927894 h 4987925"/>
              <a:gd name="connsiteX654" fmla="*/ 1345406 w 3376613"/>
              <a:gd name="connsiteY654" fmla="*/ 920751 h 4987925"/>
              <a:gd name="connsiteX655" fmla="*/ 1370013 w 3376613"/>
              <a:gd name="connsiteY655" fmla="*/ 914401 h 4987925"/>
              <a:gd name="connsiteX656" fmla="*/ 1394619 w 3376613"/>
              <a:gd name="connsiteY656" fmla="*/ 908051 h 4987925"/>
              <a:gd name="connsiteX657" fmla="*/ 1420019 w 3376613"/>
              <a:gd name="connsiteY657" fmla="*/ 903288 h 4987925"/>
              <a:gd name="connsiteX658" fmla="*/ 1445419 w 3376613"/>
              <a:gd name="connsiteY658" fmla="*/ 896938 h 4987925"/>
              <a:gd name="connsiteX659" fmla="*/ 1470025 w 3376613"/>
              <a:gd name="connsiteY659" fmla="*/ 892969 h 4987925"/>
              <a:gd name="connsiteX660" fmla="*/ 1496219 w 3376613"/>
              <a:gd name="connsiteY660" fmla="*/ 889001 h 4987925"/>
              <a:gd name="connsiteX661" fmla="*/ 1522413 w 3376613"/>
              <a:gd name="connsiteY661" fmla="*/ 885826 h 4987925"/>
              <a:gd name="connsiteX662" fmla="*/ 1549400 w 3376613"/>
              <a:gd name="connsiteY662" fmla="*/ 883444 h 4987925"/>
              <a:gd name="connsiteX663" fmla="*/ 1576388 w 3376613"/>
              <a:gd name="connsiteY663" fmla="*/ 881063 h 4987925"/>
              <a:gd name="connsiteX664" fmla="*/ 1603375 w 3376613"/>
              <a:gd name="connsiteY664" fmla="*/ 879476 h 4987925"/>
              <a:gd name="connsiteX665" fmla="*/ 1599783 w 3376613"/>
              <a:gd name="connsiteY665" fmla="*/ 0 h 4987925"/>
              <a:gd name="connsiteX666" fmla="*/ 1652182 w 3376613"/>
              <a:gd name="connsiteY666" fmla="*/ 794 h 4987925"/>
              <a:gd name="connsiteX667" fmla="*/ 1704582 w 3376613"/>
              <a:gd name="connsiteY667" fmla="*/ 2381 h 4987925"/>
              <a:gd name="connsiteX668" fmla="*/ 1757776 w 3376613"/>
              <a:gd name="connsiteY668" fmla="*/ 6350 h 4987925"/>
              <a:gd name="connsiteX669" fmla="*/ 1810176 w 3376613"/>
              <a:gd name="connsiteY669" fmla="*/ 11112 h 4987925"/>
              <a:gd name="connsiteX670" fmla="*/ 1863369 w 3376613"/>
              <a:gd name="connsiteY670" fmla="*/ 18256 h 4987925"/>
              <a:gd name="connsiteX671" fmla="*/ 1917357 w 3376613"/>
              <a:gd name="connsiteY671" fmla="*/ 26194 h 4987925"/>
              <a:gd name="connsiteX672" fmla="*/ 1969757 w 3376613"/>
              <a:gd name="connsiteY672" fmla="*/ 35719 h 4987925"/>
              <a:gd name="connsiteX673" fmla="*/ 2022951 w 3376613"/>
              <a:gd name="connsiteY673" fmla="*/ 46831 h 4987925"/>
              <a:gd name="connsiteX674" fmla="*/ 2076939 w 3376613"/>
              <a:gd name="connsiteY674" fmla="*/ 58737 h 4987925"/>
              <a:gd name="connsiteX675" fmla="*/ 2130132 w 3376613"/>
              <a:gd name="connsiteY675" fmla="*/ 73025 h 4987925"/>
              <a:gd name="connsiteX676" fmla="*/ 2183326 w 3376613"/>
              <a:gd name="connsiteY676" fmla="*/ 88106 h 4987925"/>
              <a:gd name="connsiteX677" fmla="*/ 2236520 w 3376613"/>
              <a:gd name="connsiteY677" fmla="*/ 105569 h 4987925"/>
              <a:gd name="connsiteX678" fmla="*/ 2289713 w 3376613"/>
              <a:gd name="connsiteY678" fmla="*/ 123031 h 4987925"/>
              <a:gd name="connsiteX679" fmla="*/ 2342907 w 3376613"/>
              <a:gd name="connsiteY679" fmla="*/ 143669 h 4987925"/>
              <a:gd name="connsiteX680" fmla="*/ 2396101 w 3376613"/>
              <a:gd name="connsiteY680" fmla="*/ 165100 h 4987925"/>
              <a:gd name="connsiteX681" fmla="*/ 2438974 w 3376613"/>
              <a:gd name="connsiteY681" fmla="*/ 183356 h 4987925"/>
              <a:gd name="connsiteX682" fmla="*/ 2482640 w 3376613"/>
              <a:gd name="connsiteY682" fmla="*/ 203200 h 4987925"/>
              <a:gd name="connsiteX683" fmla="*/ 2523925 w 3376613"/>
              <a:gd name="connsiteY683" fmla="*/ 224631 h 4987925"/>
              <a:gd name="connsiteX684" fmla="*/ 2564416 w 3376613"/>
              <a:gd name="connsiteY684" fmla="*/ 245269 h 4987925"/>
              <a:gd name="connsiteX685" fmla="*/ 2604907 w 3376613"/>
              <a:gd name="connsiteY685" fmla="*/ 268287 h 4987925"/>
              <a:gd name="connsiteX686" fmla="*/ 2643809 w 3376613"/>
              <a:gd name="connsiteY686" fmla="*/ 292100 h 4987925"/>
              <a:gd name="connsiteX687" fmla="*/ 2681918 w 3376613"/>
              <a:gd name="connsiteY687" fmla="*/ 317500 h 4987925"/>
              <a:gd name="connsiteX688" fmla="*/ 2720027 w 3376613"/>
              <a:gd name="connsiteY688" fmla="*/ 342900 h 4987925"/>
              <a:gd name="connsiteX689" fmla="*/ 2756549 w 3376613"/>
              <a:gd name="connsiteY689" fmla="*/ 369887 h 4987925"/>
              <a:gd name="connsiteX690" fmla="*/ 2792275 w 3376613"/>
              <a:gd name="connsiteY690" fmla="*/ 396875 h 4987925"/>
              <a:gd name="connsiteX691" fmla="*/ 2826415 w 3376613"/>
              <a:gd name="connsiteY691" fmla="*/ 424656 h 4987925"/>
              <a:gd name="connsiteX692" fmla="*/ 2861348 w 3376613"/>
              <a:gd name="connsiteY692" fmla="*/ 454025 h 4987925"/>
              <a:gd name="connsiteX693" fmla="*/ 2893899 w 3376613"/>
              <a:gd name="connsiteY693" fmla="*/ 484187 h 4987925"/>
              <a:gd name="connsiteX694" fmla="*/ 2925657 w 3376613"/>
              <a:gd name="connsiteY694" fmla="*/ 515937 h 4987925"/>
              <a:gd name="connsiteX695" fmla="*/ 2956621 w 3376613"/>
              <a:gd name="connsiteY695" fmla="*/ 548481 h 4987925"/>
              <a:gd name="connsiteX696" fmla="*/ 2985996 w 3376613"/>
              <a:gd name="connsiteY696" fmla="*/ 581025 h 4987925"/>
              <a:gd name="connsiteX697" fmla="*/ 3015372 w 3376613"/>
              <a:gd name="connsiteY697" fmla="*/ 614362 h 4987925"/>
              <a:gd name="connsiteX698" fmla="*/ 3043159 w 3376613"/>
              <a:gd name="connsiteY698" fmla="*/ 648494 h 4987925"/>
              <a:gd name="connsiteX699" fmla="*/ 3070153 w 3376613"/>
              <a:gd name="connsiteY699" fmla="*/ 684212 h 4987925"/>
              <a:gd name="connsiteX700" fmla="*/ 3094765 w 3376613"/>
              <a:gd name="connsiteY700" fmla="*/ 719931 h 4987925"/>
              <a:gd name="connsiteX701" fmla="*/ 3120171 w 3376613"/>
              <a:gd name="connsiteY701" fmla="*/ 757237 h 4987925"/>
              <a:gd name="connsiteX702" fmla="*/ 3143989 w 3376613"/>
              <a:gd name="connsiteY702" fmla="*/ 794544 h 4987925"/>
              <a:gd name="connsiteX703" fmla="*/ 3166220 w 3376613"/>
              <a:gd name="connsiteY703" fmla="*/ 832644 h 4987925"/>
              <a:gd name="connsiteX704" fmla="*/ 3188450 w 3376613"/>
              <a:gd name="connsiteY704" fmla="*/ 872331 h 4987925"/>
              <a:gd name="connsiteX705" fmla="*/ 3208299 w 3376613"/>
              <a:gd name="connsiteY705" fmla="*/ 912019 h 4987925"/>
              <a:gd name="connsiteX706" fmla="*/ 3228147 w 3376613"/>
              <a:gd name="connsiteY706" fmla="*/ 951706 h 4987925"/>
              <a:gd name="connsiteX707" fmla="*/ 3246407 w 3376613"/>
              <a:gd name="connsiteY707" fmla="*/ 993775 h 4987925"/>
              <a:gd name="connsiteX708" fmla="*/ 3263080 w 3376613"/>
              <a:gd name="connsiteY708" fmla="*/ 1035050 h 4987925"/>
              <a:gd name="connsiteX709" fmla="*/ 3279753 w 3376613"/>
              <a:gd name="connsiteY709" fmla="*/ 1078706 h 4987925"/>
              <a:gd name="connsiteX710" fmla="*/ 3294043 w 3376613"/>
              <a:gd name="connsiteY710" fmla="*/ 1121569 h 4987925"/>
              <a:gd name="connsiteX711" fmla="*/ 3308335 w 3376613"/>
              <a:gd name="connsiteY711" fmla="*/ 1165225 h 4987925"/>
              <a:gd name="connsiteX712" fmla="*/ 3320243 w 3376613"/>
              <a:gd name="connsiteY712" fmla="*/ 1209675 h 4987925"/>
              <a:gd name="connsiteX713" fmla="*/ 3331359 w 3376613"/>
              <a:gd name="connsiteY713" fmla="*/ 1257300 h 4987925"/>
              <a:gd name="connsiteX714" fmla="*/ 3342474 w 3376613"/>
              <a:gd name="connsiteY714" fmla="*/ 1304131 h 4987925"/>
              <a:gd name="connsiteX715" fmla="*/ 3351207 w 3376613"/>
              <a:gd name="connsiteY715" fmla="*/ 1351756 h 4987925"/>
              <a:gd name="connsiteX716" fmla="*/ 3358353 w 3376613"/>
              <a:gd name="connsiteY716" fmla="*/ 1398588 h 4987925"/>
              <a:gd name="connsiteX717" fmla="*/ 3365498 w 3376613"/>
              <a:gd name="connsiteY717" fmla="*/ 1447006 h 4987925"/>
              <a:gd name="connsiteX718" fmla="*/ 3370261 w 3376613"/>
              <a:gd name="connsiteY718" fmla="*/ 1495425 h 4987925"/>
              <a:gd name="connsiteX719" fmla="*/ 3373437 w 3376613"/>
              <a:gd name="connsiteY719" fmla="*/ 1543050 h 4987925"/>
              <a:gd name="connsiteX720" fmla="*/ 3375819 w 3376613"/>
              <a:gd name="connsiteY720" fmla="*/ 1591469 h 4987925"/>
              <a:gd name="connsiteX721" fmla="*/ 3376613 w 3376613"/>
              <a:gd name="connsiteY721" fmla="*/ 1640681 h 4987925"/>
              <a:gd name="connsiteX722" fmla="*/ 3375819 w 3376613"/>
              <a:gd name="connsiteY722" fmla="*/ 1688306 h 4987925"/>
              <a:gd name="connsiteX723" fmla="*/ 3374231 w 3376613"/>
              <a:gd name="connsiteY723" fmla="*/ 1736725 h 4987925"/>
              <a:gd name="connsiteX724" fmla="*/ 3371849 w 3376613"/>
              <a:gd name="connsiteY724" fmla="*/ 1784350 h 4987925"/>
              <a:gd name="connsiteX725" fmla="*/ 3367086 w 3376613"/>
              <a:gd name="connsiteY725" fmla="*/ 1832769 h 4987925"/>
              <a:gd name="connsiteX726" fmla="*/ 3362322 w 3376613"/>
              <a:gd name="connsiteY726" fmla="*/ 1881188 h 4987925"/>
              <a:gd name="connsiteX727" fmla="*/ 3354383 w 3376613"/>
              <a:gd name="connsiteY727" fmla="*/ 1928019 h 4987925"/>
              <a:gd name="connsiteX728" fmla="*/ 3346443 w 3376613"/>
              <a:gd name="connsiteY728" fmla="*/ 1975644 h 4987925"/>
              <a:gd name="connsiteX729" fmla="*/ 3337710 w 3376613"/>
              <a:gd name="connsiteY729" fmla="*/ 2023269 h 4987925"/>
              <a:gd name="connsiteX730" fmla="*/ 3326595 w 3376613"/>
              <a:gd name="connsiteY730" fmla="*/ 2069306 h 4987925"/>
              <a:gd name="connsiteX731" fmla="*/ 3315480 w 3376613"/>
              <a:gd name="connsiteY731" fmla="*/ 2116138 h 4987925"/>
              <a:gd name="connsiteX732" fmla="*/ 3301983 w 3376613"/>
              <a:gd name="connsiteY732" fmla="*/ 2160588 h 4987925"/>
              <a:gd name="connsiteX733" fmla="*/ 3287692 w 3376613"/>
              <a:gd name="connsiteY733" fmla="*/ 2206625 h 4987925"/>
              <a:gd name="connsiteX734" fmla="*/ 3271813 w 3376613"/>
              <a:gd name="connsiteY734" fmla="*/ 2250281 h 4987925"/>
              <a:gd name="connsiteX735" fmla="*/ 3255935 w 3376613"/>
              <a:gd name="connsiteY735" fmla="*/ 2294731 h 4987925"/>
              <a:gd name="connsiteX736" fmla="*/ 3237674 w 3376613"/>
              <a:gd name="connsiteY736" fmla="*/ 2337594 h 4987925"/>
              <a:gd name="connsiteX737" fmla="*/ 3219413 w 3376613"/>
              <a:gd name="connsiteY737" fmla="*/ 2381250 h 4987925"/>
              <a:gd name="connsiteX738" fmla="*/ 3198771 w 3376613"/>
              <a:gd name="connsiteY738" fmla="*/ 2422525 h 4987925"/>
              <a:gd name="connsiteX739" fmla="*/ 3177335 w 3376613"/>
              <a:gd name="connsiteY739" fmla="*/ 2463006 h 4987925"/>
              <a:gd name="connsiteX740" fmla="*/ 3154311 w 3376613"/>
              <a:gd name="connsiteY740" fmla="*/ 2503488 h 4987925"/>
              <a:gd name="connsiteX741" fmla="*/ 3131287 w 3376613"/>
              <a:gd name="connsiteY741" fmla="*/ 2542381 h 4987925"/>
              <a:gd name="connsiteX742" fmla="*/ 3106675 w 3376613"/>
              <a:gd name="connsiteY742" fmla="*/ 2580481 h 4987925"/>
              <a:gd name="connsiteX743" fmla="*/ 3080475 w 3376613"/>
              <a:gd name="connsiteY743" fmla="*/ 2618581 h 4987925"/>
              <a:gd name="connsiteX744" fmla="*/ 3053481 w 3376613"/>
              <a:gd name="connsiteY744" fmla="*/ 2654300 h 4987925"/>
              <a:gd name="connsiteX745" fmla="*/ 3005845 w 3376613"/>
              <a:gd name="connsiteY745" fmla="*/ 2716213 h 4987925"/>
              <a:gd name="connsiteX746" fmla="*/ 2941536 w 3376613"/>
              <a:gd name="connsiteY746" fmla="*/ 2799556 h 4987925"/>
              <a:gd name="connsiteX747" fmla="*/ 2881197 w 3376613"/>
              <a:gd name="connsiteY747" fmla="*/ 2878931 h 4987925"/>
              <a:gd name="connsiteX748" fmla="*/ 2824827 w 3376613"/>
              <a:gd name="connsiteY748" fmla="*/ 2952750 h 4987925"/>
              <a:gd name="connsiteX749" fmla="*/ 2774015 w 3376613"/>
              <a:gd name="connsiteY749" fmla="*/ 3022600 h 4987925"/>
              <a:gd name="connsiteX750" fmla="*/ 2726379 w 3376613"/>
              <a:gd name="connsiteY750" fmla="*/ 3090863 h 4987925"/>
              <a:gd name="connsiteX751" fmla="*/ 2704149 w 3376613"/>
              <a:gd name="connsiteY751" fmla="*/ 3123406 h 4987925"/>
              <a:gd name="connsiteX752" fmla="*/ 2682712 w 3376613"/>
              <a:gd name="connsiteY752" fmla="*/ 3155156 h 4987925"/>
              <a:gd name="connsiteX753" fmla="*/ 2663658 w 3376613"/>
              <a:gd name="connsiteY753" fmla="*/ 3186906 h 4987925"/>
              <a:gd name="connsiteX754" fmla="*/ 2643809 w 3376613"/>
              <a:gd name="connsiteY754" fmla="*/ 3218656 h 4987925"/>
              <a:gd name="connsiteX755" fmla="*/ 2626343 w 3376613"/>
              <a:gd name="connsiteY755" fmla="*/ 3249613 h 4987925"/>
              <a:gd name="connsiteX756" fmla="*/ 2608876 w 3376613"/>
              <a:gd name="connsiteY756" fmla="*/ 3280569 h 4987925"/>
              <a:gd name="connsiteX757" fmla="*/ 2592203 w 3376613"/>
              <a:gd name="connsiteY757" fmla="*/ 3311525 h 4987925"/>
              <a:gd name="connsiteX758" fmla="*/ 2577913 w 3376613"/>
              <a:gd name="connsiteY758" fmla="*/ 3342481 h 4987925"/>
              <a:gd name="connsiteX759" fmla="*/ 2562828 w 3376613"/>
              <a:gd name="connsiteY759" fmla="*/ 3373438 h 4987925"/>
              <a:gd name="connsiteX760" fmla="*/ 2550125 w 3376613"/>
              <a:gd name="connsiteY760" fmla="*/ 3405188 h 4987925"/>
              <a:gd name="connsiteX761" fmla="*/ 2538216 w 3376613"/>
              <a:gd name="connsiteY761" fmla="*/ 3436144 h 4987925"/>
              <a:gd name="connsiteX762" fmla="*/ 2526307 w 3376613"/>
              <a:gd name="connsiteY762" fmla="*/ 3469481 h 4987925"/>
              <a:gd name="connsiteX763" fmla="*/ 2515985 w 3376613"/>
              <a:gd name="connsiteY763" fmla="*/ 3501231 h 4987925"/>
              <a:gd name="connsiteX764" fmla="*/ 2507252 w 3376613"/>
              <a:gd name="connsiteY764" fmla="*/ 3534569 h 4987925"/>
              <a:gd name="connsiteX765" fmla="*/ 2497725 w 3376613"/>
              <a:gd name="connsiteY765" fmla="*/ 3567906 h 4987925"/>
              <a:gd name="connsiteX766" fmla="*/ 2490579 w 3376613"/>
              <a:gd name="connsiteY766" fmla="*/ 3602038 h 4987925"/>
              <a:gd name="connsiteX767" fmla="*/ 2483434 w 3376613"/>
              <a:gd name="connsiteY767" fmla="*/ 3636963 h 4987925"/>
              <a:gd name="connsiteX768" fmla="*/ 2477877 w 3376613"/>
              <a:gd name="connsiteY768" fmla="*/ 3672681 h 4987925"/>
              <a:gd name="connsiteX769" fmla="*/ 2471525 w 3376613"/>
              <a:gd name="connsiteY769" fmla="*/ 3710781 h 4987925"/>
              <a:gd name="connsiteX770" fmla="*/ 2467555 w 3376613"/>
              <a:gd name="connsiteY770" fmla="*/ 3748088 h 4987925"/>
              <a:gd name="connsiteX771" fmla="*/ 2464380 w 3376613"/>
              <a:gd name="connsiteY771" fmla="*/ 3786981 h 4987925"/>
              <a:gd name="connsiteX772" fmla="*/ 2461998 w 3376613"/>
              <a:gd name="connsiteY772" fmla="*/ 3828256 h 4987925"/>
              <a:gd name="connsiteX773" fmla="*/ 2458028 w 3376613"/>
              <a:gd name="connsiteY773" fmla="*/ 3882231 h 4987925"/>
              <a:gd name="connsiteX774" fmla="*/ 2452471 w 3376613"/>
              <a:gd name="connsiteY774" fmla="*/ 3936206 h 4987925"/>
              <a:gd name="connsiteX775" fmla="*/ 2444531 w 3376613"/>
              <a:gd name="connsiteY775" fmla="*/ 3990181 h 4987925"/>
              <a:gd name="connsiteX776" fmla="*/ 2435798 w 3376613"/>
              <a:gd name="connsiteY776" fmla="*/ 4043363 h 4987925"/>
              <a:gd name="connsiteX777" fmla="*/ 2425477 w 3376613"/>
              <a:gd name="connsiteY777" fmla="*/ 4096544 h 4987925"/>
              <a:gd name="connsiteX778" fmla="*/ 2412774 w 3376613"/>
              <a:gd name="connsiteY778" fmla="*/ 4149725 h 4987925"/>
              <a:gd name="connsiteX779" fmla="*/ 2398483 w 3376613"/>
              <a:gd name="connsiteY779" fmla="*/ 4201319 h 4987925"/>
              <a:gd name="connsiteX780" fmla="*/ 2381810 w 3376613"/>
              <a:gd name="connsiteY780" fmla="*/ 4252913 h 4987925"/>
              <a:gd name="connsiteX781" fmla="*/ 2373871 w 3376613"/>
              <a:gd name="connsiteY781" fmla="*/ 4278313 h 4987925"/>
              <a:gd name="connsiteX782" fmla="*/ 2365137 w 3376613"/>
              <a:gd name="connsiteY782" fmla="*/ 4303713 h 4987925"/>
              <a:gd name="connsiteX783" fmla="*/ 2354817 w 3376613"/>
              <a:gd name="connsiteY783" fmla="*/ 4328319 h 4987925"/>
              <a:gd name="connsiteX784" fmla="*/ 2345289 w 3376613"/>
              <a:gd name="connsiteY784" fmla="*/ 4352131 h 4987925"/>
              <a:gd name="connsiteX785" fmla="*/ 2334968 w 3376613"/>
              <a:gd name="connsiteY785" fmla="*/ 4376738 h 4987925"/>
              <a:gd name="connsiteX786" fmla="*/ 2323059 w 3376613"/>
              <a:gd name="connsiteY786" fmla="*/ 4401344 h 4987925"/>
              <a:gd name="connsiteX787" fmla="*/ 2311944 w 3376613"/>
              <a:gd name="connsiteY787" fmla="*/ 4425156 h 4987925"/>
              <a:gd name="connsiteX788" fmla="*/ 2300829 w 3376613"/>
              <a:gd name="connsiteY788" fmla="*/ 4448969 h 4987925"/>
              <a:gd name="connsiteX789" fmla="*/ 2288126 w 3376613"/>
              <a:gd name="connsiteY789" fmla="*/ 4471988 h 4987925"/>
              <a:gd name="connsiteX790" fmla="*/ 2275423 w 3376613"/>
              <a:gd name="connsiteY790" fmla="*/ 4494213 h 4987925"/>
              <a:gd name="connsiteX791" fmla="*/ 2261926 w 3376613"/>
              <a:gd name="connsiteY791" fmla="*/ 4517231 h 4987925"/>
              <a:gd name="connsiteX792" fmla="*/ 2248429 w 3376613"/>
              <a:gd name="connsiteY792" fmla="*/ 4539456 h 4987925"/>
              <a:gd name="connsiteX793" fmla="*/ 2234138 w 3376613"/>
              <a:gd name="connsiteY793" fmla="*/ 4561681 h 4987925"/>
              <a:gd name="connsiteX794" fmla="*/ 2219847 w 3376613"/>
              <a:gd name="connsiteY794" fmla="*/ 4582319 h 4987925"/>
              <a:gd name="connsiteX795" fmla="*/ 2204762 w 3376613"/>
              <a:gd name="connsiteY795" fmla="*/ 4603750 h 4987925"/>
              <a:gd name="connsiteX796" fmla="*/ 2189677 w 3376613"/>
              <a:gd name="connsiteY796" fmla="*/ 4624388 h 4987925"/>
              <a:gd name="connsiteX797" fmla="*/ 2173799 w 3376613"/>
              <a:gd name="connsiteY797" fmla="*/ 4644231 h 4987925"/>
              <a:gd name="connsiteX798" fmla="*/ 2157920 w 3376613"/>
              <a:gd name="connsiteY798" fmla="*/ 4664075 h 4987925"/>
              <a:gd name="connsiteX799" fmla="*/ 2140453 w 3376613"/>
              <a:gd name="connsiteY799" fmla="*/ 4683919 h 4987925"/>
              <a:gd name="connsiteX800" fmla="*/ 2123781 w 3376613"/>
              <a:gd name="connsiteY800" fmla="*/ 4702175 h 4987925"/>
              <a:gd name="connsiteX801" fmla="*/ 2105520 w 3376613"/>
              <a:gd name="connsiteY801" fmla="*/ 4721225 h 4987925"/>
              <a:gd name="connsiteX802" fmla="*/ 2087260 w 3376613"/>
              <a:gd name="connsiteY802" fmla="*/ 4739481 h 4987925"/>
              <a:gd name="connsiteX803" fmla="*/ 2068999 w 3376613"/>
              <a:gd name="connsiteY803" fmla="*/ 4756150 h 4987925"/>
              <a:gd name="connsiteX804" fmla="*/ 2049151 w 3376613"/>
              <a:gd name="connsiteY804" fmla="*/ 4773613 h 4987925"/>
              <a:gd name="connsiteX805" fmla="*/ 2029302 w 3376613"/>
              <a:gd name="connsiteY805" fmla="*/ 4789488 h 4987925"/>
              <a:gd name="connsiteX806" fmla="*/ 2010248 w 3376613"/>
              <a:gd name="connsiteY806" fmla="*/ 4805363 h 4987925"/>
              <a:gd name="connsiteX807" fmla="*/ 1989605 w 3376613"/>
              <a:gd name="connsiteY807" fmla="*/ 4820444 h 4987925"/>
              <a:gd name="connsiteX808" fmla="*/ 1968169 w 3376613"/>
              <a:gd name="connsiteY808" fmla="*/ 4835525 h 4987925"/>
              <a:gd name="connsiteX809" fmla="*/ 1947527 w 3376613"/>
              <a:gd name="connsiteY809" fmla="*/ 4849019 h 4987925"/>
              <a:gd name="connsiteX810" fmla="*/ 1925297 w 3376613"/>
              <a:gd name="connsiteY810" fmla="*/ 4863306 h 4987925"/>
              <a:gd name="connsiteX811" fmla="*/ 1902273 w 3376613"/>
              <a:gd name="connsiteY811" fmla="*/ 4875213 h 4987925"/>
              <a:gd name="connsiteX812" fmla="*/ 1879248 w 3376613"/>
              <a:gd name="connsiteY812" fmla="*/ 4887913 h 4987925"/>
              <a:gd name="connsiteX813" fmla="*/ 1856224 w 3376613"/>
              <a:gd name="connsiteY813" fmla="*/ 4899819 h 4987925"/>
              <a:gd name="connsiteX814" fmla="*/ 1832406 w 3376613"/>
              <a:gd name="connsiteY814" fmla="*/ 4910138 h 4987925"/>
              <a:gd name="connsiteX815" fmla="*/ 1808588 w 3376613"/>
              <a:gd name="connsiteY815" fmla="*/ 4921250 h 4987925"/>
              <a:gd name="connsiteX816" fmla="*/ 1783182 w 3376613"/>
              <a:gd name="connsiteY816" fmla="*/ 4929981 h 4987925"/>
              <a:gd name="connsiteX817" fmla="*/ 1757776 w 3376613"/>
              <a:gd name="connsiteY817" fmla="*/ 4938713 h 4987925"/>
              <a:gd name="connsiteX818" fmla="*/ 1732370 w 3376613"/>
              <a:gd name="connsiteY818" fmla="*/ 4947444 h 4987925"/>
              <a:gd name="connsiteX819" fmla="*/ 1706170 w 3376613"/>
              <a:gd name="connsiteY819" fmla="*/ 4955381 h 4987925"/>
              <a:gd name="connsiteX820" fmla="*/ 1679176 w 3376613"/>
              <a:gd name="connsiteY820" fmla="*/ 4961731 h 4987925"/>
              <a:gd name="connsiteX821" fmla="*/ 1652976 w 3376613"/>
              <a:gd name="connsiteY821" fmla="*/ 4967288 h 4987925"/>
              <a:gd name="connsiteX822" fmla="*/ 1625189 w 3376613"/>
              <a:gd name="connsiteY822" fmla="*/ 4973638 h 4987925"/>
              <a:gd name="connsiteX823" fmla="*/ 1597401 w 3376613"/>
              <a:gd name="connsiteY823" fmla="*/ 4977606 h 4987925"/>
              <a:gd name="connsiteX824" fmla="*/ 1568819 w 3376613"/>
              <a:gd name="connsiteY824" fmla="*/ 4981575 h 4987925"/>
              <a:gd name="connsiteX825" fmla="*/ 1539443 w 3376613"/>
              <a:gd name="connsiteY825" fmla="*/ 4983956 h 4987925"/>
              <a:gd name="connsiteX826" fmla="*/ 1510068 w 3376613"/>
              <a:gd name="connsiteY826" fmla="*/ 4986338 h 4987925"/>
              <a:gd name="connsiteX827" fmla="*/ 1479898 w 3376613"/>
              <a:gd name="connsiteY827" fmla="*/ 4987925 h 4987925"/>
              <a:gd name="connsiteX828" fmla="*/ 1449729 w 3376613"/>
              <a:gd name="connsiteY828" fmla="*/ 4987925 h 4987925"/>
              <a:gd name="connsiteX829" fmla="*/ 1414001 w 3376613"/>
              <a:gd name="connsiteY829" fmla="*/ 4987131 h 4987925"/>
              <a:gd name="connsiteX830" fmla="*/ 1379862 w 3376613"/>
              <a:gd name="connsiteY830" fmla="*/ 4986338 h 4987925"/>
              <a:gd name="connsiteX831" fmla="*/ 1345723 w 3376613"/>
              <a:gd name="connsiteY831" fmla="*/ 4983956 h 4987925"/>
              <a:gd name="connsiteX832" fmla="*/ 1312377 w 3376613"/>
              <a:gd name="connsiteY832" fmla="*/ 4980781 h 4987925"/>
              <a:gd name="connsiteX833" fmla="*/ 1279826 w 3376613"/>
              <a:gd name="connsiteY833" fmla="*/ 4976813 h 4987925"/>
              <a:gd name="connsiteX834" fmla="*/ 1247275 w 3376613"/>
              <a:gd name="connsiteY834" fmla="*/ 4970463 h 4987925"/>
              <a:gd name="connsiteX835" fmla="*/ 1214723 w 3376613"/>
              <a:gd name="connsiteY835" fmla="*/ 4964906 h 4987925"/>
              <a:gd name="connsiteX836" fmla="*/ 1182966 w 3376613"/>
              <a:gd name="connsiteY836" fmla="*/ 4957763 h 4987925"/>
              <a:gd name="connsiteX837" fmla="*/ 1152002 w 3376613"/>
              <a:gd name="connsiteY837" fmla="*/ 4950619 h 4987925"/>
              <a:gd name="connsiteX838" fmla="*/ 1121039 w 3376613"/>
              <a:gd name="connsiteY838" fmla="*/ 4941094 h 4987925"/>
              <a:gd name="connsiteX839" fmla="*/ 1090869 w 3376613"/>
              <a:gd name="connsiteY839" fmla="*/ 4931569 h 4987925"/>
              <a:gd name="connsiteX840" fmla="*/ 1059905 w 3376613"/>
              <a:gd name="connsiteY840" fmla="*/ 4921250 h 4987925"/>
              <a:gd name="connsiteX841" fmla="*/ 1030530 w 3376613"/>
              <a:gd name="connsiteY841" fmla="*/ 4909344 h 4987925"/>
              <a:gd name="connsiteX842" fmla="*/ 1002742 w 3376613"/>
              <a:gd name="connsiteY842" fmla="*/ 4897438 h 4987925"/>
              <a:gd name="connsiteX843" fmla="*/ 974160 w 3376613"/>
              <a:gd name="connsiteY843" fmla="*/ 4883150 h 4987925"/>
              <a:gd name="connsiteX844" fmla="*/ 946373 w 3376613"/>
              <a:gd name="connsiteY844" fmla="*/ 4869656 h 4987925"/>
              <a:gd name="connsiteX845" fmla="*/ 918585 w 3376613"/>
              <a:gd name="connsiteY845" fmla="*/ 4853781 h 4987925"/>
              <a:gd name="connsiteX846" fmla="*/ 891591 w 3376613"/>
              <a:gd name="connsiteY846" fmla="*/ 4838700 h 4987925"/>
              <a:gd name="connsiteX847" fmla="*/ 865391 w 3376613"/>
              <a:gd name="connsiteY847" fmla="*/ 4821238 h 4987925"/>
              <a:gd name="connsiteX848" fmla="*/ 839191 w 3376613"/>
              <a:gd name="connsiteY848" fmla="*/ 4803775 h 4987925"/>
              <a:gd name="connsiteX849" fmla="*/ 813785 w 3376613"/>
              <a:gd name="connsiteY849" fmla="*/ 4784725 h 4987925"/>
              <a:gd name="connsiteX850" fmla="*/ 789173 w 3376613"/>
              <a:gd name="connsiteY850" fmla="*/ 4764881 h 4987925"/>
              <a:gd name="connsiteX851" fmla="*/ 764561 w 3376613"/>
              <a:gd name="connsiteY851" fmla="*/ 4745038 h 4987925"/>
              <a:gd name="connsiteX852" fmla="*/ 741537 w 3376613"/>
              <a:gd name="connsiteY852" fmla="*/ 4723606 h 4987925"/>
              <a:gd name="connsiteX853" fmla="*/ 718513 w 3376613"/>
              <a:gd name="connsiteY853" fmla="*/ 4701381 h 4987925"/>
              <a:gd name="connsiteX854" fmla="*/ 695489 w 3376613"/>
              <a:gd name="connsiteY854" fmla="*/ 4679156 h 4987925"/>
              <a:gd name="connsiteX855" fmla="*/ 673258 w 3376613"/>
              <a:gd name="connsiteY855" fmla="*/ 4655344 h 4987925"/>
              <a:gd name="connsiteX856" fmla="*/ 652616 w 3376613"/>
              <a:gd name="connsiteY856" fmla="*/ 4629944 h 4987925"/>
              <a:gd name="connsiteX857" fmla="*/ 631974 w 3376613"/>
              <a:gd name="connsiteY857" fmla="*/ 4604544 h 4987925"/>
              <a:gd name="connsiteX858" fmla="*/ 611331 w 3376613"/>
              <a:gd name="connsiteY858" fmla="*/ 4577556 h 4987925"/>
              <a:gd name="connsiteX859" fmla="*/ 592277 w 3376613"/>
              <a:gd name="connsiteY859" fmla="*/ 4550569 h 4987925"/>
              <a:gd name="connsiteX860" fmla="*/ 572428 w 3376613"/>
              <a:gd name="connsiteY860" fmla="*/ 4522788 h 4987925"/>
              <a:gd name="connsiteX861" fmla="*/ 566077 w 3376613"/>
              <a:gd name="connsiteY861" fmla="*/ 4510881 h 4987925"/>
              <a:gd name="connsiteX862" fmla="*/ 560519 w 3376613"/>
              <a:gd name="connsiteY862" fmla="*/ 4497388 h 4987925"/>
              <a:gd name="connsiteX863" fmla="*/ 554962 w 3376613"/>
              <a:gd name="connsiteY863" fmla="*/ 4485481 h 4987925"/>
              <a:gd name="connsiteX864" fmla="*/ 552580 w 3376613"/>
              <a:gd name="connsiteY864" fmla="*/ 4472781 h 4987925"/>
              <a:gd name="connsiteX865" fmla="*/ 550198 w 3376613"/>
              <a:gd name="connsiteY865" fmla="*/ 4459288 h 4987925"/>
              <a:gd name="connsiteX866" fmla="*/ 550198 w 3376613"/>
              <a:gd name="connsiteY866" fmla="*/ 4445794 h 4987925"/>
              <a:gd name="connsiteX867" fmla="*/ 550992 w 3376613"/>
              <a:gd name="connsiteY867" fmla="*/ 4432300 h 4987925"/>
              <a:gd name="connsiteX868" fmla="*/ 552580 w 3376613"/>
              <a:gd name="connsiteY868" fmla="*/ 4419600 h 4987925"/>
              <a:gd name="connsiteX869" fmla="*/ 555756 w 3376613"/>
              <a:gd name="connsiteY869" fmla="*/ 4406900 h 4987925"/>
              <a:gd name="connsiteX870" fmla="*/ 561313 w 3376613"/>
              <a:gd name="connsiteY870" fmla="*/ 4394994 h 4987925"/>
              <a:gd name="connsiteX871" fmla="*/ 566871 w 3376613"/>
              <a:gd name="connsiteY871" fmla="*/ 4382294 h 4987925"/>
              <a:gd name="connsiteX872" fmla="*/ 573222 w 3376613"/>
              <a:gd name="connsiteY872" fmla="*/ 4371181 h 4987925"/>
              <a:gd name="connsiteX873" fmla="*/ 581162 w 3376613"/>
              <a:gd name="connsiteY873" fmla="*/ 4360863 h 4987925"/>
              <a:gd name="connsiteX874" fmla="*/ 590689 w 3376613"/>
              <a:gd name="connsiteY874" fmla="*/ 4350544 h 4987925"/>
              <a:gd name="connsiteX875" fmla="*/ 601010 w 3376613"/>
              <a:gd name="connsiteY875" fmla="*/ 4341019 h 4987925"/>
              <a:gd name="connsiteX876" fmla="*/ 611331 w 3376613"/>
              <a:gd name="connsiteY876" fmla="*/ 4333081 h 4987925"/>
              <a:gd name="connsiteX877" fmla="*/ 624034 w 3376613"/>
              <a:gd name="connsiteY877" fmla="*/ 4326731 h 4987925"/>
              <a:gd name="connsiteX878" fmla="*/ 636737 w 3376613"/>
              <a:gd name="connsiteY878" fmla="*/ 4320381 h 4987925"/>
              <a:gd name="connsiteX879" fmla="*/ 649440 w 3376613"/>
              <a:gd name="connsiteY879" fmla="*/ 4315619 h 4987925"/>
              <a:gd name="connsiteX880" fmla="*/ 662143 w 3376613"/>
              <a:gd name="connsiteY880" fmla="*/ 4312444 h 4987925"/>
              <a:gd name="connsiteX881" fmla="*/ 674846 w 3376613"/>
              <a:gd name="connsiteY881" fmla="*/ 4310856 h 4987925"/>
              <a:gd name="connsiteX882" fmla="*/ 688343 w 3376613"/>
              <a:gd name="connsiteY882" fmla="*/ 4310856 h 4987925"/>
              <a:gd name="connsiteX883" fmla="*/ 701840 w 3376613"/>
              <a:gd name="connsiteY883" fmla="*/ 4311650 h 4987925"/>
              <a:gd name="connsiteX884" fmla="*/ 714543 w 3376613"/>
              <a:gd name="connsiteY884" fmla="*/ 4313238 h 4987925"/>
              <a:gd name="connsiteX885" fmla="*/ 727246 w 3376613"/>
              <a:gd name="connsiteY885" fmla="*/ 4316413 h 4987925"/>
              <a:gd name="connsiteX886" fmla="*/ 739949 w 3376613"/>
              <a:gd name="connsiteY886" fmla="*/ 4321175 h 4987925"/>
              <a:gd name="connsiteX887" fmla="*/ 751858 w 3376613"/>
              <a:gd name="connsiteY887" fmla="*/ 4327525 h 4987925"/>
              <a:gd name="connsiteX888" fmla="*/ 762973 w 3376613"/>
              <a:gd name="connsiteY888" fmla="*/ 4333875 h 4987925"/>
              <a:gd name="connsiteX889" fmla="*/ 774088 w 3376613"/>
              <a:gd name="connsiteY889" fmla="*/ 4341813 h 4987925"/>
              <a:gd name="connsiteX890" fmla="*/ 783616 w 3376613"/>
              <a:gd name="connsiteY890" fmla="*/ 4350544 h 4987925"/>
              <a:gd name="connsiteX891" fmla="*/ 793143 w 3376613"/>
              <a:gd name="connsiteY891" fmla="*/ 4360863 h 4987925"/>
              <a:gd name="connsiteX892" fmla="*/ 801876 w 3376613"/>
              <a:gd name="connsiteY892" fmla="*/ 4371975 h 4987925"/>
              <a:gd name="connsiteX893" fmla="*/ 815373 w 3376613"/>
              <a:gd name="connsiteY893" fmla="*/ 4393406 h 4987925"/>
              <a:gd name="connsiteX894" fmla="*/ 830458 w 3376613"/>
              <a:gd name="connsiteY894" fmla="*/ 4414044 h 4987925"/>
              <a:gd name="connsiteX895" fmla="*/ 844749 w 3376613"/>
              <a:gd name="connsiteY895" fmla="*/ 4433094 h 4987925"/>
              <a:gd name="connsiteX896" fmla="*/ 860627 w 3376613"/>
              <a:gd name="connsiteY896" fmla="*/ 4452144 h 4987925"/>
              <a:gd name="connsiteX897" fmla="*/ 876506 w 3376613"/>
              <a:gd name="connsiteY897" fmla="*/ 4470400 h 4987925"/>
              <a:gd name="connsiteX898" fmla="*/ 892385 w 3376613"/>
              <a:gd name="connsiteY898" fmla="*/ 4487863 h 4987925"/>
              <a:gd name="connsiteX899" fmla="*/ 909058 w 3376613"/>
              <a:gd name="connsiteY899" fmla="*/ 4505325 h 4987925"/>
              <a:gd name="connsiteX900" fmla="*/ 926524 w 3376613"/>
              <a:gd name="connsiteY900" fmla="*/ 4521200 h 4987925"/>
              <a:gd name="connsiteX901" fmla="*/ 943991 w 3376613"/>
              <a:gd name="connsiteY901" fmla="*/ 4537075 h 4987925"/>
              <a:gd name="connsiteX902" fmla="*/ 961457 w 3376613"/>
              <a:gd name="connsiteY902" fmla="*/ 4552156 h 4987925"/>
              <a:gd name="connsiteX903" fmla="*/ 979718 w 3376613"/>
              <a:gd name="connsiteY903" fmla="*/ 4566444 h 4987925"/>
              <a:gd name="connsiteX904" fmla="*/ 997979 w 3376613"/>
              <a:gd name="connsiteY904" fmla="*/ 4579938 h 4987925"/>
              <a:gd name="connsiteX905" fmla="*/ 1017033 w 3376613"/>
              <a:gd name="connsiteY905" fmla="*/ 4593431 h 4987925"/>
              <a:gd name="connsiteX906" fmla="*/ 1036881 w 3376613"/>
              <a:gd name="connsiteY906" fmla="*/ 4605338 h 4987925"/>
              <a:gd name="connsiteX907" fmla="*/ 1055936 w 3376613"/>
              <a:gd name="connsiteY907" fmla="*/ 4617244 h 4987925"/>
              <a:gd name="connsiteX908" fmla="*/ 1075784 w 3376613"/>
              <a:gd name="connsiteY908" fmla="*/ 4628356 h 4987925"/>
              <a:gd name="connsiteX909" fmla="*/ 1096427 w 3376613"/>
              <a:gd name="connsiteY909" fmla="*/ 4638675 h 4987925"/>
              <a:gd name="connsiteX910" fmla="*/ 1117069 w 3376613"/>
              <a:gd name="connsiteY910" fmla="*/ 4648994 h 4987925"/>
              <a:gd name="connsiteX911" fmla="*/ 1138505 w 3376613"/>
              <a:gd name="connsiteY911" fmla="*/ 4657725 h 4987925"/>
              <a:gd name="connsiteX912" fmla="*/ 1160735 w 3376613"/>
              <a:gd name="connsiteY912" fmla="*/ 4665663 h 4987925"/>
              <a:gd name="connsiteX913" fmla="*/ 1182966 w 3376613"/>
              <a:gd name="connsiteY913" fmla="*/ 4673600 h 4987925"/>
              <a:gd name="connsiteX914" fmla="*/ 1204402 w 3376613"/>
              <a:gd name="connsiteY914" fmla="*/ 4680744 h 4987925"/>
              <a:gd name="connsiteX915" fmla="*/ 1227426 w 3376613"/>
              <a:gd name="connsiteY915" fmla="*/ 4687094 h 4987925"/>
              <a:gd name="connsiteX916" fmla="*/ 1250450 w 3376613"/>
              <a:gd name="connsiteY916" fmla="*/ 4692650 h 4987925"/>
              <a:gd name="connsiteX917" fmla="*/ 1274269 w 3376613"/>
              <a:gd name="connsiteY917" fmla="*/ 4697413 h 4987925"/>
              <a:gd name="connsiteX918" fmla="*/ 1298087 w 3376613"/>
              <a:gd name="connsiteY918" fmla="*/ 4702175 h 4987925"/>
              <a:gd name="connsiteX919" fmla="*/ 1321905 w 3376613"/>
              <a:gd name="connsiteY919" fmla="*/ 4705350 h 4987925"/>
              <a:gd name="connsiteX920" fmla="*/ 1346517 w 3376613"/>
              <a:gd name="connsiteY920" fmla="*/ 4709319 h 4987925"/>
              <a:gd name="connsiteX921" fmla="*/ 1371923 w 3376613"/>
              <a:gd name="connsiteY921" fmla="*/ 4711700 h 4987925"/>
              <a:gd name="connsiteX922" fmla="*/ 1397329 w 3376613"/>
              <a:gd name="connsiteY922" fmla="*/ 4713288 h 4987925"/>
              <a:gd name="connsiteX923" fmla="*/ 1423529 w 3376613"/>
              <a:gd name="connsiteY923" fmla="*/ 4714081 h 4987925"/>
              <a:gd name="connsiteX924" fmla="*/ 1449729 w 3376613"/>
              <a:gd name="connsiteY924" fmla="*/ 4714875 h 4987925"/>
              <a:gd name="connsiteX925" fmla="*/ 1472753 w 3376613"/>
              <a:gd name="connsiteY925" fmla="*/ 4714081 h 4987925"/>
              <a:gd name="connsiteX926" fmla="*/ 1495777 w 3376613"/>
              <a:gd name="connsiteY926" fmla="*/ 4713288 h 4987925"/>
              <a:gd name="connsiteX927" fmla="*/ 1518801 w 3376613"/>
              <a:gd name="connsiteY927" fmla="*/ 4711700 h 4987925"/>
              <a:gd name="connsiteX928" fmla="*/ 1541031 w 3376613"/>
              <a:gd name="connsiteY928" fmla="*/ 4709319 h 4987925"/>
              <a:gd name="connsiteX929" fmla="*/ 1563261 w 3376613"/>
              <a:gd name="connsiteY929" fmla="*/ 4705350 h 4987925"/>
              <a:gd name="connsiteX930" fmla="*/ 1584698 w 3376613"/>
              <a:gd name="connsiteY930" fmla="*/ 4701381 h 4987925"/>
              <a:gd name="connsiteX931" fmla="*/ 1605340 w 3376613"/>
              <a:gd name="connsiteY931" fmla="*/ 4697413 h 4987925"/>
              <a:gd name="connsiteX932" fmla="*/ 1626776 w 3376613"/>
              <a:gd name="connsiteY932" fmla="*/ 4692650 h 4987925"/>
              <a:gd name="connsiteX933" fmla="*/ 1646625 w 3376613"/>
              <a:gd name="connsiteY933" fmla="*/ 4687094 h 4987925"/>
              <a:gd name="connsiteX934" fmla="*/ 1666473 w 3376613"/>
              <a:gd name="connsiteY934" fmla="*/ 4681538 h 4987925"/>
              <a:gd name="connsiteX935" fmla="*/ 1686322 w 3376613"/>
              <a:gd name="connsiteY935" fmla="*/ 4673600 h 4987925"/>
              <a:gd name="connsiteX936" fmla="*/ 1704582 w 3376613"/>
              <a:gd name="connsiteY936" fmla="*/ 4666456 h 4987925"/>
              <a:gd name="connsiteX937" fmla="*/ 1723637 w 3376613"/>
              <a:gd name="connsiteY937" fmla="*/ 4659313 h 4987925"/>
              <a:gd name="connsiteX938" fmla="*/ 1741897 w 3376613"/>
              <a:gd name="connsiteY938" fmla="*/ 4650581 h 4987925"/>
              <a:gd name="connsiteX939" fmla="*/ 1758570 w 3376613"/>
              <a:gd name="connsiteY939" fmla="*/ 4641056 h 4987925"/>
              <a:gd name="connsiteX940" fmla="*/ 1776831 w 3376613"/>
              <a:gd name="connsiteY940" fmla="*/ 4632325 h 4987925"/>
              <a:gd name="connsiteX941" fmla="*/ 1792709 w 3376613"/>
              <a:gd name="connsiteY941" fmla="*/ 4622006 h 4987925"/>
              <a:gd name="connsiteX942" fmla="*/ 1810176 w 3376613"/>
              <a:gd name="connsiteY942" fmla="*/ 4610894 h 4987925"/>
              <a:gd name="connsiteX943" fmla="*/ 1826055 w 3376613"/>
              <a:gd name="connsiteY943" fmla="*/ 4600575 h 4987925"/>
              <a:gd name="connsiteX944" fmla="*/ 1841933 w 3376613"/>
              <a:gd name="connsiteY944" fmla="*/ 4588669 h 4987925"/>
              <a:gd name="connsiteX945" fmla="*/ 1857812 w 3376613"/>
              <a:gd name="connsiteY945" fmla="*/ 4576763 h 4987925"/>
              <a:gd name="connsiteX946" fmla="*/ 1872103 w 3376613"/>
              <a:gd name="connsiteY946" fmla="*/ 4564856 h 4987925"/>
              <a:gd name="connsiteX947" fmla="*/ 1887188 w 3376613"/>
              <a:gd name="connsiteY947" fmla="*/ 4552156 h 4987925"/>
              <a:gd name="connsiteX948" fmla="*/ 1900685 w 3376613"/>
              <a:gd name="connsiteY948" fmla="*/ 4538663 h 4987925"/>
              <a:gd name="connsiteX949" fmla="*/ 1914181 w 3376613"/>
              <a:gd name="connsiteY949" fmla="*/ 4525169 h 4987925"/>
              <a:gd name="connsiteX950" fmla="*/ 1928472 w 3376613"/>
              <a:gd name="connsiteY950" fmla="*/ 4511675 h 4987925"/>
              <a:gd name="connsiteX951" fmla="*/ 1941175 w 3376613"/>
              <a:gd name="connsiteY951" fmla="*/ 4496594 h 4987925"/>
              <a:gd name="connsiteX952" fmla="*/ 1953878 w 3376613"/>
              <a:gd name="connsiteY952" fmla="*/ 4482306 h 4987925"/>
              <a:gd name="connsiteX953" fmla="*/ 1966581 w 3376613"/>
              <a:gd name="connsiteY953" fmla="*/ 4466431 h 4987925"/>
              <a:gd name="connsiteX954" fmla="*/ 1978490 w 3376613"/>
              <a:gd name="connsiteY954" fmla="*/ 4451350 h 4987925"/>
              <a:gd name="connsiteX955" fmla="*/ 2000721 w 3376613"/>
              <a:gd name="connsiteY955" fmla="*/ 4419600 h 4987925"/>
              <a:gd name="connsiteX956" fmla="*/ 2022951 w 3376613"/>
              <a:gd name="connsiteY956" fmla="*/ 4387056 h 4987925"/>
              <a:gd name="connsiteX957" fmla="*/ 2042799 w 3376613"/>
              <a:gd name="connsiteY957" fmla="*/ 4352131 h 4987925"/>
              <a:gd name="connsiteX958" fmla="*/ 2061060 w 3376613"/>
              <a:gd name="connsiteY958" fmla="*/ 4317206 h 4987925"/>
              <a:gd name="connsiteX959" fmla="*/ 2078526 w 3376613"/>
              <a:gd name="connsiteY959" fmla="*/ 4280694 h 4987925"/>
              <a:gd name="connsiteX960" fmla="*/ 2095199 w 3376613"/>
              <a:gd name="connsiteY960" fmla="*/ 4244181 h 4987925"/>
              <a:gd name="connsiteX961" fmla="*/ 2109490 w 3376613"/>
              <a:gd name="connsiteY961" fmla="*/ 4206875 h 4987925"/>
              <a:gd name="connsiteX962" fmla="*/ 2122193 w 3376613"/>
              <a:gd name="connsiteY962" fmla="*/ 4167981 h 4987925"/>
              <a:gd name="connsiteX963" fmla="*/ 2134896 w 3376613"/>
              <a:gd name="connsiteY963" fmla="*/ 4129088 h 4987925"/>
              <a:gd name="connsiteX964" fmla="*/ 2145217 w 3376613"/>
              <a:gd name="connsiteY964" fmla="*/ 4090194 h 4987925"/>
              <a:gd name="connsiteX965" fmla="*/ 2155538 w 3376613"/>
              <a:gd name="connsiteY965" fmla="*/ 4050506 h 4987925"/>
              <a:gd name="connsiteX966" fmla="*/ 2164271 w 3376613"/>
              <a:gd name="connsiteY966" fmla="*/ 4010819 h 4987925"/>
              <a:gd name="connsiteX967" fmla="*/ 2170623 w 3376613"/>
              <a:gd name="connsiteY967" fmla="*/ 3971131 h 4987925"/>
              <a:gd name="connsiteX968" fmla="*/ 2176975 w 3376613"/>
              <a:gd name="connsiteY968" fmla="*/ 3931444 h 4987925"/>
              <a:gd name="connsiteX969" fmla="*/ 2182532 w 3376613"/>
              <a:gd name="connsiteY969" fmla="*/ 3891756 h 4987925"/>
              <a:gd name="connsiteX970" fmla="*/ 2185708 w 3376613"/>
              <a:gd name="connsiteY970" fmla="*/ 3852863 h 4987925"/>
              <a:gd name="connsiteX971" fmla="*/ 2188883 w 3376613"/>
              <a:gd name="connsiteY971" fmla="*/ 3813175 h 4987925"/>
              <a:gd name="connsiteX972" fmla="*/ 2192059 w 3376613"/>
              <a:gd name="connsiteY972" fmla="*/ 3764756 h 4987925"/>
              <a:gd name="connsiteX973" fmla="*/ 2196029 w 3376613"/>
              <a:gd name="connsiteY973" fmla="*/ 3717925 h 4987925"/>
              <a:gd name="connsiteX974" fmla="*/ 2200793 w 3376613"/>
              <a:gd name="connsiteY974" fmla="*/ 3671888 h 4987925"/>
              <a:gd name="connsiteX975" fmla="*/ 2207144 w 3376613"/>
              <a:gd name="connsiteY975" fmla="*/ 3628231 h 4987925"/>
              <a:gd name="connsiteX976" fmla="*/ 2215083 w 3376613"/>
              <a:gd name="connsiteY976" fmla="*/ 3584575 h 4987925"/>
              <a:gd name="connsiteX977" fmla="*/ 2223023 w 3376613"/>
              <a:gd name="connsiteY977" fmla="*/ 3542506 h 4987925"/>
              <a:gd name="connsiteX978" fmla="*/ 2231756 w 3376613"/>
              <a:gd name="connsiteY978" fmla="*/ 3502025 h 4987925"/>
              <a:gd name="connsiteX979" fmla="*/ 2242871 w 3376613"/>
              <a:gd name="connsiteY979" fmla="*/ 3461544 h 4987925"/>
              <a:gd name="connsiteX980" fmla="*/ 2253987 w 3376613"/>
              <a:gd name="connsiteY980" fmla="*/ 3422650 h 4987925"/>
              <a:gd name="connsiteX981" fmla="*/ 2265895 w 3376613"/>
              <a:gd name="connsiteY981" fmla="*/ 3384550 h 4987925"/>
              <a:gd name="connsiteX982" fmla="*/ 2279393 w 3376613"/>
              <a:gd name="connsiteY982" fmla="*/ 3345656 h 4987925"/>
              <a:gd name="connsiteX983" fmla="*/ 2293683 w 3376613"/>
              <a:gd name="connsiteY983" fmla="*/ 3308350 h 4987925"/>
              <a:gd name="connsiteX984" fmla="*/ 2309562 w 3376613"/>
              <a:gd name="connsiteY984" fmla="*/ 3271838 h 4987925"/>
              <a:gd name="connsiteX985" fmla="*/ 2325441 w 3376613"/>
              <a:gd name="connsiteY985" fmla="*/ 3236119 h 4987925"/>
              <a:gd name="connsiteX986" fmla="*/ 2342907 w 3376613"/>
              <a:gd name="connsiteY986" fmla="*/ 3198813 h 4987925"/>
              <a:gd name="connsiteX987" fmla="*/ 2361962 w 3376613"/>
              <a:gd name="connsiteY987" fmla="*/ 3163094 h 4987925"/>
              <a:gd name="connsiteX988" fmla="*/ 2380223 w 3376613"/>
              <a:gd name="connsiteY988" fmla="*/ 3128169 h 4987925"/>
              <a:gd name="connsiteX989" fmla="*/ 2400865 w 3376613"/>
              <a:gd name="connsiteY989" fmla="*/ 3092450 h 4987925"/>
              <a:gd name="connsiteX990" fmla="*/ 2423095 w 3376613"/>
              <a:gd name="connsiteY990" fmla="*/ 3056731 h 4987925"/>
              <a:gd name="connsiteX991" fmla="*/ 2444531 w 3376613"/>
              <a:gd name="connsiteY991" fmla="*/ 3020219 h 4987925"/>
              <a:gd name="connsiteX992" fmla="*/ 2468349 w 3376613"/>
              <a:gd name="connsiteY992" fmla="*/ 2984500 h 4987925"/>
              <a:gd name="connsiteX993" fmla="*/ 2492167 w 3376613"/>
              <a:gd name="connsiteY993" fmla="*/ 2947988 h 4987925"/>
              <a:gd name="connsiteX994" fmla="*/ 2517573 w 3376613"/>
              <a:gd name="connsiteY994" fmla="*/ 2911475 h 4987925"/>
              <a:gd name="connsiteX995" fmla="*/ 2544567 w 3376613"/>
              <a:gd name="connsiteY995" fmla="*/ 2873375 h 4987925"/>
              <a:gd name="connsiteX996" fmla="*/ 2600143 w 3376613"/>
              <a:gd name="connsiteY996" fmla="*/ 2797969 h 4987925"/>
              <a:gd name="connsiteX997" fmla="*/ 2659688 w 3376613"/>
              <a:gd name="connsiteY997" fmla="*/ 2718594 h 4987925"/>
              <a:gd name="connsiteX998" fmla="*/ 2722409 w 3376613"/>
              <a:gd name="connsiteY998" fmla="*/ 2635250 h 4987925"/>
              <a:gd name="connsiteX999" fmla="*/ 2789894 w 3376613"/>
              <a:gd name="connsiteY999" fmla="*/ 2547938 h 4987925"/>
              <a:gd name="connsiteX1000" fmla="*/ 2837530 w 3376613"/>
              <a:gd name="connsiteY1000" fmla="*/ 2486819 h 4987925"/>
              <a:gd name="connsiteX1001" fmla="*/ 2858966 w 3376613"/>
              <a:gd name="connsiteY1001" fmla="*/ 2457450 h 4987925"/>
              <a:gd name="connsiteX1002" fmla="*/ 2880403 w 3376613"/>
              <a:gd name="connsiteY1002" fmla="*/ 2426494 h 4987925"/>
              <a:gd name="connsiteX1003" fmla="*/ 2901839 w 3376613"/>
              <a:gd name="connsiteY1003" fmla="*/ 2394744 h 4987925"/>
              <a:gd name="connsiteX1004" fmla="*/ 2921687 w 3376613"/>
              <a:gd name="connsiteY1004" fmla="*/ 2362200 h 4987925"/>
              <a:gd name="connsiteX1005" fmla="*/ 2939154 w 3376613"/>
              <a:gd name="connsiteY1005" fmla="*/ 2328863 h 4987925"/>
              <a:gd name="connsiteX1006" fmla="*/ 2957415 w 3376613"/>
              <a:gd name="connsiteY1006" fmla="*/ 2294731 h 4987925"/>
              <a:gd name="connsiteX1007" fmla="*/ 2974087 w 3376613"/>
              <a:gd name="connsiteY1007" fmla="*/ 2259806 h 4987925"/>
              <a:gd name="connsiteX1008" fmla="*/ 2989966 w 3376613"/>
              <a:gd name="connsiteY1008" fmla="*/ 2224088 h 4987925"/>
              <a:gd name="connsiteX1009" fmla="*/ 3004257 w 3376613"/>
              <a:gd name="connsiteY1009" fmla="*/ 2188369 h 4987925"/>
              <a:gd name="connsiteX1010" fmla="*/ 3018547 w 3376613"/>
              <a:gd name="connsiteY1010" fmla="*/ 2151856 h 4987925"/>
              <a:gd name="connsiteX1011" fmla="*/ 3030457 w 3376613"/>
              <a:gd name="connsiteY1011" fmla="*/ 2114550 h 4987925"/>
              <a:gd name="connsiteX1012" fmla="*/ 3043159 w 3376613"/>
              <a:gd name="connsiteY1012" fmla="*/ 2076450 h 4987925"/>
              <a:gd name="connsiteX1013" fmla="*/ 3053481 w 3376613"/>
              <a:gd name="connsiteY1013" fmla="*/ 2038350 h 4987925"/>
              <a:gd name="connsiteX1014" fmla="*/ 3063008 w 3376613"/>
              <a:gd name="connsiteY1014" fmla="*/ 2000250 h 4987925"/>
              <a:gd name="connsiteX1015" fmla="*/ 3071741 w 3376613"/>
              <a:gd name="connsiteY1015" fmla="*/ 1960563 h 4987925"/>
              <a:gd name="connsiteX1016" fmla="*/ 3079681 w 3376613"/>
              <a:gd name="connsiteY1016" fmla="*/ 1921669 h 4987925"/>
              <a:gd name="connsiteX1017" fmla="*/ 3086032 w 3376613"/>
              <a:gd name="connsiteY1017" fmla="*/ 1882775 h 4987925"/>
              <a:gd name="connsiteX1018" fmla="*/ 3091590 w 3376613"/>
              <a:gd name="connsiteY1018" fmla="*/ 1842294 h 4987925"/>
              <a:gd name="connsiteX1019" fmla="*/ 3095559 w 3376613"/>
              <a:gd name="connsiteY1019" fmla="*/ 1802606 h 4987925"/>
              <a:gd name="connsiteX1020" fmla="*/ 3100323 w 3376613"/>
              <a:gd name="connsiteY1020" fmla="*/ 1762919 h 4987925"/>
              <a:gd name="connsiteX1021" fmla="*/ 3101911 w 3376613"/>
              <a:gd name="connsiteY1021" fmla="*/ 1721644 h 4987925"/>
              <a:gd name="connsiteX1022" fmla="*/ 3103499 w 3376613"/>
              <a:gd name="connsiteY1022" fmla="*/ 1681956 h 4987925"/>
              <a:gd name="connsiteX1023" fmla="*/ 3103499 w 3376613"/>
              <a:gd name="connsiteY1023" fmla="*/ 1641475 h 4987925"/>
              <a:gd name="connsiteX1024" fmla="*/ 3102705 w 3376613"/>
              <a:gd name="connsiteY1024" fmla="*/ 1600200 h 4987925"/>
              <a:gd name="connsiteX1025" fmla="*/ 3101117 w 3376613"/>
              <a:gd name="connsiteY1025" fmla="*/ 1560513 h 4987925"/>
              <a:gd name="connsiteX1026" fmla="*/ 3097941 w 3376613"/>
              <a:gd name="connsiteY1026" fmla="*/ 1519238 h 4987925"/>
              <a:gd name="connsiteX1027" fmla="*/ 3093177 w 3376613"/>
              <a:gd name="connsiteY1027" fmla="*/ 1479550 h 4987925"/>
              <a:gd name="connsiteX1028" fmla="*/ 3088414 w 3376613"/>
              <a:gd name="connsiteY1028" fmla="*/ 1439069 h 4987925"/>
              <a:gd name="connsiteX1029" fmla="*/ 3082063 w 3376613"/>
              <a:gd name="connsiteY1029" fmla="*/ 1398588 h 4987925"/>
              <a:gd name="connsiteX1030" fmla="*/ 3074123 w 3376613"/>
              <a:gd name="connsiteY1030" fmla="*/ 1358900 h 4987925"/>
              <a:gd name="connsiteX1031" fmla="*/ 3065390 w 3376613"/>
              <a:gd name="connsiteY1031" fmla="*/ 1320006 h 4987925"/>
              <a:gd name="connsiteX1032" fmla="*/ 3055863 w 3376613"/>
              <a:gd name="connsiteY1032" fmla="*/ 1280319 h 4987925"/>
              <a:gd name="connsiteX1033" fmla="*/ 3048717 w 3376613"/>
              <a:gd name="connsiteY1033" fmla="*/ 1253331 h 4987925"/>
              <a:gd name="connsiteX1034" fmla="*/ 3040778 w 3376613"/>
              <a:gd name="connsiteY1034" fmla="*/ 1227138 h 4987925"/>
              <a:gd name="connsiteX1035" fmla="*/ 3031251 w 3376613"/>
              <a:gd name="connsiteY1035" fmla="*/ 1199356 h 4987925"/>
              <a:gd name="connsiteX1036" fmla="*/ 3021723 w 3376613"/>
              <a:gd name="connsiteY1036" fmla="*/ 1171575 h 4987925"/>
              <a:gd name="connsiteX1037" fmla="*/ 3012196 w 3376613"/>
              <a:gd name="connsiteY1037" fmla="*/ 1143000 h 4987925"/>
              <a:gd name="connsiteX1038" fmla="*/ 3000287 w 3376613"/>
              <a:gd name="connsiteY1038" fmla="*/ 1114425 h 4987925"/>
              <a:gd name="connsiteX1039" fmla="*/ 2988378 w 3376613"/>
              <a:gd name="connsiteY1039" fmla="*/ 1085850 h 4987925"/>
              <a:gd name="connsiteX1040" fmla="*/ 2974881 w 3376613"/>
              <a:gd name="connsiteY1040" fmla="*/ 1056481 h 4987925"/>
              <a:gd name="connsiteX1041" fmla="*/ 2960590 w 3376613"/>
              <a:gd name="connsiteY1041" fmla="*/ 1027113 h 4987925"/>
              <a:gd name="connsiteX1042" fmla="*/ 2945505 w 3376613"/>
              <a:gd name="connsiteY1042" fmla="*/ 997744 h 4987925"/>
              <a:gd name="connsiteX1043" fmla="*/ 2929627 w 3376613"/>
              <a:gd name="connsiteY1043" fmla="*/ 968375 h 4987925"/>
              <a:gd name="connsiteX1044" fmla="*/ 2912160 w 3376613"/>
              <a:gd name="connsiteY1044" fmla="*/ 939006 h 4987925"/>
              <a:gd name="connsiteX1045" fmla="*/ 2894693 w 3376613"/>
              <a:gd name="connsiteY1045" fmla="*/ 909638 h 4987925"/>
              <a:gd name="connsiteX1046" fmla="*/ 2874845 w 3376613"/>
              <a:gd name="connsiteY1046" fmla="*/ 880269 h 4987925"/>
              <a:gd name="connsiteX1047" fmla="*/ 2853409 w 3376613"/>
              <a:gd name="connsiteY1047" fmla="*/ 850900 h 4987925"/>
              <a:gd name="connsiteX1048" fmla="*/ 2832766 w 3376613"/>
              <a:gd name="connsiteY1048" fmla="*/ 821531 h 4987925"/>
              <a:gd name="connsiteX1049" fmla="*/ 2808948 w 3376613"/>
              <a:gd name="connsiteY1049" fmla="*/ 792956 h 4987925"/>
              <a:gd name="connsiteX1050" fmla="*/ 2784336 w 3376613"/>
              <a:gd name="connsiteY1050" fmla="*/ 764381 h 4987925"/>
              <a:gd name="connsiteX1051" fmla="*/ 2758930 w 3376613"/>
              <a:gd name="connsiteY1051" fmla="*/ 735806 h 4987925"/>
              <a:gd name="connsiteX1052" fmla="*/ 2731936 w 3376613"/>
              <a:gd name="connsiteY1052" fmla="*/ 707231 h 4987925"/>
              <a:gd name="connsiteX1053" fmla="*/ 2703355 w 3376613"/>
              <a:gd name="connsiteY1053" fmla="*/ 680244 h 4987925"/>
              <a:gd name="connsiteX1054" fmla="*/ 2673979 w 3376613"/>
              <a:gd name="connsiteY1054" fmla="*/ 652462 h 4987925"/>
              <a:gd name="connsiteX1055" fmla="*/ 2642221 w 3376613"/>
              <a:gd name="connsiteY1055" fmla="*/ 626269 h 4987925"/>
              <a:gd name="connsiteX1056" fmla="*/ 2609670 w 3376613"/>
              <a:gd name="connsiteY1056" fmla="*/ 600075 h 4987925"/>
              <a:gd name="connsiteX1057" fmla="*/ 2575531 w 3376613"/>
              <a:gd name="connsiteY1057" fmla="*/ 573881 h 4987925"/>
              <a:gd name="connsiteX1058" fmla="*/ 2539804 w 3376613"/>
              <a:gd name="connsiteY1058" fmla="*/ 550069 h 4987925"/>
              <a:gd name="connsiteX1059" fmla="*/ 2502489 w 3376613"/>
              <a:gd name="connsiteY1059" fmla="*/ 525462 h 4987925"/>
              <a:gd name="connsiteX1060" fmla="*/ 2463586 w 3376613"/>
              <a:gd name="connsiteY1060" fmla="*/ 502444 h 4987925"/>
              <a:gd name="connsiteX1061" fmla="*/ 2423095 w 3376613"/>
              <a:gd name="connsiteY1061" fmla="*/ 479425 h 4987925"/>
              <a:gd name="connsiteX1062" fmla="*/ 2380223 w 3376613"/>
              <a:gd name="connsiteY1062" fmla="*/ 457994 h 4987925"/>
              <a:gd name="connsiteX1063" fmla="*/ 2336556 w 3376613"/>
              <a:gd name="connsiteY1063" fmla="*/ 437356 h 4987925"/>
              <a:gd name="connsiteX1064" fmla="*/ 2290507 w 3376613"/>
              <a:gd name="connsiteY1064" fmla="*/ 416719 h 4987925"/>
              <a:gd name="connsiteX1065" fmla="*/ 2245253 w 3376613"/>
              <a:gd name="connsiteY1065" fmla="*/ 399256 h 4987925"/>
              <a:gd name="connsiteX1066" fmla="*/ 2199205 w 3376613"/>
              <a:gd name="connsiteY1066" fmla="*/ 381794 h 4987925"/>
              <a:gd name="connsiteX1067" fmla="*/ 2153951 w 3376613"/>
              <a:gd name="connsiteY1067" fmla="*/ 365919 h 4987925"/>
              <a:gd name="connsiteX1068" fmla="*/ 2107902 w 3376613"/>
              <a:gd name="connsiteY1068" fmla="*/ 351631 h 4987925"/>
              <a:gd name="connsiteX1069" fmla="*/ 2061854 w 3376613"/>
              <a:gd name="connsiteY1069" fmla="*/ 338137 h 4987925"/>
              <a:gd name="connsiteX1070" fmla="*/ 2016599 w 3376613"/>
              <a:gd name="connsiteY1070" fmla="*/ 326231 h 4987925"/>
              <a:gd name="connsiteX1071" fmla="*/ 1970551 w 3376613"/>
              <a:gd name="connsiteY1071" fmla="*/ 315119 h 4987925"/>
              <a:gd name="connsiteX1072" fmla="*/ 1925297 w 3376613"/>
              <a:gd name="connsiteY1072" fmla="*/ 305594 h 4987925"/>
              <a:gd name="connsiteX1073" fmla="*/ 1879248 w 3376613"/>
              <a:gd name="connsiteY1073" fmla="*/ 296862 h 4987925"/>
              <a:gd name="connsiteX1074" fmla="*/ 1833994 w 3376613"/>
              <a:gd name="connsiteY1074" fmla="*/ 290512 h 4987925"/>
              <a:gd name="connsiteX1075" fmla="*/ 1787945 w 3376613"/>
              <a:gd name="connsiteY1075" fmla="*/ 284956 h 4987925"/>
              <a:gd name="connsiteX1076" fmla="*/ 1743485 w 3376613"/>
              <a:gd name="connsiteY1076" fmla="*/ 279400 h 4987925"/>
              <a:gd name="connsiteX1077" fmla="*/ 1697437 w 3376613"/>
              <a:gd name="connsiteY1077" fmla="*/ 276225 h 4987925"/>
              <a:gd name="connsiteX1078" fmla="*/ 1652976 w 3376613"/>
              <a:gd name="connsiteY1078" fmla="*/ 273844 h 4987925"/>
              <a:gd name="connsiteX1079" fmla="*/ 1608516 w 3376613"/>
              <a:gd name="connsiteY1079" fmla="*/ 273050 h 4987925"/>
              <a:gd name="connsiteX1080" fmla="*/ 1564055 w 3376613"/>
              <a:gd name="connsiteY1080" fmla="*/ 273844 h 4987925"/>
              <a:gd name="connsiteX1081" fmla="*/ 1519595 w 3376613"/>
              <a:gd name="connsiteY1081" fmla="*/ 275431 h 4987925"/>
              <a:gd name="connsiteX1082" fmla="*/ 1475928 w 3376613"/>
              <a:gd name="connsiteY1082" fmla="*/ 277812 h 4987925"/>
              <a:gd name="connsiteX1083" fmla="*/ 1432262 w 3376613"/>
              <a:gd name="connsiteY1083" fmla="*/ 282575 h 4987925"/>
              <a:gd name="connsiteX1084" fmla="*/ 1389389 w 3376613"/>
              <a:gd name="connsiteY1084" fmla="*/ 288131 h 4987925"/>
              <a:gd name="connsiteX1085" fmla="*/ 1345723 w 3376613"/>
              <a:gd name="connsiteY1085" fmla="*/ 294481 h 4987925"/>
              <a:gd name="connsiteX1086" fmla="*/ 1303644 w 3376613"/>
              <a:gd name="connsiteY1086" fmla="*/ 301625 h 4987925"/>
              <a:gd name="connsiteX1087" fmla="*/ 1260771 w 3376613"/>
              <a:gd name="connsiteY1087" fmla="*/ 311150 h 4987925"/>
              <a:gd name="connsiteX1088" fmla="*/ 1219487 w 3376613"/>
              <a:gd name="connsiteY1088" fmla="*/ 321469 h 4987925"/>
              <a:gd name="connsiteX1089" fmla="*/ 1178996 w 3376613"/>
              <a:gd name="connsiteY1089" fmla="*/ 332581 h 4987925"/>
              <a:gd name="connsiteX1090" fmla="*/ 1137711 w 3376613"/>
              <a:gd name="connsiteY1090" fmla="*/ 346075 h 4987925"/>
              <a:gd name="connsiteX1091" fmla="*/ 1098015 w 3376613"/>
              <a:gd name="connsiteY1091" fmla="*/ 359569 h 4987925"/>
              <a:gd name="connsiteX1092" fmla="*/ 1057524 w 3376613"/>
              <a:gd name="connsiteY1092" fmla="*/ 374650 h 4987925"/>
              <a:gd name="connsiteX1093" fmla="*/ 1018621 w 3376613"/>
              <a:gd name="connsiteY1093" fmla="*/ 391319 h 4987925"/>
              <a:gd name="connsiteX1094" fmla="*/ 980512 w 3376613"/>
              <a:gd name="connsiteY1094" fmla="*/ 408781 h 4987925"/>
              <a:gd name="connsiteX1095" fmla="*/ 941609 w 3376613"/>
              <a:gd name="connsiteY1095" fmla="*/ 428625 h 4987925"/>
              <a:gd name="connsiteX1096" fmla="*/ 904294 w 3376613"/>
              <a:gd name="connsiteY1096" fmla="*/ 447675 h 4987925"/>
              <a:gd name="connsiteX1097" fmla="*/ 874124 w 3376613"/>
              <a:gd name="connsiteY1097" fmla="*/ 465931 h 4987925"/>
              <a:gd name="connsiteX1098" fmla="*/ 843955 w 3376613"/>
              <a:gd name="connsiteY1098" fmla="*/ 484187 h 4987925"/>
              <a:gd name="connsiteX1099" fmla="*/ 814579 w 3376613"/>
              <a:gd name="connsiteY1099" fmla="*/ 503237 h 4987925"/>
              <a:gd name="connsiteX1100" fmla="*/ 785203 w 3376613"/>
              <a:gd name="connsiteY1100" fmla="*/ 523875 h 4987925"/>
              <a:gd name="connsiteX1101" fmla="*/ 757416 w 3376613"/>
              <a:gd name="connsiteY1101" fmla="*/ 543719 h 4987925"/>
              <a:gd name="connsiteX1102" fmla="*/ 730422 w 3376613"/>
              <a:gd name="connsiteY1102" fmla="*/ 565944 h 4987925"/>
              <a:gd name="connsiteX1103" fmla="*/ 703428 w 3376613"/>
              <a:gd name="connsiteY1103" fmla="*/ 588169 h 4987925"/>
              <a:gd name="connsiteX1104" fmla="*/ 678816 w 3376613"/>
              <a:gd name="connsiteY1104" fmla="*/ 610394 h 4987925"/>
              <a:gd name="connsiteX1105" fmla="*/ 653410 w 3376613"/>
              <a:gd name="connsiteY1105" fmla="*/ 633412 h 4987925"/>
              <a:gd name="connsiteX1106" fmla="*/ 628798 w 3376613"/>
              <a:gd name="connsiteY1106" fmla="*/ 657225 h 4987925"/>
              <a:gd name="connsiteX1107" fmla="*/ 604980 w 3376613"/>
              <a:gd name="connsiteY1107" fmla="*/ 682625 h 4987925"/>
              <a:gd name="connsiteX1108" fmla="*/ 581956 w 3376613"/>
              <a:gd name="connsiteY1108" fmla="*/ 708025 h 4987925"/>
              <a:gd name="connsiteX1109" fmla="*/ 560519 w 3376613"/>
              <a:gd name="connsiteY1109" fmla="*/ 733425 h 4987925"/>
              <a:gd name="connsiteX1110" fmla="*/ 539083 w 3376613"/>
              <a:gd name="connsiteY1110" fmla="*/ 760412 h 4987925"/>
              <a:gd name="connsiteX1111" fmla="*/ 518441 w 3376613"/>
              <a:gd name="connsiteY1111" fmla="*/ 787400 h 4987925"/>
              <a:gd name="connsiteX1112" fmla="*/ 498592 w 3376613"/>
              <a:gd name="connsiteY1112" fmla="*/ 815181 h 4987925"/>
              <a:gd name="connsiteX1113" fmla="*/ 480332 w 3376613"/>
              <a:gd name="connsiteY1113" fmla="*/ 842962 h 4987925"/>
              <a:gd name="connsiteX1114" fmla="*/ 462071 w 3376613"/>
              <a:gd name="connsiteY1114" fmla="*/ 872331 h 4987925"/>
              <a:gd name="connsiteX1115" fmla="*/ 445399 w 3376613"/>
              <a:gd name="connsiteY1115" fmla="*/ 900906 h 4987925"/>
              <a:gd name="connsiteX1116" fmla="*/ 428726 w 3376613"/>
              <a:gd name="connsiteY1116" fmla="*/ 931069 h 4987925"/>
              <a:gd name="connsiteX1117" fmla="*/ 413641 w 3376613"/>
              <a:gd name="connsiteY1117" fmla="*/ 961231 h 4987925"/>
              <a:gd name="connsiteX1118" fmla="*/ 398556 w 3376613"/>
              <a:gd name="connsiteY1118" fmla="*/ 992188 h 4987925"/>
              <a:gd name="connsiteX1119" fmla="*/ 384265 w 3376613"/>
              <a:gd name="connsiteY1119" fmla="*/ 1023938 h 4987925"/>
              <a:gd name="connsiteX1120" fmla="*/ 370768 w 3376613"/>
              <a:gd name="connsiteY1120" fmla="*/ 1055688 h 4987925"/>
              <a:gd name="connsiteX1121" fmla="*/ 358859 w 3376613"/>
              <a:gd name="connsiteY1121" fmla="*/ 1087438 h 4987925"/>
              <a:gd name="connsiteX1122" fmla="*/ 347744 w 3376613"/>
              <a:gd name="connsiteY1122" fmla="*/ 1120775 h 4987925"/>
              <a:gd name="connsiteX1123" fmla="*/ 337423 w 3376613"/>
              <a:gd name="connsiteY1123" fmla="*/ 1154113 h 4987925"/>
              <a:gd name="connsiteX1124" fmla="*/ 327896 w 3376613"/>
              <a:gd name="connsiteY1124" fmla="*/ 1187450 h 4987925"/>
              <a:gd name="connsiteX1125" fmla="*/ 318369 w 3376613"/>
              <a:gd name="connsiteY1125" fmla="*/ 1221581 h 4987925"/>
              <a:gd name="connsiteX1126" fmla="*/ 311223 w 3376613"/>
              <a:gd name="connsiteY1126" fmla="*/ 1256506 h 4987925"/>
              <a:gd name="connsiteX1127" fmla="*/ 304078 w 3376613"/>
              <a:gd name="connsiteY1127" fmla="*/ 1291431 h 4987925"/>
              <a:gd name="connsiteX1128" fmla="*/ 298520 w 3376613"/>
              <a:gd name="connsiteY1128" fmla="*/ 1327150 h 4987925"/>
              <a:gd name="connsiteX1129" fmla="*/ 288993 w 3376613"/>
              <a:gd name="connsiteY1129" fmla="*/ 1390650 h 4987925"/>
              <a:gd name="connsiteX1130" fmla="*/ 282641 w 3376613"/>
              <a:gd name="connsiteY1130" fmla="*/ 1453356 h 4987925"/>
              <a:gd name="connsiteX1131" fmla="*/ 277084 w 3376613"/>
              <a:gd name="connsiteY1131" fmla="*/ 1516856 h 4987925"/>
              <a:gd name="connsiteX1132" fmla="*/ 274702 w 3376613"/>
              <a:gd name="connsiteY1132" fmla="*/ 1580356 h 4987925"/>
              <a:gd name="connsiteX1133" fmla="*/ 273114 w 3376613"/>
              <a:gd name="connsiteY1133" fmla="*/ 1642269 h 4987925"/>
              <a:gd name="connsiteX1134" fmla="*/ 273908 w 3376613"/>
              <a:gd name="connsiteY1134" fmla="*/ 1674019 h 4987925"/>
              <a:gd name="connsiteX1135" fmla="*/ 273908 w 3376613"/>
              <a:gd name="connsiteY1135" fmla="*/ 1704975 h 4987925"/>
              <a:gd name="connsiteX1136" fmla="*/ 275496 w 3376613"/>
              <a:gd name="connsiteY1136" fmla="*/ 1735931 h 4987925"/>
              <a:gd name="connsiteX1137" fmla="*/ 277084 w 3376613"/>
              <a:gd name="connsiteY1137" fmla="*/ 1766888 h 4987925"/>
              <a:gd name="connsiteX1138" fmla="*/ 278672 w 3376613"/>
              <a:gd name="connsiteY1138" fmla="*/ 1797050 h 4987925"/>
              <a:gd name="connsiteX1139" fmla="*/ 281848 w 3376613"/>
              <a:gd name="connsiteY1139" fmla="*/ 1828006 h 4987925"/>
              <a:gd name="connsiteX1140" fmla="*/ 281848 w 3376613"/>
              <a:gd name="connsiteY1140" fmla="*/ 1841500 h 4987925"/>
              <a:gd name="connsiteX1141" fmla="*/ 281054 w 3376613"/>
              <a:gd name="connsiteY1141" fmla="*/ 1855788 h 4987925"/>
              <a:gd name="connsiteX1142" fmla="*/ 279466 w 3376613"/>
              <a:gd name="connsiteY1142" fmla="*/ 1868488 h 4987925"/>
              <a:gd name="connsiteX1143" fmla="*/ 276290 w 3376613"/>
              <a:gd name="connsiteY1143" fmla="*/ 1881981 h 4987925"/>
              <a:gd name="connsiteX1144" fmla="*/ 271526 w 3376613"/>
              <a:gd name="connsiteY1144" fmla="*/ 1893888 h 4987925"/>
              <a:gd name="connsiteX1145" fmla="*/ 265969 w 3376613"/>
              <a:gd name="connsiteY1145" fmla="*/ 1906588 h 4987925"/>
              <a:gd name="connsiteX1146" fmla="*/ 258823 w 3376613"/>
              <a:gd name="connsiteY1146" fmla="*/ 1917700 h 4987925"/>
              <a:gd name="connsiteX1147" fmla="*/ 250884 w 3376613"/>
              <a:gd name="connsiteY1147" fmla="*/ 1927225 h 4987925"/>
              <a:gd name="connsiteX1148" fmla="*/ 242151 w 3376613"/>
              <a:gd name="connsiteY1148" fmla="*/ 1937544 h 4987925"/>
              <a:gd name="connsiteX1149" fmla="*/ 231830 w 3376613"/>
              <a:gd name="connsiteY1149" fmla="*/ 1946275 h 4987925"/>
              <a:gd name="connsiteX1150" fmla="*/ 221508 w 3376613"/>
              <a:gd name="connsiteY1150" fmla="*/ 1954213 h 4987925"/>
              <a:gd name="connsiteX1151" fmla="*/ 210393 w 3376613"/>
              <a:gd name="connsiteY1151" fmla="*/ 1960563 h 4987925"/>
              <a:gd name="connsiteX1152" fmla="*/ 197690 w 3376613"/>
              <a:gd name="connsiteY1152" fmla="*/ 1966913 h 4987925"/>
              <a:gd name="connsiteX1153" fmla="*/ 185781 w 3376613"/>
              <a:gd name="connsiteY1153" fmla="*/ 1971675 h 4987925"/>
              <a:gd name="connsiteX1154" fmla="*/ 171490 w 3376613"/>
              <a:gd name="connsiteY1154" fmla="*/ 1974850 h 4987925"/>
              <a:gd name="connsiteX1155" fmla="*/ 157993 w 3376613"/>
              <a:gd name="connsiteY1155" fmla="*/ 1976438 h 4987925"/>
              <a:gd name="connsiteX1156" fmla="*/ 143703 w 3376613"/>
              <a:gd name="connsiteY1156" fmla="*/ 1977231 h 4987925"/>
              <a:gd name="connsiteX1157" fmla="*/ 130206 w 3376613"/>
              <a:gd name="connsiteY1157" fmla="*/ 1976438 h 4987925"/>
              <a:gd name="connsiteX1158" fmla="*/ 117503 w 3376613"/>
              <a:gd name="connsiteY1158" fmla="*/ 1974850 h 4987925"/>
              <a:gd name="connsiteX1159" fmla="*/ 104006 w 3376613"/>
              <a:gd name="connsiteY1159" fmla="*/ 1971675 h 4987925"/>
              <a:gd name="connsiteX1160" fmla="*/ 92097 w 3376613"/>
              <a:gd name="connsiteY1160" fmla="*/ 1966913 h 4987925"/>
              <a:gd name="connsiteX1161" fmla="*/ 79394 w 3376613"/>
              <a:gd name="connsiteY1161" fmla="*/ 1960563 h 4987925"/>
              <a:gd name="connsiteX1162" fmla="*/ 69073 w 3376613"/>
              <a:gd name="connsiteY1162" fmla="*/ 1954213 h 4987925"/>
              <a:gd name="connsiteX1163" fmla="*/ 58751 w 3376613"/>
              <a:gd name="connsiteY1163" fmla="*/ 1946275 h 4987925"/>
              <a:gd name="connsiteX1164" fmla="*/ 48430 w 3376613"/>
              <a:gd name="connsiteY1164" fmla="*/ 1937544 h 4987925"/>
              <a:gd name="connsiteX1165" fmla="*/ 39697 w 3376613"/>
              <a:gd name="connsiteY1165" fmla="*/ 1927225 h 4987925"/>
              <a:gd name="connsiteX1166" fmla="*/ 31757 w 3376613"/>
              <a:gd name="connsiteY1166" fmla="*/ 1916906 h 4987925"/>
              <a:gd name="connsiteX1167" fmla="*/ 24612 w 3376613"/>
              <a:gd name="connsiteY1167" fmla="*/ 1905794 h 4987925"/>
              <a:gd name="connsiteX1168" fmla="*/ 19054 w 3376613"/>
              <a:gd name="connsiteY1168" fmla="*/ 1893094 h 4987925"/>
              <a:gd name="connsiteX1169" fmla="*/ 14291 w 3376613"/>
              <a:gd name="connsiteY1169" fmla="*/ 1881188 h 4987925"/>
              <a:gd name="connsiteX1170" fmla="*/ 11115 w 3376613"/>
              <a:gd name="connsiteY1170" fmla="*/ 1866900 h 4987925"/>
              <a:gd name="connsiteX1171" fmla="*/ 9527 w 3376613"/>
              <a:gd name="connsiteY1171" fmla="*/ 1853406 h 4987925"/>
              <a:gd name="connsiteX1172" fmla="*/ 6351 w 3376613"/>
              <a:gd name="connsiteY1172" fmla="*/ 1818481 h 4987925"/>
              <a:gd name="connsiteX1173" fmla="*/ 3970 w 3376613"/>
              <a:gd name="connsiteY1173" fmla="*/ 1783556 h 4987925"/>
              <a:gd name="connsiteX1174" fmla="*/ 2382 w 3376613"/>
              <a:gd name="connsiteY1174" fmla="*/ 1748631 h 4987925"/>
              <a:gd name="connsiteX1175" fmla="*/ 794 w 3376613"/>
              <a:gd name="connsiteY1175" fmla="*/ 1712913 h 4987925"/>
              <a:gd name="connsiteX1176" fmla="*/ 0 w 3376613"/>
              <a:gd name="connsiteY1176" fmla="*/ 1677988 h 4987925"/>
              <a:gd name="connsiteX1177" fmla="*/ 0 w 3376613"/>
              <a:gd name="connsiteY1177" fmla="*/ 1643063 h 4987925"/>
              <a:gd name="connsiteX1178" fmla="*/ 0 w 3376613"/>
              <a:gd name="connsiteY1178" fmla="*/ 1606550 h 4987925"/>
              <a:gd name="connsiteX1179" fmla="*/ 794 w 3376613"/>
              <a:gd name="connsiteY1179" fmla="*/ 1571625 h 4987925"/>
              <a:gd name="connsiteX1180" fmla="*/ 2382 w 3376613"/>
              <a:gd name="connsiteY1180" fmla="*/ 1535906 h 4987925"/>
              <a:gd name="connsiteX1181" fmla="*/ 4764 w 3376613"/>
              <a:gd name="connsiteY1181" fmla="*/ 1500188 h 4987925"/>
              <a:gd name="connsiteX1182" fmla="*/ 7145 w 3376613"/>
              <a:gd name="connsiteY1182" fmla="*/ 1464469 h 4987925"/>
              <a:gd name="connsiteX1183" fmla="*/ 9527 w 3376613"/>
              <a:gd name="connsiteY1183" fmla="*/ 1427956 h 4987925"/>
              <a:gd name="connsiteX1184" fmla="*/ 13497 w 3376613"/>
              <a:gd name="connsiteY1184" fmla="*/ 1392238 h 4987925"/>
              <a:gd name="connsiteX1185" fmla="*/ 17467 w 3376613"/>
              <a:gd name="connsiteY1185" fmla="*/ 1356519 h 4987925"/>
              <a:gd name="connsiteX1186" fmla="*/ 22230 w 3376613"/>
              <a:gd name="connsiteY1186" fmla="*/ 1320800 h 4987925"/>
              <a:gd name="connsiteX1187" fmla="*/ 26994 w 3376613"/>
              <a:gd name="connsiteY1187" fmla="*/ 1285081 h 4987925"/>
              <a:gd name="connsiteX1188" fmla="*/ 34933 w 3376613"/>
              <a:gd name="connsiteY1188" fmla="*/ 1241425 h 4987925"/>
              <a:gd name="connsiteX1189" fmla="*/ 43667 w 3376613"/>
              <a:gd name="connsiteY1189" fmla="*/ 1199356 h 4987925"/>
              <a:gd name="connsiteX1190" fmla="*/ 53194 w 3376613"/>
              <a:gd name="connsiteY1190" fmla="*/ 1156494 h 4987925"/>
              <a:gd name="connsiteX1191" fmla="*/ 64309 w 3376613"/>
              <a:gd name="connsiteY1191" fmla="*/ 1114425 h 4987925"/>
              <a:gd name="connsiteX1192" fmla="*/ 75424 w 3376613"/>
              <a:gd name="connsiteY1192" fmla="*/ 1073150 h 4987925"/>
              <a:gd name="connsiteX1193" fmla="*/ 88921 w 3376613"/>
              <a:gd name="connsiteY1193" fmla="*/ 1032669 h 4987925"/>
              <a:gd name="connsiteX1194" fmla="*/ 102418 w 3376613"/>
              <a:gd name="connsiteY1194" fmla="*/ 992981 h 4987925"/>
              <a:gd name="connsiteX1195" fmla="*/ 117503 w 3376613"/>
              <a:gd name="connsiteY1195" fmla="*/ 952500 h 4987925"/>
              <a:gd name="connsiteX1196" fmla="*/ 133381 w 3376613"/>
              <a:gd name="connsiteY1196" fmla="*/ 913606 h 4987925"/>
              <a:gd name="connsiteX1197" fmla="*/ 150848 w 3376613"/>
              <a:gd name="connsiteY1197" fmla="*/ 875506 h 4987925"/>
              <a:gd name="connsiteX1198" fmla="*/ 168315 w 3376613"/>
              <a:gd name="connsiteY1198" fmla="*/ 837406 h 4987925"/>
              <a:gd name="connsiteX1199" fmla="*/ 187369 w 3376613"/>
              <a:gd name="connsiteY1199" fmla="*/ 800100 h 4987925"/>
              <a:gd name="connsiteX1200" fmla="*/ 208011 w 3376613"/>
              <a:gd name="connsiteY1200" fmla="*/ 763587 h 4987925"/>
              <a:gd name="connsiteX1201" fmla="*/ 228654 w 3376613"/>
              <a:gd name="connsiteY1201" fmla="*/ 727869 h 4987925"/>
              <a:gd name="connsiteX1202" fmla="*/ 250884 w 3376613"/>
              <a:gd name="connsiteY1202" fmla="*/ 692150 h 4987925"/>
              <a:gd name="connsiteX1203" fmla="*/ 273908 w 3376613"/>
              <a:gd name="connsiteY1203" fmla="*/ 658019 h 4987925"/>
              <a:gd name="connsiteX1204" fmla="*/ 298520 w 3376613"/>
              <a:gd name="connsiteY1204" fmla="*/ 624681 h 4987925"/>
              <a:gd name="connsiteX1205" fmla="*/ 322338 w 3376613"/>
              <a:gd name="connsiteY1205" fmla="*/ 591344 h 4987925"/>
              <a:gd name="connsiteX1206" fmla="*/ 348538 w 3376613"/>
              <a:gd name="connsiteY1206" fmla="*/ 558800 h 4987925"/>
              <a:gd name="connsiteX1207" fmla="*/ 375532 w 3376613"/>
              <a:gd name="connsiteY1207" fmla="*/ 527050 h 4987925"/>
              <a:gd name="connsiteX1208" fmla="*/ 403320 w 3376613"/>
              <a:gd name="connsiteY1208" fmla="*/ 496887 h 4987925"/>
              <a:gd name="connsiteX1209" fmla="*/ 432696 w 3376613"/>
              <a:gd name="connsiteY1209" fmla="*/ 466725 h 4987925"/>
              <a:gd name="connsiteX1210" fmla="*/ 462071 w 3376613"/>
              <a:gd name="connsiteY1210" fmla="*/ 437356 h 4987925"/>
              <a:gd name="connsiteX1211" fmla="*/ 493035 w 3376613"/>
              <a:gd name="connsiteY1211" fmla="*/ 408781 h 4987925"/>
              <a:gd name="connsiteX1212" fmla="*/ 524792 w 3376613"/>
              <a:gd name="connsiteY1212" fmla="*/ 381000 h 4987925"/>
              <a:gd name="connsiteX1213" fmla="*/ 557344 w 3376613"/>
              <a:gd name="connsiteY1213" fmla="*/ 353219 h 4987925"/>
              <a:gd name="connsiteX1214" fmla="*/ 590689 w 3376613"/>
              <a:gd name="connsiteY1214" fmla="*/ 327025 h 4987925"/>
              <a:gd name="connsiteX1215" fmla="*/ 624828 w 3376613"/>
              <a:gd name="connsiteY1215" fmla="*/ 301625 h 4987925"/>
              <a:gd name="connsiteX1216" fmla="*/ 660555 w 3376613"/>
              <a:gd name="connsiteY1216" fmla="*/ 277019 h 4987925"/>
              <a:gd name="connsiteX1217" fmla="*/ 696283 w 3376613"/>
              <a:gd name="connsiteY1217" fmla="*/ 254000 h 4987925"/>
              <a:gd name="connsiteX1218" fmla="*/ 732804 w 3376613"/>
              <a:gd name="connsiteY1218" fmla="*/ 231775 h 4987925"/>
              <a:gd name="connsiteX1219" fmla="*/ 770913 w 3376613"/>
              <a:gd name="connsiteY1219" fmla="*/ 209550 h 4987925"/>
              <a:gd name="connsiteX1220" fmla="*/ 814579 w 3376613"/>
              <a:gd name="connsiteY1220" fmla="*/ 184944 h 4987925"/>
              <a:gd name="connsiteX1221" fmla="*/ 860627 w 3376613"/>
              <a:gd name="connsiteY1221" fmla="*/ 163512 h 4987925"/>
              <a:gd name="connsiteX1222" fmla="*/ 905882 w 3376613"/>
              <a:gd name="connsiteY1222" fmla="*/ 142081 h 4987925"/>
              <a:gd name="connsiteX1223" fmla="*/ 951930 w 3376613"/>
              <a:gd name="connsiteY1223" fmla="*/ 122237 h 4987925"/>
              <a:gd name="connsiteX1224" fmla="*/ 998772 w 3376613"/>
              <a:gd name="connsiteY1224" fmla="*/ 104775 h 4987925"/>
              <a:gd name="connsiteX1225" fmla="*/ 1046409 w 3376613"/>
              <a:gd name="connsiteY1225" fmla="*/ 87312 h 4987925"/>
              <a:gd name="connsiteX1226" fmla="*/ 1094839 w 3376613"/>
              <a:gd name="connsiteY1226" fmla="*/ 72231 h 4987925"/>
              <a:gd name="connsiteX1227" fmla="*/ 1143269 w 3376613"/>
              <a:gd name="connsiteY1227" fmla="*/ 58737 h 4987925"/>
              <a:gd name="connsiteX1228" fmla="*/ 1192493 w 3376613"/>
              <a:gd name="connsiteY1228" fmla="*/ 46831 h 4987925"/>
              <a:gd name="connsiteX1229" fmla="*/ 1242511 w 3376613"/>
              <a:gd name="connsiteY1229" fmla="*/ 34925 h 4987925"/>
              <a:gd name="connsiteX1230" fmla="*/ 1291735 w 3376613"/>
              <a:gd name="connsiteY1230" fmla="*/ 26194 h 4987925"/>
              <a:gd name="connsiteX1231" fmla="*/ 1342547 w 3376613"/>
              <a:gd name="connsiteY1231" fmla="*/ 18256 h 4987925"/>
              <a:gd name="connsiteX1232" fmla="*/ 1393359 w 3376613"/>
              <a:gd name="connsiteY1232" fmla="*/ 11112 h 4987925"/>
              <a:gd name="connsiteX1233" fmla="*/ 1444965 w 3376613"/>
              <a:gd name="connsiteY1233" fmla="*/ 6350 h 4987925"/>
              <a:gd name="connsiteX1234" fmla="*/ 1495777 w 3376613"/>
              <a:gd name="connsiteY1234" fmla="*/ 2381 h 4987925"/>
              <a:gd name="connsiteX1235" fmla="*/ 1547383 w 3376613"/>
              <a:gd name="connsiteY1235" fmla="*/ 794 h 49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Lst>
            <a:rect l="l" t="t" r="r" b="b"/>
            <a:pathLst>
              <a:path w="3376613" h="4987925">
                <a:moveTo>
                  <a:pt x="1630363" y="877888"/>
                </a:moveTo>
                <a:lnTo>
                  <a:pt x="1658144" y="877888"/>
                </a:lnTo>
                <a:lnTo>
                  <a:pt x="1685925" y="877888"/>
                </a:lnTo>
                <a:lnTo>
                  <a:pt x="1714500" y="877888"/>
                </a:lnTo>
                <a:lnTo>
                  <a:pt x="1743075" y="879476"/>
                </a:lnTo>
                <a:lnTo>
                  <a:pt x="1771650" y="881063"/>
                </a:lnTo>
                <a:lnTo>
                  <a:pt x="1800225" y="883444"/>
                </a:lnTo>
                <a:lnTo>
                  <a:pt x="1829594" y="885826"/>
                </a:lnTo>
                <a:lnTo>
                  <a:pt x="1858963" y="889001"/>
                </a:lnTo>
                <a:lnTo>
                  <a:pt x="1888331" y="892969"/>
                </a:lnTo>
                <a:lnTo>
                  <a:pt x="1918494" y="897732"/>
                </a:lnTo>
                <a:lnTo>
                  <a:pt x="1948657" y="904082"/>
                </a:lnTo>
                <a:lnTo>
                  <a:pt x="1973263" y="908844"/>
                </a:lnTo>
                <a:lnTo>
                  <a:pt x="1998663" y="914401"/>
                </a:lnTo>
                <a:lnTo>
                  <a:pt x="2023269" y="920751"/>
                </a:lnTo>
                <a:lnTo>
                  <a:pt x="2047875" y="927894"/>
                </a:lnTo>
                <a:lnTo>
                  <a:pt x="2071688" y="935832"/>
                </a:lnTo>
                <a:lnTo>
                  <a:pt x="2094707" y="943769"/>
                </a:lnTo>
                <a:lnTo>
                  <a:pt x="2116138" y="952501"/>
                </a:lnTo>
                <a:lnTo>
                  <a:pt x="2138363" y="962026"/>
                </a:lnTo>
                <a:lnTo>
                  <a:pt x="2159794" y="971551"/>
                </a:lnTo>
                <a:lnTo>
                  <a:pt x="2179638" y="981869"/>
                </a:lnTo>
                <a:lnTo>
                  <a:pt x="2200275" y="993776"/>
                </a:lnTo>
                <a:lnTo>
                  <a:pt x="2220119" y="1004888"/>
                </a:lnTo>
                <a:lnTo>
                  <a:pt x="2239169" y="1016001"/>
                </a:lnTo>
                <a:lnTo>
                  <a:pt x="2258219" y="1028701"/>
                </a:lnTo>
                <a:lnTo>
                  <a:pt x="2276475" y="1041401"/>
                </a:lnTo>
                <a:lnTo>
                  <a:pt x="2293938" y="1054894"/>
                </a:lnTo>
                <a:lnTo>
                  <a:pt x="2311400" y="1068388"/>
                </a:lnTo>
                <a:lnTo>
                  <a:pt x="2327275" y="1082676"/>
                </a:lnTo>
                <a:lnTo>
                  <a:pt x="2343944" y="1096169"/>
                </a:lnTo>
                <a:lnTo>
                  <a:pt x="2359819" y="1111251"/>
                </a:lnTo>
                <a:lnTo>
                  <a:pt x="2374900" y="1126332"/>
                </a:lnTo>
                <a:lnTo>
                  <a:pt x="2389982" y="1142207"/>
                </a:lnTo>
                <a:lnTo>
                  <a:pt x="2403475" y="1157288"/>
                </a:lnTo>
                <a:lnTo>
                  <a:pt x="2417763" y="1173163"/>
                </a:lnTo>
                <a:lnTo>
                  <a:pt x="2431257" y="1189038"/>
                </a:lnTo>
                <a:lnTo>
                  <a:pt x="2443163" y="1205707"/>
                </a:lnTo>
                <a:lnTo>
                  <a:pt x="2467769" y="1239044"/>
                </a:lnTo>
                <a:lnTo>
                  <a:pt x="2490788" y="1273176"/>
                </a:lnTo>
                <a:lnTo>
                  <a:pt x="2512219" y="1308101"/>
                </a:lnTo>
                <a:lnTo>
                  <a:pt x="2531269" y="1344613"/>
                </a:lnTo>
                <a:lnTo>
                  <a:pt x="2549525" y="1380332"/>
                </a:lnTo>
                <a:lnTo>
                  <a:pt x="2566194" y="1416051"/>
                </a:lnTo>
                <a:lnTo>
                  <a:pt x="2581275" y="1452563"/>
                </a:lnTo>
                <a:lnTo>
                  <a:pt x="2594769" y="1488282"/>
                </a:lnTo>
                <a:lnTo>
                  <a:pt x="2606675" y="1524795"/>
                </a:lnTo>
                <a:lnTo>
                  <a:pt x="2616994" y="1560513"/>
                </a:lnTo>
                <a:lnTo>
                  <a:pt x="2627313" y="1596232"/>
                </a:lnTo>
                <a:lnTo>
                  <a:pt x="2635251" y="1630363"/>
                </a:lnTo>
                <a:lnTo>
                  <a:pt x="2642394" y="1664495"/>
                </a:lnTo>
                <a:lnTo>
                  <a:pt x="2647951" y="1698626"/>
                </a:lnTo>
                <a:lnTo>
                  <a:pt x="2652713" y="1731170"/>
                </a:lnTo>
                <a:lnTo>
                  <a:pt x="2656682" y="1762126"/>
                </a:lnTo>
                <a:lnTo>
                  <a:pt x="2659857" y="1792288"/>
                </a:lnTo>
                <a:lnTo>
                  <a:pt x="2661444" y="1820863"/>
                </a:lnTo>
                <a:lnTo>
                  <a:pt x="2662238" y="1847851"/>
                </a:lnTo>
                <a:lnTo>
                  <a:pt x="2661444" y="1862138"/>
                </a:lnTo>
                <a:lnTo>
                  <a:pt x="2659857" y="1875632"/>
                </a:lnTo>
                <a:lnTo>
                  <a:pt x="2656682" y="1888332"/>
                </a:lnTo>
                <a:lnTo>
                  <a:pt x="2651125" y="1901032"/>
                </a:lnTo>
                <a:lnTo>
                  <a:pt x="2646363" y="1913732"/>
                </a:lnTo>
                <a:lnTo>
                  <a:pt x="2639219" y="1924845"/>
                </a:lnTo>
                <a:lnTo>
                  <a:pt x="2632075" y="1935957"/>
                </a:lnTo>
                <a:lnTo>
                  <a:pt x="2622551" y="1945482"/>
                </a:lnTo>
                <a:lnTo>
                  <a:pt x="2613025" y="1954213"/>
                </a:lnTo>
                <a:lnTo>
                  <a:pt x="2603501" y="1961357"/>
                </a:lnTo>
                <a:lnTo>
                  <a:pt x="2591594" y="1969295"/>
                </a:lnTo>
                <a:lnTo>
                  <a:pt x="2579688" y="1974851"/>
                </a:lnTo>
                <a:lnTo>
                  <a:pt x="2567782" y="1979613"/>
                </a:lnTo>
                <a:lnTo>
                  <a:pt x="2554288" y="1983582"/>
                </a:lnTo>
                <a:lnTo>
                  <a:pt x="2540794" y="1985170"/>
                </a:lnTo>
                <a:lnTo>
                  <a:pt x="2526507" y="1985963"/>
                </a:lnTo>
                <a:lnTo>
                  <a:pt x="2513013" y="1985963"/>
                </a:lnTo>
                <a:lnTo>
                  <a:pt x="2498725" y="1983582"/>
                </a:lnTo>
                <a:lnTo>
                  <a:pt x="2486025" y="1980407"/>
                </a:lnTo>
                <a:lnTo>
                  <a:pt x="2472532" y="1976438"/>
                </a:lnTo>
                <a:lnTo>
                  <a:pt x="2460625" y="1970882"/>
                </a:lnTo>
                <a:lnTo>
                  <a:pt x="2449513" y="1964532"/>
                </a:lnTo>
                <a:lnTo>
                  <a:pt x="2438401" y="1955801"/>
                </a:lnTo>
                <a:lnTo>
                  <a:pt x="2428875" y="1947863"/>
                </a:lnTo>
                <a:lnTo>
                  <a:pt x="2420938" y="1938338"/>
                </a:lnTo>
                <a:lnTo>
                  <a:pt x="2412207" y="1927226"/>
                </a:lnTo>
                <a:lnTo>
                  <a:pt x="2405063" y="1916907"/>
                </a:lnTo>
                <a:lnTo>
                  <a:pt x="2399507" y="1905001"/>
                </a:lnTo>
                <a:lnTo>
                  <a:pt x="2395538" y="1892301"/>
                </a:lnTo>
                <a:lnTo>
                  <a:pt x="2391569" y="1879601"/>
                </a:lnTo>
                <a:lnTo>
                  <a:pt x="2389982" y="1865313"/>
                </a:lnTo>
                <a:lnTo>
                  <a:pt x="2388394" y="1851820"/>
                </a:lnTo>
                <a:lnTo>
                  <a:pt x="2388394" y="1840707"/>
                </a:lnTo>
                <a:lnTo>
                  <a:pt x="2386013" y="1819276"/>
                </a:lnTo>
                <a:lnTo>
                  <a:pt x="2382838" y="1787526"/>
                </a:lnTo>
                <a:lnTo>
                  <a:pt x="2378075" y="1747045"/>
                </a:lnTo>
                <a:lnTo>
                  <a:pt x="2374107" y="1724026"/>
                </a:lnTo>
                <a:lnTo>
                  <a:pt x="2370138" y="1701007"/>
                </a:lnTo>
                <a:lnTo>
                  <a:pt x="2364582" y="1675607"/>
                </a:lnTo>
                <a:lnTo>
                  <a:pt x="2357438" y="1648620"/>
                </a:lnTo>
                <a:lnTo>
                  <a:pt x="2350294" y="1621632"/>
                </a:lnTo>
                <a:lnTo>
                  <a:pt x="2341563" y="1593057"/>
                </a:lnTo>
                <a:lnTo>
                  <a:pt x="2332038" y="1564482"/>
                </a:lnTo>
                <a:lnTo>
                  <a:pt x="2320132" y="1535113"/>
                </a:lnTo>
                <a:lnTo>
                  <a:pt x="2308225" y="1506538"/>
                </a:lnTo>
                <a:lnTo>
                  <a:pt x="2293938" y="1477170"/>
                </a:lnTo>
                <a:lnTo>
                  <a:pt x="2278063" y="1447801"/>
                </a:lnTo>
                <a:lnTo>
                  <a:pt x="2260600" y="1419226"/>
                </a:lnTo>
                <a:lnTo>
                  <a:pt x="2242344" y="1390651"/>
                </a:lnTo>
                <a:lnTo>
                  <a:pt x="2232025" y="1377157"/>
                </a:lnTo>
                <a:lnTo>
                  <a:pt x="2221707" y="1363663"/>
                </a:lnTo>
                <a:lnTo>
                  <a:pt x="2209800" y="1350169"/>
                </a:lnTo>
                <a:lnTo>
                  <a:pt x="2198688" y="1336676"/>
                </a:lnTo>
                <a:lnTo>
                  <a:pt x="2186782" y="1324769"/>
                </a:lnTo>
                <a:lnTo>
                  <a:pt x="2174082" y="1311276"/>
                </a:lnTo>
                <a:lnTo>
                  <a:pt x="2161382" y="1299369"/>
                </a:lnTo>
                <a:lnTo>
                  <a:pt x="2147094" y="1288257"/>
                </a:lnTo>
                <a:lnTo>
                  <a:pt x="2133600" y="1276351"/>
                </a:lnTo>
                <a:lnTo>
                  <a:pt x="2118519" y="1265238"/>
                </a:lnTo>
                <a:lnTo>
                  <a:pt x="2104232" y="1254919"/>
                </a:lnTo>
                <a:lnTo>
                  <a:pt x="2088357" y="1244601"/>
                </a:lnTo>
                <a:lnTo>
                  <a:pt x="2072482" y="1235076"/>
                </a:lnTo>
                <a:lnTo>
                  <a:pt x="2055019" y="1226344"/>
                </a:lnTo>
                <a:lnTo>
                  <a:pt x="2038350" y="1216819"/>
                </a:lnTo>
                <a:lnTo>
                  <a:pt x="2019300" y="1208882"/>
                </a:lnTo>
                <a:lnTo>
                  <a:pt x="2001044" y="1201738"/>
                </a:lnTo>
                <a:lnTo>
                  <a:pt x="1981994" y="1193801"/>
                </a:lnTo>
                <a:lnTo>
                  <a:pt x="1962150" y="1187451"/>
                </a:lnTo>
                <a:lnTo>
                  <a:pt x="1940719" y="1181894"/>
                </a:lnTo>
                <a:lnTo>
                  <a:pt x="1920082" y="1177132"/>
                </a:lnTo>
                <a:lnTo>
                  <a:pt x="1898650" y="1172369"/>
                </a:lnTo>
                <a:lnTo>
                  <a:pt x="1851819" y="1164432"/>
                </a:lnTo>
                <a:lnTo>
                  <a:pt x="1806575" y="1158082"/>
                </a:lnTo>
                <a:lnTo>
                  <a:pt x="1761331" y="1154113"/>
                </a:lnTo>
                <a:lnTo>
                  <a:pt x="1717675" y="1150938"/>
                </a:lnTo>
                <a:lnTo>
                  <a:pt x="1674019" y="1150144"/>
                </a:lnTo>
                <a:lnTo>
                  <a:pt x="1632744" y="1150938"/>
                </a:lnTo>
                <a:lnTo>
                  <a:pt x="1592263" y="1153319"/>
                </a:lnTo>
                <a:lnTo>
                  <a:pt x="1550988" y="1156494"/>
                </a:lnTo>
                <a:lnTo>
                  <a:pt x="1512888" y="1162051"/>
                </a:lnTo>
                <a:lnTo>
                  <a:pt x="1474788" y="1169988"/>
                </a:lnTo>
                <a:lnTo>
                  <a:pt x="1437481" y="1177926"/>
                </a:lnTo>
                <a:lnTo>
                  <a:pt x="1401763" y="1188244"/>
                </a:lnTo>
                <a:lnTo>
                  <a:pt x="1366838" y="1200151"/>
                </a:lnTo>
                <a:lnTo>
                  <a:pt x="1333500" y="1213644"/>
                </a:lnTo>
                <a:lnTo>
                  <a:pt x="1300956" y="1228726"/>
                </a:lnTo>
                <a:lnTo>
                  <a:pt x="1270000" y="1244601"/>
                </a:lnTo>
                <a:lnTo>
                  <a:pt x="1239838" y="1262857"/>
                </a:lnTo>
                <a:lnTo>
                  <a:pt x="1210469" y="1281907"/>
                </a:lnTo>
                <a:lnTo>
                  <a:pt x="1182688" y="1303338"/>
                </a:lnTo>
                <a:lnTo>
                  <a:pt x="1156494" y="1325563"/>
                </a:lnTo>
                <a:lnTo>
                  <a:pt x="1131094" y="1349376"/>
                </a:lnTo>
                <a:lnTo>
                  <a:pt x="1107281" y="1375569"/>
                </a:lnTo>
                <a:lnTo>
                  <a:pt x="1084263" y="1401763"/>
                </a:lnTo>
                <a:lnTo>
                  <a:pt x="1063625" y="1429544"/>
                </a:lnTo>
                <a:lnTo>
                  <a:pt x="1043781" y="1459707"/>
                </a:lnTo>
                <a:lnTo>
                  <a:pt x="1024731" y="1491457"/>
                </a:lnTo>
                <a:lnTo>
                  <a:pt x="1008063" y="1524001"/>
                </a:lnTo>
                <a:lnTo>
                  <a:pt x="992188" y="1557338"/>
                </a:lnTo>
                <a:lnTo>
                  <a:pt x="977900" y="1592263"/>
                </a:lnTo>
                <a:lnTo>
                  <a:pt x="965200" y="1628776"/>
                </a:lnTo>
                <a:lnTo>
                  <a:pt x="954088" y="1667670"/>
                </a:lnTo>
                <a:lnTo>
                  <a:pt x="944563" y="1706563"/>
                </a:lnTo>
                <a:lnTo>
                  <a:pt x="938213" y="1731170"/>
                </a:lnTo>
                <a:lnTo>
                  <a:pt x="934244" y="1755776"/>
                </a:lnTo>
                <a:lnTo>
                  <a:pt x="931069" y="1778795"/>
                </a:lnTo>
                <a:lnTo>
                  <a:pt x="929481" y="1802607"/>
                </a:lnTo>
                <a:lnTo>
                  <a:pt x="927894" y="1826420"/>
                </a:lnTo>
                <a:lnTo>
                  <a:pt x="927100" y="1849438"/>
                </a:lnTo>
                <a:lnTo>
                  <a:pt x="927100" y="1871663"/>
                </a:lnTo>
                <a:lnTo>
                  <a:pt x="927894" y="1893888"/>
                </a:lnTo>
                <a:lnTo>
                  <a:pt x="929481" y="1916113"/>
                </a:lnTo>
                <a:lnTo>
                  <a:pt x="931863" y="1938338"/>
                </a:lnTo>
                <a:lnTo>
                  <a:pt x="934244" y="1958976"/>
                </a:lnTo>
                <a:lnTo>
                  <a:pt x="938213" y="1979613"/>
                </a:lnTo>
                <a:lnTo>
                  <a:pt x="942975" y="2000251"/>
                </a:lnTo>
                <a:lnTo>
                  <a:pt x="946944" y="2019301"/>
                </a:lnTo>
                <a:lnTo>
                  <a:pt x="952500" y="2038351"/>
                </a:lnTo>
                <a:lnTo>
                  <a:pt x="958056" y="2057401"/>
                </a:lnTo>
                <a:lnTo>
                  <a:pt x="963613" y="2074070"/>
                </a:lnTo>
                <a:lnTo>
                  <a:pt x="969963" y="2091532"/>
                </a:lnTo>
                <a:lnTo>
                  <a:pt x="977900" y="2108201"/>
                </a:lnTo>
                <a:lnTo>
                  <a:pt x="985044" y="2124076"/>
                </a:lnTo>
                <a:lnTo>
                  <a:pt x="992188" y="2138363"/>
                </a:lnTo>
                <a:lnTo>
                  <a:pt x="1000125" y="2153445"/>
                </a:lnTo>
                <a:lnTo>
                  <a:pt x="1008856" y="2166145"/>
                </a:lnTo>
                <a:lnTo>
                  <a:pt x="1017588" y="2179638"/>
                </a:lnTo>
                <a:lnTo>
                  <a:pt x="1025525" y="2190751"/>
                </a:lnTo>
                <a:lnTo>
                  <a:pt x="1035050" y="2201863"/>
                </a:lnTo>
                <a:lnTo>
                  <a:pt x="1043781" y="2212182"/>
                </a:lnTo>
                <a:lnTo>
                  <a:pt x="1052513" y="2220913"/>
                </a:lnTo>
                <a:lnTo>
                  <a:pt x="1062831" y="2228851"/>
                </a:lnTo>
                <a:lnTo>
                  <a:pt x="1071563" y="2235995"/>
                </a:lnTo>
                <a:lnTo>
                  <a:pt x="1081088" y="2241551"/>
                </a:lnTo>
                <a:lnTo>
                  <a:pt x="1090613" y="2246313"/>
                </a:lnTo>
                <a:lnTo>
                  <a:pt x="1098550" y="2249488"/>
                </a:lnTo>
                <a:lnTo>
                  <a:pt x="1107281" y="2251870"/>
                </a:lnTo>
                <a:lnTo>
                  <a:pt x="1115219" y="2252663"/>
                </a:lnTo>
                <a:lnTo>
                  <a:pt x="1124744" y="2252663"/>
                </a:lnTo>
                <a:lnTo>
                  <a:pt x="1133475" y="2251870"/>
                </a:lnTo>
                <a:lnTo>
                  <a:pt x="1142206" y="2249488"/>
                </a:lnTo>
                <a:lnTo>
                  <a:pt x="1151731" y="2246313"/>
                </a:lnTo>
                <a:lnTo>
                  <a:pt x="1160463" y="2242345"/>
                </a:lnTo>
                <a:lnTo>
                  <a:pt x="1169988" y="2236788"/>
                </a:lnTo>
                <a:lnTo>
                  <a:pt x="1180306" y="2230438"/>
                </a:lnTo>
                <a:lnTo>
                  <a:pt x="1189831" y="2222501"/>
                </a:lnTo>
                <a:lnTo>
                  <a:pt x="1199356" y="2213770"/>
                </a:lnTo>
                <a:lnTo>
                  <a:pt x="1209675" y="2204245"/>
                </a:lnTo>
                <a:lnTo>
                  <a:pt x="1219200" y="2193132"/>
                </a:lnTo>
                <a:lnTo>
                  <a:pt x="1229519" y="2181226"/>
                </a:lnTo>
                <a:lnTo>
                  <a:pt x="1239838" y="2167732"/>
                </a:lnTo>
                <a:lnTo>
                  <a:pt x="1272381" y="2126457"/>
                </a:lnTo>
                <a:lnTo>
                  <a:pt x="1304925" y="2088357"/>
                </a:lnTo>
                <a:lnTo>
                  <a:pt x="1337469" y="2052638"/>
                </a:lnTo>
                <a:lnTo>
                  <a:pt x="1370013" y="2018507"/>
                </a:lnTo>
                <a:lnTo>
                  <a:pt x="1402556" y="1987551"/>
                </a:lnTo>
                <a:lnTo>
                  <a:pt x="1419225" y="1973263"/>
                </a:lnTo>
                <a:lnTo>
                  <a:pt x="1435100" y="1958976"/>
                </a:lnTo>
                <a:lnTo>
                  <a:pt x="1452563" y="1946276"/>
                </a:lnTo>
                <a:lnTo>
                  <a:pt x="1468438" y="1934370"/>
                </a:lnTo>
                <a:lnTo>
                  <a:pt x="1485106" y="1921670"/>
                </a:lnTo>
                <a:lnTo>
                  <a:pt x="1500981" y="1911351"/>
                </a:lnTo>
                <a:lnTo>
                  <a:pt x="1517650" y="1900238"/>
                </a:lnTo>
                <a:lnTo>
                  <a:pt x="1534319" y="1890713"/>
                </a:lnTo>
                <a:lnTo>
                  <a:pt x="1550194" y="1881982"/>
                </a:lnTo>
                <a:lnTo>
                  <a:pt x="1567657" y="1872457"/>
                </a:lnTo>
                <a:lnTo>
                  <a:pt x="1583531" y="1865313"/>
                </a:lnTo>
                <a:lnTo>
                  <a:pt x="1600200" y="1858170"/>
                </a:lnTo>
                <a:lnTo>
                  <a:pt x="1616075" y="1851820"/>
                </a:lnTo>
                <a:lnTo>
                  <a:pt x="1632744" y="1846263"/>
                </a:lnTo>
                <a:lnTo>
                  <a:pt x="1648619" y="1839913"/>
                </a:lnTo>
                <a:lnTo>
                  <a:pt x="1666081" y="1835945"/>
                </a:lnTo>
                <a:lnTo>
                  <a:pt x="1682750" y="1831976"/>
                </a:lnTo>
                <a:lnTo>
                  <a:pt x="1698625" y="1828801"/>
                </a:lnTo>
                <a:lnTo>
                  <a:pt x="1715294" y="1826420"/>
                </a:lnTo>
                <a:lnTo>
                  <a:pt x="1731169" y="1824832"/>
                </a:lnTo>
                <a:lnTo>
                  <a:pt x="1747838" y="1823245"/>
                </a:lnTo>
                <a:lnTo>
                  <a:pt x="1763713" y="1822451"/>
                </a:lnTo>
                <a:lnTo>
                  <a:pt x="1769269" y="1822451"/>
                </a:lnTo>
                <a:lnTo>
                  <a:pt x="1793081" y="1823245"/>
                </a:lnTo>
                <a:lnTo>
                  <a:pt x="1817688" y="1825626"/>
                </a:lnTo>
                <a:lnTo>
                  <a:pt x="1842294" y="1829595"/>
                </a:lnTo>
                <a:lnTo>
                  <a:pt x="1866107" y="1834357"/>
                </a:lnTo>
                <a:lnTo>
                  <a:pt x="1889919" y="1840707"/>
                </a:lnTo>
                <a:lnTo>
                  <a:pt x="1912144" y="1850232"/>
                </a:lnTo>
                <a:lnTo>
                  <a:pt x="1935163" y="1858963"/>
                </a:lnTo>
                <a:lnTo>
                  <a:pt x="1958182" y="1870076"/>
                </a:lnTo>
                <a:lnTo>
                  <a:pt x="1980407" y="1882776"/>
                </a:lnTo>
                <a:lnTo>
                  <a:pt x="2001044" y="1897063"/>
                </a:lnTo>
                <a:lnTo>
                  <a:pt x="2022475" y="1912938"/>
                </a:lnTo>
                <a:lnTo>
                  <a:pt x="2043113" y="1928813"/>
                </a:lnTo>
                <a:lnTo>
                  <a:pt x="2063750" y="1947070"/>
                </a:lnTo>
                <a:lnTo>
                  <a:pt x="2082800" y="1967707"/>
                </a:lnTo>
                <a:lnTo>
                  <a:pt x="2102644" y="1987551"/>
                </a:lnTo>
                <a:lnTo>
                  <a:pt x="2120900" y="2010570"/>
                </a:lnTo>
                <a:lnTo>
                  <a:pt x="2136775" y="2031207"/>
                </a:lnTo>
                <a:lnTo>
                  <a:pt x="2151063" y="2052638"/>
                </a:lnTo>
                <a:lnTo>
                  <a:pt x="2164557" y="2074070"/>
                </a:lnTo>
                <a:lnTo>
                  <a:pt x="2175669" y="2096295"/>
                </a:lnTo>
                <a:lnTo>
                  <a:pt x="2186782" y="2118520"/>
                </a:lnTo>
                <a:lnTo>
                  <a:pt x="2195513" y="2141538"/>
                </a:lnTo>
                <a:lnTo>
                  <a:pt x="2202657" y="2163763"/>
                </a:lnTo>
                <a:lnTo>
                  <a:pt x="2209007" y="2187576"/>
                </a:lnTo>
                <a:lnTo>
                  <a:pt x="2214563" y="2211388"/>
                </a:lnTo>
                <a:lnTo>
                  <a:pt x="2218532" y="2235995"/>
                </a:lnTo>
                <a:lnTo>
                  <a:pt x="2220913" y="2260601"/>
                </a:lnTo>
                <a:lnTo>
                  <a:pt x="2221707" y="2284413"/>
                </a:lnTo>
                <a:lnTo>
                  <a:pt x="2221707" y="2309020"/>
                </a:lnTo>
                <a:lnTo>
                  <a:pt x="2220119" y="2334420"/>
                </a:lnTo>
                <a:lnTo>
                  <a:pt x="2216944" y="2359820"/>
                </a:lnTo>
                <a:lnTo>
                  <a:pt x="2212975" y="2385220"/>
                </a:lnTo>
                <a:lnTo>
                  <a:pt x="2207419" y="2410620"/>
                </a:lnTo>
                <a:lnTo>
                  <a:pt x="2200275" y="2436020"/>
                </a:lnTo>
                <a:lnTo>
                  <a:pt x="2193132" y="2461420"/>
                </a:lnTo>
                <a:lnTo>
                  <a:pt x="2183607" y="2487613"/>
                </a:lnTo>
                <a:lnTo>
                  <a:pt x="2172494" y="2513013"/>
                </a:lnTo>
                <a:lnTo>
                  <a:pt x="2161382" y="2539207"/>
                </a:lnTo>
                <a:lnTo>
                  <a:pt x="2147888" y="2565401"/>
                </a:lnTo>
                <a:lnTo>
                  <a:pt x="2133600" y="2590801"/>
                </a:lnTo>
                <a:lnTo>
                  <a:pt x="2117725" y="2616995"/>
                </a:lnTo>
                <a:lnTo>
                  <a:pt x="2101850" y="2643188"/>
                </a:lnTo>
                <a:lnTo>
                  <a:pt x="2082800" y="2667795"/>
                </a:lnTo>
                <a:lnTo>
                  <a:pt x="2064544" y="2693195"/>
                </a:lnTo>
                <a:lnTo>
                  <a:pt x="2043907" y="2719388"/>
                </a:lnTo>
                <a:lnTo>
                  <a:pt x="2021682" y="2744789"/>
                </a:lnTo>
                <a:lnTo>
                  <a:pt x="1998663" y="2769395"/>
                </a:lnTo>
                <a:lnTo>
                  <a:pt x="1974057" y="2794795"/>
                </a:lnTo>
                <a:lnTo>
                  <a:pt x="1943100" y="2824957"/>
                </a:lnTo>
                <a:lnTo>
                  <a:pt x="1912938" y="2851945"/>
                </a:lnTo>
                <a:lnTo>
                  <a:pt x="1886744" y="2875757"/>
                </a:lnTo>
                <a:lnTo>
                  <a:pt x="1861344" y="2897189"/>
                </a:lnTo>
                <a:lnTo>
                  <a:pt x="1825625" y="2927351"/>
                </a:lnTo>
                <a:lnTo>
                  <a:pt x="1812131" y="2940051"/>
                </a:lnTo>
                <a:lnTo>
                  <a:pt x="1801019" y="2951957"/>
                </a:lnTo>
                <a:lnTo>
                  <a:pt x="1790700" y="2962276"/>
                </a:lnTo>
                <a:lnTo>
                  <a:pt x="1783557" y="2974182"/>
                </a:lnTo>
                <a:lnTo>
                  <a:pt x="1777207" y="2984501"/>
                </a:lnTo>
                <a:lnTo>
                  <a:pt x="1774031" y="2996407"/>
                </a:lnTo>
                <a:lnTo>
                  <a:pt x="1771650" y="3008313"/>
                </a:lnTo>
                <a:lnTo>
                  <a:pt x="1770857" y="3021013"/>
                </a:lnTo>
                <a:lnTo>
                  <a:pt x="1771650" y="3036095"/>
                </a:lnTo>
                <a:lnTo>
                  <a:pt x="1774825" y="3051176"/>
                </a:lnTo>
                <a:lnTo>
                  <a:pt x="1778794" y="3070226"/>
                </a:lnTo>
                <a:lnTo>
                  <a:pt x="1783557" y="3091657"/>
                </a:lnTo>
                <a:lnTo>
                  <a:pt x="1798638" y="3140870"/>
                </a:lnTo>
                <a:lnTo>
                  <a:pt x="1809750" y="3179764"/>
                </a:lnTo>
                <a:lnTo>
                  <a:pt x="1818481" y="3216276"/>
                </a:lnTo>
                <a:lnTo>
                  <a:pt x="1825625" y="3251995"/>
                </a:lnTo>
                <a:lnTo>
                  <a:pt x="1832769" y="3286126"/>
                </a:lnTo>
                <a:lnTo>
                  <a:pt x="1836738" y="3318670"/>
                </a:lnTo>
                <a:lnTo>
                  <a:pt x="1839913" y="3351214"/>
                </a:lnTo>
                <a:lnTo>
                  <a:pt x="1840707" y="3381376"/>
                </a:lnTo>
                <a:lnTo>
                  <a:pt x="1841500" y="3410745"/>
                </a:lnTo>
                <a:lnTo>
                  <a:pt x="1839913" y="3438526"/>
                </a:lnTo>
                <a:lnTo>
                  <a:pt x="1837531" y="3464720"/>
                </a:lnTo>
                <a:lnTo>
                  <a:pt x="1834357" y="3490914"/>
                </a:lnTo>
                <a:lnTo>
                  <a:pt x="1829594" y="3515520"/>
                </a:lnTo>
                <a:lnTo>
                  <a:pt x="1823244" y="3539332"/>
                </a:lnTo>
                <a:lnTo>
                  <a:pt x="1816100" y="3562351"/>
                </a:lnTo>
                <a:lnTo>
                  <a:pt x="1808957" y="3582989"/>
                </a:lnTo>
                <a:lnTo>
                  <a:pt x="1800225" y="3603626"/>
                </a:lnTo>
                <a:lnTo>
                  <a:pt x="1789907" y="3623470"/>
                </a:lnTo>
                <a:lnTo>
                  <a:pt x="1779588" y="3641726"/>
                </a:lnTo>
                <a:lnTo>
                  <a:pt x="1767681" y="3659982"/>
                </a:lnTo>
                <a:lnTo>
                  <a:pt x="1756569" y="3677445"/>
                </a:lnTo>
                <a:lnTo>
                  <a:pt x="1743869" y="3692526"/>
                </a:lnTo>
                <a:lnTo>
                  <a:pt x="1730375" y="3707607"/>
                </a:lnTo>
                <a:lnTo>
                  <a:pt x="1717675" y="3721895"/>
                </a:lnTo>
                <a:lnTo>
                  <a:pt x="1702594" y="3735389"/>
                </a:lnTo>
                <a:lnTo>
                  <a:pt x="1689100" y="3748089"/>
                </a:lnTo>
                <a:lnTo>
                  <a:pt x="1673225" y="3759201"/>
                </a:lnTo>
                <a:lnTo>
                  <a:pt x="1658938" y="3771107"/>
                </a:lnTo>
                <a:lnTo>
                  <a:pt x="1643063" y="3780632"/>
                </a:lnTo>
                <a:lnTo>
                  <a:pt x="1627981" y="3790157"/>
                </a:lnTo>
                <a:lnTo>
                  <a:pt x="1611313" y="3799682"/>
                </a:lnTo>
                <a:lnTo>
                  <a:pt x="1596231" y="3808414"/>
                </a:lnTo>
                <a:lnTo>
                  <a:pt x="1579563" y="3815557"/>
                </a:lnTo>
                <a:lnTo>
                  <a:pt x="1560513" y="3824289"/>
                </a:lnTo>
                <a:lnTo>
                  <a:pt x="1541463" y="3831432"/>
                </a:lnTo>
                <a:lnTo>
                  <a:pt x="1521619" y="3836989"/>
                </a:lnTo>
                <a:lnTo>
                  <a:pt x="1500981" y="3841751"/>
                </a:lnTo>
                <a:lnTo>
                  <a:pt x="1480344" y="3845720"/>
                </a:lnTo>
                <a:lnTo>
                  <a:pt x="1458913" y="3848895"/>
                </a:lnTo>
                <a:lnTo>
                  <a:pt x="1436688" y="3851276"/>
                </a:lnTo>
                <a:lnTo>
                  <a:pt x="1415256" y="3851276"/>
                </a:lnTo>
                <a:lnTo>
                  <a:pt x="1397794" y="3851276"/>
                </a:lnTo>
                <a:lnTo>
                  <a:pt x="1380331" y="3849689"/>
                </a:lnTo>
                <a:lnTo>
                  <a:pt x="1363663" y="3848101"/>
                </a:lnTo>
                <a:lnTo>
                  <a:pt x="1346200" y="3845720"/>
                </a:lnTo>
                <a:lnTo>
                  <a:pt x="1329531" y="3842545"/>
                </a:lnTo>
                <a:lnTo>
                  <a:pt x="1311275" y="3839370"/>
                </a:lnTo>
                <a:lnTo>
                  <a:pt x="1293813" y="3835401"/>
                </a:lnTo>
                <a:lnTo>
                  <a:pt x="1276350" y="3829845"/>
                </a:lnTo>
                <a:lnTo>
                  <a:pt x="1258888" y="3825082"/>
                </a:lnTo>
                <a:lnTo>
                  <a:pt x="1241425" y="3817939"/>
                </a:lnTo>
                <a:lnTo>
                  <a:pt x="1223963" y="3810795"/>
                </a:lnTo>
                <a:lnTo>
                  <a:pt x="1205706" y="3803651"/>
                </a:lnTo>
                <a:lnTo>
                  <a:pt x="1189038" y="3795714"/>
                </a:lnTo>
                <a:lnTo>
                  <a:pt x="1171575" y="3785395"/>
                </a:lnTo>
                <a:lnTo>
                  <a:pt x="1154906" y="3775870"/>
                </a:lnTo>
                <a:lnTo>
                  <a:pt x="1137444" y="3766345"/>
                </a:lnTo>
                <a:lnTo>
                  <a:pt x="1120775" y="3754439"/>
                </a:lnTo>
                <a:lnTo>
                  <a:pt x="1104106" y="3742532"/>
                </a:lnTo>
                <a:lnTo>
                  <a:pt x="1087438" y="3729832"/>
                </a:lnTo>
                <a:lnTo>
                  <a:pt x="1071563" y="3717132"/>
                </a:lnTo>
                <a:lnTo>
                  <a:pt x="1054894" y="3702845"/>
                </a:lnTo>
                <a:lnTo>
                  <a:pt x="1039813" y="3688557"/>
                </a:lnTo>
                <a:lnTo>
                  <a:pt x="1023938" y="3672682"/>
                </a:lnTo>
                <a:lnTo>
                  <a:pt x="1008856" y="3656807"/>
                </a:lnTo>
                <a:lnTo>
                  <a:pt x="993775" y="3639345"/>
                </a:lnTo>
                <a:lnTo>
                  <a:pt x="979488" y="3622676"/>
                </a:lnTo>
                <a:lnTo>
                  <a:pt x="964406" y="3603626"/>
                </a:lnTo>
                <a:lnTo>
                  <a:pt x="950913" y="3584576"/>
                </a:lnTo>
                <a:lnTo>
                  <a:pt x="937419" y="3565526"/>
                </a:lnTo>
                <a:lnTo>
                  <a:pt x="924719" y="3544095"/>
                </a:lnTo>
                <a:lnTo>
                  <a:pt x="911225" y="3522664"/>
                </a:lnTo>
                <a:lnTo>
                  <a:pt x="899319" y="3501232"/>
                </a:lnTo>
                <a:lnTo>
                  <a:pt x="893763" y="3488532"/>
                </a:lnTo>
                <a:lnTo>
                  <a:pt x="889000" y="3475832"/>
                </a:lnTo>
                <a:lnTo>
                  <a:pt x="885825" y="3462339"/>
                </a:lnTo>
                <a:lnTo>
                  <a:pt x="884238" y="3449639"/>
                </a:lnTo>
                <a:lnTo>
                  <a:pt x="882650" y="3435351"/>
                </a:lnTo>
                <a:lnTo>
                  <a:pt x="884238" y="3422651"/>
                </a:lnTo>
                <a:lnTo>
                  <a:pt x="886619" y="3409951"/>
                </a:lnTo>
                <a:lnTo>
                  <a:pt x="889794" y="3397251"/>
                </a:lnTo>
                <a:lnTo>
                  <a:pt x="893763" y="3384551"/>
                </a:lnTo>
                <a:lnTo>
                  <a:pt x="899319" y="3372645"/>
                </a:lnTo>
                <a:lnTo>
                  <a:pt x="905669" y="3361532"/>
                </a:lnTo>
                <a:lnTo>
                  <a:pt x="914400" y="3351214"/>
                </a:lnTo>
                <a:lnTo>
                  <a:pt x="923131" y="3340895"/>
                </a:lnTo>
                <a:lnTo>
                  <a:pt x="932656" y="3331370"/>
                </a:lnTo>
                <a:lnTo>
                  <a:pt x="943769" y="3323432"/>
                </a:lnTo>
                <a:lnTo>
                  <a:pt x="955675" y="3315495"/>
                </a:lnTo>
                <a:lnTo>
                  <a:pt x="968375" y="3309939"/>
                </a:lnTo>
                <a:lnTo>
                  <a:pt x="981075" y="3305176"/>
                </a:lnTo>
                <a:lnTo>
                  <a:pt x="994569" y="3302001"/>
                </a:lnTo>
                <a:lnTo>
                  <a:pt x="1008063" y="3300414"/>
                </a:lnTo>
                <a:lnTo>
                  <a:pt x="1020763" y="3299620"/>
                </a:lnTo>
                <a:lnTo>
                  <a:pt x="1034256" y="3300414"/>
                </a:lnTo>
                <a:lnTo>
                  <a:pt x="1046956" y="3302795"/>
                </a:lnTo>
                <a:lnTo>
                  <a:pt x="1059656" y="3305970"/>
                </a:lnTo>
                <a:lnTo>
                  <a:pt x="1072356" y="3309939"/>
                </a:lnTo>
                <a:lnTo>
                  <a:pt x="1083469" y="3315495"/>
                </a:lnTo>
                <a:lnTo>
                  <a:pt x="1095375" y="3322639"/>
                </a:lnTo>
                <a:lnTo>
                  <a:pt x="1106488" y="3330576"/>
                </a:lnTo>
                <a:lnTo>
                  <a:pt x="1116013" y="3339307"/>
                </a:lnTo>
                <a:lnTo>
                  <a:pt x="1125538" y="3349626"/>
                </a:lnTo>
                <a:lnTo>
                  <a:pt x="1133475" y="3359945"/>
                </a:lnTo>
                <a:lnTo>
                  <a:pt x="1140619" y="3371851"/>
                </a:lnTo>
                <a:lnTo>
                  <a:pt x="1150938" y="3390107"/>
                </a:lnTo>
                <a:lnTo>
                  <a:pt x="1161256" y="3406776"/>
                </a:lnTo>
                <a:lnTo>
                  <a:pt x="1171575" y="3422651"/>
                </a:lnTo>
                <a:lnTo>
                  <a:pt x="1182688" y="3438526"/>
                </a:lnTo>
                <a:lnTo>
                  <a:pt x="1193006" y="3452020"/>
                </a:lnTo>
                <a:lnTo>
                  <a:pt x="1204119" y="3465514"/>
                </a:lnTo>
                <a:lnTo>
                  <a:pt x="1216025" y="3478214"/>
                </a:lnTo>
                <a:lnTo>
                  <a:pt x="1227138" y="3489326"/>
                </a:lnTo>
                <a:lnTo>
                  <a:pt x="1239044" y="3500439"/>
                </a:lnTo>
                <a:lnTo>
                  <a:pt x="1250156" y="3509964"/>
                </a:lnTo>
                <a:lnTo>
                  <a:pt x="1261269" y="3519489"/>
                </a:lnTo>
                <a:lnTo>
                  <a:pt x="1273175" y="3528220"/>
                </a:lnTo>
                <a:lnTo>
                  <a:pt x="1285081" y="3535364"/>
                </a:lnTo>
                <a:lnTo>
                  <a:pt x="1296988" y="3542507"/>
                </a:lnTo>
                <a:lnTo>
                  <a:pt x="1308100" y="3548857"/>
                </a:lnTo>
                <a:lnTo>
                  <a:pt x="1319213" y="3554414"/>
                </a:lnTo>
                <a:lnTo>
                  <a:pt x="1330325" y="3559970"/>
                </a:lnTo>
                <a:lnTo>
                  <a:pt x="1341438" y="3563939"/>
                </a:lnTo>
                <a:lnTo>
                  <a:pt x="1351756" y="3567114"/>
                </a:lnTo>
                <a:lnTo>
                  <a:pt x="1362869" y="3570289"/>
                </a:lnTo>
                <a:lnTo>
                  <a:pt x="1373188" y="3572670"/>
                </a:lnTo>
                <a:lnTo>
                  <a:pt x="1382713" y="3575051"/>
                </a:lnTo>
                <a:lnTo>
                  <a:pt x="1402556" y="3576639"/>
                </a:lnTo>
                <a:lnTo>
                  <a:pt x="1420813" y="3577432"/>
                </a:lnTo>
                <a:lnTo>
                  <a:pt x="1436688" y="3575845"/>
                </a:lnTo>
                <a:lnTo>
                  <a:pt x="1444625" y="3574257"/>
                </a:lnTo>
                <a:lnTo>
                  <a:pt x="1451769" y="3572670"/>
                </a:lnTo>
                <a:lnTo>
                  <a:pt x="1458119" y="3570289"/>
                </a:lnTo>
                <a:lnTo>
                  <a:pt x="1463675" y="3567907"/>
                </a:lnTo>
                <a:lnTo>
                  <a:pt x="1473994" y="3563939"/>
                </a:lnTo>
                <a:lnTo>
                  <a:pt x="1485106" y="3558382"/>
                </a:lnTo>
                <a:lnTo>
                  <a:pt x="1496219" y="3550445"/>
                </a:lnTo>
                <a:lnTo>
                  <a:pt x="1508125" y="3542507"/>
                </a:lnTo>
                <a:lnTo>
                  <a:pt x="1520031" y="3532189"/>
                </a:lnTo>
                <a:lnTo>
                  <a:pt x="1525588" y="3526632"/>
                </a:lnTo>
                <a:lnTo>
                  <a:pt x="1530350" y="3519489"/>
                </a:lnTo>
                <a:lnTo>
                  <a:pt x="1536700" y="3513139"/>
                </a:lnTo>
                <a:lnTo>
                  <a:pt x="1541463" y="3505995"/>
                </a:lnTo>
                <a:lnTo>
                  <a:pt x="1546225" y="3498057"/>
                </a:lnTo>
                <a:lnTo>
                  <a:pt x="1550194" y="3488532"/>
                </a:lnTo>
                <a:lnTo>
                  <a:pt x="1554163" y="3479007"/>
                </a:lnTo>
                <a:lnTo>
                  <a:pt x="1557338" y="3468689"/>
                </a:lnTo>
                <a:lnTo>
                  <a:pt x="1560513" y="3456782"/>
                </a:lnTo>
                <a:lnTo>
                  <a:pt x="1563688" y="3444876"/>
                </a:lnTo>
                <a:lnTo>
                  <a:pt x="1566069" y="3431382"/>
                </a:lnTo>
                <a:lnTo>
                  <a:pt x="1566863" y="3417889"/>
                </a:lnTo>
                <a:lnTo>
                  <a:pt x="1567657" y="3402807"/>
                </a:lnTo>
                <a:lnTo>
                  <a:pt x="1567657" y="3387726"/>
                </a:lnTo>
                <a:lnTo>
                  <a:pt x="1566863" y="3370264"/>
                </a:lnTo>
                <a:lnTo>
                  <a:pt x="1565275" y="3352801"/>
                </a:lnTo>
                <a:lnTo>
                  <a:pt x="1562894" y="3333751"/>
                </a:lnTo>
                <a:lnTo>
                  <a:pt x="1558925" y="3313114"/>
                </a:lnTo>
                <a:lnTo>
                  <a:pt x="1554957" y="3292476"/>
                </a:lnTo>
                <a:lnTo>
                  <a:pt x="1550194" y="3270251"/>
                </a:lnTo>
                <a:lnTo>
                  <a:pt x="1543844" y="3245645"/>
                </a:lnTo>
                <a:lnTo>
                  <a:pt x="1536700" y="3221039"/>
                </a:lnTo>
                <a:lnTo>
                  <a:pt x="1528763" y="3193257"/>
                </a:lnTo>
                <a:lnTo>
                  <a:pt x="1521619" y="3166270"/>
                </a:lnTo>
                <a:lnTo>
                  <a:pt x="1516063" y="3140870"/>
                </a:lnTo>
                <a:lnTo>
                  <a:pt x="1511300" y="3117057"/>
                </a:lnTo>
                <a:lnTo>
                  <a:pt x="1507331" y="3094038"/>
                </a:lnTo>
                <a:lnTo>
                  <a:pt x="1504156" y="3071020"/>
                </a:lnTo>
                <a:lnTo>
                  <a:pt x="1500981" y="3048795"/>
                </a:lnTo>
                <a:lnTo>
                  <a:pt x="1500188" y="3028951"/>
                </a:lnTo>
                <a:lnTo>
                  <a:pt x="1499394" y="3009107"/>
                </a:lnTo>
                <a:lnTo>
                  <a:pt x="1500188" y="2989263"/>
                </a:lnTo>
                <a:lnTo>
                  <a:pt x="1501775" y="2971801"/>
                </a:lnTo>
                <a:lnTo>
                  <a:pt x="1504156" y="2953545"/>
                </a:lnTo>
                <a:lnTo>
                  <a:pt x="1507331" y="2936876"/>
                </a:lnTo>
                <a:lnTo>
                  <a:pt x="1511300" y="2920207"/>
                </a:lnTo>
                <a:lnTo>
                  <a:pt x="1515269" y="2904332"/>
                </a:lnTo>
                <a:lnTo>
                  <a:pt x="1520031" y="2889251"/>
                </a:lnTo>
                <a:lnTo>
                  <a:pt x="1526381" y="2874170"/>
                </a:lnTo>
                <a:lnTo>
                  <a:pt x="1533525" y="2860676"/>
                </a:lnTo>
                <a:lnTo>
                  <a:pt x="1540669" y="2846389"/>
                </a:lnTo>
                <a:lnTo>
                  <a:pt x="1547813" y="2833689"/>
                </a:lnTo>
                <a:lnTo>
                  <a:pt x="1556544" y="2820989"/>
                </a:lnTo>
                <a:lnTo>
                  <a:pt x="1566069" y="2807495"/>
                </a:lnTo>
                <a:lnTo>
                  <a:pt x="1574800" y="2795589"/>
                </a:lnTo>
                <a:lnTo>
                  <a:pt x="1585119" y="2782889"/>
                </a:lnTo>
                <a:lnTo>
                  <a:pt x="1607344" y="2759870"/>
                </a:lnTo>
                <a:lnTo>
                  <a:pt x="1631157" y="2736057"/>
                </a:lnTo>
                <a:lnTo>
                  <a:pt x="1656557" y="2713038"/>
                </a:lnTo>
                <a:lnTo>
                  <a:pt x="1683544" y="2689226"/>
                </a:lnTo>
                <a:lnTo>
                  <a:pt x="1730375" y="2648745"/>
                </a:lnTo>
                <a:lnTo>
                  <a:pt x="1754981" y="2625726"/>
                </a:lnTo>
                <a:lnTo>
                  <a:pt x="1781175" y="2601120"/>
                </a:lnTo>
                <a:lnTo>
                  <a:pt x="1793081" y="2588420"/>
                </a:lnTo>
                <a:lnTo>
                  <a:pt x="1808957" y="2571751"/>
                </a:lnTo>
                <a:lnTo>
                  <a:pt x="1824831" y="2553495"/>
                </a:lnTo>
                <a:lnTo>
                  <a:pt x="1843088" y="2531270"/>
                </a:lnTo>
                <a:lnTo>
                  <a:pt x="1861344" y="2507457"/>
                </a:lnTo>
                <a:lnTo>
                  <a:pt x="1878807" y="2481263"/>
                </a:lnTo>
                <a:lnTo>
                  <a:pt x="1896269" y="2454276"/>
                </a:lnTo>
                <a:lnTo>
                  <a:pt x="1904207" y="2439988"/>
                </a:lnTo>
                <a:lnTo>
                  <a:pt x="1912144" y="2424907"/>
                </a:lnTo>
                <a:lnTo>
                  <a:pt x="1919288" y="2410620"/>
                </a:lnTo>
                <a:lnTo>
                  <a:pt x="1925638" y="2395538"/>
                </a:lnTo>
                <a:lnTo>
                  <a:pt x="1931194" y="2380457"/>
                </a:lnTo>
                <a:lnTo>
                  <a:pt x="1935957" y="2364582"/>
                </a:lnTo>
                <a:lnTo>
                  <a:pt x="1940719" y="2349501"/>
                </a:lnTo>
                <a:lnTo>
                  <a:pt x="1943894" y="2333626"/>
                </a:lnTo>
                <a:lnTo>
                  <a:pt x="1946275" y="2318545"/>
                </a:lnTo>
                <a:lnTo>
                  <a:pt x="1947863" y="2301876"/>
                </a:lnTo>
                <a:lnTo>
                  <a:pt x="1947863" y="2286001"/>
                </a:lnTo>
                <a:lnTo>
                  <a:pt x="1946275" y="2270920"/>
                </a:lnTo>
                <a:lnTo>
                  <a:pt x="1943100" y="2255045"/>
                </a:lnTo>
                <a:lnTo>
                  <a:pt x="1939132" y="2240757"/>
                </a:lnTo>
                <a:lnTo>
                  <a:pt x="1933575" y="2224882"/>
                </a:lnTo>
                <a:lnTo>
                  <a:pt x="1927225" y="2210595"/>
                </a:lnTo>
                <a:lnTo>
                  <a:pt x="1918494" y="2195513"/>
                </a:lnTo>
                <a:lnTo>
                  <a:pt x="1907381" y="2181226"/>
                </a:lnTo>
                <a:lnTo>
                  <a:pt x="1890713" y="2161382"/>
                </a:lnTo>
                <a:lnTo>
                  <a:pt x="1881188" y="2152651"/>
                </a:lnTo>
                <a:lnTo>
                  <a:pt x="1872457" y="2143920"/>
                </a:lnTo>
                <a:lnTo>
                  <a:pt x="1863725" y="2135982"/>
                </a:lnTo>
                <a:lnTo>
                  <a:pt x="1854994" y="2128838"/>
                </a:lnTo>
                <a:lnTo>
                  <a:pt x="1846263" y="2122488"/>
                </a:lnTo>
                <a:lnTo>
                  <a:pt x="1837531" y="2116932"/>
                </a:lnTo>
                <a:lnTo>
                  <a:pt x="1828800" y="2112170"/>
                </a:lnTo>
                <a:lnTo>
                  <a:pt x="1819275" y="2107407"/>
                </a:lnTo>
                <a:lnTo>
                  <a:pt x="1810544" y="2103438"/>
                </a:lnTo>
                <a:lnTo>
                  <a:pt x="1801813" y="2100263"/>
                </a:lnTo>
                <a:lnTo>
                  <a:pt x="1793081" y="2098676"/>
                </a:lnTo>
                <a:lnTo>
                  <a:pt x="1784350" y="2097088"/>
                </a:lnTo>
                <a:lnTo>
                  <a:pt x="1776413" y="2096295"/>
                </a:lnTo>
                <a:lnTo>
                  <a:pt x="1766888" y="2096295"/>
                </a:lnTo>
                <a:lnTo>
                  <a:pt x="1757363" y="2096295"/>
                </a:lnTo>
                <a:lnTo>
                  <a:pt x="1747044" y="2097882"/>
                </a:lnTo>
                <a:lnTo>
                  <a:pt x="1734344" y="2100263"/>
                </a:lnTo>
                <a:lnTo>
                  <a:pt x="1720850" y="2104232"/>
                </a:lnTo>
                <a:lnTo>
                  <a:pt x="1704975" y="2110582"/>
                </a:lnTo>
                <a:lnTo>
                  <a:pt x="1689100" y="2117726"/>
                </a:lnTo>
                <a:lnTo>
                  <a:pt x="1671638" y="2126457"/>
                </a:lnTo>
                <a:lnTo>
                  <a:pt x="1653381" y="2137570"/>
                </a:lnTo>
                <a:lnTo>
                  <a:pt x="1632744" y="2151857"/>
                </a:lnTo>
                <a:lnTo>
                  <a:pt x="1611313" y="2169320"/>
                </a:lnTo>
                <a:lnTo>
                  <a:pt x="1588294" y="2187576"/>
                </a:lnTo>
                <a:lnTo>
                  <a:pt x="1565275" y="2210595"/>
                </a:lnTo>
                <a:lnTo>
                  <a:pt x="1539875" y="2235995"/>
                </a:lnTo>
                <a:lnTo>
                  <a:pt x="1513681" y="2264570"/>
                </a:lnTo>
                <a:lnTo>
                  <a:pt x="1485900" y="2297113"/>
                </a:lnTo>
                <a:lnTo>
                  <a:pt x="1457325" y="2333626"/>
                </a:lnTo>
                <a:lnTo>
                  <a:pt x="1444625" y="2350295"/>
                </a:lnTo>
                <a:lnTo>
                  <a:pt x="1431131" y="2366170"/>
                </a:lnTo>
                <a:lnTo>
                  <a:pt x="1418431" y="2381251"/>
                </a:lnTo>
                <a:lnTo>
                  <a:pt x="1404144" y="2394745"/>
                </a:lnTo>
                <a:lnTo>
                  <a:pt x="1390650" y="2409032"/>
                </a:lnTo>
                <a:lnTo>
                  <a:pt x="1376363" y="2421732"/>
                </a:lnTo>
                <a:lnTo>
                  <a:pt x="1362869" y="2433638"/>
                </a:lnTo>
                <a:lnTo>
                  <a:pt x="1347788" y="2445545"/>
                </a:lnTo>
                <a:lnTo>
                  <a:pt x="1333500" y="2455863"/>
                </a:lnTo>
                <a:lnTo>
                  <a:pt x="1318419" y="2466182"/>
                </a:lnTo>
                <a:lnTo>
                  <a:pt x="1304131" y="2474913"/>
                </a:lnTo>
                <a:lnTo>
                  <a:pt x="1289050" y="2483645"/>
                </a:lnTo>
                <a:lnTo>
                  <a:pt x="1273969" y="2490788"/>
                </a:lnTo>
                <a:lnTo>
                  <a:pt x="1258094" y="2498726"/>
                </a:lnTo>
                <a:lnTo>
                  <a:pt x="1243013" y="2505076"/>
                </a:lnTo>
                <a:lnTo>
                  <a:pt x="1227138" y="2509838"/>
                </a:lnTo>
                <a:lnTo>
                  <a:pt x="1212056" y="2514601"/>
                </a:lnTo>
                <a:lnTo>
                  <a:pt x="1196181" y="2518570"/>
                </a:lnTo>
                <a:lnTo>
                  <a:pt x="1181100" y="2521745"/>
                </a:lnTo>
                <a:lnTo>
                  <a:pt x="1164431" y="2524920"/>
                </a:lnTo>
                <a:lnTo>
                  <a:pt x="1149350" y="2527301"/>
                </a:lnTo>
                <a:lnTo>
                  <a:pt x="1132681" y="2528095"/>
                </a:lnTo>
                <a:lnTo>
                  <a:pt x="1116806" y="2528095"/>
                </a:lnTo>
                <a:lnTo>
                  <a:pt x="1100931" y="2527301"/>
                </a:lnTo>
                <a:lnTo>
                  <a:pt x="1085056" y="2526507"/>
                </a:lnTo>
                <a:lnTo>
                  <a:pt x="1069181" y="2524126"/>
                </a:lnTo>
                <a:lnTo>
                  <a:pt x="1053306" y="2520951"/>
                </a:lnTo>
                <a:lnTo>
                  <a:pt x="1037431" y="2516982"/>
                </a:lnTo>
                <a:lnTo>
                  <a:pt x="1021556" y="2513013"/>
                </a:lnTo>
                <a:lnTo>
                  <a:pt x="1006475" y="2507457"/>
                </a:lnTo>
                <a:lnTo>
                  <a:pt x="989806" y="2501901"/>
                </a:lnTo>
                <a:lnTo>
                  <a:pt x="974725" y="2494757"/>
                </a:lnTo>
                <a:lnTo>
                  <a:pt x="951706" y="2482851"/>
                </a:lnTo>
                <a:lnTo>
                  <a:pt x="930275" y="2470151"/>
                </a:lnTo>
                <a:lnTo>
                  <a:pt x="908844" y="2455070"/>
                </a:lnTo>
                <a:lnTo>
                  <a:pt x="888206" y="2439988"/>
                </a:lnTo>
                <a:lnTo>
                  <a:pt x="868363" y="2422526"/>
                </a:lnTo>
                <a:lnTo>
                  <a:pt x="849313" y="2403476"/>
                </a:lnTo>
                <a:lnTo>
                  <a:pt x="831056" y="2384426"/>
                </a:lnTo>
                <a:lnTo>
                  <a:pt x="813594" y="2363788"/>
                </a:lnTo>
                <a:lnTo>
                  <a:pt x="797719" y="2341563"/>
                </a:lnTo>
                <a:lnTo>
                  <a:pt x="781050" y="2318545"/>
                </a:lnTo>
                <a:lnTo>
                  <a:pt x="766763" y="2294732"/>
                </a:lnTo>
                <a:lnTo>
                  <a:pt x="751681" y="2269332"/>
                </a:lnTo>
                <a:lnTo>
                  <a:pt x="738981" y="2243138"/>
                </a:lnTo>
                <a:lnTo>
                  <a:pt x="726281" y="2216151"/>
                </a:lnTo>
                <a:lnTo>
                  <a:pt x="715169" y="2188370"/>
                </a:lnTo>
                <a:lnTo>
                  <a:pt x="704056" y="2159795"/>
                </a:lnTo>
                <a:lnTo>
                  <a:pt x="694531" y="2131220"/>
                </a:lnTo>
                <a:lnTo>
                  <a:pt x="685800" y="2101057"/>
                </a:lnTo>
                <a:lnTo>
                  <a:pt x="678656" y="2070895"/>
                </a:lnTo>
                <a:lnTo>
                  <a:pt x="671513" y="2039938"/>
                </a:lnTo>
                <a:lnTo>
                  <a:pt x="665956" y="2008188"/>
                </a:lnTo>
                <a:lnTo>
                  <a:pt x="661194" y="1976438"/>
                </a:lnTo>
                <a:lnTo>
                  <a:pt x="658019" y="1944688"/>
                </a:lnTo>
                <a:lnTo>
                  <a:pt x="655638" y="1912145"/>
                </a:lnTo>
                <a:lnTo>
                  <a:pt x="654050" y="1879601"/>
                </a:lnTo>
                <a:lnTo>
                  <a:pt x="654050" y="1846263"/>
                </a:lnTo>
                <a:lnTo>
                  <a:pt x="654844" y="1812132"/>
                </a:lnTo>
                <a:lnTo>
                  <a:pt x="657225" y="1779588"/>
                </a:lnTo>
                <a:lnTo>
                  <a:pt x="660400" y="1746251"/>
                </a:lnTo>
                <a:lnTo>
                  <a:pt x="664369" y="1712913"/>
                </a:lnTo>
                <a:lnTo>
                  <a:pt x="669925" y="1679576"/>
                </a:lnTo>
                <a:lnTo>
                  <a:pt x="676275" y="1646238"/>
                </a:lnTo>
                <a:lnTo>
                  <a:pt x="683419" y="1620045"/>
                </a:lnTo>
                <a:lnTo>
                  <a:pt x="690563" y="1593851"/>
                </a:lnTo>
                <a:lnTo>
                  <a:pt x="697706" y="1567657"/>
                </a:lnTo>
                <a:lnTo>
                  <a:pt x="704850" y="1542257"/>
                </a:lnTo>
                <a:lnTo>
                  <a:pt x="714375" y="1517651"/>
                </a:lnTo>
                <a:lnTo>
                  <a:pt x="723106" y="1493838"/>
                </a:lnTo>
                <a:lnTo>
                  <a:pt x="731838" y="1469232"/>
                </a:lnTo>
                <a:lnTo>
                  <a:pt x="742950" y="1445420"/>
                </a:lnTo>
                <a:lnTo>
                  <a:pt x="752475" y="1422401"/>
                </a:lnTo>
                <a:lnTo>
                  <a:pt x="763588" y="1399382"/>
                </a:lnTo>
                <a:lnTo>
                  <a:pt x="775494" y="1377951"/>
                </a:lnTo>
                <a:lnTo>
                  <a:pt x="786606" y="1355726"/>
                </a:lnTo>
                <a:lnTo>
                  <a:pt x="800100" y="1334294"/>
                </a:lnTo>
                <a:lnTo>
                  <a:pt x="812800" y="1313657"/>
                </a:lnTo>
                <a:lnTo>
                  <a:pt x="826294" y="1293019"/>
                </a:lnTo>
                <a:lnTo>
                  <a:pt x="839788" y="1273176"/>
                </a:lnTo>
                <a:lnTo>
                  <a:pt x="853281" y="1254126"/>
                </a:lnTo>
                <a:lnTo>
                  <a:pt x="868363" y="1234282"/>
                </a:lnTo>
                <a:lnTo>
                  <a:pt x="884238" y="1215232"/>
                </a:lnTo>
                <a:lnTo>
                  <a:pt x="899319" y="1197769"/>
                </a:lnTo>
                <a:lnTo>
                  <a:pt x="915988" y="1179513"/>
                </a:lnTo>
                <a:lnTo>
                  <a:pt x="931863" y="1162051"/>
                </a:lnTo>
                <a:lnTo>
                  <a:pt x="949325" y="1146176"/>
                </a:lnTo>
                <a:lnTo>
                  <a:pt x="965994" y="1129507"/>
                </a:lnTo>
                <a:lnTo>
                  <a:pt x="984250" y="1113632"/>
                </a:lnTo>
                <a:lnTo>
                  <a:pt x="1002506" y="1097757"/>
                </a:lnTo>
                <a:lnTo>
                  <a:pt x="1020763" y="1083469"/>
                </a:lnTo>
                <a:lnTo>
                  <a:pt x="1039813" y="1069182"/>
                </a:lnTo>
                <a:lnTo>
                  <a:pt x="1058863" y="1055688"/>
                </a:lnTo>
                <a:lnTo>
                  <a:pt x="1078706" y="1041401"/>
                </a:lnTo>
                <a:lnTo>
                  <a:pt x="1099344" y="1028701"/>
                </a:lnTo>
                <a:lnTo>
                  <a:pt x="1119981" y="1016001"/>
                </a:lnTo>
                <a:lnTo>
                  <a:pt x="1140619" y="1004888"/>
                </a:lnTo>
                <a:lnTo>
                  <a:pt x="1162050" y="993776"/>
                </a:lnTo>
                <a:lnTo>
                  <a:pt x="1184275" y="981869"/>
                </a:lnTo>
                <a:lnTo>
                  <a:pt x="1205706" y="972344"/>
                </a:lnTo>
                <a:lnTo>
                  <a:pt x="1227931" y="962819"/>
                </a:lnTo>
                <a:lnTo>
                  <a:pt x="1250950" y="952501"/>
                </a:lnTo>
                <a:lnTo>
                  <a:pt x="1273969" y="944563"/>
                </a:lnTo>
                <a:lnTo>
                  <a:pt x="1297781" y="935832"/>
                </a:lnTo>
                <a:lnTo>
                  <a:pt x="1320800" y="927894"/>
                </a:lnTo>
                <a:lnTo>
                  <a:pt x="1345406" y="920751"/>
                </a:lnTo>
                <a:lnTo>
                  <a:pt x="1370013" y="914401"/>
                </a:lnTo>
                <a:lnTo>
                  <a:pt x="1394619" y="908051"/>
                </a:lnTo>
                <a:lnTo>
                  <a:pt x="1420019" y="903288"/>
                </a:lnTo>
                <a:lnTo>
                  <a:pt x="1445419" y="896938"/>
                </a:lnTo>
                <a:lnTo>
                  <a:pt x="1470025" y="892969"/>
                </a:lnTo>
                <a:lnTo>
                  <a:pt x="1496219" y="889001"/>
                </a:lnTo>
                <a:lnTo>
                  <a:pt x="1522413" y="885826"/>
                </a:lnTo>
                <a:lnTo>
                  <a:pt x="1549400" y="883444"/>
                </a:lnTo>
                <a:lnTo>
                  <a:pt x="1576388" y="881063"/>
                </a:lnTo>
                <a:lnTo>
                  <a:pt x="1603375" y="879476"/>
                </a:lnTo>
                <a:close/>
                <a:moveTo>
                  <a:pt x="1599783" y="0"/>
                </a:moveTo>
                <a:lnTo>
                  <a:pt x="1652182" y="794"/>
                </a:lnTo>
                <a:lnTo>
                  <a:pt x="1704582" y="2381"/>
                </a:lnTo>
                <a:lnTo>
                  <a:pt x="1757776" y="6350"/>
                </a:lnTo>
                <a:lnTo>
                  <a:pt x="1810176" y="11112"/>
                </a:lnTo>
                <a:lnTo>
                  <a:pt x="1863369" y="18256"/>
                </a:lnTo>
                <a:lnTo>
                  <a:pt x="1917357" y="26194"/>
                </a:lnTo>
                <a:lnTo>
                  <a:pt x="1969757" y="35719"/>
                </a:lnTo>
                <a:lnTo>
                  <a:pt x="2022951" y="46831"/>
                </a:lnTo>
                <a:lnTo>
                  <a:pt x="2076939" y="58737"/>
                </a:lnTo>
                <a:lnTo>
                  <a:pt x="2130132" y="73025"/>
                </a:lnTo>
                <a:lnTo>
                  <a:pt x="2183326" y="88106"/>
                </a:lnTo>
                <a:lnTo>
                  <a:pt x="2236520" y="105569"/>
                </a:lnTo>
                <a:lnTo>
                  <a:pt x="2289713" y="123031"/>
                </a:lnTo>
                <a:lnTo>
                  <a:pt x="2342907" y="143669"/>
                </a:lnTo>
                <a:lnTo>
                  <a:pt x="2396101" y="165100"/>
                </a:lnTo>
                <a:lnTo>
                  <a:pt x="2438974" y="183356"/>
                </a:lnTo>
                <a:lnTo>
                  <a:pt x="2482640" y="203200"/>
                </a:lnTo>
                <a:lnTo>
                  <a:pt x="2523925" y="224631"/>
                </a:lnTo>
                <a:lnTo>
                  <a:pt x="2564416" y="245269"/>
                </a:lnTo>
                <a:lnTo>
                  <a:pt x="2604907" y="268287"/>
                </a:lnTo>
                <a:lnTo>
                  <a:pt x="2643809" y="292100"/>
                </a:lnTo>
                <a:lnTo>
                  <a:pt x="2681918" y="317500"/>
                </a:lnTo>
                <a:lnTo>
                  <a:pt x="2720027" y="342900"/>
                </a:lnTo>
                <a:lnTo>
                  <a:pt x="2756549" y="369887"/>
                </a:lnTo>
                <a:lnTo>
                  <a:pt x="2792275" y="396875"/>
                </a:lnTo>
                <a:lnTo>
                  <a:pt x="2826415" y="424656"/>
                </a:lnTo>
                <a:lnTo>
                  <a:pt x="2861348" y="454025"/>
                </a:lnTo>
                <a:lnTo>
                  <a:pt x="2893899" y="484187"/>
                </a:lnTo>
                <a:lnTo>
                  <a:pt x="2925657" y="515937"/>
                </a:lnTo>
                <a:lnTo>
                  <a:pt x="2956621" y="548481"/>
                </a:lnTo>
                <a:lnTo>
                  <a:pt x="2985996" y="581025"/>
                </a:lnTo>
                <a:lnTo>
                  <a:pt x="3015372" y="614362"/>
                </a:lnTo>
                <a:lnTo>
                  <a:pt x="3043159" y="648494"/>
                </a:lnTo>
                <a:lnTo>
                  <a:pt x="3070153" y="684212"/>
                </a:lnTo>
                <a:lnTo>
                  <a:pt x="3094765" y="719931"/>
                </a:lnTo>
                <a:lnTo>
                  <a:pt x="3120171" y="757237"/>
                </a:lnTo>
                <a:lnTo>
                  <a:pt x="3143989" y="794544"/>
                </a:lnTo>
                <a:lnTo>
                  <a:pt x="3166220" y="832644"/>
                </a:lnTo>
                <a:lnTo>
                  <a:pt x="3188450" y="872331"/>
                </a:lnTo>
                <a:lnTo>
                  <a:pt x="3208299" y="912019"/>
                </a:lnTo>
                <a:lnTo>
                  <a:pt x="3228147" y="951706"/>
                </a:lnTo>
                <a:lnTo>
                  <a:pt x="3246407" y="993775"/>
                </a:lnTo>
                <a:lnTo>
                  <a:pt x="3263080" y="1035050"/>
                </a:lnTo>
                <a:lnTo>
                  <a:pt x="3279753" y="1078706"/>
                </a:lnTo>
                <a:lnTo>
                  <a:pt x="3294043" y="1121569"/>
                </a:lnTo>
                <a:lnTo>
                  <a:pt x="3308335" y="1165225"/>
                </a:lnTo>
                <a:lnTo>
                  <a:pt x="3320243" y="1209675"/>
                </a:lnTo>
                <a:lnTo>
                  <a:pt x="3331359" y="1257300"/>
                </a:lnTo>
                <a:lnTo>
                  <a:pt x="3342474" y="1304131"/>
                </a:lnTo>
                <a:lnTo>
                  <a:pt x="3351207" y="1351756"/>
                </a:lnTo>
                <a:lnTo>
                  <a:pt x="3358353" y="1398588"/>
                </a:lnTo>
                <a:lnTo>
                  <a:pt x="3365498" y="1447006"/>
                </a:lnTo>
                <a:lnTo>
                  <a:pt x="3370261" y="1495425"/>
                </a:lnTo>
                <a:lnTo>
                  <a:pt x="3373437" y="1543050"/>
                </a:lnTo>
                <a:lnTo>
                  <a:pt x="3375819" y="1591469"/>
                </a:lnTo>
                <a:lnTo>
                  <a:pt x="3376613" y="1640681"/>
                </a:lnTo>
                <a:lnTo>
                  <a:pt x="3375819" y="1688306"/>
                </a:lnTo>
                <a:lnTo>
                  <a:pt x="3374231" y="1736725"/>
                </a:lnTo>
                <a:lnTo>
                  <a:pt x="3371849" y="1784350"/>
                </a:lnTo>
                <a:lnTo>
                  <a:pt x="3367086" y="1832769"/>
                </a:lnTo>
                <a:lnTo>
                  <a:pt x="3362322" y="1881188"/>
                </a:lnTo>
                <a:lnTo>
                  <a:pt x="3354383" y="1928019"/>
                </a:lnTo>
                <a:lnTo>
                  <a:pt x="3346443" y="1975644"/>
                </a:lnTo>
                <a:lnTo>
                  <a:pt x="3337710" y="2023269"/>
                </a:lnTo>
                <a:lnTo>
                  <a:pt x="3326595" y="2069306"/>
                </a:lnTo>
                <a:lnTo>
                  <a:pt x="3315480" y="2116138"/>
                </a:lnTo>
                <a:lnTo>
                  <a:pt x="3301983" y="2160588"/>
                </a:lnTo>
                <a:lnTo>
                  <a:pt x="3287692" y="2206625"/>
                </a:lnTo>
                <a:lnTo>
                  <a:pt x="3271813" y="2250281"/>
                </a:lnTo>
                <a:lnTo>
                  <a:pt x="3255935" y="2294731"/>
                </a:lnTo>
                <a:lnTo>
                  <a:pt x="3237674" y="2337594"/>
                </a:lnTo>
                <a:lnTo>
                  <a:pt x="3219413" y="2381250"/>
                </a:lnTo>
                <a:lnTo>
                  <a:pt x="3198771" y="2422525"/>
                </a:lnTo>
                <a:lnTo>
                  <a:pt x="3177335" y="2463006"/>
                </a:lnTo>
                <a:lnTo>
                  <a:pt x="3154311" y="2503488"/>
                </a:lnTo>
                <a:lnTo>
                  <a:pt x="3131287" y="2542381"/>
                </a:lnTo>
                <a:lnTo>
                  <a:pt x="3106675" y="2580481"/>
                </a:lnTo>
                <a:lnTo>
                  <a:pt x="3080475" y="2618581"/>
                </a:lnTo>
                <a:lnTo>
                  <a:pt x="3053481" y="2654300"/>
                </a:lnTo>
                <a:lnTo>
                  <a:pt x="3005845" y="2716213"/>
                </a:lnTo>
                <a:lnTo>
                  <a:pt x="2941536" y="2799556"/>
                </a:lnTo>
                <a:lnTo>
                  <a:pt x="2881197" y="2878931"/>
                </a:lnTo>
                <a:lnTo>
                  <a:pt x="2824827" y="2952750"/>
                </a:lnTo>
                <a:lnTo>
                  <a:pt x="2774015" y="3022600"/>
                </a:lnTo>
                <a:lnTo>
                  <a:pt x="2726379" y="3090863"/>
                </a:lnTo>
                <a:lnTo>
                  <a:pt x="2704149" y="3123406"/>
                </a:lnTo>
                <a:lnTo>
                  <a:pt x="2682712" y="3155156"/>
                </a:lnTo>
                <a:lnTo>
                  <a:pt x="2663658" y="3186906"/>
                </a:lnTo>
                <a:lnTo>
                  <a:pt x="2643809" y="3218656"/>
                </a:lnTo>
                <a:lnTo>
                  <a:pt x="2626343" y="3249613"/>
                </a:lnTo>
                <a:lnTo>
                  <a:pt x="2608876" y="3280569"/>
                </a:lnTo>
                <a:lnTo>
                  <a:pt x="2592203" y="3311525"/>
                </a:lnTo>
                <a:lnTo>
                  <a:pt x="2577913" y="3342481"/>
                </a:lnTo>
                <a:lnTo>
                  <a:pt x="2562828" y="3373438"/>
                </a:lnTo>
                <a:lnTo>
                  <a:pt x="2550125" y="3405188"/>
                </a:lnTo>
                <a:lnTo>
                  <a:pt x="2538216" y="3436144"/>
                </a:lnTo>
                <a:lnTo>
                  <a:pt x="2526307" y="3469481"/>
                </a:lnTo>
                <a:lnTo>
                  <a:pt x="2515985" y="3501231"/>
                </a:lnTo>
                <a:lnTo>
                  <a:pt x="2507252" y="3534569"/>
                </a:lnTo>
                <a:lnTo>
                  <a:pt x="2497725" y="3567906"/>
                </a:lnTo>
                <a:lnTo>
                  <a:pt x="2490579" y="3602038"/>
                </a:lnTo>
                <a:lnTo>
                  <a:pt x="2483434" y="3636963"/>
                </a:lnTo>
                <a:lnTo>
                  <a:pt x="2477877" y="3672681"/>
                </a:lnTo>
                <a:lnTo>
                  <a:pt x="2471525" y="3710781"/>
                </a:lnTo>
                <a:lnTo>
                  <a:pt x="2467555" y="3748088"/>
                </a:lnTo>
                <a:lnTo>
                  <a:pt x="2464380" y="3786981"/>
                </a:lnTo>
                <a:lnTo>
                  <a:pt x="2461998" y="3828256"/>
                </a:lnTo>
                <a:lnTo>
                  <a:pt x="2458028" y="3882231"/>
                </a:lnTo>
                <a:lnTo>
                  <a:pt x="2452471" y="3936206"/>
                </a:lnTo>
                <a:lnTo>
                  <a:pt x="2444531" y="3990181"/>
                </a:lnTo>
                <a:lnTo>
                  <a:pt x="2435798" y="4043363"/>
                </a:lnTo>
                <a:lnTo>
                  <a:pt x="2425477" y="4096544"/>
                </a:lnTo>
                <a:lnTo>
                  <a:pt x="2412774" y="4149725"/>
                </a:lnTo>
                <a:lnTo>
                  <a:pt x="2398483" y="4201319"/>
                </a:lnTo>
                <a:lnTo>
                  <a:pt x="2381810" y="4252913"/>
                </a:lnTo>
                <a:lnTo>
                  <a:pt x="2373871" y="4278313"/>
                </a:lnTo>
                <a:lnTo>
                  <a:pt x="2365137" y="4303713"/>
                </a:lnTo>
                <a:lnTo>
                  <a:pt x="2354817" y="4328319"/>
                </a:lnTo>
                <a:lnTo>
                  <a:pt x="2345289" y="4352131"/>
                </a:lnTo>
                <a:lnTo>
                  <a:pt x="2334968" y="4376738"/>
                </a:lnTo>
                <a:lnTo>
                  <a:pt x="2323059" y="4401344"/>
                </a:lnTo>
                <a:lnTo>
                  <a:pt x="2311944" y="4425156"/>
                </a:lnTo>
                <a:lnTo>
                  <a:pt x="2300829" y="4448969"/>
                </a:lnTo>
                <a:lnTo>
                  <a:pt x="2288126" y="4471988"/>
                </a:lnTo>
                <a:lnTo>
                  <a:pt x="2275423" y="4494213"/>
                </a:lnTo>
                <a:lnTo>
                  <a:pt x="2261926" y="4517231"/>
                </a:lnTo>
                <a:lnTo>
                  <a:pt x="2248429" y="4539456"/>
                </a:lnTo>
                <a:lnTo>
                  <a:pt x="2234138" y="4561681"/>
                </a:lnTo>
                <a:lnTo>
                  <a:pt x="2219847" y="4582319"/>
                </a:lnTo>
                <a:lnTo>
                  <a:pt x="2204762" y="4603750"/>
                </a:lnTo>
                <a:lnTo>
                  <a:pt x="2189677" y="4624388"/>
                </a:lnTo>
                <a:lnTo>
                  <a:pt x="2173799" y="4644231"/>
                </a:lnTo>
                <a:lnTo>
                  <a:pt x="2157920" y="4664075"/>
                </a:lnTo>
                <a:lnTo>
                  <a:pt x="2140453" y="4683919"/>
                </a:lnTo>
                <a:lnTo>
                  <a:pt x="2123781" y="4702175"/>
                </a:lnTo>
                <a:lnTo>
                  <a:pt x="2105520" y="4721225"/>
                </a:lnTo>
                <a:lnTo>
                  <a:pt x="2087260" y="4739481"/>
                </a:lnTo>
                <a:lnTo>
                  <a:pt x="2068999" y="4756150"/>
                </a:lnTo>
                <a:lnTo>
                  <a:pt x="2049151" y="4773613"/>
                </a:lnTo>
                <a:lnTo>
                  <a:pt x="2029302" y="4789488"/>
                </a:lnTo>
                <a:lnTo>
                  <a:pt x="2010248" y="4805363"/>
                </a:lnTo>
                <a:lnTo>
                  <a:pt x="1989605" y="4820444"/>
                </a:lnTo>
                <a:lnTo>
                  <a:pt x="1968169" y="4835525"/>
                </a:lnTo>
                <a:lnTo>
                  <a:pt x="1947527" y="4849019"/>
                </a:lnTo>
                <a:lnTo>
                  <a:pt x="1925297" y="4863306"/>
                </a:lnTo>
                <a:lnTo>
                  <a:pt x="1902273" y="4875213"/>
                </a:lnTo>
                <a:lnTo>
                  <a:pt x="1879248" y="4887913"/>
                </a:lnTo>
                <a:lnTo>
                  <a:pt x="1856224" y="4899819"/>
                </a:lnTo>
                <a:lnTo>
                  <a:pt x="1832406" y="4910138"/>
                </a:lnTo>
                <a:lnTo>
                  <a:pt x="1808588" y="4921250"/>
                </a:lnTo>
                <a:lnTo>
                  <a:pt x="1783182" y="4929981"/>
                </a:lnTo>
                <a:lnTo>
                  <a:pt x="1757776" y="4938713"/>
                </a:lnTo>
                <a:lnTo>
                  <a:pt x="1732370" y="4947444"/>
                </a:lnTo>
                <a:lnTo>
                  <a:pt x="1706170" y="4955381"/>
                </a:lnTo>
                <a:lnTo>
                  <a:pt x="1679176" y="4961731"/>
                </a:lnTo>
                <a:lnTo>
                  <a:pt x="1652976" y="4967288"/>
                </a:lnTo>
                <a:lnTo>
                  <a:pt x="1625189" y="4973638"/>
                </a:lnTo>
                <a:lnTo>
                  <a:pt x="1597401" y="4977606"/>
                </a:lnTo>
                <a:lnTo>
                  <a:pt x="1568819" y="4981575"/>
                </a:lnTo>
                <a:lnTo>
                  <a:pt x="1539443" y="4983956"/>
                </a:lnTo>
                <a:lnTo>
                  <a:pt x="1510068" y="4986338"/>
                </a:lnTo>
                <a:lnTo>
                  <a:pt x="1479898" y="4987925"/>
                </a:lnTo>
                <a:lnTo>
                  <a:pt x="1449729" y="4987925"/>
                </a:lnTo>
                <a:lnTo>
                  <a:pt x="1414001" y="4987131"/>
                </a:lnTo>
                <a:lnTo>
                  <a:pt x="1379862" y="4986338"/>
                </a:lnTo>
                <a:lnTo>
                  <a:pt x="1345723" y="4983956"/>
                </a:lnTo>
                <a:lnTo>
                  <a:pt x="1312377" y="4980781"/>
                </a:lnTo>
                <a:lnTo>
                  <a:pt x="1279826" y="4976813"/>
                </a:lnTo>
                <a:lnTo>
                  <a:pt x="1247275" y="4970463"/>
                </a:lnTo>
                <a:lnTo>
                  <a:pt x="1214723" y="4964906"/>
                </a:lnTo>
                <a:lnTo>
                  <a:pt x="1182966" y="4957763"/>
                </a:lnTo>
                <a:lnTo>
                  <a:pt x="1152002" y="4950619"/>
                </a:lnTo>
                <a:lnTo>
                  <a:pt x="1121039" y="4941094"/>
                </a:lnTo>
                <a:lnTo>
                  <a:pt x="1090869" y="4931569"/>
                </a:lnTo>
                <a:lnTo>
                  <a:pt x="1059905" y="4921250"/>
                </a:lnTo>
                <a:lnTo>
                  <a:pt x="1030530" y="4909344"/>
                </a:lnTo>
                <a:lnTo>
                  <a:pt x="1002742" y="4897438"/>
                </a:lnTo>
                <a:lnTo>
                  <a:pt x="974160" y="4883150"/>
                </a:lnTo>
                <a:lnTo>
                  <a:pt x="946373" y="4869656"/>
                </a:lnTo>
                <a:lnTo>
                  <a:pt x="918585" y="4853781"/>
                </a:lnTo>
                <a:lnTo>
                  <a:pt x="891591" y="4838700"/>
                </a:lnTo>
                <a:lnTo>
                  <a:pt x="865391" y="4821238"/>
                </a:lnTo>
                <a:lnTo>
                  <a:pt x="839191" y="4803775"/>
                </a:lnTo>
                <a:lnTo>
                  <a:pt x="813785" y="4784725"/>
                </a:lnTo>
                <a:lnTo>
                  <a:pt x="789173" y="4764881"/>
                </a:lnTo>
                <a:lnTo>
                  <a:pt x="764561" y="4745038"/>
                </a:lnTo>
                <a:lnTo>
                  <a:pt x="741537" y="4723606"/>
                </a:lnTo>
                <a:lnTo>
                  <a:pt x="718513" y="4701381"/>
                </a:lnTo>
                <a:lnTo>
                  <a:pt x="695489" y="4679156"/>
                </a:lnTo>
                <a:lnTo>
                  <a:pt x="673258" y="4655344"/>
                </a:lnTo>
                <a:lnTo>
                  <a:pt x="652616" y="4629944"/>
                </a:lnTo>
                <a:lnTo>
                  <a:pt x="631974" y="4604544"/>
                </a:lnTo>
                <a:lnTo>
                  <a:pt x="611331" y="4577556"/>
                </a:lnTo>
                <a:lnTo>
                  <a:pt x="592277" y="4550569"/>
                </a:lnTo>
                <a:lnTo>
                  <a:pt x="572428" y="4522788"/>
                </a:lnTo>
                <a:lnTo>
                  <a:pt x="566077" y="4510881"/>
                </a:lnTo>
                <a:lnTo>
                  <a:pt x="560519" y="4497388"/>
                </a:lnTo>
                <a:lnTo>
                  <a:pt x="554962" y="4485481"/>
                </a:lnTo>
                <a:lnTo>
                  <a:pt x="552580" y="4472781"/>
                </a:lnTo>
                <a:lnTo>
                  <a:pt x="550198" y="4459288"/>
                </a:lnTo>
                <a:lnTo>
                  <a:pt x="550198" y="4445794"/>
                </a:lnTo>
                <a:lnTo>
                  <a:pt x="550992" y="4432300"/>
                </a:lnTo>
                <a:lnTo>
                  <a:pt x="552580" y="4419600"/>
                </a:lnTo>
                <a:lnTo>
                  <a:pt x="555756" y="4406900"/>
                </a:lnTo>
                <a:lnTo>
                  <a:pt x="561313" y="4394994"/>
                </a:lnTo>
                <a:lnTo>
                  <a:pt x="566871" y="4382294"/>
                </a:lnTo>
                <a:lnTo>
                  <a:pt x="573222" y="4371181"/>
                </a:lnTo>
                <a:lnTo>
                  <a:pt x="581162" y="4360863"/>
                </a:lnTo>
                <a:lnTo>
                  <a:pt x="590689" y="4350544"/>
                </a:lnTo>
                <a:lnTo>
                  <a:pt x="601010" y="4341019"/>
                </a:lnTo>
                <a:lnTo>
                  <a:pt x="611331" y="4333081"/>
                </a:lnTo>
                <a:lnTo>
                  <a:pt x="624034" y="4326731"/>
                </a:lnTo>
                <a:lnTo>
                  <a:pt x="636737" y="4320381"/>
                </a:lnTo>
                <a:lnTo>
                  <a:pt x="649440" y="4315619"/>
                </a:lnTo>
                <a:lnTo>
                  <a:pt x="662143" y="4312444"/>
                </a:lnTo>
                <a:lnTo>
                  <a:pt x="674846" y="4310856"/>
                </a:lnTo>
                <a:lnTo>
                  <a:pt x="688343" y="4310856"/>
                </a:lnTo>
                <a:lnTo>
                  <a:pt x="701840" y="4311650"/>
                </a:lnTo>
                <a:lnTo>
                  <a:pt x="714543" y="4313238"/>
                </a:lnTo>
                <a:lnTo>
                  <a:pt x="727246" y="4316413"/>
                </a:lnTo>
                <a:lnTo>
                  <a:pt x="739949" y="4321175"/>
                </a:lnTo>
                <a:lnTo>
                  <a:pt x="751858" y="4327525"/>
                </a:lnTo>
                <a:lnTo>
                  <a:pt x="762973" y="4333875"/>
                </a:lnTo>
                <a:lnTo>
                  <a:pt x="774088" y="4341813"/>
                </a:lnTo>
                <a:lnTo>
                  <a:pt x="783616" y="4350544"/>
                </a:lnTo>
                <a:lnTo>
                  <a:pt x="793143" y="4360863"/>
                </a:lnTo>
                <a:lnTo>
                  <a:pt x="801876" y="4371975"/>
                </a:lnTo>
                <a:lnTo>
                  <a:pt x="815373" y="4393406"/>
                </a:lnTo>
                <a:lnTo>
                  <a:pt x="830458" y="4414044"/>
                </a:lnTo>
                <a:lnTo>
                  <a:pt x="844749" y="4433094"/>
                </a:lnTo>
                <a:lnTo>
                  <a:pt x="860627" y="4452144"/>
                </a:lnTo>
                <a:lnTo>
                  <a:pt x="876506" y="4470400"/>
                </a:lnTo>
                <a:lnTo>
                  <a:pt x="892385" y="4487863"/>
                </a:lnTo>
                <a:lnTo>
                  <a:pt x="909058" y="4505325"/>
                </a:lnTo>
                <a:lnTo>
                  <a:pt x="926524" y="4521200"/>
                </a:lnTo>
                <a:lnTo>
                  <a:pt x="943991" y="4537075"/>
                </a:lnTo>
                <a:lnTo>
                  <a:pt x="961457" y="4552156"/>
                </a:lnTo>
                <a:lnTo>
                  <a:pt x="979718" y="4566444"/>
                </a:lnTo>
                <a:lnTo>
                  <a:pt x="997979" y="4579938"/>
                </a:lnTo>
                <a:lnTo>
                  <a:pt x="1017033" y="4593431"/>
                </a:lnTo>
                <a:lnTo>
                  <a:pt x="1036881" y="4605338"/>
                </a:lnTo>
                <a:lnTo>
                  <a:pt x="1055936" y="4617244"/>
                </a:lnTo>
                <a:lnTo>
                  <a:pt x="1075784" y="4628356"/>
                </a:lnTo>
                <a:lnTo>
                  <a:pt x="1096427" y="4638675"/>
                </a:lnTo>
                <a:lnTo>
                  <a:pt x="1117069" y="4648994"/>
                </a:lnTo>
                <a:lnTo>
                  <a:pt x="1138505" y="4657725"/>
                </a:lnTo>
                <a:lnTo>
                  <a:pt x="1160735" y="4665663"/>
                </a:lnTo>
                <a:lnTo>
                  <a:pt x="1182966" y="4673600"/>
                </a:lnTo>
                <a:lnTo>
                  <a:pt x="1204402" y="4680744"/>
                </a:lnTo>
                <a:lnTo>
                  <a:pt x="1227426" y="4687094"/>
                </a:lnTo>
                <a:lnTo>
                  <a:pt x="1250450" y="4692650"/>
                </a:lnTo>
                <a:lnTo>
                  <a:pt x="1274269" y="4697413"/>
                </a:lnTo>
                <a:lnTo>
                  <a:pt x="1298087" y="4702175"/>
                </a:lnTo>
                <a:lnTo>
                  <a:pt x="1321905" y="4705350"/>
                </a:lnTo>
                <a:lnTo>
                  <a:pt x="1346517" y="4709319"/>
                </a:lnTo>
                <a:lnTo>
                  <a:pt x="1371923" y="4711700"/>
                </a:lnTo>
                <a:lnTo>
                  <a:pt x="1397329" y="4713288"/>
                </a:lnTo>
                <a:lnTo>
                  <a:pt x="1423529" y="4714081"/>
                </a:lnTo>
                <a:lnTo>
                  <a:pt x="1449729" y="4714875"/>
                </a:lnTo>
                <a:lnTo>
                  <a:pt x="1472753" y="4714081"/>
                </a:lnTo>
                <a:lnTo>
                  <a:pt x="1495777" y="4713288"/>
                </a:lnTo>
                <a:lnTo>
                  <a:pt x="1518801" y="4711700"/>
                </a:lnTo>
                <a:lnTo>
                  <a:pt x="1541031" y="4709319"/>
                </a:lnTo>
                <a:lnTo>
                  <a:pt x="1563261" y="4705350"/>
                </a:lnTo>
                <a:lnTo>
                  <a:pt x="1584698" y="4701381"/>
                </a:lnTo>
                <a:lnTo>
                  <a:pt x="1605340" y="4697413"/>
                </a:lnTo>
                <a:lnTo>
                  <a:pt x="1626776" y="4692650"/>
                </a:lnTo>
                <a:lnTo>
                  <a:pt x="1646625" y="4687094"/>
                </a:lnTo>
                <a:lnTo>
                  <a:pt x="1666473" y="4681538"/>
                </a:lnTo>
                <a:lnTo>
                  <a:pt x="1686322" y="4673600"/>
                </a:lnTo>
                <a:lnTo>
                  <a:pt x="1704582" y="4666456"/>
                </a:lnTo>
                <a:lnTo>
                  <a:pt x="1723637" y="4659313"/>
                </a:lnTo>
                <a:lnTo>
                  <a:pt x="1741897" y="4650581"/>
                </a:lnTo>
                <a:lnTo>
                  <a:pt x="1758570" y="4641056"/>
                </a:lnTo>
                <a:lnTo>
                  <a:pt x="1776831" y="4632325"/>
                </a:lnTo>
                <a:lnTo>
                  <a:pt x="1792709" y="4622006"/>
                </a:lnTo>
                <a:lnTo>
                  <a:pt x="1810176" y="4610894"/>
                </a:lnTo>
                <a:lnTo>
                  <a:pt x="1826055" y="4600575"/>
                </a:lnTo>
                <a:lnTo>
                  <a:pt x="1841933" y="4588669"/>
                </a:lnTo>
                <a:lnTo>
                  <a:pt x="1857812" y="4576763"/>
                </a:lnTo>
                <a:lnTo>
                  <a:pt x="1872103" y="4564856"/>
                </a:lnTo>
                <a:lnTo>
                  <a:pt x="1887188" y="4552156"/>
                </a:lnTo>
                <a:lnTo>
                  <a:pt x="1900685" y="4538663"/>
                </a:lnTo>
                <a:lnTo>
                  <a:pt x="1914181" y="4525169"/>
                </a:lnTo>
                <a:lnTo>
                  <a:pt x="1928472" y="4511675"/>
                </a:lnTo>
                <a:lnTo>
                  <a:pt x="1941175" y="4496594"/>
                </a:lnTo>
                <a:lnTo>
                  <a:pt x="1953878" y="4482306"/>
                </a:lnTo>
                <a:lnTo>
                  <a:pt x="1966581" y="4466431"/>
                </a:lnTo>
                <a:lnTo>
                  <a:pt x="1978490" y="4451350"/>
                </a:lnTo>
                <a:lnTo>
                  <a:pt x="2000721" y="4419600"/>
                </a:lnTo>
                <a:lnTo>
                  <a:pt x="2022951" y="4387056"/>
                </a:lnTo>
                <a:lnTo>
                  <a:pt x="2042799" y="4352131"/>
                </a:lnTo>
                <a:lnTo>
                  <a:pt x="2061060" y="4317206"/>
                </a:lnTo>
                <a:lnTo>
                  <a:pt x="2078526" y="4280694"/>
                </a:lnTo>
                <a:lnTo>
                  <a:pt x="2095199" y="4244181"/>
                </a:lnTo>
                <a:lnTo>
                  <a:pt x="2109490" y="4206875"/>
                </a:lnTo>
                <a:lnTo>
                  <a:pt x="2122193" y="4167981"/>
                </a:lnTo>
                <a:lnTo>
                  <a:pt x="2134896" y="4129088"/>
                </a:lnTo>
                <a:lnTo>
                  <a:pt x="2145217" y="4090194"/>
                </a:lnTo>
                <a:lnTo>
                  <a:pt x="2155538" y="4050506"/>
                </a:lnTo>
                <a:lnTo>
                  <a:pt x="2164271" y="4010819"/>
                </a:lnTo>
                <a:lnTo>
                  <a:pt x="2170623" y="3971131"/>
                </a:lnTo>
                <a:lnTo>
                  <a:pt x="2176975" y="3931444"/>
                </a:lnTo>
                <a:lnTo>
                  <a:pt x="2182532" y="3891756"/>
                </a:lnTo>
                <a:lnTo>
                  <a:pt x="2185708" y="3852863"/>
                </a:lnTo>
                <a:lnTo>
                  <a:pt x="2188883" y="3813175"/>
                </a:lnTo>
                <a:lnTo>
                  <a:pt x="2192059" y="3764756"/>
                </a:lnTo>
                <a:lnTo>
                  <a:pt x="2196029" y="3717925"/>
                </a:lnTo>
                <a:lnTo>
                  <a:pt x="2200793" y="3671888"/>
                </a:lnTo>
                <a:lnTo>
                  <a:pt x="2207144" y="3628231"/>
                </a:lnTo>
                <a:lnTo>
                  <a:pt x="2215083" y="3584575"/>
                </a:lnTo>
                <a:lnTo>
                  <a:pt x="2223023" y="3542506"/>
                </a:lnTo>
                <a:lnTo>
                  <a:pt x="2231756" y="3502025"/>
                </a:lnTo>
                <a:lnTo>
                  <a:pt x="2242871" y="3461544"/>
                </a:lnTo>
                <a:lnTo>
                  <a:pt x="2253987" y="3422650"/>
                </a:lnTo>
                <a:lnTo>
                  <a:pt x="2265895" y="3384550"/>
                </a:lnTo>
                <a:lnTo>
                  <a:pt x="2279393" y="3345656"/>
                </a:lnTo>
                <a:lnTo>
                  <a:pt x="2293683" y="3308350"/>
                </a:lnTo>
                <a:lnTo>
                  <a:pt x="2309562" y="3271838"/>
                </a:lnTo>
                <a:lnTo>
                  <a:pt x="2325441" y="3236119"/>
                </a:lnTo>
                <a:lnTo>
                  <a:pt x="2342907" y="3198813"/>
                </a:lnTo>
                <a:lnTo>
                  <a:pt x="2361962" y="3163094"/>
                </a:lnTo>
                <a:lnTo>
                  <a:pt x="2380223" y="3128169"/>
                </a:lnTo>
                <a:lnTo>
                  <a:pt x="2400865" y="3092450"/>
                </a:lnTo>
                <a:lnTo>
                  <a:pt x="2423095" y="3056731"/>
                </a:lnTo>
                <a:lnTo>
                  <a:pt x="2444531" y="3020219"/>
                </a:lnTo>
                <a:lnTo>
                  <a:pt x="2468349" y="2984500"/>
                </a:lnTo>
                <a:lnTo>
                  <a:pt x="2492167" y="2947988"/>
                </a:lnTo>
                <a:lnTo>
                  <a:pt x="2517573" y="2911475"/>
                </a:lnTo>
                <a:lnTo>
                  <a:pt x="2544567" y="2873375"/>
                </a:lnTo>
                <a:lnTo>
                  <a:pt x="2600143" y="2797969"/>
                </a:lnTo>
                <a:lnTo>
                  <a:pt x="2659688" y="2718594"/>
                </a:lnTo>
                <a:lnTo>
                  <a:pt x="2722409" y="2635250"/>
                </a:lnTo>
                <a:lnTo>
                  <a:pt x="2789894" y="2547938"/>
                </a:lnTo>
                <a:lnTo>
                  <a:pt x="2837530" y="2486819"/>
                </a:lnTo>
                <a:lnTo>
                  <a:pt x="2858966" y="2457450"/>
                </a:lnTo>
                <a:lnTo>
                  <a:pt x="2880403" y="2426494"/>
                </a:lnTo>
                <a:lnTo>
                  <a:pt x="2901839" y="2394744"/>
                </a:lnTo>
                <a:lnTo>
                  <a:pt x="2921687" y="2362200"/>
                </a:lnTo>
                <a:lnTo>
                  <a:pt x="2939154" y="2328863"/>
                </a:lnTo>
                <a:lnTo>
                  <a:pt x="2957415" y="2294731"/>
                </a:lnTo>
                <a:lnTo>
                  <a:pt x="2974087" y="2259806"/>
                </a:lnTo>
                <a:lnTo>
                  <a:pt x="2989966" y="2224088"/>
                </a:lnTo>
                <a:lnTo>
                  <a:pt x="3004257" y="2188369"/>
                </a:lnTo>
                <a:lnTo>
                  <a:pt x="3018547" y="2151856"/>
                </a:lnTo>
                <a:lnTo>
                  <a:pt x="3030457" y="2114550"/>
                </a:lnTo>
                <a:lnTo>
                  <a:pt x="3043159" y="2076450"/>
                </a:lnTo>
                <a:lnTo>
                  <a:pt x="3053481" y="2038350"/>
                </a:lnTo>
                <a:lnTo>
                  <a:pt x="3063008" y="2000250"/>
                </a:lnTo>
                <a:lnTo>
                  <a:pt x="3071741" y="1960563"/>
                </a:lnTo>
                <a:lnTo>
                  <a:pt x="3079681" y="1921669"/>
                </a:lnTo>
                <a:lnTo>
                  <a:pt x="3086032" y="1882775"/>
                </a:lnTo>
                <a:lnTo>
                  <a:pt x="3091590" y="1842294"/>
                </a:lnTo>
                <a:lnTo>
                  <a:pt x="3095559" y="1802606"/>
                </a:lnTo>
                <a:lnTo>
                  <a:pt x="3100323" y="1762919"/>
                </a:lnTo>
                <a:lnTo>
                  <a:pt x="3101911" y="1721644"/>
                </a:lnTo>
                <a:lnTo>
                  <a:pt x="3103499" y="1681956"/>
                </a:lnTo>
                <a:lnTo>
                  <a:pt x="3103499" y="1641475"/>
                </a:lnTo>
                <a:lnTo>
                  <a:pt x="3102705" y="1600200"/>
                </a:lnTo>
                <a:lnTo>
                  <a:pt x="3101117" y="1560513"/>
                </a:lnTo>
                <a:lnTo>
                  <a:pt x="3097941" y="1519238"/>
                </a:lnTo>
                <a:lnTo>
                  <a:pt x="3093177" y="1479550"/>
                </a:lnTo>
                <a:lnTo>
                  <a:pt x="3088414" y="1439069"/>
                </a:lnTo>
                <a:lnTo>
                  <a:pt x="3082063" y="1398588"/>
                </a:lnTo>
                <a:lnTo>
                  <a:pt x="3074123" y="1358900"/>
                </a:lnTo>
                <a:lnTo>
                  <a:pt x="3065390" y="1320006"/>
                </a:lnTo>
                <a:lnTo>
                  <a:pt x="3055863" y="1280319"/>
                </a:lnTo>
                <a:lnTo>
                  <a:pt x="3048717" y="1253331"/>
                </a:lnTo>
                <a:lnTo>
                  <a:pt x="3040778" y="1227138"/>
                </a:lnTo>
                <a:lnTo>
                  <a:pt x="3031251" y="1199356"/>
                </a:lnTo>
                <a:lnTo>
                  <a:pt x="3021723" y="1171575"/>
                </a:lnTo>
                <a:lnTo>
                  <a:pt x="3012196" y="1143000"/>
                </a:lnTo>
                <a:lnTo>
                  <a:pt x="3000287" y="1114425"/>
                </a:lnTo>
                <a:lnTo>
                  <a:pt x="2988378" y="1085850"/>
                </a:lnTo>
                <a:lnTo>
                  <a:pt x="2974881" y="1056481"/>
                </a:lnTo>
                <a:lnTo>
                  <a:pt x="2960590" y="1027113"/>
                </a:lnTo>
                <a:lnTo>
                  <a:pt x="2945505" y="997744"/>
                </a:lnTo>
                <a:lnTo>
                  <a:pt x="2929627" y="968375"/>
                </a:lnTo>
                <a:lnTo>
                  <a:pt x="2912160" y="939006"/>
                </a:lnTo>
                <a:lnTo>
                  <a:pt x="2894693" y="909638"/>
                </a:lnTo>
                <a:lnTo>
                  <a:pt x="2874845" y="880269"/>
                </a:lnTo>
                <a:lnTo>
                  <a:pt x="2853409" y="850900"/>
                </a:lnTo>
                <a:lnTo>
                  <a:pt x="2832766" y="821531"/>
                </a:lnTo>
                <a:lnTo>
                  <a:pt x="2808948" y="792956"/>
                </a:lnTo>
                <a:lnTo>
                  <a:pt x="2784336" y="764381"/>
                </a:lnTo>
                <a:lnTo>
                  <a:pt x="2758930" y="735806"/>
                </a:lnTo>
                <a:lnTo>
                  <a:pt x="2731936" y="707231"/>
                </a:lnTo>
                <a:lnTo>
                  <a:pt x="2703355" y="680244"/>
                </a:lnTo>
                <a:lnTo>
                  <a:pt x="2673979" y="652462"/>
                </a:lnTo>
                <a:lnTo>
                  <a:pt x="2642221" y="626269"/>
                </a:lnTo>
                <a:lnTo>
                  <a:pt x="2609670" y="600075"/>
                </a:lnTo>
                <a:lnTo>
                  <a:pt x="2575531" y="573881"/>
                </a:lnTo>
                <a:lnTo>
                  <a:pt x="2539804" y="550069"/>
                </a:lnTo>
                <a:lnTo>
                  <a:pt x="2502489" y="525462"/>
                </a:lnTo>
                <a:lnTo>
                  <a:pt x="2463586" y="502444"/>
                </a:lnTo>
                <a:lnTo>
                  <a:pt x="2423095" y="479425"/>
                </a:lnTo>
                <a:lnTo>
                  <a:pt x="2380223" y="457994"/>
                </a:lnTo>
                <a:lnTo>
                  <a:pt x="2336556" y="437356"/>
                </a:lnTo>
                <a:lnTo>
                  <a:pt x="2290507" y="416719"/>
                </a:lnTo>
                <a:lnTo>
                  <a:pt x="2245253" y="399256"/>
                </a:lnTo>
                <a:lnTo>
                  <a:pt x="2199205" y="381794"/>
                </a:lnTo>
                <a:lnTo>
                  <a:pt x="2153951" y="365919"/>
                </a:lnTo>
                <a:lnTo>
                  <a:pt x="2107902" y="351631"/>
                </a:lnTo>
                <a:lnTo>
                  <a:pt x="2061854" y="338137"/>
                </a:lnTo>
                <a:lnTo>
                  <a:pt x="2016599" y="326231"/>
                </a:lnTo>
                <a:lnTo>
                  <a:pt x="1970551" y="315119"/>
                </a:lnTo>
                <a:lnTo>
                  <a:pt x="1925297" y="305594"/>
                </a:lnTo>
                <a:lnTo>
                  <a:pt x="1879248" y="296862"/>
                </a:lnTo>
                <a:lnTo>
                  <a:pt x="1833994" y="290512"/>
                </a:lnTo>
                <a:lnTo>
                  <a:pt x="1787945" y="284956"/>
                </a:lnTo>
                <a:lnTo>
                  <a:pt x="1743485" y="279400"/>
                </a:lnTo>
                <a:lnTo>
                  <a:pt x="1697437" y="276225"/>
                </a:lnTo>
                <a:lnTo>
                  <a:pt x="1652976" y="273844"/>
                </a:lnTo>
                <a:lnTo>
                  <a:pt x="1608516" y="273050"/>
                </a:lnTo>
                <a:lnTo>
                  <a:pt x="1564055" y="273844"/>
                </a:lnTo>
                <a:lnTo>
                  <a:pt x="1519595" y="275431"/>
                </a:lnTo>
                <a:lnTo>
                  <a:pt x="1475928" y="277812"/>
                </a:lnTo>
                <a:lnTo>
                  <a:pt x="1432262" y="282575"/>
                </a:lnTo>
                <a:lnTo>
                  <a:pt x="1389389" y="288131"/>
                </a:lnTo>
                <a:lnTo>
                  <a:pt x="1345723" y="294481"/>
                </a:lnTo>
                <a:lnTo>
                  <a:pt x="1303644" y="301625"/>
                </a:lnTo>
                <a:lnTo>
                  <a:pt x="1260771" y="311150"/>
                </a:lnTo>
                <a:lnTo>
                  <a:pt x="1219487" y="321469"/>
                </a:lnTo>
                <a:lnTo>
                  <a:pt x="1178996" y="332581"/>
                </a:lnTo>
                <a:lnTo>
                  <a:pt x="1137711" y="346075"/>
                </a:lnTo>
                <a:lnTo>
                  <a:pt x="1098015" y="359569"/>
                </a:lnTo>
                <a:lnTo>
                  <a:pt x="1057524" y="374650"/>
                </a:lnTo>
                <a:lnTo>
                  <a:pt x="1018621" y="391319"/>
                </a:lnTo>
                <a:lnTo>
                  <a:pt x="980512" y="408781"/>
                </a:lnTo>
                <a:lnTo>
                  <a:pt x="941609" y="428625"/>
                </a:lnTo>
                <a:lnTo>
                  <a:pt x="904294" y="447675"/>
                </a:lnTo>
                <a:lnTo>
                  <a:pt x="874124" y="465931"/>
                </a:lnTo>
                <a:lnTo>
                  <a:pt x="843955" y="484187"/>
                </a:lnTo>
                <a:lnTo>
                  <a:pt x="814579" y="503237"/>
                </a:lnTo>
                <a:lnTo>
                  <a:pt x="785203" y="523875"/>
                </a:lnTo>
                <a:lnTo>
                  <a:pt x="757416" y="543719"/>
                </a:lnTo>
                <a:lnTo>
                  <a:pt x="730422" y="565944"/>
                </a:lnTo>
                <a:lnTo>
                  <a:pt x="703428" y="588169"/>
                </a:lnTo>
                <a:lnTo>
                  <a:pt x="678816" y="610394"/>
                </a:lnTo>
                <a:lnTo>
                  <a:pt x="653410" y="633412"/>
                </a:lnTo>
                <a:lnTo>
                  <a:pt x="628798" y="657225"/>
                </a:lnTo>
                <a:lnTo>
                  <a:pt x="604980" y="682625"/>
                </a:lnTo>
                <a:lnTo>
                  <a:pt x="581956" y="708025"/>
                </a:lnTo>
                <a:lnTo>
                  <a:pt x="560519" y="733425"/>
                </a:lnTo>
                <a:lnTo>
                  <a:pt x="539083" y="760412"/>
                </a:lnTo>
                <a:lnTo>
                  <a:pt x="518441" y="787400"/>
                </a:lnTo>
                <a:lnTo>
                  <a:pt x="498592" y="815181"/>
                </a:lnTo>
                <a:lnTo>
                  <a:pt x="480332" y="842962"/>
                </a:lnTo>
                <a:lnTo>
                  <a:pt x="462071" y="872331"/>
                </a:lnTo>
                <a:lnTo>
                  <a:pt x="445399" y="900906"/>
                </a:lnTo>
                <a:lnTo>
                  <a:pt x="428726" y="931069"/>
                </a:lnTo>
                <a:lnTo>
                  <a:pt x="413641" y="961231"/>
                </a:lnTo>
                <a:lnTo>
                  <a:pt x="398556" y="992188"/>
                </a:lnTo>
                <a:lnTo>
                  <a:pt x="384265" y="1023938"/>
                </a:lnTo>
                <a:lnTo>
                  <a:pt x="370768" y="1055688"/>
                </a:lnTo>
                <a:lnTo>
                  <a:pt x="358859" y="1087438"/>
                </a:lnTo>
                <a:lnTo>
                  <a:pt x="347744" y="1120775"/>
                </a:lnTo>
                <a:lnTo>
                  <a:pt x="337423" y="1154113"/>
                </a:lnTo>
                <a:lnTo>
                  <a:pt x="327896" y="1187450"/>
                </a:lnTo>
                <a:lnTo>
                  <a:pt x="318369" y="1221581"/>
                </a:lnTo>
                <a:lnTo>
                  <a:pt x="311223" y="1256506"/>
                </a:lnTo>
                <a:lnTo>
                  <a:pt x="304078" y="1291431"/>
                </a:lnTo>
                <a:lnTo>
                  <a:pt x="298520" y="1327150"/>
                </a:lnTo>
                <a:lnTo>
                  <a:pt x="288993" y="1390650"/>
                </a:lnTo>
                <a:lnTo>
                  <a:pt x="282641" y="1453356"/>
                </a:lnTo>
                <a:lnTo>
                  <a:pt x="277084" y="1516856"/>
                </a:lnTo>
                <a:lnTo>
                  <a:pt x="274702" y="1580356"/>
                </a:lnTo>
                <a:lnTo>
                  <a:pt x="273114" y="1642269"/>
                </a:lnTo>
                <a:lnTo>
                  <a:pt x="273908" y="1674019"/>
                </a:lnTo>
                <a:lnTo>
                  <a:pt x="273908" y="1704975"/>
                </a:lnTo>
                <a:lnTo>
                  <a:pt x="275496" y="1735931"/>
                </a:lnTo>
                <a:lnTo>
                  <a:pt x="277084" y="1766888"/>
                </a:lnTo>
                <a:lnTo>
                  <a:pt x="278672" y="1797050"/>
                </a:lnTo>
                <a:lnTo>
                  <a:pt x="281848" y="1828006"/>
                </a:lnTo>
                <a:lnTo>
                  <a:pt x="281848" y="1841500"/>
                </a:lnTo>
                <a:lnTo>
                  <a:pt x="281054" y="1855788"/>
                </a:lnTo>
                <a:lnTo>
                  <a:pt x="279466" y="1868488"/>
                </a:lnTo>
                <a:lnTo>
                  <a:pt x="276290" y="1881981"/>
                </a:lnTo>
                <a:lnTo>
                  <a:pt x="271526" y="1893888"/>
                </a:lnTo>
                <a:lnTo>
                  <a:pt x="265969" y="1906588"/>
                </a:lnTo>
                <a:lnTo>
                  <a:pt x="258823" y="1917700"/>
                </a:lnTo>
                <a:lnTo>
                  <a:pt x="250884" y="1927225"/>
                </a:lnTo>
                <a:lnTo>
                  <a:pt x="242151" y="1937544"/>
                </a:lnTo>
                <a:lnTo>
                  <a:pt x="231830" y="1946275"/>
                </a:lnTo>
                <a:lnTo>
                  <a:pt x="221508" y="1954213"/>
                </a:lnTo>
                <a:lnTo>
                  <a:pt x="210393" y="1960563"/>
                </a:lnTo>
                <a:lnTo>
                  <a:pt x="197690" y="1966913"/>
                </a:lnTo>
                <a:lnTo>
                  <a:pt x="185781" y="1971675"/>
                </a:lnTo>
                <a:lnTo>
                  <a:pt x="171490" y="1974850"/>
                </a:lnTo>
                <a:lnTo>
                  <a:pt x="157993" y="1976438"/>
                </a:lnTo>
                <a:lnTo>
                  <a:pt x="143703" y="1977231"/>
                </a:lnTo>
                <a:lnTo>
                  <a:pt x="130206" y="1976438"/>
                </a:lnTo>
                <a:lnTo>
                  <a:pt x="117503" y="1974850"/>
                </a:lnTo>
                <a:lnTo>
                  <a:pt x="104006" y="1971675"/>
                </a:lnTo>
                <a:lnTo>
                  <a:pt x="92097" y="1966913"/>
                </a:lnTo>
                <a:lnTo>
                  <a:pt x="79394" y="1960563"/>
                </a:lnTo>
                <a:lnTo>
                  <a:pt x="69073" y="1954213"/>
                </a:lnTo>
                <a:lnTo>
                  <a:pt x="58751" y="1946275"/>
                </a:lnTo>
                <a:lnTo>
                  <a:pt x="48430" y="1937544"/>
                </a:lnTo>
                <a:lnTo>
                  <a:pt x="39697" y="1927225"/>
                </a:lnTo>
                <a:lnTo>
                  <a:pt x="31757" y="1916906"/>
                </a:lnTo>
                <a:lnTo>
                  <a:pt x="24612" y="1905794"/>
                </a:lnTo>
                <a:lnTo>
                  <a:pt x="19054" y="1893094"/>
                </a:lnTo>
                <a:lnTo>
                  <a:pt x="14291" y="1881188"/>
                </a:lnTo>
                <a:lnTo>
                  <a:pt x="11115" y="1866900"/>
                </a:lnTo>
                <a:lnTo>
                  <a:pt x="9527" y="1853406"/>
                </a:lnTo>
                <a:lnTo>
                  <a:pt x="6351" y="1818481"/>
                </a:lnTo>
                <a:lnTo>
                  <a:pt x="3970" y="1783556"/>
                </a:lnTo>
                <a:lnTo>
                  <a:pt x="2382" y="1748631"/>
                </a:lnTo>
                <a:lnTo>
                  <a:pt x="794" y="1712913"/>
                </a:lnTo>
                <a:lnTo>
                  <a:pt x="0" y="1677988"/>
                </a:lnTo>
                <a:lnTo>
                  <a:pt x="0" y="1643063"/>
                </a:lnTo>
                <a:lnTo>
                  <a:pt x="0" y="1606550"/>
                </a:lnTo>
                <a:lnTo>
                  <a:pt x="794" y="1571625"/>
                </a:lnTo>
                <a:lnTo>
                  <a:pt x="2382" y="1535906"/>
                </a:lnTo>
                <a:lnTo>
                  <a:pt x="4764" y="1500188"/>
                </a:lnTo>
                <a:lnTo>
                  <a:pt x="7145" y="1464469"/>
                </a:lnTo>
                <a:lnTo>
                  <a:pt x="9527" y="1427956"/>
                </a:lnTo>
                <a:lnTo>
                  <a:pt x="13497" y="1392238"/>
                </a:lnTo>
                <a:lnTo>
                  <a:pt x="17467" y="1356519"/>
                </a:lnTo>
                <a:lnTo>
                  <a:pt x="22230" y="1320800"/>
                </a:lnTo>
                <a:lnTo>
                  <a:pt x="26994" y="1285081"/>
                </a:lnTo>
                <a:lnTo>
                  <a:pt x="34933" y="1241425"/>
                </a:lnTo>
                <a:lnTo>
                  <a:pt x="43667" y="1199356"/>
                </a:lnTo>
                <a:lnTo>
                  <a:pt x="53194" y="1156494"/>
                </a:lnTo>
                <a:lnTo>
                  <a:pt x="64309" y="1114425"/>
                </a:lnTo>
                <a:lnTo>
                  <a:pt x="75424" y="1073150"/>
                </a:lnTo>
                <a:lnTo>
                  <a:pt x="88921" y="1032669"/>
                </a:lnTo>
                <a:lnTo>
                  <a:pt x="102418" y="992981"/>
                </a:lnTo>
                <a:lnTo>
                  <a:pt x="117503" y="952500"/>
                </a:lnTo>
                <a:lnTo>
                  <a:pt x="133381" y="913606"/>
                </a:lnTo>
                <a:lnTo>
                  <a:pt x="150848" y="875506"/>
                </a:lnTo>
                <a:lnTo>
                  <a:pt x="168315" y="837406"/>
                </a:lnTo>
                <a:lnTo>
                  <a:pt x="187369" y="800100"/>
                </a:lnTo>
                <a:lnTo>
                  <a:pt x="208011" y="763587"/>
                </a:lnTo>
                <a:lnTo>
                  <a:pt x="228654" y="727869"/>
                </a:lnTo>
                <a:lnTo>
                  <a:pt x="250884" y="692150"/>
                </a:lnTo>
                <a:lnTo>
                  <a:pt x="273908" y="658019"/>
                </a:lnTo>
                <a:lnTo>
                  <a:pt x="298520" y="624681"/>
                </a:lnTo>
                <a:lnTo>
                  <a:pt x="322338" y="591344"/>
                </a:lnTo>
                <a:lnTo>
                  <a:pt x="348538" y="558800"/>
                </a:lnTo>
                <a:lnTo>
                  <a:pt x="375532" y="527050"/>
                </a:lnTo>
                <a:lnTo>
                  <a:pt x="403320" y="496887"/>
                </a:lnTo>
                <a:lnTo>
                  <a:pt x="432696" y="466725"/>
                </a:lnTo>
                <a:lnTo>
                  <a:pt x="462071" y="437356"/>
                </a:lnTo>
                <a:lnTo>
                  <a:pt x="493035" y="408781"/>
                </a:lnTo>
                <a:lnTo>
                  <a:pt x="524792" y="381000"/>
                </a:lnTo>
                <a:lnTo>
                  <a:pt x="557344" y="353219"/>
                </a:lnTo>
                <a:lnTo>
                  <a:pt x="590689" y="327025"/>
                </a:lnTo>
                <a:lnTo>
                  <a:pt x="624828" y="301625"/>
                </a:lnTo>
                <a:lnTo>
                  <a:pt x="660555" y="277019"/>
                </a:lnTo>
                <a:lnTo>
                  <a:pt x="696283" y="254000"/>
                </a:lnTo>
                <a:lnTo>
                  <a:pt x="732804" y="231775"/>
                </a:lnTo>
                <a:lnTo>
                  <a:pt x="770913" y="209550"/>
                </a:lnTo>
                <a:lnTo>
                  <a:pt x="814579" y="184944"/>
                </a:lnTo>
                <a:lnTo>
                  <a:pt x="860627" y="163512"/>
                </a:lnTo>
                <a:lnTo>
                  <a:pt x="905882" y="142081"/>
                </a:lnTo>
                <a:lnTo>
                  <a:pt x="951930" y="122237"/>
                </a:lnTo>
                <a:lnTo>
                  <a:pt x="998772" y="104775"/>
                </a:lnTo>
                <a:lnTo>
                  <a:pt x="1046409" y="87312"/>
                </a:lnTo>
                <a:lnTo>
                  <a:pt x="1094839" y="72231"/>
                </a:lnTo>
                <a:lnTo>
                  <a:pt x="1143269" y="58737"/>
                </a:lnTo>
                <a:lnTo>
                  <a:pt x="1192493" y="46831"/>
                </a:lnTo>
                <a:lnTo>
                  <a:pt x="1242511" y="34925"/>
                </a:lnTo>
                <a:lnTo>
                  <a:pt x="1291735" y="26194"/>
                </a:lnTo>
                <a:lnTo>
                  <a:pt x="1342547" y="18256"/>
                </a:lnTo>
                <a:lnTo>
                  <a:pt x="1393359" y="11112"/>
                </a:lnTo>
                <a:lnTo>
                  <a:pt x="1444965" y="6350"/>
                </a:lnTo>
                <a:lnTo>
                  <a:pt x="1495777" y="2381"/>
                </a:lnTo>
                <a:lnTo>
                  <a:pt x="1547383" y="794"/>
                </a:lnTo>
                <a:close/>
              </a:path>
            </a:pathLst>
          </a:custGeom>
          <a:solidFill>
            <a:srgbClr val="53813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27" name="Freeform 76"/>
          <p:cNvSpPr/>
          <p:nvPr/>
        </p:nvSpPr>
        <p:spPr bwMode="auto">
          <a:xfrm>
            <a:off x="7232037" y="309096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538135"/>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28" name="任意多边形 27"/>
          <p:cNvSpPr/>
          <p:nvPr/>
        </p:nvSpPr>
        <p:spPr bwMode="auto">
          <a:xfrm rot="900000">
            <a:off x="6543066" y="41694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53813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29" name="任意多边形 28"/>
          <p:cNvSpPr/>
          <p:nvPr/>
        </p:nvSpPr>
        <p:spPr bwMode="auto">
          <a:xfrm>
            <a:off x="5095179" y="4328876"/>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53813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chemeClr val="tx1">
                  <a:lumMod val="75000"/>
                  <a:lumOff val="25000"/>
                </a:schemeClr>
              </a:solidFill>
              <a:effectLst/>
              <a:uLnTx/>
              <a:uFillTx/>
              <a:latin typeface="小米兰亭_GB外压缩"/>
              <a:ea typeface="小米兰亭_GB外压缩"/>
            </a:endParaRPr>
          </a:p>
        </p:txBody>
      </p:sp>
      <p:sp>
        <p:nvSpPr>
          <p:cNvPr id="30" name="矩形 29"/>
          <p:cNvSpPr/>
          <p:nvPr/>
        </p:nvSpPr>
        <p:spPr>
          <a:xfrm>
            <a:off x="7644061" y="1350896"/>
            <a:ext cx="3380486" cy="38209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小米兰亭_GB外压缩"/>
                <a:ea typeface="小米兰亭_GB外压缩"/>
              </a:rPr>
              <a:t>ENTER YOUR TITLE</a:t>
            </a:r>
            <a:endParaRPr lang="en-US" altLang="zh-CN" sz="1050" dirty="0">
              <a:solidFill>
                <a:schemeClr val="tx1">
                  <a:lumMod val="75000"/>
                  <a:lumOff val="25000"/>
                </a:schemeClr>
              </a:solidFill>
              <a:latin typeface="小米兰亭_GB外压缩"/>
              <a:ea typeface="小米兰亭_GB外压缩"/>
            </a:endParaRPr>
          </a:p>
        </p:txBody>
      </p:sp>
      <p:sp>
        <p:nvSpPr>
          <p:cNvPr id="31" name="矩形 30"/>
          <p:cNvSpPr/>
          <p:nvPr/>
        </p:nvSpPr>
        <p:spPr>
          <a:xfrm>
            <a:off x="8229600" y="2828821"/>
            <a:ext cx="3380486" cy="38209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小米兰亭_GB外压缩"/>
                <a:ea typeface="小米兰亭_GB外压缩"/>
              </a:rPr>
              <a:t>ENTER YOUR TITLE</a:t>
            </a:r>
            <a:endParaRPr lang="en-US" altLang="zh-CN" sz="1050" dirty="0">
              <a:solidFill>
                <a:schemeClr val="tx1">
                  <a:lumMod val="75000"/>
                  <a:lumOff val="25000"/>
                </a:schemeClr>
              </a:solidFill>
              <a:latin typeface="小米兰亭_GB外压缩"/>
              <a:ea typeface="小米兰亭_GB外压缩"/>
            </a:endParaRPr>
          </a:p>
        </p:txBody>
      </p:sp>
      <p:sp>
        <p:nvSpPr>
          <p:cNvPr id="32" name="矩形 31"/>
          <p:cNvSpPr/>
          <p:nvPr/>
        </p:nvSpPr>
        <p:spPr>
          <a:xfrm>
            <a:off x="7644061" y="4157891"/>
            <a:ext cx="3380486" cy="38209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小米兰亭_GB外压缩"/>
                <a:ea typeface="小米兰亭_GB外压缩"/>
              </a:rPr>
              <a:t>ENTER YOUR TITLE</a:t>
            </a:r>
            <a:endParaRPr lang="en-US" altLang="zh-CN" sz="1050" dirty="0">
              <a:solidFill>
                <a:schemeClr val="tx1">
                  <a:lumMod val="75000"/>
                  <a:lumOff val="25000"/>
                </a:schemeClr>
              </a:solidFill>
              <a:latin typeface="小米兰亭_GB外压缩"/>
              <a:ea typeface="小米兰亭_GB外压缩"/>
            </a:endParaRPr>
          </a:p>
        </p:txBody>
      </p:sp>
      <p:sp>
        <p:nvSpPr>
          <p:cNvPr id="33" name="矩形 32"/>
          <p:cNvSpPr/>
          <p:nvPr/>
        </p:nvSpPr>
        <p:spPr>
          <a:xfrm>
            <a:off x="1329188" y="1350896"/>
            <a:ext cx="3380486" cy="38209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小米兰亭_GB外压缩"/>
                <a:ea typeface="小米兰亭_GB外压缩"/>
              </a:rPr>
              <a:t>ENTER YOUR TITLE</a:t>
            </a:r>
            <a:endParaRPr lang="en-US" altLang="zh-CN" sz="1050" dirty="0">
              <a:solidFill>
                <a:schemeClr val="tx1">
                  <a:lumMod val="75000"/>
                  <a:lumOff val="25000"/>
                </a:schemeClr>
              </a:solidFill>
              <a:latin typeface="小米兰亭_GB外压缩"/>
              <a:ea typeface="小米兰亭_GB外压缩"/>
            </a:endParaRPr>
          </a:p>
        </p:txBody>
      </p:sp>
      <p:sp>
        <p:nvSpPr>
          <p:cNvPr id="34" name="矩形 33"/>
          <p:cNvSpPr/>
          <p:nvPr/>
        </p:nvSpPr>
        <p:spPr>
          <a:xfrm>
            <a:off x="691116" y="2828821"/>
            <a:ext cx="3380486" cy="38209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小米兰亭_GB外压缩"/>
                <a:ea typeface="小米兰亭_GB外压缩"/>
              </a:rPr>
              <a:t>ENTER YOUR TITLE</a:t>
            </a:r>
            <a:endParaRPr lang="en-US" altLang="zh-CN" sz="1050" dirty="0">
              <a:solidFill>
                <a:schemeClr val="tx1">
                  <a:lumMod val="75000"/>
                  <a:lumOff val="25000"/>
                </a:schemeClr>
              </a:solidFill>
              <a:latin typeface="小米兰亭_GB外压缩"/>
              <a:ea typeface="小米兰亭_GB外压缩"/>
            </a:endParaRPr>
          </a:p>
        </p:txBody>
      </p:sp>
      <p:sp>
        <p:nvSpPr>
          <p:cNvPr id="37" name="矩形 36"/>
          <p:cNvSpPr/>
          <p:nvPr/>
        </p:nvSpPr>
        <p:spPr>
          <a:xfrm>
            <a:off x="1329188" y="4157891"/>
            <a:ext cx="3380486" cy="38209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小米兰亭_GB外压缩"/>
                <a:ea typeface="小米兰亭_GB外压缩"/>
              </a:rPr>
              <a:t>ENTER YOUR TITLE</a:t>
            </a:r>
            <a:endParaRPr lang="en-US" altLang="zh-CN" sz="1050" dirty="0">
              <a:solidFill>
                <a:schemeClr val="tx1">
                  <a:lumMod val="75000"/>
                  <a:lumOff val="25000"/>
                </a:schemeClr>
              </a:solidFill>
              <a:latin typeface="小米兰亭_GB外压缩"/>
              <a:ea typeface="小米兰亭_GB外压缩"/>
            </a:endParaRPr>
          </a:p>
        </p:txBody>
      </p:sp>
      <p:sp>
        <p:nvSpPr>
          <p:cNvPr id="38" name="矩形 37"/>
          <p:cNvSpPr/>
          <p:nvPr/>
        </p:nvSpPr>
        <p:spPr>
          <a:xfrm>
            <a:off x="7644061" y="1575668"/>
            <a:ext cx="3380486" cy="819455"/>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5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50" dirty="0">
              <a:solidFill>
                <a:schemeClr val="tx1">
                  <a:lumMod val="75000"/>
                  <a:lumOff val="25000"/>
                </a:schemeClr>
              </a:solidFill>
              <a:latin typeface="小米兰亭_GB外压缩"/>
              <a:ea typeface="小米兰亭_GB外压缩"/>
            </a:endParaRPr>
          </a:p>
        </p:txBody>
      </p:sp>
      <p:sp>
        <p:nvSpPr>
          <p:cNvPr id="39" name="矩形 38"/>
          <p:cNvSpPr/>
          <p:nvPr/>
        </p:nvSpPr>
        <p:spPr>
          <a:xfrm>
            <a:off x="8229600" y="3053593"/>
            <a:ext cx="3380486" cy="819455"/>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5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50" dirty="0">
              <a:solidFill>
                <a:schemeClr val="tx1">
                  <a:lumMod val="75000"/>
                  <a:lumOff val="25000"/>
                </a:schemeClr>
              </a:solidFill>
              <a:latin typeface="小米兰亭_GB外压缩"/>
              <a:ea typeface="小米兰亭_GB外压缩"/>
            </a:endParaRPr>
          </a:p>
        </p:txBody>
      </p:sp>
      <p:sp>
        <p:nvSpPr>
          <p:cNvPr id="40" name="矩形 39"/>
          <p:cNvSpPr/>
          <p:nvPr/>
        </p:nvSpPr>
        <p:spPr>
          <a:xfrm>
            <a:off x="7644061" y="4382663"/>
            <a:ext cx="3380486" cy="819455"/>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5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50" dirty="0">
              <a:solidFill>
                <a:schemeClr val="tx1">
                  <a:lumMod val="75000"/>
                  <a:lumOff val="25000"/>
                </a:schemeClr>
              </a:solidFill>
              <a:latin typeface="小米兰亭_GB外压缩"/>
              <a:ea typeface="小米兰亭_GB外压缩"/>
            </a:endParaRPr>
          </a:p>
        </p:txBody>
      </p:sp>
      <p:sp>
        <p:nvSpPr>
          <p:cNvPr id="41" name="矩形 40"/>
          <p:cNvSpPr/>
          <p:nvPr/>
        </p:nvSpPr>
        <p:spPr>
          <a:xfrm>
            <a:off x="1329188" y="1575668"/>
            <a:ext cx="3380486" cy="819455"/>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5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50" dirty="0">
              <a:solidFill>
                <a:schemeClr val="tx1">
                  <a:lumMod val="75000"/>
                  <a:lumOff val="25000"/>
                </a:schemeClr>
              </a:solidFill>
              <a:latin typeface="小米兰亭_GB外压缩"/>
              <a:ea typeface="小米兰亭_GB外压缩"/>
            </a:endParaRPr>
          </a:p>
        </p:txBody>
      </p:sp>
      <p:sp>
        <p:nvSpPr>
          <p:cNvPr id="42" name="矩形 41"/>
          <p:cNvSpPr/>
          <p:nvPr/>
        </p:nvSpPr>
        <p:spPr>
          <a:xfrm>
            <a:off x="691116" y="3053593"/>
            <a:ext cx="3380486" cy="819455"/>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5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50" dirty="0">
              <a:solidFill>
                <a:schemeClr val="tx1">
                  <a:lumMod val="75000"/>
                  <a:lumOff val="25000"/>
                </a:schemeClr>
              </a:solidFill>
              <a:latin typeface="小米兰亭_GB外压缩"/>
              <a:ea typeface="小米兰亭_GB外压缩"/>
            </a:endParaRPr>
          </a:p>
        </p:txBody>
      </p:sp>
      <p:sp>
        <p:nvSpPr>
          <p:cNvPr id="43" name="矩形 42"/>
          <p:cNvSpPr/>
          <p:nvPr/>
        </p:nvSpPr>
        <p:spPr>
          <a:xfrm>
            <a:off x="1329188" y="4382663"/>
            <a:ext cx="3380486" cy="819455"/>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50" dirty="0">
                <a:solidFill>
                  <a:schemeClr val="tx1">
                    <a:lumMod val="75000"/>
                    <a:lumOff val="25000"/>
                  </a:schemeClr>
                </a:solidFill>
                <a:latin typeface="小米兰亭_GB外压缩"/>
                <a:ea typeface="小米兰亭_GB外压缩"/>
              </a:rPr>
              <a:t>为客户服务是我们存在的唯一理由，客户需求是我们发展的原动力。我们坚持以客户为中心，快速响应客户需求</a:t>
            </a:r>
            <a:endParaRPr lang="en-US" altLang="zh-CN" sz="1050" dirty="0">
              <a:solidFill>
                <a:schemeClr val="tx1">
                  <a:lumMod val="75000"/>
                  <a:lumOff val="25000"/>
                </a:schemeClr>
              </a:solidFill>
              <a:latin typeface="小米兰亭_GB外压缩"/>
              <a:ea typeface="小米兰亭_GB外压缩"/>
            </a:endParaRPr>
          </a:p>
        </p:txBody>
      </p:sp>
      <p:sp>
        <p:nvSpPr>
          <p:cNvPr id="44"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childTnLst>
                          </p:cTn>
                        </p:par>
                        <p:par>
                          <p:cTn id="42" fill="hold">
                            <p:stCondLst>
                              <p:cond delay="1500"/>
                            </p:stCondLst>
                            <p:childTnLst>
                              <p:par>
                                <p:cTn id="43" presetID="2" presetClass="entr" presetSubtype="2"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1+#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1+#ppt_w/2"/>
                                          </p:val>
                                        </p:tav>
                                        <p:tav tm="100000">
                                          <p:val>
                                            <p:strVal val="#ppt_x"/>
                                          </p:val>
                                        </p:tav>
                                      </p:tavLst>
                                    </p:anim>
                                    <p:anim calcmode="lin" valueType="num">
                                      <p:cBhvr additive="base">
                                        <p:cTn id="50" dur="500" fill="hold"/>
                                        <p:tgtEl>
                                          <p:spTgt spid="31"/>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1+#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0-#ppt_w/2"/>
                                          </p:val>
                                        </p:tav>
                                        <p:tav tm="100000">
                                          <p:val>
                                            <p:strVal val="#ppt_x"/>
                                          </p:val>
                                        </p:tav>
                                      </p:tavLst>
                                    </p:anim>
                                    <p:anim calcmode="lin" valueType="num">
                                      <p:cBhvr additive="base">
                                        <p:cTn id="58" dur="500" fill="hold"/>
                                        <p:tgtEl>
                                          <p:spTgt spid="33"/>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0-#ppt_w/2"/>
                                          </p:val>
                                        </p:tav>
                                        <p:tav tm="100000">
                                          <p:val>
                                            <p:strVal val="#ppt_x"/>
                                          </p:val>
                                        </p:tav>
                                      </p:tavLst>
                                    </p:anim>
                                    <p:anim calcmode="lin" valueType="num">
                                      <p:cBhvr additive="base">
                                        <p:cTn id="62" dur="500" fill="hold"/>
                                        <p:tgtEl>
                                          <p:spTgt spid="34"/>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0-#ppt_w/2"/>
                                          </p:val>
                                        </p:tav>
                                        <p:tav tm="100000">
                                          <p:val>
                                            <p:strVal val="#ppt_x"/>
                                          </p:val>
                                        </p:tav>
                                      </p:tavLst>
                                    </p:anim>
                                    <p:anim calcmode="lin" valueType="num">
                                      <p:cBhvr additive="base">
                                        <p:cTn id="66" dur="500" fill="hold"/>
                                        <p:tgtEl>
                                          <p:spTgt spid="37"/>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additive="base">
                                        <p:cTn id="69" dur="500" fill="hold"/>
                                        <p:tgtEl>
                                          <p:spTgt spid="38"/>
                                        </p:tgtEl>
                                        <p:attrNameLst>
                                          <p:attrName>ppt_x</p:attrName>
                                        </p:attrNameLst>
                                      </p:cBhvr>
                                      <p:tavLst>
                                        <p:tav tm="0">
                                          <p:val>
                                            <p:strVal val="1+#ppt_w/2"/>
                                          </p:val>
                                        </p:tav>
                                        <p:tav tm="100000">
                                          <p:val>
                                            <p:strVal val="#ppt_x"/>
                                          </p:val>
                                        </p:tav>
                                      </p:tavLst>
                                    </p:anim>
                                    <p:anim calcmode="lin" valueType="num">
                                      <p:cBhvr additive="base">
                                        <p:cTn id="70" dur="500" fill="hold"/>
                                        <p:tgtEl>
                                          <p:spTgt spid="38"/>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additive="base">
                                        <p:cTn id="73" dur="500" fill="hold"/>
                                        <p:tgtEl>
                                          <p:spTgt spid="39"/>
                                        </p:tgtEl>
                                        <p:attrNameLst>
                                          <p:attrName>ppt_x</p:attrName>
                                        </p:attrNameLst>
                                      </p:cBhvr>
                                      <p:tavLst>
                                        <p:tav tm="0">
                                          <p:val>
                                            <p:strVal val="1+#ppt_w/2"/>
                                          </p:val>
                                        </p:tav>
                                        <p:tav tm="100000">
                                          <p:val>
                                            <p:strVal val="#ppt_x"/>
                                          </p:val>
                                        </p:tav>
                                      </p:tavLst>
                                    </p:anim>
                                    <p:anim calcmode="lin" valueType="num">
                                      <p:cBhvr additive="base">
                                        <p:cTn id="74" dur="500" fill="hold"/>
                                        <p:tgtEl>
                                          <p:spTgt spid="39"/>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 calcmode="lin" valueType="num">
                                      <p:cBhvr additive="base">
                                        <p:cTn id="77" dur="500" fill="hold"/>
                                        <p:tgtEl>
                                          <p:spTgt spid="40"/>
                                        </p:tgtEl>
                                        <p:attrNameLst>
                                          <p:attrName>ppt_x</p:attrName>
                                        </p:attrNameLst>
                                      </p:cBhvr>
                                      <p:tavLst>
                                        <p:tav tm="0">
                                          <p:val>
                                            <p:strVal val="1+#ppt_w/2"/>
                                          </p:val>
                                        </p:tav>
                                        <p:tav tm="100000">
                                          <p:val>
                                            <p:strVal val="#ppt_x"/>
                                          </p:val>
                                        </p:tav>
                                      </p:tavLst>
                                    </p:anim>
                                    <p:anim calcmode="lin" valueType="num">
                                      <p:cBhvr additive="base">
                                        <p:cTn id="78" dur="500" fill="hold"/>
                                        <p:tgtEl>
                                          <p:spTgt spid="40"/>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0-#ppt_w/2"/>
                                          </p:val>
                                        </p:tav>
                                        <p:tav tm="100000">
                                          <p:val>
                                            <p:strVal val="#ppt_x"/>
                                          </p:val>
                                        </p:tav>
                                      </p:tavLst>
                                    </p:anim>
                                    <p:anim calcmode="lin" valueType="num">
                                      <p:cBhvr additive="base">
                                        <p:cTn id="82" dur="500" fill="hold"/>
                                        <p:tgtEl>
                                          <p:spTgt spid="41"/>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 calcmode="lin" valueType="num">
                                      <p:cBhvr additive="base">
                                        <p:cTn id="85" dur="500" fill="hold"/>
                                        <p:tgtEl>
                                          <p:spTgt spid="42"/>
                                        </p:tgtEl>
                                        <p:attrNameLst>
                                          <p:attrName>ppt_x</p:attrName>
                                        </p:attrNameLst>
                                      </p:cBhvr>
                                      <p:tavLst>
                                        <p:tav tm="0">
                                          <p:val>
                                            <p:strVal val="0-#ppt_w/2"/>
                                          </p:val>
                                        </p:tav>
                                        <p:tav tm="100000">
                                          <p:val>
                                            <p:strVal val="#ppt_x"/>
                                          </p:val>
                                        </p:tav>
                                      </p:tavLst>
                                    </p:anim>
                                    <p:anim calcmode="lin" valueType="num">
                                      <p:cBhvr additive="base">
                                        <p:cTn id="86" dur="500" fill="hold"/>
                                        <p:tgtEl>
                                          <p:spTgt spid="42"/>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anim calcmode="lin" valueType="num">
                                      <p:cBhvr additive="base">
                                        <p:cTn id="89" dur="500" fill="hold"/>
                                        <p:tgtEl>
                                          <p:spTgt spid="43"/>
                                        </p:tgtEl>
                                        <p:attrNameLst>
                                          <p:attrName>ppt_x</p:attrName>
                                        </p:attrNameLst>
                                      </p:cBhvr>
                                      <p:tavLst>
                                        <p:tav tm="0">
                                          <p:val>
                                            <p:strVal val="0-#ppt_w/2"/>
                                          </p:val>
                                        </p:tav>
                                        <p:tav tm="100000">
                                          <p:val>
                                            <p:strVal val="#ppt_x"/>
                                          </p:val>
                                        </p:tav>
                                      </p:tavLst>
                                    </p:anim>
                                    <p:anim calcmode="lin" valueType="num">
                                      <p:cBhvr additive="base">
                                        <p:cTn id="90" dur="500" fill="hold"/>
                                        <p:tgtEl>
                                          <p:spTgt spid="43"/>
                                        </p:tgtEl>
                                        <p:attrNameLst>
                                          <p:attrName>ppt_y</p:attrName>
                                        </p:attrNameLst>
                                      </p:cBhvr>
                                      <p:tavLst>
                                        <p:tav tm="0">
                                          <p:val>
                                            <p:strVal val="#ppt_y"/>
                                          </p:val>
                                        </p:tav>
                                        <p:tav tm="100000">
                                          <p:val>
                                            <p:strVal val="#ppt_y"/>
                                          </p:val>
                                        </p:tav>
                                      </p:tavLst>
                                    </p:anim>
                                  </p:childTnLst>
                                </p:cTn>
                              </p:par>
                            </p:childTnLst>
                          </p:cTn>
                        </p:par>
                        <p:par>
                          <p:cTn id="91" fill="hold">
                            <p:stCondLst>
                              <p:cond delay="2000"/>
                            </p:stCondLst>
                            <p:childTnLst>
                              <p:par>
                                <p:cTn id="92" presetID="2" presetClass="entr" presetSubtype="2" fill="hold" grpId="0" nodeType="after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additive="base">
                                        <p:cTn id="94" dur="500" fill="hold"/>
                                        <p:tgtEl>
                                          <p:spTgt spid="44"/>
                                        </p:tgtEl>
                                        <p:attrNameLst>
                                          <p:attrName>ppt_x</p:attrName>
                                        </p:attrNameLst>
                                      </p:cBhvr>
                                      <p:tavLst>
                                        <p:tav tm="0">
                                          <p:val>
                                            <p:strVal val="1+#ppt_w/2"/>
                                          </p:val>
                                        </p:tav>
                                        <p:tav tm="100000">
                                          <p:val>
                                            <p:strVal val="#ppt_x"/>
                                          </p:val>
                                        </p:tav>
                                      </p:tavLst>
                                    </p:anim>
                                    <p:anim calcmode="lin" valueType="num">
                                      <p:cBhvr additive="base">
                                        <p:cTn id="95"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p:bldP spid="31" grpId="0"/>
      <p:bldP spid="32" grpId="0"/>
      <p:bldP spid="33" grpId="0"/>
      <p:bldP spid="34" grpId="0"/>
      <p:bldP spid="37" grpId="0"/>
      <p:bldP spid="38" grpId="0"/>
      <p:bldP spid="39" grpId="0"/>
      <p:bldP spid="40" grpId="0"/>
      <p:bldP spid="41" grpId="0"/>
      <p:bldP spid="42" grpId="0"/>
      <p:bldP spid="43"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文本框 68"/>
          <p:cNvSpPr txBox="1"/>
          <p:nvPr/>
        </p:nvSpPr>
        <p:spPr>
          <a:xfrm>
            <a:off x="4384405" y="2062160"/>
            <a:ext cx="6084339" cy="3028842"/>
          </a:xfrm>
          <a:prstGeom prst="rect">
            <a:avLst/>
          </a:prstGeom>
          <a:noFill/>
        </p:spPr>
        <p:txBody>
          <a:bodyPr wrap="square" rtlCol="0">
            <a:spAutoFit/>
          </a:bodyPr>
          <a:lstStyle/>
          <a:p>
            <a:pPr fontAlgn="auto">
              <a:lnSpc>
                <a:spcPct val="150000"/>
              </a:lnSpc>
              <a:spcBef>
                <a:spcPts val="0"/>
              </a:spcBef>
              <a:spcAft>
                <a:spcPts val="600"/>
              </a:spcAft>
              <a:buClr>
                <a:srgbClr val="55C3C8"/>
              </a:buClr>
            </a:pPr>
            <a:r>
              <a:rPr lang="zh-CN" altLang="en-US" dirty="0">
                <a:solidFill>
                  <a:schemeClr val="accent1"/>
                </a:solidFill>
                <a:latin typeface="微软雅黑" panose="020B0503020204020204" pitchFamily="34" charset="-122"/>
                <a:ea typeface="微软雅黑" panose="020B0503020204020204" pitchFamily="34" charset="-122"/>
              </a:rPr>
              <a:t>本套模板是高质量专业的商业通用</a:t>
            </a:r>
            <a:r>
              <a:rPr lang="en-US" altLang="zh-CN" dirty="0">
                <a:solidFill>
                  <a:schemeClr val="accent1"/>
                </a:solidFill>
                <a:latin typeface="微软雅黑" panose="020B0503020204020204" pitchFamily="34" charset="-122"/>
                <a:ea typeface="微软雅黑" panose="020B0503020204020204" pitchFamily="34" charset="-122"/>
              </a:rPr>
              <a:t>PPT</a:t>
            </a:r>
            <a:r>
              <a:rPr lang="zh-CN" altLang="en-US" dirty="0">
                <a:solidFill>
                  <a:schemeClr val="accent1"/>
                </a:solidFill>
                <a:latin typeface="微软雅黑" panose="020B0503020204020204" pitchFamily="34" charset="-122"/>
                <a:ea typeface="微软雅黑" panose="020B0503020204020204" pitchFamily="34" charset="-122"/>
              </a:rPr>
              <a:t>模板，内容可随意更改，模板内所有图表皆为</a:t>
            </a:r>
            <a:r>
              <a:rPr lang="en-US" altLang="zh-CN" dirty="0">
                <a:solidFill>
                  <a:schemeClr val="accent1"/>
                </a:solidFill>
                <a:latin typeface="微软雅黑" panose="020B0503020204020204" pitchFamily="34" charset="-122"/>
                <a:ea typeface="微软雅黑" panose="020B0503020204020204" pitchFamily="34" charset="-122"/>
              </a:rPr>
              <a:t>PowerPoint</a:t>
            </a:r>
            <a:r>
              <a:rPr lang="zh-CN" altLang="en-US" dirty="0">
                <a:solidFill>
                  <a:schemeClr val="accent1"/>
                </a:solidFill>
                <a:latin typeface="微软雅黑" panose="020B0503020204020204" pitchFamily="34" charset="-122"/>
                <a:ea typeface="微软雅黑" panose="020B0503020204020204" pitchFamily="34" charset="-122"/>
              </a:rPr>
              <a:t>内所画，全部是矢量图可以随意更改颜色、大小均不会改变其清晰度。模板内嵌字体，尽量保证其板式不变，当然您也可以随意改成您喜欢的字体。</a:t>
            </a:r>
            <a:endParaRPr lang="en-US" altLang="zh-CN" dirty="0">
              <a:solidFill>
                <a:schemeClr val="accent1"/>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55C3C8"/>
              </a:buClr>
            </a:pPr>
            <a:r>
              <a:rPr lang="zh-CN" altLang="en-US" dirty="0">
                <a:solidFill>
                  <a:schemeClr val="accent1"/>
                </a:solidFill>
                <a:latin typeface="微软雅黑" panose="020B0503020204020204" pitchFamily="34" charset="-122"/>
                <a:ea typeface="微软雅黑" panose="020B0503020204020204" pitchFamily="34" charset="-122"/>
              </a:rPr>
              <a:t>再次感谢您购买了本套模板，专业的</a:t>
            </a:r>
            <a:r>
              <a:rPr lang="en-US" altLang="zh-CN" dirty="0">
                <a:solidFill>
                  <a:schemeClr val="accent1"/>
                </a:solidFill>
                <a:latin typeface="微软雅黑" panose="020B0503020204020204" pitchFamily="34" charset="-122"/>
                <a:ea typeface="微软雅黑" panose="020B0503020204020204" pitchFamily="34" charset="-122"/>
              </a:rPr>
              <a:t>PPT</a:t>
            </a:r>
            <a:r>
              <a:rPr lang="zh-CN" altLang="en-US" dirty="0">
                <a:solidFill>
                  <a:schemeClr val="accent1"/>
                </a:solidFill>
                <a:latin typeface="微软雅黑" panose="020B0503020204020204" pitchFamily="34" charset="-122"/>
                <a:ea typeface="微软雅黑" panose="020B0503020204020204" pitchFamily="34" charset="-122"/>
              </a:rPr>
              <a:t>设计能给您的工作带来更多便利！</a:t>
            </a:r>
            <a:endParaRPr lang="en-US" altLang="zh-CN" dirty="0">
              <a:solidFill>
                <a:schemeClr val="accent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3396455" y="-149099"/>
            <a:ext cx="7169101" cy="7181409"/>
            <a:chOff x="-3396455" y="-149099"/>
            <a:chExt cx="7169101" cy="7181409"/>
          </a:xfrm>
        </p:grpSpPr>
        <p:pic>
          <p:nvPicPr>
            <p:cNvPr id="14" name="图片 13"/>
            <p:cNvPicPr>
              <a:picLocks noChangeAspect="1"/>
            </p:cNvPicPr>
            <p:nvPr/>
          </p:nvPicPr>
          <p:blipFill>
            <a:blip r:embed="rId1"/>
            <a:stretch>
              <a:fillRect/>
            </a:stretch>
          </p:blipFill>
          <p:spPr>
            <a:xfrm>
              <a:off x="-3396455" y="-149099"/>
              <a:ext cx="7169101" cy="7181409"/>
            </a:xfrm>
            <a:prstGeom prst="rect">
              <a:avLst/>
            </a:prstGeom>
          </p:spPr>
        </p:pic>
        <p:grpSp>
          <p:nvGrpSpPr>
            <p:cNvPr id="3" name="Group 4"/>
            <p:cNvGrpSpPr>
              <a:grpSpLocks noChangeAspect="1"/>
            </p:cNvGrpSpPr>
            <p:nvPr/>
          </p:nvGrpSpPr>
          <p:grpSpPr bwMode="auto">
            <a:xfrm>
              <a:off x="-2560638" y="687389"/>
              <a:ext cx="5500688" cy="5508625"/>
              <a:chOff x="-1613" y="433"/>
              <a:chExt cx="3465" cy="3470"/>
            </a:xfrm>
          </p:grpSpPr>
          <p:sp>
            <p:nvSpPr>
              <p:cNvPr id="4" name="AutoShape 3"/>
              <p:cNvSpPr>
                <a:spLocks noChangeAspect="1" noChangeArrowheads="1" noTextEdit="1"/>
              </p:cNvSpPr>
              <p:nvPr/>
            </p:nvSpPr>
            <p:spPr bwMode="auto">
              <a:xfrm>
                <a:off x="-1613" y="433"/>
                <a:ext cx="3463" cy="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 name="Oval 5"/>
              <p:cNvSpPr>
                <a:spLocks noChangeArrowheads="1"/>
              </p:cNvSpPr>
              <p:nvPr/>
            </p:nvSpPr>
            <p:spPr bwMode="auto">
              <a:xfrm>
                <a:off x="-1613" y="435"/>
                <a:ext cx="3465" cy="346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6"/>
              <p:cNvSpPr>
                <a:spLocks noEditPoints="1"/>
              </p:cNvSpPr>
              <p:nvPr/>
            </p:nvSpPr>
            <p:spPr bwMode="auto">
              <a:xfrm>
                <a:off x="-1483" y="534"/>
                <a:ext cx="3206" cy="3207"/>
              </a:xfrm>
              <a:custGeom>
                <a:avLst/>
                <a:gdLst>
                  <a:gd name="T0" fmla="*/ 861 w 1722"/>
                  <a:gd name="T1" fmla="*/ 1722 h 1722"/>
                  <a:gd name="T2" fmla="*/ 252 w 1722"/>
                  <a:gd name="T3" fmla="*/ 1470 h 1722"/>
                  <a:gd name="T4" fmla="*/ 0 w 1722"/>
                  <a:gd name="T5" fmla="*/ 861 h 1722"/>
                  <a:gd name="T6" fmla="*/ 252 w 1722"/>
                  <a:gd name="T7" fmla="*/ 252 h 1722"/>
                  <a:gd name="T8" fmla="*/ 861 w 1722"/>
                  <a:gd name="T9" fmla="*/ 0 h 1722"/>
                  <a:gd name="T10" fmla="*/ 1469 w 1722"/>
                  <a:gd name="T11" fmla="*/ 252 h 1722"/>
                  <a:gd name="T12" fmla="*/ 1722 w 1722"/>
                  <a:gd name="T13" fmla="*/ 861 h 1722"/>
                  <a:gd name="T14" fmla="*/ 1469 w 1722"/>
                  <a:gd name="T15" fmla="*/ 1470 h 1722"/>
                  <a:gd name="T16" fmla="*/ 861 w 1722"/>
                  <a:gd name="T17" fmla="*/ 1722 h 1722"/>
                  <a:gd name="T18" fmla="*/ 861 w 1722"/>
                  <a:gd name="T19" fmla="*/ 11 h 1722"/>
                  <a:gd name="T20" fmla="*/ 260 w 1722"/>
                  <a:gd name="T21" fmla="*/ 260 h 1722"/>
                  <a:gd name="T22" fmla="*/ 11 w 1722"/>
                  <a:gd name="T23" fmla="*/ 861 h 1722"/>
                  <a:gd name="T24" fmla="*/ 260 w 1722"/>
                  <a:gd name="T25" fmla="*/ 1462 h 1722"/>
                  <a:gd name="T26" fmla="*/ 861 w 1722"/>
                  <a:gd name="T27" fmla="*/ 1711 h 1722"/>
                  <a:gd name="T28" fmla="*/ 1461 w 1722"/>
                  <a:gd name="T29" fmla="*/ 1462 h 1722"/>
                  <a:gd name="T30" fmla="*/ 1710 w 1722"/>
                  <a:gd name="T31" fmla="*/ 861 h 1722"/>
                  <a:gd name="T32" fmla="*/ 1461 w 1722"/>
                  <a:gd name="T33" fmla="*/ 260 h 1722"/>
                  <a:gd name="T34" fmla="*/ 861 w 1722"/>
                  <a:gd name="T35" fmla="*/ 11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22" h="1722">
                    <a:moveTo>
                      <a:pt x="861" y="1722"/>
                    </a:moveTo>
                    <a:cubicBezTo>
                      <a:pt x="631" y="1722"/>
                      <a:pt x="415" y="1632"/>
                      <a:pt x="252" y="1470"/>
                    </a:cubicBezTo>
                    <a:cubicBezTo>
                      <a:pt x="89" y="1307"/>
                      <a:pt x="0" y="1091"/>
                      <a:pt x="0" y="861"/>
                    </a:cubicBezTo>
                    <a:cubicBezTo>
                      <a:pt x="0" y="631"/>
                      <a:pt x="89" y="415"/>
                      <a:pt x="252" y="252"/>
                    </a:cubicBezTo>
                    <a:cubicBezTo>
                      <a:pt x="415" y="90"/>
                      <a:pt x="631" y="0"/>
                      <a:pt x="861" y="0"/>
                    </a:cubicBezTo>
                    <a:cubicBezTo>
                      <a:pt x="1091" y="0"/>
                      <a:pt x="1307" y="90"/>
                      <a:pt x="1469" y="252"/>
                    </a:cubicBezTo>
                    <a:cubicBezTo>
                      <a:pt x="1632" y="415"/>
                      <a:pt x="1722" y="631"/>
                      <a:pt x="1722" y="861"/>
                    </a:cubicBezTo>
                    <a:cubicBezTo>
                      <a:pt x="1722" y="1091"/>
                      <a:pt x="1632" y="1307"/>
                      <a:pt x="1469" y="1470"/>
                    </a:cubicBezTo>
                    <a:cubicBezTo>
                      <a:pt x="1307" y="1632"/>
                      <a:pt x="1091" y="1722"/>
                      <a:pt x="861" y="1722"/>
                    </a:cubicBezTo>
                    <a:close/>
                    <a:moveTo>
                      <a:pt x="861" y="11"/>
                    </a:moveTo>
                    <a:cubicBezTo>
                      <a:pt x="634" y="11"/>
                      <a:pt x="420" y="100"/>
                      <a:pt x="260" y="260"/>
                    </a:cubicBezTo>
                    <a:cubicBezTo>
                      <a:pt x="100" y="421"/>
                      <a:pt x="11" y="634"/>
                      <a:pt x="11" y="861"/>
                    </a:cubicBezTo>
                    <a:cubicBezTo>
                      <a:pt x="11" y="1088"/>
                      <a:pt x="100" y="1301"/>
                      <a:pt x="260" y="1462"/>
                    </a:cubicBezTo>
                    <a:cubicBezTo>
                      <a:pt x="420" y="1622"/>
                      <a:pt x="634" y="1711"/>
                      <a:pt x="861" y="1711"/>
                    </a:cubicBezTo>
                    <a:cubicBezTo>
                      <a:pt x="1088" y="1711"/>
                      <a:pt x="1301" y="1622"/>
                      <a:pt x="1461" y="1462"/>
                    </a:cubicBezTo>
                    <a:cubicBezTo>
                      <a:pt x="1622" y="1301"/>
                      <a:pt x="1710" y="1088"/>
                      <a:pt x="1710" y="861"/>
                    </a:cubicBezTo>
                    <a:cubicBezTo>
                      <a:pt x="1710" y="634"/>
                      <a:pt x="1622" y="421"/>
                      <a:pt x="1461" y="260"/>
                    </a:cubicBezTo>
                    <a:cubicBezTo>
                      <a:pt x="1301" y="100"/>
                      <a:pt x="1088" y="11"/>
                      <a:pt x="861" y="11"/>
                    </a:cubicBezTo>
                    <a:close/>
                  </a:path>
                </a:pathLst>
              </a:custGeom>
              <a:solidFill>
                <a:srgbClr val="BDD6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7"/>
              <p:cNvSpPr>
                <a:spLocks noEditPoints="1"/>
              </p:cNvSpPr>
              <p:nvPr/>
            </p:nvSpPr>
            <p:spPr bwMode="auto">
              <a:xfrm>
                <a:off x="-1391" y="625"/>
                <a:ext cx="3021" cy="3023"/>
              </a:xfrm>
              <a:custGeom>
                <a:avLst/>
                <a:gdLst>
                  <a:gd name="T0" fmla="*/ 812 w 1623"/>
                  <a:gd name="T1" fmla="*/ 1623 h 1623"/>
                  <a:gd name="T2" fmla="*/ 238 w 1623"/>
                  <a:gd name="T3" fmla="*/ 1386 h 1623"/>
                  <a:gd name="T4" fmla="*/ 0 w 1623"/>
                  <a:gd name="T5" fmla="*/ 812 h 1623"/>
                  <a:gd name="T6" fmla="*/ 238 w 1623"/>
                  <a:gd name="T7" fmla="*/ 238 h 1623"/>
                  <a:gd name="T8" fmla="*/ 812 w 1623"/>
                  <a:gd name="T9" fmla="*/ 0 h 1623"/>
                  <a:gd name="T10" fmla="*/ 1386 w 1623"/>
                  <a:gd name="T11" fmla="*/ 238 h 1623"/>
                  <a:gd name="T12" fmla="*/ 1623 w 1623"/>
                  <a:gd name="T13" fmla="*/ 812 h 1623"/>
                  <a:gd name="T14" fmla="*/ 1386 w 1623"/>
                  <a:gd name="T15" fmla="*/ 1386 h 1623"/>
                  <a:gd name="T16" fmla="*/ 812 w 1623"/>
                  <a:gd name="T17" fmla="*/ 1623 h 1623"/>
                  <a:gd name="T18" fmla="*/ 812 w 1623"/>
                  <a:gd name="T19" fmla="*/ 11 h 1623"/>
                  <a:gd name="T20" fmla="*/ 245 w 1623"/>
                  <a:gd name="T21" fmla="*/ 246 h 1623"/>
                  <a:gd name="T22" fmla="*/ 11 w 1623"/>
                  <a:gd name="T23" fmla="*/ 812 h 1623"/>
                  <a:gd name="T24" fmla="*/ 245 w 1623"/>
                  <a:gd name="T25" fmla="*/ 1378 h 1623"/>
                  <a:gd name="T26" fmla="*/ 812 w 1623"/>
                  <a:gd name="T27" fmla="*/ 1613 h 1623"/>
                  <a:gd name="T28" fmla="*/ 1378 w 1623"/>
                  <a:gd name="T29" fmla="*/ 1378 h 1623"/>
                  <a:gd name="T30" fmla="*/ 1613 w 1623"/>
                  <a:gd name="T31" fmla="*/ 812 h 1623"/>
                  <a:gd name="T32" fmla="*/ 1378 w 1623"/>
                  <a:gd name="T33" fmla="*/ 246 h 1623"/>
                  <a:gd name="T34" fmla="*/ 812 w 1623"/>
                  <a:gd name="T35" fmla="*/ 1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3" h="1623">
                    <a:moveTo>
                      <a:pt x="812" y="1623"/>
                    </a:moveTo>
                    <a:cubicBezTo>
                      <a:pt x="595" y="1623"/>
                      <a:pt x="391" y="1539"/>
                      <a:pt x="238" y="1386"/>
                    </a:cubicBezTo>
                    <a:cubicBezTo>
                      <a:pt x="85" y="1232"/>
                      <a:pt x="0" y="1029"/>
                      <a:pt x="0" y="812"/>
                    </a:cubicBezTo>
                    <a:cubicBezTo>
                      <a:pt x="0" y="595"/>
                      <a:pt x="85" y="391"/>
                      <a:pt x="238" y="238"/>
                    </a:cubicBezTo>
                    <a:cubicBezTo>
                      <a:pt x="391" y="85"/>
                      <a:pt x="595" y="0"/>
                      <a:pt x="812" y="0"/>
                    </a:cubicBezTo>
                    <a:cubicBezTo>
                      <a:pt x="1028" y="0"/>
                      <a:pt x="1232" y="85"/>
                      <a:pt x="1386" y="238"/>
                    </a:cubicBezTo>
                    <a:cubicBezTo>
                      <a:pt x="1539" y="391"/>
                      <a:pt x="1623" y="595"/>
                      <a:pt x="1623" y="812"/>
                    </a:cubicBezTo>
                    <a:cubicBezTo>
                      <a:pt x="1623" y="1029"/>
                      <a:pt x="1539" y="1232"/>
                      <a:pt x="1386" y="1386"/>
                    </a:cubicBezTo>
                    <a:cubicBezTo>
                      <a:pt x="1232" y="1539"/>
                      <a:pt x="1028" y="1623"/>
                      <a:pt x="812" y="1623"/>
                    </a:cubicBezTo>
                    <a:close/>
                    <a:moveTo>
                      <a:pt x="812" y="11"/>
                    </a:moveTo>
                    <a:cubicBezTo>
                      <a:pt x="598" y="11"/>
                      <a:pt x="397" y="94"/>
                      <a:pt x="245" y="246"/>
                    </a:cubicBezTo>
                    <a:cubicBezTo>
                      <a:pt x="94" y="397"/>
                      <a:pt x="11" y="598"/>
                      <a:pt x="11" y="812"/>
                    </a:cubicBezTo>
                    <a:cubicBezTo>
                      <a:pt x="11" y="1026"/>
                      <a:pt x="94" y="1227"/>
                      <a:pt x="245" y="1378"/>
                    </a:cubicBezTo>
                    <a:cubicBezTo>
                      <a:pt x="397" y="1530"/>
                      <a:pt x="598" y="1613"/>
                      <a:pt x="812" y="1613"/>
                    </a:cubicBezTo>
                    <a:cubicBezTo>
                      <a:pt x="1026" y="1613"/>
                      <a:pt x="1227" y="1530"/>
                      <a:pt x="1378" y="1378"/>
                    </a:cubicBezTo>
                    <a:cubicBezTo>
                      <a:pt x="1529" y="1227"/>
                      <a:pt x="1613" y="1026"/>
                      <a:pt x="1613" y="812"/>
                    </a:cubicBezTo>
                    <a:cubicBezTo>
                      <a:pt x="1613" y="598"/>
                      <a:pt x="1529" y="397"/>
                      <a:pt x="1378" y="246"/>
                    </a:cubicBezTo>
                    <a:cubicBezTo>
                      <a:pt x="1227" y="94"/>
                      <a:pt x="1026" y="11"/>
                      <a:pt x="812" y="11"/>
                    </a:cubicBezTo>
                    <a:close/>
                  </a:path>
                </a:pathLst>
              </a:custGeom>
              <a:solidFill>
                <a:srgbClr val="BDD6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68" name="文本框 24"/>
          <p:cNvSpPr txBox="1">
            <a:spLocks noChangeArrowheads="1"/>
          </p:cNvSpPr>
          <p:nvPr/>
        </p:nvSpPr>
        <p:spPr bwMode="auto">
          <a:xfrm>
            <a:off x="188095" y="2658650"/>
            <a:ext cx="1940200" cy="112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dirty="0">
                <a:solidFill>
                  <a:schemeClr val="bg1"/>
                </a:solidFill>
                <a:latin typeface="微软雅黑" panose="020B0503020204020204" pitchFamily="34" charset="-122"/>
                <a:ea typeface="微软雅黑" panose="020B0503020204020204" pitchFamily="34" charset="-122"/>
              </a:rPr>
              <a:t>前言</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68"/>
                                        </p:tgtEl>
                                        <p:attrNameLst>
                                          <p:attrName>style.visibility</p:attrName>
                                        </p:attrNameLst>
                                      </p:cBhvr>
                                      <p:to>
                                        <p:strVal val="visible"/>
                                      </p:to>
                                    </p:set>
                                    <p:anim by="(-#ppt_w*2)" calcmode="lin" valueType="num">
                                      <p:cBhvr rctx="PPT">
                                        <p:cTn id="14" dur="500" autoRev="1" fill="hold">
                                          <p:stCondLst>
                                            <p:cond delay="0"/>
                                          </p:stCondLst>
                                        </p:cTn>
                                        <p:tgtEl>
                                          <p:spTgt spid="68"/>
                                        </p:tgtEl>
                                        <p:attrNameLst>
                                          <p:attrName>ppt_w</p:attrName>
                                        </p:attrNameLst>
                                      </p:cBhvr>
                                    </p:anim>
                                    <p:anim by="(#ppt_w*0.50)" calcmode="lin" valueType="num">
                                      <p:cBhvr>
                                        <p:cTn id="15" dur="500" decel="50000" autoRev="1" fill="hold">
                                          <p:stCondLst>
                                            <p:cond delay="0"/>
                                          </p:stCondLst>
                                        </p:cTn>
                                        <p:tgtEl>
                                          <p:spTgt spid="68"/>
                                        </p:tgtEl>
                                        <p:attrNameLst>
                                          <p:attrName>ppt_x</p:attrName>
                                        </p:attrNameLst>
                                      </p:cBhvr>
                                    </p:anim>
                                    <p:anim from="(-#ppt_h/2)" to="(#ppt_y)" calcmode="lin" valueType="num">
                                      <p:cBhvr>
                                        <p:cTn id="16" dur="1000" fill="hold">
                                          <p:stCondLst>
                                            <p:cond delay="0"/>
                                          </p:stCondLst>
                                        </p:cTn>
                                        <p:tgtEl>
                                          <p:spTgt spid="68"/>
                                        </p:tgtEl>
                                        <p:attrNameLst>
                                          <p:attrName>ppt_y</p:attrName>
                                        </p:attrNameLst>
                                      </p:cBhvr>
                                    </p:anim>
                                    <p:animRot by="21600000">
                                      <p:cBhvr>
                                        <p:cTn id="17" dur="1000" fill="hold">
                                          <p:stCondLst>
                                            <p:cond delay="0"/>
                                          </p:stCondLst>
                                        </p:cTn>
                                        <p:tgtEl>
                                          <p:spTgt spid="68"/>
                                        </p:tgtEl>
                                        <p:attrNameLst>
                                          <p:attrName>r</p:attrName>
                                        </p:attrNameLst>
                                      </p:cBhvr>
                                    </p:animRot>
                                  </p:childTnLst>
                                </p:cTn>
                              </p:par>
                            </p:childTnLst>
                          </p:cTn>
                        </p:par>
                        <p:par>
                          <p:cTn id="18" fill="hold">
                            <p:stCondLst>
                              <p:cond delay="1100"/>
                            </p:stCondLst>
                            <p:childTnLst>
                              <p:par>
                                <p:cTn id="19" presetID="10" presetClass="entr" presetSubtype="0" fill="hold" grpId="0" nodeType="afterEffect">
                                  <p:stCondLst>
                                    <p:cond delay="0"/>
                                  </p:stCondLst>
                                  <p:iterate type="wd">
                                    <p:tmPct val="10000"/>
                                  </p:iterate>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6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20"/>
          <p:cNvSpPr/>
          <p:nvPr/>
        </p:nvSpPr>
        <p:spPr bwMode="auto">
          <a:xfrm>
            <a:off x="5181600" y="1146175"/>
            <a:ext cx="1885950" cy="1887538"/>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5"/>
          <p:cNvSpPr/>
          <p:nvPr/>
        </p:nvSpPr>
        <p:spPr bwMode="auto">
          <a:xfrm>
            <a:off x="2160588" y="211138"/>
            <a:ext cx="1062038" cy="1062038"/>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8"/>
          <p:cNvSpPr/>
          <p:nvPr/>
        </p:nvSpPr>
        <p:spPr bwMode="auto">
          <a:xfrm>
            <a:off x="-172243" y="2551433"/>
            <a:ext cx="2524125" cy="2524125"/>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solidFill>
            <a:schemeClr val="bg1">
              <a:alpha val="0"/>
            </a:schemeClr>
          </a:solidFill>
          <a:ln>
            <a:noFill/>
          </a:ln>
        </p:spPr>
        <p:txBody>
          <a:bodyPr vert="horz" wrap="square" lIns="91440" tIns="45720" rIns="91440" bIns="45720" numCol="1" anchor="t" anchorCtr="0" compatLnSpc="1"/>
          <a:lstStyle/>
          <a:p>
            <a:endParaRPr lang="zh-CN" altLang="en-US"/>
          </a:p>
        </p:txBody>
      </p:sp>
      <p:sp>
        <p:nvSpPr>
          <p:cNvPr id="31" name="Freeform 20"/>
          <p:cNvSpPr/>
          <p:nvPr/>
        </p:nvSpPr>
        <p:spPr bwMode="auto">
          <a:xfrm>
            <a:off x="2872694" y="3033713"/>
            <a:ext cx="760844" cy="761484"/>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9502775" y="1811338"/>
            <a:ext cx="1382713" cy="1384300"/>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10826750" y="2924175"/>
            <a:ext cx="841375" cy="839788"/>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7"/>
          <p:cNvSpPr/>
          <p:nvPr/>
        </p:nvSpPr>
        <p:spPr bwMode="auto">
          <a:xfrm>
            <a:off x="3738836" y="3379788"/>
            <a:ext cx="384964" cy="384175"/>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文本占位符 16"/>
          <p:cNvSpPr txBox="1"/>
          <p:nvPr/>
        </p:nvSpPr>
        <p:spPr>
          <a:xfrm>
            <a:off x="3946358" y="3105610"/>
            <a:ext cx="429928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a:solidFill>
                  <a:schemeClr val="tx1">
                    <a:lumMod val="65000"/>
                    <a:lumOff val="35000"/>
                  </a:schemeClr>
                </a:solidFill>
              </a:rPr>
              <a:t>工作经验总结</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
        <p:nvSpPr>
          <p:cNvPr id="19" name="文本占位符 16"/>
          <p:cNvSpPr txBox="1"/>
          <p:nvPr/>
        </p:nvSpPr>
        <p:spPr>
          <a:xfrm>
            <a:off x="5608066" y="1200249"/>
            <a:ext cx="1108790" cy="1516249"/>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8000" dirty="0"/>
              <a:t>3</a:t>
            </a:r>
            <a:endParaRPr lang="en-US" altLang="zh-CN" sz="8000" dirty="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1000"/>
                            </p:stCondLst>
                            <p:childTnLst>
                              <p:par>
                                <p:cTn id="27" presetID="2" presetClass="entr" presetSubtype="2" fill="hold" grpId="0" nodeType="after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125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1" grpId="0" animBg="1"/>
      <p:bldP spid="58" grpId="0" animBg="1"/>
      <p:bldP spid="13" grpId="0"/>
      <p:bldP spid="14"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960037"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5" name="矩形 4"/>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department</a:t>
            </a:r>
            <a:endParaRPr lang="en-US" altLang="zh-CN" sz="1000" dirty="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6" name="椭圆 5"/>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7" name="矩形 6"/>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department</a:t>
            </a:r>
            <a:endParaRPr lang="en-US" altLang="zh-CN" sz="1000" dirty="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8" name="椭圆 7"/>
          <p:cNvSpPr/>
          <p:nvPr/>
        </p:nvSpPr>
        <p:spPr>
          <a:xfrm>
            <a:off x="658854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9" name="矩形 8"/>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department</a:t>
            </a:r>
            <a:endParaRPr lang="en-US" altLang="zh-CN" sz="800" dirty="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0" name="椭圆 9"/>
          <p:cNvSpPr/>
          <p:nvPr/>
        </p:nvSpPr>
        <p:spPr>
          <a:xfrm>
            <a:off x="9402801" y="1603778"/>
            <a:ext cx="1872000" cy="1872000"/>
          </a:xfrm>
          <a:prstGeom prst="ellipse">
            <a:avLst/>
          </a:prstGeom>
          <a:blipFill dpi="0" rotWithShape="1">
            <a:blip r:embed="rId1"/>
            <a:srcRect/>
            <a:stretch>
              <a:fillRect/>
            </a:stretch>
          </a:blipFill>
          <a:ln w="5715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11" name="矩形 10"/>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department</a:t>
            </a:r>
            <a:endParaRPr lang="en-US" altLang="zh-CN" sz="800" dirty="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2" name="椭圆 11"/>
          <p:cNvSpPr/>
          <p:nvPr/>
        </p:nvSpPr>
        <p:spPr>
          <a:xfrm>
            <a:off x="1500037" y="30797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13" name="椭圆 12"/>
          <p:cNvSpPr/>
          <p:nvPr/>
        </p:nvSpPr>
        <p:spPr>
          <a:xfrm>
            <a:off x="4314292" y="31155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14" name="椭圆 13"/>
          <p:cNvSpPr/>
          <p:nvPr/>
        </p:nvSpPr>
        <p:spPr>
          <a:xfrm>
            <a:off x="7128547"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15" name="椭圆 14"/>
          <p:cNvSpPr/>
          <p:nvPr/>
        </p:nvSpPr>
        <p:spPr>
          <a:xfrm>
            <a:off x="9942801"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j-ea"/>
              <a:ea typeface="+mj-ea"/>
            </a:endParaRPr>
          </a:p>
        </p:txBody>
      </p:sp>
      <p:sp>
        <p:nvSpPr>
          <p:cNvPr id="16"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37"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900" decel="100000" fill="hold"/>
                                        <p:tgtEl>
                                          <p:spTgt spid="6"/>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9" fill="hold">
                            <p:stCondLst>
                              <p:cond delay="3000"/>
                            </p:stCondLst>
                            <p:childTnLst>
                              <p:par>
                                <p:cTn id="40" presetID="53" presetClass="entr" presetSubtype="16"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37" presetClass="entr" presetSubtype="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900" decel="100000" fill="hold"/>
                                        <p:tgtEl>
                                          <p:spTgt spid="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2" fill="hold">
                            <p:stCondLst>
                              <p:cond delay="4500"/>
                            </p:stCondLst>
                            <p:childTnLst>
                              <p:par>
                                <p:cTn id="63" presetID="53" presetClass="entr" presetSubtype="16"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par>
                                <p:cTn id="73" presetID="42"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0"/>
                                        <p:tgtEl>
                                          <p:spTgt spid="9"/>
                                        </p:tgtEl>
                                      </p:cBhvr>
                                    </p:animEffect>
                                    <p:anim calcmode="lin" valueType="num">
                                      <p:cBhvr>
                                        <p:cTn id="76" dur="1000" fill="hold"/>
                                        <p:tgtEl>
                                          <p:spTgt spid="9"/>
                                        </p:tgtEl>
                                        <p:attrNameLst>
                                          <p:attrName>ppt_x</p:attrName>
                                        </p:attrNameLst>
                                      </p:cBhvr>
                                      <p:tavLst>
                                        <p:tav tm="0">
                                          <p:val>
                                            <p:strVal val="#ppt_x"/>
                                          </p:val>
                                        </p:tav>
                                        <p:tav tm="100000">
                                          <p:val>
                                            <p:strVal val="#ppt_x"/>
                                          </p:val>
                                        </p:tav>
                                      </p:tavLst>
                                    </p:anim>
                                    <p:anim calcmode="lin" valueType="num">
                                      <p:cBhvr>
                                        <p:cTn id="77" dur="1000" fill="hold"/>
                                        <p:tgtEl>
                                          <p:spTgt spid="9"/>
                                        </p:tgtEl>
                                        <p:attrNameLst>
                                          <p:attrName>ppt_y</p:attrName>
                                        </p:attrNameLst>
                                      </p:cBhvr>
                                      <p:tavLst>
                                        <p:tav tm="0">
                                          <p:val>
                                            <p:strVal val="#ppt_y+.1"/>
                                          </p:val>
                                        </p:tav>
                                        <p:tav tm="100000">
                                          <p:val>
                                            <p:strVal val="#ppt_y"/>
                                          </p:val>
                                        </p:tav>
                                      </p:tavLst>
                                    </p:anim>
                                  </p:childTnLst>
                                </p:cTn>
                              </p:par>
                            </p:childTnLst>
                          </p:cTn>
                        </p:par>
                        <p:par>
                          <p:cTn id="78" fill="hold">
                            <p:stCondLst>
                              <p:cond delay="5000"/>
                            </p:stCondLst>
                            <p:childTnLst>
                              <p:par>
                                <p:cTn id="79" presetID="37"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000"/>
                                        <p:tgtEl>
                                          <p:spTgt spid="10"/>
                                        </p:tgtEl>
                                      </p:cBhvr>
                                    </p:animEffect>
                                    <p:anim calcmode="lin" valueType="num">
                                      <p:cBhvr>
                                        <p:cTn id="82" dur="1000" fill="hold"/>
                                        <p:tgtEl>
                                          <p:spTgt spid="10"/>
                                        </p:tgtEl>
                                        <p:attrNameLst>
                                          <p:attrName>ppt_x</p:attrName>
                                        </p:attrNameLst>
                                      </p:cBhvr>
                                      <p:tavLst>
                                        <p:tav tm="0">
                                          <p:val>
                                            <p:strVal val="#ppt_x"/>
                                          </p:val>
                                        </p:tav>
                                        <p:tav tm="100000">
                                          <p:val>
                                            <p:strVal val="#ppt_x"/>
                                          </p:val>
                                        </p:tav>
                                      </p:tavLst>
                                    </p:anim>
                                    <p:anim calcmode="lin" valueType="num">
                                      <p:cBhvr>
                                        <p:cTn id="83" dur="900" decel="100000" fill="hold"/>
                                        <p:tgtEl>
                                          <p:spTgt spid="10"/>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85" fill="hold">
                            <p:stCondLst>
                              <p:cond delay="6000"/>
                            </p:stCondLst>
                            <p:childTnLst>
                              <p:par>
                                <p:cTn id="86" presetID="53" presetClass="entr" presetSubtype="16" fill="hold" grpId="0" nodeType="afterEffect">
                                  <p:stCondLst>
                                    <p:cond delay="0"/>
                                  </p:stCondLst>
                                  <p:childTnLst>
                                    <p:set>
                                      <p:cBhvr>
                                        <p:cTn id="87" dur="1" fill="hold">
                                          <p:stCondLst>
                                            <p:cond delay="0"/>
                                          </p:stCondLst>
                                        </p:cTn>
                                        <p:tgtEl>
                                          <p:spTgt spid="15"/>
                                        </p:tgtEl>
                                        <p:attrNameLst>
                                          <p:attrName>style.visibility</p:attrName>
                                        </p:attrNameLst>
                                      </p:cBhvr>
                                      <p:to>
                                        <p:strVal val="visible"/>
                                      </p:to>
                                    </p:set>
                                    <p:anim calcmode="lin" valueType="num">
                                      <p:cBhvr>
                                        <p:cTn id="88" dur="500" fill="hold"/>
                                        <p:tgtEl>
                                          <p:spTgt spid="15"/>
                                        </p:tgtEl>
                                        <p:attrNameLst>
                                          <p:attrName>ppt_w</p:attrName>
                                        </p:attrNameLst>
                                      </p:cBhvr>
                                      <p:tavLst>
                                        <p:tav tm="0">
                                          <p:val>
                                            <p:fltVal val="0"/>
                                          </p:val>
                                        </p:tav>
                                        <p:tav tm="100000">
                                          <p:val>
                                            <p:strVal val="#ppt_w"/>
                                          </p:val>
                                        </p:tav>
                                      </p:tavLst>
                                    </p:anim>
                                    <p:anim calcmode="lin" valueType="num">
                                      <p:cBhvr>
                                        <p:cTn id="89" dur="500" fill="hold"/>
                                        <p:tgtEl>
                                          <p:spTgt spid="15"/>
                                        </p:tgtEl>
                                        <p:attrNameLst>
                                          <p:attrName>ppt_h</p:attrName>
                                        </p:attrNameLst>
                                      </p:cBhvr>
                                      <p:tavLst>
                                        <p:tav tm="0">
                                          <p:val>
                                            <p:fltVal val="0"/>
                                          </p:val>
                                        </p:tav>
                                        <p:tav tm="100000">
                                          <p:val>
                                            <p:strVal val="#ppt_h"/>
                                          </p:val>
                                        </p:tav>
                                      </p:tavLst>
                                    </p:anim>
                                    <p:animEffect transition="in" filter="fade">
                                      <p:cBhvr>
                                        <p:cTn id="90" dur="500"/>
                                        <p:tgtEl>
                                          <p:spTgt spid="15"/>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ppt_w</p:attrName>
                                        </p:attrNameLst>
                                      </p:cBhvr>
                                      <p:tavLst>
                                        <p:tav tm="0">
                                          <p:val>
                                            <p:fltVal val="0"/>
                                          </p:val>
                                        </p:tav>
                                        <p:tav tm="100000">
                                          <p:val>
                                            <p:strVal val="#ppt_w"/>
                                          </p:val>
                                        </p:tav>
                                      </p:tavLst>
                                    </p:anim>
                                    <p:anim calcmode="lin" valueType="num">
                                      <p:cBhvr>
                                        <p:cTn id="94" dur="500" fill="hold"/>
                                        <p:tgtEl>
                                          <p:spTgt spid="19"/>
                                        </p:tgtEl>
                                        <p:attrNameLst>
                                          <p:attrName>ppt_h</p:attrName>
                                        </p:attrNameLst>
                                      </p:cBhvr>
                                      <p:tavLst>
                                        <p:tav tm="0">
                                          <p:val>
                                            <p:fltVal val="0"/>
                                          </p:val>
                                        </p:tav>
                                        <p:tav tm="100000">
                                          <p:val>
                                            <p:strVal val="#ppt_h"/>
                                          </p:val>
                                        </p:tav>
                                      </p:tavLst>
                                    </p:anim>
                                    <p:animEffect transition="in" filter="fade">
                                      <p:cBhvr>
                                        <p:cTn id="95" dur="500"/>
                                        <p:tgtEl>
                                          <p:spTgt spid="19"/>
                                        </p:tgtEl>
                                      </p:cBhvr>
                                    </p:animEffect>
                                  </p:childTnLst>
                                </p:cTn>
                              </p:par>
                              <p:par>
                                <p:cTn id="96" presetID="42" presetClass="entr" presetSubtype="0" fill="hold" grpId="0"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1000"/>
                                        <p:tgtEl>
                                          <p:spTgt spid="11"/>
                                        </p:tgtEl>
                                      </p:cBhvr>
                                    </p:animEffect>
                                    <p:anim calcmode="lin" valueType="num">
                                      <p:cBhvr>
                                        <p:cTn id="99" dur="1000" fill="hold"/>
                                        <p:tgtEl>
                                          <p:spTgt spid="11"/>
                                        </p:tgtEl>
                                        <p:attrNameLst>
                                          <p:attrName>ppt_x</p:attrName>
                                        </p:attrNameLst>
                                      </p:cBhvr>
                                      <p:tavLst>
                                        <p:tav tm="0">
                                          <p:val>
                                            <p:strVal val="#ppt_x"/>
                                          </p:val>
                                        </p:tav>
                                        <p:tav tm="100000">
                                          <p:val>
                                            <p:strVal val="#ppt_x"/>
                                          </p:val>
                                        </p:tav>
                                      </p:tavLst>
                                    </p:anim>
                                    <p:anim calcmode="lin" valueType="num">
                                      <p:cBhvr>
                                        <p:cTn id="10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2751667" y="2774635"/>
            <a:ext cx="1344084" cy="1344083"/>
          </a:xfrm>
          <a:prstGeom prst="ellipse">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椭圆 9"/>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1"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4" name="文本框 13"/>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5" name="文本框 14"/>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6"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1500"/>
                            </p:stCondLst>
                            <p:childTnLst>
                              <p:par>
                                <p:cTn id="52" presetID="2" presetClass="entr" presetSubtype="2" decel="10000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1+#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par>
                                <p:cTn id="56" presetID="2" presetClass="entr" presetSubtype="2" decel="100000" fill="hold" grpId="0" nodeType="withEffect">
                                  <p:stCondLst>
                                    <p:cond delay="25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1+#ppt_w/2"/>
                                          </p:val>
                                        </p:tav>
                                        <p:tav tm="100000">
                                          <p:val>
                                            <p:strVal val="#ppt_x"/>
                                          </p:val>
                                        </p:tav>
                                      </p:tavLst>
                                    </p:anim>
                                    <p:anim calcmode="lin" valueType="num">
                                      <p:cBhvr additive="base">
                                        <p:cTn id="59" dur="500" fill="hold"/>
                                        <p:tgtEl>
                                          <p:spTgt spid="11"/>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50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1+#ppt_w/2"/>
                                          </p:val>
                                        </p:tav>
                                        <p:tav tm="100000">
                                          <p:val>
                                            <p:strVal val="#ppt_x"/>
                                          </p:val>
                                        </p:tav>
                                      </p:tavLst>
                                    </p:anim>
                                    <p:anim calcmode="lin" valueType="num">
                                      <p:cBhvr additive="base">
                                        <p:cTn id="63" dur="500" fill="hold"/>
                                        <p:tgtEl>
                                          <p:spTgt spid="12"/>
                                        </p:tgtEl>
                                        <p:attrNameLst>
                                          <p:attrName>ppt_y</p:attrName>
                                        </p:attrNameLst>
                                      </p:cBhvr>
                                      <p:tavLst>
                                        <p:tav tm="0">
                                          <p:val>
                                            <p:strVal val="#ppt_y"/>
                                          </p:val>
                                        </p:tav>
                                        <p:tav tm="100000">
                                          <p:val>
                                            <p:strVal val="#ppt_y"/>
                                          </p:val>
                                        </p:tav>
                                      </p:tavLst>
                                    </p:anim>
                                  </p:childTnLst>
                                </p:cTn>
                              </p:par>
                              <p:par>
                                <p:cTn id="64" presetID="2" presetClass="entr" presetSubtype="2" decel="100000" fill="hold" grpId="0" nodeType="withEffect">
                                  <p:stCondLst>
                                    <p:cond delay="75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1+#ppt_w/2"/>
                                          </p:val>
                                        </p:tav>
                                        <p:tav tm="100000">
                                          <p:val>
                                            <p:strVal val="#ppt_x"/>
                                          </p:val>
                                        </p:tav>
                                      </p:tavLst>
                                    </p:anim>
                                    <p:anim calcmode="lin" valueType="num">
                                      <p:cBhvr additive="base">
                                        <p:cTn id="67" dur="500" fill="hold"/>
                                        <p:tgtEl>
                                          <p:spTgt spid="13"/>
                                        </p:tgtEl>
                                        <p:attrNameLst>
                                          <p:attrName>ppt_y</p:attrName>
                                        </p:attrNameLst>
                                      </p:cBhvr>
                                      <p:tavLst>
                                        <p:tav tm="0">
                                          <p:val>
                                            <p:strVal val="#ppt_y"/>
                                          </p:val>
                                        </p:tav>
                                        <p:tav tm="100000">
                                          <p:val>
                                            <p:strVal val="#ppt_y"/>
                                          </p:val>
                                        </p:tav>
                                      </p:tavLst>
                                    </p:anim>
                                  </p:childTnLst>
                                </p:cTn>
                              </p:par>
                            </p:childTnLst>
                          </p:cTn>
                        </p:par>
                        <p:par>
                          <p:cTn id="68" fill="hold">
                            <p:stCondLst>
                              <p:cond delay="2000"/>
                            </p:stCondLst>
                            <p:childTnLst>
                              <p:par>
                                <p:cTn id="69" presetID="2" presetClass="entr" presetSubtype="2" decel="10000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1+#ppt_w/2"/>
                                          </p:val>
                                        </p:tav>
                                        <p:tav tm="100000">
                                          <p:val>
                                            <p:strVal val="#ppt_x"/>
                                          </p:val>
                                        </p:tav>
                                      </p:tavLst>
                                    </p:anim>
                                    <p:anim calcmode="lin" valueType="num">
                                      <p:cBhvr additive="base">
                                        <p:cTn id="7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29" name="Line 6"/>
          <p:cNvSpPr>
            <a:spLocks noChangeShapeType="1"/>
          </p:cNvSpPr>
          <p:nvPr/>
        </p:nvSpPr>
        <p:spPr bwMode="auto">
          <a:xfrm>
            <a:off x="1886768" y="3967858"/>
            <a:ext cx="0" cy="643665"/>
          </a:xfrm>
          <a:prstGeom prst="line">
            <a:avLst/>
          </a:prstGeom>
          <a:noFill/>
          <a:ln w="6350">
            <a:solidFill>
              <a:srgbClr val="EF6541"/>
            </a:solidFill>
            <a:round/>
            <a:tailEnd type="oval" w="sm" len="sm"/>
          </a:ln>
          <a:extLst>
            <a:ext uri="{909E8E84-426E-40DD-AFC4-6F175D3DCCD1}">
              <a14:hiddenFill xmlns:a14="http://schemas.microsoft.com/office/drawing/2010/main">
                <a:noFill/>
              </a14:hiddenFill>
            </a:ext>
          </a:extLst>
        </p:spPr>
        <p:txBody>
          <a:bodyPr/>
          <a:lstStyle/>
          <a:p>
            <a:endParaRPr lang="zh-CN" altLang="en-US" sz="3200"/>
          </a:p>
        </p:txBody>
      </p:sp>
      <p:sp>
        <p:nvSpPr>
          <p:cNvPr id="30" name="Oval 7"/>
          <p:cNvSpPr>
            <a:spLocks noChangeArrowheads="1"/>
          </p:cNvSpPr>
          <p:nvPr/>
        </p:nvSpPr>
        <p:spPr bwMode="auto">
          <a:xfrm>
            <a:off x="1264276" y="2525968"/>
            <a:ext cx="1244984" cy="1240750"/>
          </a:xfrm>
          <a:prstGeom prst="ellipse">
            <a:avLst/>
          </a:prstGeom>
          <a:solidFill>
            <a:schemeClr val="tx2"/>
          </a:solidFill>
          <a:ln>
            <a:noFill/>
          </a:ln>
        </p:spPr>
        <p:txBody>
          <a:bodyPr/>
          <a:lstStyle/>
          <a:p>
            <a:endParaRPr lang="zh-CN" altLang="en-US" sz="3200"/>
          </a:p>
        </p:txBody>
      </p:sp>
      <p:sp>
        <p:nvSpPr>
          <p:cNvPr id="31" name="Freeform 8"/>
          <p:cNvSpPr/>
          <p:nvPr/>
        </p:nvSpPr>
        <p:spPr bwMode="auto">
          <a:xfrm>
            <a:off x="910688" y="1744672"/>
            <a:ext cx="2036862" cy="2379868"/>
          </a:xfrm>
          <a:custGeom>
            <a:avLst/>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tx2"/>
          </a:solidFill>
          <a:ln>
            <a:noFill/>
          </a:ln>
        </p:spPr>
        <p:txBody>
          <a:bodyPr/>
          <a:lstStyle/>
          <a:p>
            <a:endParaRPr lang="zh-CN" altLang="en-US" sz="3200"/>
          </a:p>
        </p:txBody>
      </p:sp>
      <p:sp>
        <p:nvSpPr>
          <p:cNvPr id="32" name="Line 9"/>
          <p:cNvSpPr>
            <a:spLocks noChangeShapeType="1"/>
          </p:cNvSpPr>
          <p:nvPr/>
        </p:nvSpPr>
        <p:spPr bwMode="auto">
          <a:xfrm>
            <a:off x="4694334" y="3967858"/>
            <a:ext cx="0" cy="643665"/>
          </a:xfrm>
          <a:prstGeom prst="line">
            <a:avLst/>
          </a:prstGeom>
          <a:noFill/>
          <a:ln w="6350">
            <a:solidFill>
              <a:schemeClr val="tx1">
                <a:lumMod val="65000"/>
                <a:lumOff val="35000"/>
              </a:schemeClr>
            </a:solidFill>
            <a:round/>
            <a:tailEnd type="oval" w="sm" len="sm"/>
          </a:ln>
          <a:extLst>
            <a:ext uri="{909E8E84-426E-40DD-AFC4-6F175D3DCCD1}">
              <a14:hiddenFill xmlns:a14="http://schemas.microsoft.com/office/drawing/2010/main">
                <a:noFill/>
              </a14:hiddenFill>
            </a:ext>
          </a:extLst>
        </p:spPr>
        <p:txBody>
          <a:bodyPr/>
          <a:lstStyle/>
          <a:p>
            <a:endParaRPr lang="zh-CN" altLang="en-US" sz="3200"/>
          </a:p>
        </p:txBody>
      </p:sp>
      <p:sp>
        <p:nvSpPr>
          <p:cNvPr id="33" name="Oval 10"/>
          <p:cNvSpPr>
            <a:spLocks noChangeArrowheads="1"/>
          </p:cNvSpPr>
          <p:nvPr/>
        </p:nvSpPr>
        <p:spPr bwMode="auto">
          <a:xfrm>
            <a:off x="4071842" y="2525968"/>
            <a:ext cx="1244984" cy="1240750"/>
          </a:xfrm>
          <a:prstGeom prst="ellipse">
            <a:avLst/>
          </a:prstGeom>
          <a:solidFill>
            <a:schemeClr val="tx1">
              <a:lumMod val="65000"/>
              <a:lumOff val="35000"/>
            </a:schemeClr>
          </a:solidFill>
          <a:ln>
            <a:noFill/>
          </a:ln>
        </p:spPr>
        <p:txBody>
          <a:bodyPr/>
          <a:lstStyle/>
          <a:p>
            <a:endParaRPr lang="zh-CN" altLang="en-US" sz="3200"/>
          </a:p>
        </p:txBody>
      </p:sp>
      <p:sp>
        <p:nvSpPr>
          <p:cNvPr id="34" name="Freeform 11"/>
          <p:cNvSpPr/>
          <p:nvPr/>
        </p:nvSpPr>
        <p:spPr bwMode="auto">
          <a:xfrm>
            <a:off x="3718255" y="1744672"/>
            <a:ext cx="2036862" cy="2379868"/>
          </a:xfrm>
          <a:custGeom>
            <a:avLst/>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tx1">
              <a:lumMod val="65000"/>
              <a:lumOff val="35000"/>
            </a:schemeClr>
          </a:solidFill>
          <a:ln>
            <a:noFill/>
          </a:ln>
        </p:spPr>
        <p:txBody>
          <a:bodyPr/>
          <a:lstStyle/>
          <a:p>
            <a:endParaRPr lang="zh-CN" altLang="en-US" sz="3200"/>
          </a:p>
        </p:txBody>
      </p:sp>
      <p:sp>
        <p:nvSpPr>
          <p:cNvPr id="37" name="Line 12"/>
          <p:cNvSpPr>
            <a:spLocks noChangeShapeType="1"/>
          </p:cNvSpPr>
          <p:nvPr/>
        </p:nvSpPr>
        <p:spPr bwMode="auto">
          <a:xfrm>
            <a:off x="7412973" y="3967858"/>
            <a:ext cx="0" cy="643665"/>
          </a:xfrm>
          <a:prstGeom prst="line">
            <a:avLst/>
          </a:prstGeom>
          <a:noFill/>
          <a:ln w="6350">
            <a:solidFill>
              <a:srgbClr val="EF6541"/>
            </a:solidFill>
            <a:round/>
            <a:tailEnd type="oval" w="sm" len="sm"/>
          </a:ln>
          <a:extLst>
            <a:ext uri="{909E8E84-426E-40DD-AFC4-6F175D3DCCD1}">
              <a14:hiddenFill xmlns:a14="http://schemas.microsoft.com/office/drawing/2010/main">
                <a:noFill/>
              </a14:hiddenFill>
            </a:ext>
          </a:extLst>
        </p:spPr>
        <p:txBody>
          <a:bodyPr/>
          <a:lstStyle/>
          <a:p>
            <a:endParaRPr lang="zh-CN" altLang="en-US" sz="3200"/>
          </a:p>
        </p:txBody>
      </p:sp>
      <p:sp>
        <p:nvSpPr>
          <p:cNvPr id="38" name="Oval 13"/>
          <p:cNvSpPr>
            <a:spLocks noChangeArrowheads="1"/>
          </p:cNvSpPr>
          <p:nvPr/>
        </p:nvSpPr>
        <p:spPr bwMode="auto">
          <a:xfrm>
            <a:off x="6790481" y="2525968"/>
            <a:ext cx="1244984" cy="1240750"/>
          </a:xfrm>
          <a:prstGeom prst="ellipse">
            <a:avLst/>
          </a:prstGeom>
          <a:solidFill>
            <a:schemeClr val="tx2"/>
          </a:solidFill>
          <a:ln>
            <a:noFill/>
          </a:ln>
        </p:spPr>
        <p:txBody>
          <a:bodyPr/>
          <a:lstStyle/>
          <a:p>
            <a:endParaRPr lang="zh-CN" altLang="en-US" sz="3200"/>
          </a:p>
        </p:txBody>
      </p:sp>
      <p:sp>
        <p:nvSpPr>
          <p:cNvPr id="39" name="Freeform 14"/>
          <p:cNvSpPr/>
          <p:nvPr/>
        </p:nvSpPr>
        <p:spPr bwMode="auto">
          <a:xfrm>
            <a:off x="6436894" y="1744672"/>
            <a:ext cx="2036862" cy="2379868"/>
          </a:xfrm>
          <a:custGeom>
            <a:avLst/>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tx2"/>
          </a:solidFill>
          <a:ln>
            <a:noFill/>
          </a:ln>
        </p:spPr>
        <p:txBody>
          <a:bodyPr/>
          <a:lstStyle/>
          <a:p>
            <a:endParaRPr lang="zh-CN" altLang="en-US" sz="3200"/>
          </a:p>
        </p:txBody>
      </p:sp>
      <p:sp>
        <p:nvSpPr>
          <p:cNvPr id="40" name="Line 15"/>
          <p:cNvSpPr>
            <a:spLocks noChangeShapeType="1"/>
          </p:cNvSpPr>
          <p:nvPr/>
        </p:nvSpPr>
        <p:spPr bwMode="auto">
          <a:xfrm>
            <a:off x="10032099" y="3967858"/>
            <a:ext cx="0" cy="643665"/>
          </a:xfrm>
          <a:prstGeom prst="line">
            <a:avLst/>
          </a:prstGeom>
          <a:noFill/>
          <a:ln w="6350">
            <a:solidFill>
              <a:schemeClr val="tx1">
                <a:lumMod val="65000"/>
                <a:lumOff val="35000"/>
              </a:schemeClr>
            </a:solidFill>
            <a:round/>
            <a:tailEnd type="oval" w="sm" len="sm"/>
          </a:ln>
          <a:extLst>
            <a:ext uri="{909E8E84-426E-40DD-AFC4-6F175D3DCCD1}">
              <a14:hiddenFill xmlns:a14="http://schemas.microsoft.com/office/drawing/2010/main">
                <a:noFill/>
              </a14:hiddenFill>
            </a:ext>
          </a:extLst>
        </p:spPr>
        <p:txBody>
          <a:bodyPr/>
          <a:lstStyle/>
          <a:p>
            <a:endParaRPr lang="zh-CN" altLang="en-US" sz="3200"/>
          </a:p>
        </p:txBody>
      </p:sp>
      <p:sp>
        <p:nvSpPr>
          <p:cNvPr id="41" name="Oval 16"/>
          <p:cNvSpPr>
            <a:spLocks noChangeArrowheads="1"/>
          </p:cNvSpPr>
          <p:nvPr/>
        </p:nvSpPr>
        <p:spPr bwMode="auto">
          <a:xfrm>
            <a:off x="9409607" y="2525968"/>
            <a:ext cx="1242866" cy="1240750"/>
          </a:xfrm>
          <a:prstGeom prst="ellipse">
            <a:avLst/>
          </a:prstGeom>
          <a:solidFill>
            <a:schemeClr val="tx1">
              <a:lumMod val="65000"/>
              <a:lumOff val="35000"/>
            </a:schemeClr>
          </a:solidFill>
          <a:ln>
            <a:noFill/>
          </a:ln>
        </p:spPr>
        <p:txBody>
          <a:bodyPr/>
          <a:lstStyle/>
          <a:p>
            <a:endParaRPr lang="zh-CN" altLang="en-US" sz="3200"/>
          </a:p>
        </p:txBody>
      </p:sp>
      <p:sp>
        <p:nvSpPr>
          <p:cNvPr id="42" name="Freeform 17"/>
          <p:cNvSpPr/>
          <p:nvPr/>
        </p:nvSpPr>
        <p:spPr bwMode="auto">
          <a:xfrm>
            <a:off x="9053902" y="1744672"/>
            <a:ext cx="2036862" cy="2379868"/>
          </a:xfrm>
          <a:custGeom>
            <a:avLst/>
            <a:gdLst>
              <a:gd name="T0" fmla="*/ 526 w 586"/>
              <a:gd name="T1" fmla="*/ 0 h 685"/>
              <a:gd name="T2" fmla="*/ 467 w 586"/>
              <a:gd name="T3" fmla="*/ 119 h 685"/>
              <a:gd name="T4" fmla="*/ 490 w 586"/>
              <a:gd name="T5" fmla="*/ 119 h 685"/>
              <a:gd name="T6" fmla="*/ 490 w 586"/>
              <a:gd name="T7" fmla="*/ 403 h 685"/>
              <a:gd name="T8" fmla="*/ 281 w 586"/>
              <a:gd name="T9" fmla="*/ 613 h 685"/>
              <a:gd name="T10" fmla="*/ 72 w 586"/>
              <a:gd name="T11" fmla="*/ 403 h 685"/>
              <a:gd name="T12" fmla="*/ 0 w 586"/>
              <a:gd name="T13" fmla="*/ 403 h 685"/>
              <a:gd name="T14" fmla="*/ 281 w 586"/>
              <a:gd name="T15" fmla="*/ 685 h 685"/>
              <a:gd name="T16" fmla="*/ 562 w 586"/>
              <a:gd name="T17" fmla="*/ 403 h 685"/>
              <a:gd name="T18" fmla="*/ 562 w 586"/>
              <a:gd name="T19" fmla="*/ 119 h 685"/>
              <a:gd name="T20" fmla="*/ 586 w 586"/>
              <a:gd name="T21" fmla="*/ 119 h 685"/>
              <a:gd name="T22" fmla="*/ 526 w 586"/>
              <a:gd name="T23" fmla="*/ 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6" h="685">
                <a:moveTo>
                  <a:pt x="526" y="0"/>
                </a:moveTo>
                <a:cubicBezTo>
                  <a:pt x="467" y="119"/>
                  <a:pt x="467" y="119"/>
                  <a:pt x="467" y="119"/>
                </a:cubicBezTo>
                <a:cubicBezTo>
                  <a:pt x="490" y="119"/>
                  <a:pt x="490" y="119"/>
                  <a:pt x="490" y="119"/>
                </a:cubicBezTo>
                <a:cubicBezTo>
                  <a:pt x="490" y="403"/>
                  <a:pt x="490" y="403"/>
                  <a:pt x="490" y="403"/>
                </a:cubicBezTo>
                <a:cubicBezTo>
                  <a:pt x="490" y="519"/>
                  <a:pt x="397" y="613"/>
                  <a:pt x="281" y="613"/>
                </a:cubicBezTo>
                <a:cubicBezTo>
                  <a:pt x="165" y="613"/>
                  <a:pt x="72" y="519"/>
                  <a:pt x="72" y="403"/>
                </a:cubicBezTo>
                <a:cubicBezTo>
                  <a:pt x="0" y="403"/>
                  <a:pt x="0" y="403"/>
                  <a:pt x="0" y="403"/>
                </a:cubicBezTo>
                <a:cubicBezTo>
                  <a:pt x="0" y="559"/>
                  <a:pt x="126" y="685"/>
                  <a:pt x="281" y="685"/>
                </a:cubicBezTo>
                <a:cubicBezTo>
                  <a:pt x="436" y="685"/>
                  <a:pt x="562" y="559"/>
                  <a:pt x="562" y="403"/>
                </a:cubicBezTo>
                <a:cubicBezTo>
                  <a:pt x="562" y="119"/>
                  <a:pt x="562" y="119"/>
                  <a:pt x="562" y="119"/>
                </a:cubicBezTo>
                <a:cubicBezTo>
                  <a:pt x="586" y="119"/>
                  <a:pt x="586" y="119"/>
                  <a:pt x="586" y="119"/>
                </a:cubicBezTo>
                <a:lnTo>
                  <a:pt x="526" y="0"/>
                </a:lnTo>
                <a:close/>
              </a:path>
            </a:pathLst>
          </a:custGeom>
          <a:solidFill>
            <a:schemeClr val="tx1">
              <a:lumMod val="65000"/>
              <a:lumOff val="35000"/>
            </a:schemeClr>
          </a:solidFill>
          <a:ln>
            <a:noFill/>
          </a:ln>
        </p:spPr>
        <p:txBody>
          <a:bodyPr/>
          <a:lstStyle/>
          <a:p>
            <a:endParaRPr lang="zh-CN" altLang="en-US" sz="3200"/>
          </a:p>
        </p:txBody>
      </p:sp>
      <p:sp>
        <p:nvSpPr>
          <p:cNvPr id="43" name="Freeform 18"/>
          <p:cNvSpPr>
            <a:spLocks noEditPoints="1"/>
          </p:cNvSpPr>
          <p:nvPr/>
        </p:nvSpPr>
        <p:spPr bwMode="auto">
          <a:xfrm>
            <a:off x="9735674" y="2911316"/>
            <a:ext cx="590732" cy="522977"/>
          </a:xfrm>
          <a:custGeom>
            <a:avLst/>
            <a:gdLst>
              <a:gd name="T0" fmla="*/ 32 w 170"/>
              <a:gd name="T1" fmla="*/ 150 h 150"/>
              <a:gd name="T2" fmla="*/ 29 w 170"/>
              <a:gd name="T3" fmla="*/ 150 h 150"/>
              <a:gd name="T4" fmla="*/ 29 w 170"/>
              <a:gd name="T5" fmla="*/ 150 h 150"/>
              <a:gd name="T6" fmla="*/ 52 w 170"/>
              <a:gd name="T7" fmla="*/ 111 h 150"/>
              <a:gd name="T8" fmla="*/ 52 w 170"/>
              <a:gd name="T9" fmla="*/ 111 h 150"/>
              <a:gd name="T10" fmla="*/ 0 w 170"/>
              <a:gd name="T11" fmla="*/ 58 h 150"/>
              <a:gd name="T12" fmla="*/ 0 w 170"/>
              <a:gd name="T13" fmla="*/ 58 h 150"/>
              <a:gd name="T14" fmla="*/ 85 w 170"/>
              <a:gd name="T15" fmla="*/ 0 h 150"/>
              <a:gd name="T16" fmla="*/ 85 w 170"/>
              <a:gd name="T17" fmla="*/ 0 h 150"/>
              <a:gd name="T18" fmla="*/ 170 w 170"/>
              <a:gd name="T19" fmla="*/ 58 h 150"/>
              <a:gd name="T20" fmla="*/ 170 w 170"/>
              <a:gd name="T21" fmla="*/ 58 h 150"/>
              <a:gd name="T22" fmla="*/ 111 w 170"/>
              <a:gd name="T23" fmla="*/ 113 h 150"/>
              <a:gd name="T24" fmla="*/ 111 w 170"/>
              <a:gd name="T25" fmla="*/ 113 h 150"/>
              <a:gd name="T26" fmla="*/ 32 w 170"/>
              <a:gd name="T27" fmla="*/ 150 h 150"/>
              <a:gd name="T28" fmla="*/ 32 w 170"/>
              <a:gd name="T29" fmla="*/ 150 h 150"/>
              <a:gd name="T30" fmla="*/ 32 w 170"/>
              <a:gd name="T31" fmla="*/ 150 h 150"/>
              <a:gd name="T32" fmla="*/ 33 w 170"/>
              <a:gd name="T33" fmla="*/ 27 h 150"/>
              <a:gd name="T34" fmla="*/ 14 w 170"/>
              <a:gd name="T35" fmla="*/ 58 h 150"/>
              <a:gd name="T36" fmla="*/ 14 w 170"/>
              <a:gd name="T37" fmla="*/ 58 h 150"/>
              <a:gd name="T38" fmla="*/ 62 w 170"/>
              <a:gd name="T39" fmla="*/ 99 h 150"/>
              <a:gd name="T40" fmla="*/ 62 w 170"/>
              <a:gd name="T41" fmla="*/ 99 h 150"/>
              <a:gd name="T42" fmla="*/ 68 w 170"/>
              <a:gd name="T43" fmla="*/ 101 h 150"/>
              <a:gd name="T44" fmla="*/ 67 w 170"/>
              <a:gd name="T45" fmla="*/ 107 h 150"/>
              <a:gd name="T46" fmla="*/ 58 w 170"/>
              <a:gd name="T47" fmla="*/ 132 h 150"/>
              <a:gd name="T48" fmla="*/ 58 w 170"/>
              <a:gd name="T49" fmla="*/ 132 h 150"/>
              <a:gd name="T50" fmla="*/ 102 w 170"/>
              <a:gd name="T51" fmla="*/ 102 h 150"/>
              <a:gd name="T52" fmla="*/ 102 w 170"/>
              <a:gd name="T53" fmla="*/ 102 h 150"/>
              <a:gd name="T54" fmla="*/ 103 w 170"/>
              <a:gd name="T55" fmla="*/ 100 h 150"/>
              <a:gd name="T56" fmla="*/ 106 w 170"/>
              <a:gd name="T57" fmla="*/ 100 h 150"/>
              <a:gd name="T58" fmla="*/ 156 w 170"/>
              <a:gd name="T59" fmla="*/ 58 h 150"/>
              <a:gd name="T60" fmla="*/ 156 w 170"/>
              <a:gd name="T61" fmla="*/ 58 h 150"/>
              <a:gd name="T62" fmla="*/ 137 w 170"/>
              <a:gd name="T63" fmla="*/ 27 h 150"/>
              <a:gd name="T64" fmla="*/ 137 w 170"/>
              <a:gd name="T65" fmla="*/ 27 h 150"/>
              <a:gd name="T66" fmla="*/ 85 w 170"/>
              <a:gd name="T67" fmla="*/ 14 h 150"/>
              <a:gd name="T68" fmla="*/ 85 w 170"/>
              <a:gd name="T69" fmla="*/ 14 h 150"/>
              <a:gd name="T70" fmla="*/ 85 w 170"/>
              <a:gd name="T71" fmla="*/ 14 h 150"/>
              <a:gd name="T72" fmla="*/ 85 w 170"/>
              <a:gd name="T73" fmla="*/ 14 h 150"/>
              <a:gd name="T74" fmla="*/ 33 w 170"/>
              <a:gd name="T75" fmla="*/ 2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0" h="150">
                <a:moveTo>
                  <a:pt x="32" y="150"/>
                </a:moveTo>
                <a:cubicBezTo>
                  <a:pt x="30" y="150"/>
                  <a:pt x="29" y="150"/>
                  <a:pt x="29" y="150"/>
                </a:cubicBezTo>
                <a:cubicBezTo>
                  <a:pt x="29" y="150"/>
                  <a:pt x="29" y="150"/>
                  <a:pt x="29" y="150"/>
                </a:cubicBezTo>
                <a:cubicBezTo>
                  <a:pt x="29" y="150"/>
                  <a:pt x="48" y="133"/>
                  <a:pt x="52" y="111"/>
                </a:cubicBezTo>
                <a:cubicBezTo>
                  <a:pt x="52" y="111"/>
                  <a:pt x="52" y="111"/>
                  <a:pt x="52" y="111"/>
                </a:cubicBezTo>
                <a:cubicBezTo>
                  <a:pt x="23" y="103"/>
                  <a:pt x="0" y="83"/>
                  <a:pt x="0" y="58"/>
                </a:cubicBezTo>
                <a:cubicBezTo>
                  <a:pt x="0" y="58"/>
                  <a:pt x="0" y="58"/>
                  <a:pt x="0" y="58"/>
                </a:cubicBezTo>
                <a:cubicBezTo>
                  <a:pt x="0" y="23"/>
                  <a:pt x="40" y="0"/>
                  <a:pt x="85" y="0"/>
                </a:cubicBezTo>
                <a:cubicBezTo>
                  <a:pt x="85" y="0"/>
                  <a:pt x="85" y="0"/>
                  <a:pt x="85" y="0"/>
                </a:cubicBezTo>
                <a:cubicBezTo>
                  <a:pt x="130" y="0"/>
                  <a:pt x="170" y="23"/>
                  <a:pt x="170" y="58"/>
                </a:cubicBezTo>
                <a:cubicBezTo>
                  <a:pt x="170" y="58"/>
                  <a:pt x="170" y="58"/>
                  <a:pt x="170" y="58"/>
                </a:cubicBezTo>
                <a:cubicBezTo>
                  <a:pt x="170" y="85"/>
                  <a:pt x="144" y="106"/>
                  <a:pt x="111" y="113"/>
                </a:cubicBezTo>
                <a:cubicBezTo>
                  <a:pt x="111" y="113"/>
                  <a:pt x="111" y="113"/>
                  <a:pt x="111" y="113"/>
                </a:cubicBezTo>
                <a:cubicBezTo>
                  <a:pt x="80" y="147"/>
                  <a:pt x="43" y="150"/>
                  <a:pt x="32" y="150"/>
                </a:cubicBezTo>
                <a:cubicBezTo>
                  <a:pt x="32" y="150"/>
                  <a:pt x="32" y="150"/>
                  <a:pt x="32" y="150"/>
                </a:cubicBezTo>
                <a:cubicBezTo>
                  <a:pt x="32" y="150"/>
                  <a:pt x="32" y="150"/>
                  <a:pt x="32" y="150"/>
                </a:cubicBezTo>
                <a:close/>
                <a:moveTo>
                  <a:pt x="33" y="27"/>
                </a:moveTo>
                <a:cubicBezTo>
                  <a:pt x="21" y="36"/>
                  <a:pt x="14" y="47"/>
                  <a:pt x="14" y="58"/>
                </a:cubicBezTo>
                <a:cubicBezTo>
                  <a:pt x="14" y="58"/>
                  <a:pt x="14" y="58"/>
                  <a:pt x="14" y="58"/>
                </a:cubicBezTo>
                <a:cubicBezTo>
                  <a:pt x="13" y="75"/>
                  <a:pt x="32" y="93"/>
                  <a:pt x="62" y="99"/>
                </a:cubicBezTo>
                <a:cubicBezTo>
                  <a:pt x="62" y="99"/>
                  <a:pt x="62" y="99"/>
                  <a:pt x="62" y="99"/>
                </a:cubicBezTo>
                <a:cubicBezTo>
                  <a:pt x="68" y="101"/>
                  <a:pt x="68" y="101"/>
                  <a:pt x="68" y="101"/>
                </a:cubicBezTo>
                <a:cubicBezTo>
                  <a:pt x="67" y="107"/>
                  <a:pt x="67" y="107"/>
                  <a:pt x="67" y="107"/>
                </a:cubicBezTo>
                <a:cubicBezTo>
                  <a:pt x="67" y="113"/>
                  <a:pt x="64" y="123"/>
                  <a:pt x="58" y="132"/>
                </a:cubicBezTo>
                <a:cubicBezTo>
                  <a:pt x="58" y="132"/>
                  <a:pt x="58" y="132"/>
                  <a:pt x="58" y="132"/>
                </a:cubicBezTo>
                <a:cubicBezTo>
                  <a:pt x="71" y="127"/>
                  <a:pt x="87" y="119"/>
                  <a:pt x="102" y="102"/>
                </a:cubicBezTo>
                <a:cubicBezTo>
                  <a:pt x="102" y="102"/>
                  <a:pt x="102" y="102"/>
                  <a:pt x="102" y="102"/>
                </a:cubicBezTo>
                <a:cubicBezTo>
                  <a:pt x="103" y="100"/>
                  <a:pt x="103" y="100"/>
                  <a:pt x="103" y="100"/>
                </a:cubicBezTo>
                <a:cubicBezTo>
                  <a:pt x="106" y="100"/>
                  <a:pt x="106" y="100"/>
                  <a:pt x="106" y="100"/>
                </a:cubicBezTo>
                <a:cubicBezTo>
                  <a:pt x="137" y="94"/>
                  <a:pt x="157" y="76"/>
                  <a:pt x="156" y="58"/>
                </a:cubicBezTo>
                <a:cubicBezTo>
                  <a:pt x="156" y="58"/>
                  <a:pt x="156" y="58"/>
                  <a:pt x="156" y="58"/>
                </a:cubicBezTo>
                <a:cubicBezTo>
                  <a:pt x="156" y="47"/>
                  <a:pt x="149" y="36"/>
                  <a:pt x="137" y="27"/>
                </a:cubicBezTo>
                <a:cubicBezTo>
                  <a:pt x="137" y="27"/>
                  <a:pt x="137" y="27"/>
                  <a:pt x="137" y="27"/>
                </a:cubicBezTo>
                <a:cubicBezTo>
                  <a:pt x="124" y="19"/>
                  <a:pt x="105" y="14"/>
                  <a:pt x="85" y="14"/>
                </a:cubicBezTo>
                <a:cubicBezTo>
                  <a:pt x="85" y="14"/>
                  <a:pt x="85" y="14"/>
                  <a:pt x="85" y="14"/>
                </a:cubicBezTo>
                <a:cubicBezTo>
                  <a:pt x="85" y="14"/>
                  <a:pt x="85" y="14"/>
                  <a:pt x="85" y="14"/>
                </a:cubicBezTo>
                <a:cubicBezTo>
                  <a:pt x="85" y="14"/>
                  <a:pt x="85" y="14"/>
                  <a:pt x="85" y="14"/>
                </a:cubicBezTo>
                <a:cubicBezTo>
                  <a:pt x="65" y="14"/>
                  <a:pt x="46" y="19"/>
                  <a:pt x="33" y="27"/>
                </a:cubicBezTo>
                <a:close/>
              </a:path>
            </a:pathLst>
          </a:custGeom>
          <a:solidFill>
            <a:schemeClr val="bg1"/>
          </a:solidFill>
          <a:ln>
            <a:noFill/>
          </a:ln>
        </p:spPr>
        <p:txBody>
          <a:bodyPr/>
          <a:lstStyle/>
          <a:p>
            <a:endParaRPr lang="zh-CN" altLang="en-US" sz="3200"/>
          </a:p>
        </p:txBody>
      </p:sp>
      <p:grpSp>
        <p:nvGrpSpPr>
          <p:cNvPr id="44" name="Group 19"/>
          <p:cNvGrpSpPr/>
          <p:nvPr/>
        </p:nvGrpSpPr>
        <p:grpSpPr bwMode="auto">
          <a:xfrm>
            <a:off x="1598812" y="2790633"/>
            <a:ext cx="575911" cy="700834"/>
            <a:chOff x="0" y="0"/>
            <a:chExt cx="272" cy="331"/>
          </a:xfrm>
        </p:grpSpPr>
        <p:sp>
          <p:nvSpPr>
            <p:cNvPr id="45" name="Freeform 20"/>
            <p:cNvSpPr/>
            <p:nvPr/>
          </p:nvSpPr>
          <p:spPr bwMode="auto">
            <a:xfrm>
              <a:off x="70" y="0"/>
              <a:ext cx="202" cy="208"/>
            </a:xfrm>
            <a:custGeom>
              <a:avLst/>
              <a:gdLst>
                <a:gd name="T0" fmla="*/ 62 w 123"/>
                <a:gd name="T1" fmla="*/ 33 h 127"/>
                <a:gd name="T2" fmla="*/ 49 w 123"/>
                <a:gd name="T3" fmla="*/ 30 h 127"/>
                <a:gd name="T4" fmla="*/ 49 w 123"/>
                <a:gd name="T5" fmla="*/ 0 h 127"/>
                <a:gd name="T6" fmla="*/ 0 w 123"/>
                <a:gd name="T7" fmla="*/ 48 h 127"/>
                <a:gd name="T8" fmla="*/ 49 w 123"/>
                <a:gd name="T9" fmla="*/ 95 h 127"/>
                <a:gd name="T10" fmla="*/ 49 w 123"/>
                <a:gd name="T11" fmla="*/ 65 h 127"/>
                <a:gd name="T12" fmla="*/ 96 w 123"/>
                <a:gd name="T13" fmla="*/ 107 h 127"/>
                <a:gd name="T14" fmla="*/ 78 w 123"/>
                <a:gd name="T15" fmla="*/ 127 h 127"/>
                <a:gd name="T16" fmla="*/ 115 w 123"/>
                <a:gd name="T17" fmla="*/ 98 h 127"/>
                <a:gd name="T18" fmla="*/ 62 w 123"/>
                <a:gd name="T19" fmla="*/ 3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7">
                  <a:moveTo>
                    <a:pt x="62" y="33"/>
                  </a:moveTo>
                  <a:cubicBezTo>
                    <a:pt x="57" y="31"/>
                    <a:pt x="53" y="30"/>
                    <a:pt x="49" y="30"/>
                  </a:cubicBezTo>
                  <a:cubicBezTo>
                    <a:pt x="49" y="0"/>
                    <a:pt x="49" y="0"/>
                    <a:pt x="49" y="0"/>
                  </a:cubicBezTo>
                  <a:cubicBezTo>
                    <a:pt x="0" y="48"/>
                    <a:pt x="0" y="48"/>
                    <a:pt x="0" y="48"/>
                  </a:cubicBezTo>
                  <a:cubicBezTo>
                    <a:pt x="49" y="95"/>
                    <a:pt x="49" y="95"/>
                    <a:pt x="49" y="95"/>
                  </a:cubicBezTo>
                  <a:cubicBezTo>
                    <a:pt x="49" y="65"/>
                    <a:pt x="49" y="65"/>
                    <a:pt x="49" y="65"/>
                  </a:cubicBezTo>
                  <a:cubicBezTo>
                    <a:pt x="86" y="67"/>
                    <a:pt x="102" y="86"/>
                    <a:pt x="96" y="107"/>
                  </a:cubicBezTo>
                  <a:cubicBezTo>
                    <a:pt x="93" y="116"/>
                    <a:pt x="86" y="123"/>
                    <a:pt x="78" y="127"/>
                  </a:cubicBezTo>
                  <a:cubicBezTo>
                    <a:pt x="96" y="123"/>
                    <a:pt x="111" y="113"/>
                    <a:pt x="115" y="98"/>
                  </a:cubicBezTo>
                  <a:cubicBezTo>
                    <a:pt x="123" y="72"/>
                    <a:pt x="99" y="43"/>
                    <a:pt x="62"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p>
          </p:txBody>
        </p:sp>
        <p:sp>
          <p:nvSpPr>
            <p:cNvPr id="46" name="Freeform 21"/>
            <p:cNvSpPr/>
            <p:nvPr/>
          </p:nvSpPr>
          <p:spPr bwMode="auto">
            <a:xfrm>
              <a:off x="0" y="123"/>
              <a:ext cx="202" cy="208"/>
            </a:xfrm>
            <a:custGeom>
              <a:avLst/>
              <a:gdLst>
                <a:gd name="T0" fmla="*/ 61 w 123"/>
                <a:gd name="T1" fmla="*/ 94 h 127"/>
                <a:gd name="T2" fmla="*/ 74 w 123"/>
                <a:gd name="T3" fmla="*/ 97 h 127"/>
                <a:gd name="T4" fmla="*/ 74 w 123"/>
                <a:gd name="T5" fmla="*/ 127 h 127"/>
                <a:gd name="T6" fmla="*/ 123 w 123"/>
                <a:gd name="T7" fmla="*/ 79 h 127"/>
                <a:gd name="T8" fmla="*/ 74 w 123"/>
                <a:gd name="T9" fmla="*/ 31 h 127"/>
                <a:gd name="T10" fmla="*/ 74 w 123"/>
                <a:gd name="T11" fmla="*/ 62 h 127"/>
                <a:gd name="T12" fmla="*/ 27 w 123"/>
                <a:gd name="T13" fmla="*/ 20 h 127"/>
                <a:gd name="T14" fmla="*/ 45 w 123"/>
                <a:gd name="T15" fmla="*/ 0 h 127"/>
                <a:gd name="T16" fmla="*/ 8 w 123"/>
                <a:gd name="T17" fmla="*/ 29 h 127"/>
                <a:gd name="T18" fmla="*/ 61 w 123"/>
                <a:gd name="T19" fmla="*/ 9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127">
                  <a:moveTo>
                    <a:pt x="61" y="94"/>
                  </a:moveTo>
                  <a:cubicBezTo>
                    <a:pt x="66" y="96"/>
                    <a:pt x="70" y="96"/>
                    <a:pt x="74" y="97"/>
                  </a:cubicBezTo>
                  <a:cubicBezTo>
                    <a:pt x="74" y="127"/>
                    <a:pt x="74" y="127"/>
                    <a:pt x="74" y="127"/>
                  </a:cubicBezTo>
                  <a:cubicBezTo>
                    <a:pt x="123" y="79"/>
                    <a:pt x="123" y="79"/>
                    <a:pt x="123" y="79"/>
                  </a:cubicBezTo>
                  <a:cubicBezTo>
                    <a:pt x="74" y="31"/>
                    <a:pt x="74" y="31"/>
                    <a:pt x="74" y="31"/>
                  </a:cubicBezTo>
                  <a:cubicBezTo>
                    <a:pt x="74" y="62"/>
                    <a:pt x="74" y="62"/>
                    <a:pt x="74" y="62"/>
                  </a:cubicBezTo>
                  <a:cubicBezTo>
                    <a:pt x="37" y="59"/>
                    <a:pt x="21" y="41"/>
                    <a:pt x="27" y="20"/>
                  </a:cubicBezTo>
                  <a:cubicBezTo>
                    <a:pt x="30" y="11"/>
                    <a:pt x="37" y="4"/>
                    <a:pt x="45" y="0"/>
                  </a:cubicBezTo>
                  <a:cubicBezTo>
                    <a:pt x="27" y="4"/>
                    <a:pt x="12" y="14"/>
                    <a:pt x="8" y="29"/>
                  </a:cubicBezTo>
                  <a:cubicBezTo>
                    <a:pt x="0" y="55"/>
                    <a:pt x="24" y="84"/>
                    <a:pt x="61" y="9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p>
          </p:txBody>
        </p:sp>
      </p:grpSp>
      <p:grpSp>
        <p:nvGrpSpPr>
          <p:cNvPr id="47" name="Group 22"/>
          <p:cNvGrpSpPr/>
          <p:nvPr/>
        </p:nvGrpSpPr>
        <p:grpSpPr bwMode="auto">
          <a:xfrm>
            <a:off x="7150426" y="2932489"/>
            <a:ext cx="527213" cy="480631"/>
            <a:chOff x="0" y="0"/>
            <a:chExt cx="249" cy="227"/>
          </a:xfrm>
        </p:grpSpPr>
        <p:sp>
          <p:nvSpPr>
            <p:cNvPr id="48" name="Rectangle 23"/>
            <p:cNvSpPr>
              <a:spLocks noChangeArrowheads="1"/>
            </p:cNvSpPr>
            <p:nvPr/>
          </p:nvSpPr>
          <p:spPr bwMode="auto">
            <a:xfrm>
              <a:off x="36" y="192"/>
              <a:ext cx="170"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p>
          </p:txBody>
        </p:sp>
        <p:sp>
          <p:nvSpPr>
            <p:cNvPr id="49" name="Rectangle 24"/>
            <p:cNvSpPr>
              <a:spLocks noChangeArrowheads="1"/>
            </p:cNvSpPr>
            <p:nvPr/>
          </p:nvSpPr>
          <p:spPr bwMode="auto">
            <a:xfrm>
              <a:off x="77" y="28"/>
              <a:ext cx="9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p>
          </p:txBody>
        </p:sp>
        <p:sp>
          <p:nvSpPr>
            <p:cNvPr id="50" name="Rectangle 25"/>
            <p:cNvSpPr>
              <a:spLocks noChangeArrowheads="1"/>
            </p:cNvSpPr>
            <p:nvPr/>
          </p:nvSpPr>
          <p:spPr bwMode="auto">
            <a:xfrm>
              <a:off x="77" y="51"/>
              <a:ext cx="9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p>
          </p:txBody>
        </p:sp>
        <p:sp>
          <p:nvSpPr>
            <p:cNvPr id="51" name="Rectangle 26"/>
            <p:cNvSpPr>
              <a:spLocks noChangeArrowheads="1"/>
            </p:cNvSpPr>
            <p:nvPr/>
          </p:nvSpPr>
          <p:spPr bwMode="auto">
            <a:xfrm>
              <a:off x="77" y="72"/>
              <a:ext cx="92"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p>
          </p:txBody>
        </p:sp>
        <p:sp>
          <p:nvSpPr>
            <p:cNvPr id="52" name="Freeform 27"/>
            <p:cNvSpPr>
              <a:spLocks noEditPoints="1"/>
            </p:cNvSpPr>
            <p:nvPr/>
          </p:nvSpPr>
          <p:spPr bwMode="auto">
            <a:xfrm>
              <a:off x="0" y="0"/>
              <a:ext cx="249" cy="227"/>
            </a:xfrm>
            <a:custGeom>
              <a:avLst/>
              <a:gdLst>
                <a:gd name="T0" fmla="*/ 135 w 152"/>
                <a:gd name="T1" fmla="*/ 70 h 138"/>
                <a:gd name="T2" fmla="*/ 118 w 152"/>
                <a:gd name="T3" fmla="*/ 70 h 138"/>
                <a:gd name="T4" fmla="*/ 118 w 152"/>
                <a:gd name="T5" fmla="*/ 0 h 138"/>
                <a:gd name="T6" fmla="*/ 34 w 152"/>
                <a:gd name="T7" fmla="*/ 0 h 138"/>
                <a:gd name="T8" fmla="*/ 34 w 152"/>
                <a:gd name="T9" fmla="*/ 70 h 138"/>
                <a:gd name="T10" fmla="*/ 17 w 152"/>
                <a:gd name="T11" fmla="*/ 70 h 138"/>
                <a:gd name="T12" fmla="*/ 0 w 152"/>
                <a:gd name="T13" fmla="*/ 87 h 138"/>
                <a:gd name="T14" fmla="*/ 0 w 152"/>
                <a:gd name="T15" fmla="*/ 121 h 138"/>
                <a:gd name="T16" fmla="*/ 17 w 152"/>
                <a:gd name="T17" fmla="*/ 138 h 138"/>
                <a:gd name="T18" fmla="*/ 135 w 152"/>
                <a:gd name="T19" fmla="*/ 138 h 138"/>
                <a:gd name="T20" fmla="*/ 152 w 152"/>
                <a:gd name="T21" fmla="*/ 121 h 138"/>
                <a:gd name="T22" fmla="*/ 152 w 152"/>
                <a:gd name="T23" fmla="*/ 87 h 138"/>
                <a:gd name="T24" fmla="*/ 135 w 152"/>
                <a:gd name="T25" fmla="*/ 70 h 138"/>
                <a:gd name="T26" fmla="*/ 40 w 152"/>
                <a:gd name="T27" fmla="*/ 6 h 138"/>
                <a:gd name="T28" fmla="*/ 111 w 152"/>
                <a:gd name="T29" fmla="*/ 6 h 138"/>
                <a:gd name="T30" fmla="*/ 111 w 152"/>
                <a:gd name="T31" fmla="*/ 70 h 138"/>
                <a:gd name="T32" fmla="*/ 40 w 152"/>
                <a:gd name="T33" fmla="*/ 70 h 138"/>
                <a:gd name="T34" fmla="*/ 40 w 152"/>
                <a:gd name="T35" fmla="*/ 6 h 138"/>
                <a:gd name="T36" fmla="*/ 145 w 152"/>
                <a:gd name="T37" fmla="*/ 121 h 138"/>
                <a:gd name="T38" fmla="*/ 135 w 152"/>
                <a:gd name="T39" fmla="*/ 131 h 138"/>
                <a:gd name="T40" fmla="*/ 17 w 152"/>
                <a:gd name="T41" fmla="*/ 131 h 138"/>
                <a:gd name="T42" fmla="*/ 7 w 152"/>
                <a:gd name="T43" fmla="*/ 121 h 138"/>
                <a:gd name="T44" fmla="*/ 7 w 152"/>
                <a:gd name="T45" fmla="*/ 87 h 138"/>
                <a:gd name="T46" fmla="*/ 17 w 152"/>
                <a:gd name="T47" fmla="*/ 77 h 138"/>
                <a:gd name="T48" fmla="*/ 135 w 152"/>
                <a:gd name="T49" fmla="*/ 77 h 138"/>
                <a:gd name="T50" fmla="*/ 145 w 152"/>
                <a:gd name="T51" fmla="*/ 87 h 138"/>
                <a:gd name="T52" fmla="*/ 145 w 152"/>
                <a:gd name="T53" fmla="*/ 12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2" h="138">
                  <a:moveTo>
                    <a:pt x="135" y="70"/>
                  </a:moveTo>
                  <a:cubicBezTo>
                    <a:pt x="118" y="70"/>
                    <a:pt x="118" y="70"/>
                    <a:pt x="118" y="70"/>
                  </a:cubicBezTo>
                  <a:cubicBezTo>
                    <a:pt x="118" y="0"/>
                    <a:pt x="118" y="0"/>
                    <a:pt x="118" y="0"/>
                  </a:cubicBezTo>
                  <a:cubicBezTo>
                    <a:pt x="34" y="0"/>
                    <a:pt x="34" y="0"/>
                    <a:pt x="34" y="0"/>
                  </a:cubicBezTo>
                  <a:cubicBezTo>
                    <a:pt x="34" y="70"/>
                    <a:pt x="34" y="70"/>
                    <a:pt x="34" y="70"/>
                  </a:cubicBezTo>
                  <a:cubicBezTo>
                    <a:pt x="17" y="70"/>
                    <a:pt x="17" y="70"/>
                    <a:pt x="17" y="70"/>
                  </a:cubicBezTo>
                  <a:cubicBezTo>
                    <a:pt x="8" y="70"/>
                    <a:pt x="0" y="78"/>
                    <a:pt x="0" y="87"/>
                  </a:cubicBezTo>
                  <a:cubicBezTo>
                    <a:pt x="0" y="121"/>
                    <a:pt x="0" y="121"/>
                    <a:pt x="0" y="121"/>
                  </a:cubicBezTo>
                  <a:cubicBezTo>
                    <a:pt x="0" y="130"/>
                    <a:pt x="8" y="138"/>
                    <a:pt x="17" y="138"/>
                  </a:cubicBezTo>
                  <a:cubicBezTo>
                    <a:pt x="135" y="138"/>
                    <a:pt x="135" y="138"/>
                    <a:pt x="135" y="138"/>
                  </a:cubicBezTo>
                  <a:cubicBezTo>
                    <a:pt x="144" y="138"/>
                    <a:pt x="152" y="130"/>
                    <a:pt x="152" y="121"/>
                  </a:cubicBezTo>
                  <a:cubicBezTo>
                    <a:pt x="152" y="87"/>
                    <a:pt x="152" y="87"/>
                    <a:pt x="152" y="87"/>
                  </a:cubicBezTo>
                  <a:cubicBezTo>
                    <a:pt x="152" y="78"/>
                    <a:pt x="144" y="70"/>
                    <a:pt x="135" y="70"/>
                  </a:cubicBezTo>
                  <a:close/>
                  <a:moveTo>
                    <a:pt x="40" y="6"/>
                  </a:moveTo>
                  <a:cubicBezTo>
                    <a:pt x="111" y="6"/>
                    <a:pt x="111" y="6"/>
                    <a:pt x="111" y="6"/>
                  </a:cubicBezTo>
                  <a:cubicBezTo>
                    <a:pt x="111" y="70"/>
                    <a:pt x="111" y="70"/>
                    <a:pt x="111" y="70"/>
                  </a:cubicBezTo>
                  <a:cubicBezTo>
                    <a:pt x="40" y="70"/>
                    <a:pt x="40" y="70"/>
                    <a:pt x="40" y="70"/>
                  </a:cubicBezTo>
                  <a:lnTo>
                    <a:pt x="40" y="6"/>
                  </a:lnTo>
                  <a:close/>
                  <a:moveTo>
                    <a:pt x="145" y="121"/>
                  </a:moveTo>
                  <a:cubicBezTo>
                    <a:pt x="145" y="127"/>
                    <a:pt x="140" y="131"/>
                    <a:pt x="135" y="131"/>
                  </a:cubicBezTo>
                  <a:cubicBezTo>
                    <a:pt x="17" y="131"/>
                    <a:pt x="17" y="131"/>
                    <a:pt x="17" y="131"/>
                  </a:cubicBezTo>
                  <a:cubicBezTo>
                    <a:pt x="12" y="131"/>
                    <a:pt x="7" y="127"/>
                    <a:pt x="7" y="121"/>
                  </a:cubicBezTo>
                  <a:cubicBezTo>
                    <a:pt x="7" y="87"/>
                    <a:pt x="7" y="87"/>
                    <a:pt x="7" y="87"/>
                  </a:cubicBezTo>
                  <a:cubicBezTo>
                    <a:pt x="7" y="81"/>
                    <a:pt x="12" y="77"/>
                    <a:pt x="17" y="77"/>
                  </a:cubicBezTo>
                  <a:cubicBezTo>
                    <a:pt x="135" y="77"/>
                    <a:pt x="135" y="77"/>
                    <a:pt x="135" y="77"/>
                  </a:cubicBezTo>
                  <a:cubicBezTo>
                    <a:pt x="140" y="77"/>
                    <a:pt x="145" y="81"/>
                    <a:pt x="145" y="87"/>
                  </a:cubicBezTo>
                  <a:lnTo>
                    <a:pt x="145" y="1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p>
          </p:txBody>
        </p:sp>
        <p:sp>
          <p:nvSpPr>
            <p:cNvPr id="53" name="Oval 28"/>
            <p:cNvSpPr>
              <a:spLocks noChangeArrowheads="1"/>
            </p:cNvSpPr>
            <p:nvPr/>
          </p:nvSpPr>
          <p:spPr bwMode="auto">
            <a:xfrm>
              <a:off x="36" y="143"/>
              <a:ext cx="16" cy="1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p>
          </p:txBody>
        </p:sp>
        <p:sp>
          <p:nvSpPr>
            <p:cNvPr id="54" name="Oval 29"/>
            <p:cNvSpPr>
              <a:spLocks noChangeArrowheads="1"/>
            </p:cNvSpPr>
            <p:nvPr/>
          </p:nvSpPr>
          <p:spPr bwMode="auto">
            <a:xfrm>
              <a:off x="59" y="143"/>
              <a:ext cx="14" cy="1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p>
          </p:txBody>
        </p:sp>
      </p:grpSp>
      <p:sp>
        <p:nvSpPr>
          <p:cNvPr id="55" name="Freeform 30"/>
          <p:cNvSpPr>
            <a:spLocks noEditPoints="1"/>
          </p:cNvSpPr>
          <p:nvPr/>
        </p:nvSpPr>
        <p:spPr bwMode="auto">
          <a:xfrm>
            <a:off x="4406379" y="2877444"/>
            <a:ext cx="575911" cy="537799"/>
          </a:xfrm>
          <a:custGeom>
            <a:avLst/>
            <a:gdLst>
              <a:gd name="T0" fmla="*/ 27 w 166"/>
              <a:gd name="T1" fmla="*/ 100 h 155"/>
              <a:gd name="T2" fmla="*/ 23 w 166"/>
              <a:gd name="T3" fmla="*/ 90 h 155"/>
              <a:gd name="T4" fmla="*/ 20 w 166"/>
              <a:gd name="T5" fmla="*/ 23 h 155"/>
              <a:gd name="T6" fmla="*/ 50 w 166"/>
              <a:gd name="T7" fmla="*/ 26 h 155"/>
              <a:gd name="T8" fmla="*/ 50 w 166"/>
              <a:gd name="T9" fmla="*/ 0 h 155"/>
              <a:gd name="T10" fmla="*/ 114 w 166"/>
              <a:gd name="T11" fmla="*/ 26 h 155"/>
              <a:gd name="T12" fmla="*/ 119 w 166"/>
              <a:gd name="T13" fmla="*/ 30 h 155"/>
              <a:gd name="T14" fmla="*/ 166 w 166"/>
              <a:gd name="T15" fmla="*/ 80 h 155"/>
              <a:gd name="T16" fmla="*/ 139 w 166"/>
              <a:gd name="T17" fmla="*/ 95 h 155"/>
              <a:gd name="T18" fmla="*/ 155 w 166"/>
              <a:gd name="T19" fmla="*/ 117 h 155"/>
              <a:gd name="T20" fmla="*/ 89 w 166"/>
              <a:gd name="T21" fmla="*/ 134 h 155"/>
              <a:gd name="T22" fmla="*/ 82 w 166"/>
              <a:gd name="T23" fmla="*/ 135 h 155"/>
              <a:gd name="T24" fmla="*/ 80 w 166"/>
              <a:gd name="T25" fmla="*/ 135 h 155"/>
              <a:gd name="T26" fmla="*/ 13 w 166"/>
              <a:gd name="T27" fmla="*/ 118 h 155"/>
              <a:gd name="T28" fmla="*/ 36 w 166"/>
              <a:gd name="T29" fmla="*/ 79 h 155"/>
              <a:gd name="T30" fmla="*/ 42 w 166"/>
              <a:gd name="T31" fmla="*/ 97 h 155"/>
              <a:gd name="T32" fmla="*/ 44 w 166"/>
              <a:gd name="T33" fmla="*/ 101 h 155"/>
              <a:gd name="T34" fmla="*/ 61 w 166"/>
              <a:gd name="T35" fmla="*/ 135 h 155"/>
              <a:gd name="T36" fmla="*/ 77 w 166"/>
              <a:gd name="T37" fmla="*/ 120 h 155"/>
              <a:gd name="T38" fmla="*/ 82 w 166"/>
              <a:gd name="T39" fmla="*/ 120 h 155"/>
              <a:gd name="T40" fmla="*/ 91 w 166"/>
              <a:gd name="T41" fmla="*/ 119 h 155"/>
              <a:gd name="T42" fmla="*/ 107 w 166"/>
              <a:gd name="T43" fmla="*/ 133 h 155"/>
              <a:gd name="T44" fmla="*/ 122 w 166"/>
              <a:gd name="T45" fmla="*/ 97 h 155"/>
              <a:gd name="T46" fmla="*/ 127 w 166"/>
              <a:gd name="T47" fmla="*/ 82 h 155"/>
              <a:gd name="T48" fmla="*/ 128 w 166"/>
              <a:gd name="T49" fmla="*/ 77 h 155"/>
              <a:gd name="T50" fmla="*/ 137 w 166"/>
              <a:gd name="T51" fmla="*/ 39 h 155"/>
              <a:gd name="T52" fmla="*/ 113 w 166"/>
              <a:gd name="T53" fmla="*/ 43 h 155"/>
              <a:gd name="T54" fmla="*/ 103 w 166"/>
              <a:gd name="T55" fmla="*/ 37 h 155"/>
              <a:gd name="T56" fmla="*/ 99 w 166"/>
              <a:gd name="T57" fmla="*/ 14 h 155"/>
              <a:gd name="T58" fmla="*/ 65 w 166"/>
              <a:gd name="T59" fmla="*/ 34 h 155"/>
              <a:gd name="T60" fmla="*/ 50 w 166"/>
              <a:gd name="T61" fmla="*/ 44 h 155"/>
              <a:gd name="T62" fmla="*/ 47 w 166"/>
              <a:gd name="T63" fmla="*/ 47 h 155"/>
              <a:gd name="T64" fmla="*/ 19 w 166"/>
              <a:gd name="T65" fmla="*/ 73 h 155"/>
              <a:gd name="T66" fmla="*/ 83 w 166"/>
              <a:gd name="T67" fmla="*/ 50 h 155"/>
              <a:gd name="T68" fmla="*/ 110 w 166"/>
              <a:gd name="T69" fmla="*/ 75 h 155"/>
              <a:gd name="T70" fmla="*/ 83 w 166"/>
              <a:gd name="T71" fmla="*/ 101 h 155"/>
              <a:gd name="T72" fmla="*/ 83 w 166"/>
              <a:gd name="T73" fmla="*/ 94 h 155"/>
              <a:gd name="T74" fmla="*/ 95 w 166"/>
              <a:gd name="T75" fmla="*/ 75 h 155"/>
              <a:gd name="T76" fmla="*/ 83 w 166"/>
              <a:gd name="T77" fmla="*/ 64 h 155"/>
              <a:gd name="T78" fmla="*/ 72 w 166"/>
              <a:gd name="T79" fmla="*/ 75 h 155"/>
              <a:gd name="T80" fmla="*/ 83 w 166"/>
              <a:gd name="T81" fmla="*/ 87 h 155"/>
              <a:gd name="T82" fmla="*/ 83 w 166"/>
              <a:gd name="T83" fmla="*/ 94 h 155"/>
              <a:gd name="T84" fmla="*/ 57 w 166"/>
              <a:gd name="T85" fmla="*/ 7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 h="155">
                <a:moveTo>
                  <a:pt x="13" y="118"/>
                </a:moveTo>
                <a:cubicBezTo>
                  <a:pt x="27" y="100"/>
                  <a:pt x="27" y="100"/>
                  <a:pt x="27" y="100"/>
                </a:cubicBezTo>
                <a:cubicBezTo>
                  <a:pt x="25" y="97"/>
                  <a:pt x="24" y="93"/>
                  <a:pt x="23" y="90"/>
                </a:cubicBezTo>
                <a:cubicBezTo>
                  <a:pt x="23" y="90"/>
                  <a:pt x="23" y="90"/>
                  <a:pt x="23" y="90"/>
                </a:cubicBezTo>
                <a:cubicBezTo>
                  <a:pt x="0" y="82"/>
                  <a:pt x="0" y="82"/>
                  <a:pt x="0" y="82"/>
                </a:cubicBezTo>
                <a:cubicBezTo>
                  <a:pt x="20" y="23"/>
                  <a:pt x="20" y="23"/>
                  <a:pt x="20" y="23"/>
                </a:cubicBezTo>
                <a:cubicBezTo>
                  <a:pt x="43" y="31"/>
                  <a:pt x="43" y="31"/>
                  <a:pt x="43" y="31"/>
                </a:cubicBezTo>
                <a:cubicBezTo>
                  <a:pt x="45" y="29"/>
                  <a:pt x="48" y="27"/>
                  <a:pt x="50" y="26"/>
                </a:cubicBezTo>
                <a:cubicBezTo>
                  <a:pt x="50" y="26"/>
                  <a:pt x="50" y="26"/>
                  <a:pt x="50" y="26"/>
                </a:cubicBezTo>
                <a:cubicBezTo>
                  <a:pt x="50" y="0"/>
                  <a:pt x="50" y="0"/>
                  <a:pt x="50" y="0"/>
                </a:cubicBezTo>
                <a:cubicBezTo>
                  <a:pt x="114" y="0"/>
                  <a:pt x="114" y="0"/>
                  <a:pt x="114" y="0"/>
                </a:cubicBezTo>
                <a:cubicBezTo>
                  <a:pt x="114" y="26"/>
                  <a:pt x="114" y="26"/>
                  <a:pt x="114" y="26"/>
                </a:cubicBezTo>
                <a:cubicBezTo>
                  <a:pt x="116" y="27"/>
                  <a:pt x="118" y="28"/>
                  <a:pt x="119" y="30"/>
                </a:cubicBezTo>
                <a:cubicBezTo>
                  <a:pt x="119" y="30"/>
                  <a:pt x="119" y="30"/>
                  <a:pt x="119" y="30"/>
                </a:cubicBezTo>
                <a:cubicBezTo>
                  <a:pt x="146" y="21"/>
                  <a:pt x="146" y="21"/>
                  <a:pt x="146" y="21"/>
                </a:cubicBezTo>
                <a:cubicBezTo>
                  <a:pt x="166" y="80"/>
                  <a:pt x="166" y="80"/>
                  <a:pt x="166" y="80"/>
                </a:cubicBezTo>
                <a:cubicBezTo>
                  <a:pt x="141" y="88"/>
                  <a:pt x="141" y="88"/>
                  <a:pt x="141" y="88"/>
                </a:cubicBezTo>
                <a:cubicBezTo>
                  <a:pt x="140" y="91"/>
                  <a:pt x="140" y="93"/>
                  <a:pt x="139" y="95"/>
                </a:cubicBezTo>
                <a:cubicBezTo>
                  <a:pt x="139" y="95"/>
                  <a:pt x="139" y="95"/>
                  <a:pt x="139" y="95"/>
                </a:cubicBezTo>
                <a:cubicBezTo>
                  <a:pt x="155" y="117"/>
                  <a:pt x="155" y="117"/>
                  <a:pt x="155" y="117"/>
                </a:cubicBezTo>
                <a:cubicBezTo>
                  <a:pt x="104" y="154"/>
                  <a:pt x="104" y="154"/>
                  <a:pt x="104" y="154"/>
                </a:cubicBezTo>
                <a:cubicBezTo>
                  <a:pt x="89" y="134"/>
                  <a:pt x="89" y="134"/>
                  <a:pt x="89" y="134"/>
                </a:cubicBezTo>
                <a:cubicBezTo>
                  <a:pt x="87" y="135"/>
                  <a:pt x="84" y="135"/>
                  <a:pt x="82" y="135"/>
                </a:cubicBezTo>
                <a:cubicBezTo>
                  <a:pt x="82" y="135"/>
                  <a:pt x="82" y="135"/>
                  <a:pt x="82" y="135"/>
                </a:cubicBezTo>
                <a:cubicBezTo>
                  <a:pt x="81" y="135"/>
                  <a:pt x="81" y="135"/>
                  <a:pt x="80" y="135"/>
                </a:cubicBezTo>
                <a:cubicBezTo>
                  <a:pt x="80" y="135"/>
                  <a:pt x="80" y="135"/>
                  <a:pt x="80" y="135"/>
                </a:cubicBezTo>
                <a:cubicBezTo>
                  <a:pt x="65" y="155"/>
                  <a:pt x="65" y="155"/>
                  <a:pt x="65" y="155"/>
                </a:cubicBezTo>
                <a:cubicBezTo>
                  <a:pt x="13" y="118"/>
                  <a:pt x="13" y="118"/>
                  <a:pt x="13" y="118"/>
                </a:cubicBezTo>
                <a:close/>
                <a:moveTo>
                  <a:pt x="19" y="73"/>
                </a:moveTo>
                <a:cubicBezTo>
                  <a:pt x="36" y="79"/>
                  <a:pt x="36" y="79"/>
                  <a:pt x="36" y="79"/>
                </a:cubicBezTo>
                <a:cubicBezTo>
                  <a:pt x="37" y="83"/>
                  <a:pt x="37" y="83"/>
                  <a:pt x="37" y="83"/>
                </a:cubicBezTo>
                <a:cubicBezTo>
                  <a:pt x="38" y="88"/>
                  <a:pt x="40" y="93"/>
                  <a:pt x="42" y="97"/>
                </a:cubicBezTo>
                <a:cubicBezTo>
                  <a:pt x="42" y="97"/>
                  <a:pt x="42" y="97"/>
                  <a:pt x="42" y="97"/>
                </a:cubicBezTo>
                <a:cubicBezTo>
                  <a:pt x="44" y="101"/>
                  <a:pt x="44" y="101"/>
                  <a:pt x="44" y="101"/>
                </a:cubicBezTo>
                <a:cubicBezTo>
                  <a:pt x="34" y="115"/>
                  <a:pt x="34" y="115"/>
                  <a:pt x="34" y="115"/>
                </a:cubicBezTo>
                <a:cubicBezTo>
                  <a:pt x="61" y="135"/>
                  <a:pt x="61" y="135"/>
                  <a:pt x="61" y="135"/>
                </a:cubicBezTo>
                <a:cubicBezTo>
                  <a:pt x="73" y="120"/>
                  <a:pt x="73" y="120"/>
                  <a:pt x="73" y="120"/>
                </a:cubicBezTo>
                <a:cubicBezTo>
                  <a:pt x="77" y="120"/>
                  <a:pt x="77" y="120"/>
                  <a:pt x="77" y="120"/>
                </a:cubicBezTo>
                <a:cubicBezTo>
                  <a:pt x="79" y="120"/>
                  <a:pt x="80" y="120"/>
                  <a:pt x="82" y="120"/>
                </a:cubicBezTo>
                <a:cubicBezTo>
                  <a:pt x="82" y="120"/>
                  <a:pt x="82" y="120"/>
                  <a:pt x="82" y="120"/>
                </a:cubicBezTo>
                <a:cubicBezTo>
                  <a:pt x="85" y="120"/>
                  <a:pt x="88" y="120"/>
                  <a:pt x="91" y="119"/>
                </a:cubicBezTo>
                <a:cubicBezTo>
                  <a:pt x="91" y="119"/>
                  <a:pt x="91" y="119"/>
                  <a:pt x="91" y="119"/>
                </a:cubicBezTo>
                <a:cubicBezTo>
                  <a:pt x="96" y="118"/>
                  <a:pt x="96" y="118"/>
                  <a:pt x="96" y="118"/>
                </a:cubicBezTo>
                <a:cubicBezTo>
                  <a:pt x="107" y="133"/>
                  <a:pt x="107" y="133"/>
                  <a:pt x="107" y="133"/>
                </a:cubicBezTo>
                <a:cubicBezTo>
                  <a:pt x="135" y="114"/>
                  <a:pt x="135" y="114"/>
                  <a:pt x="135" y="114"/>
                </a:cubicBezTo>
                <a:cubicBezTo>
                  <a:pt x="122" y="97"/>
                  <a:pt x="122" y="97"/>
                  <a:pt x="122" y="97"/>
                </a:cubicBezTo>
                <a:cubicBezTo>
                  <a:pt x="124" y="93"/>
                  <a:pt x="124" y="93"/>
                  <a:pt x="124" y="93"/>
                </a:cubicBezTo>
                <a:cubicBezTo>
                  <a:pt x="125" y="90"/>
                  <a:pt x="126" y="86"/>
                  <a:pt x="127" y="82"/>
                </a:cubicBezTo>
                <a:cubicBezTo>
                  <a:pt x="127" y="82"/>
                  <a:pt x="127" y="82"/>
                  <a:pt x="127" y="82"/>
                </a:cubicBezTo>
                <a:cubicBezTo>
                  <a:pt x="128" y="77"/>
                  <a:pt x="128" y="77"/>
                  <a:pt x="128" y="77"/>
                </a:cubicBezTo>
                <a:cubicBezTo>
                  <a:pt x="147" y="71"/>
                  <a:pt x="147" y="71"/>
                  <a:pt x="147" y="71"/>
                </a:cubicBezTo>
                <a:cubicBezTo>
                  <a:pt x="137" y="39"/>
                  <a:pt x="137" y="39"/>
                  <a:pt x="137" y="39"/>
                </a:cubicBezTo>
                <a:cubicBezTo>
                  <a:pt x="116" y="46"/>
                  <a:pt x="116" y="46"/>
                  <a:pt x="116" y="46"/>
                </a:cubicBezTo>
                <a:cubicBezTo>
                  <a:pt x="113" y="43"/>
                  <a:pt x="113" y="43"/>
                  <a:pt x="113" y="43"/>
                </a:cubicBezTo>
                <a:cubicBezTo>
                  <a:pt x="110" y="41"/>
                  <a:pt x="107" y="38"/>
                  <a:pt x="103" y="37"/>
                </a:cubicBezTo>
                <a:cubicBezTo>
                  <a:pt x="103" y="37"/>
                  <a:pt x="103" y="37"/>
                  <a:pt x="103" y="37"/>
                </a:cubicBezTo>
                <a:cubicBezTo>
                  <a:pt x="99" y="35"/>
                  <a:pt x="99" y="35"/>
                  <a:pt x="99" y="35"/>
                </a:cubicBezTo>
                <a:cubicBezTo>
                  <a:pt x="99" y="14"/>
                  <a:pt x="99" y="14"/>
                  <a:pt x="99" y="14"/>
                </a:cubicBezTo>
                <a:cubicBezTo>
                  <a:pt x="65" y="14"/>
                  <a:pt x="65" y="14"/>
                  <a:pt x="65" y="14"/>
                </a:cubicBezTo>
                <a:cubicBezTo>
                  <a:pt x="65" y="34"/>
                  <a:pt x="65" y="34"/>
                  <a:pt x="65" y="34"/>
                </a:cubicBezTo>
                <a:cubicBezTo>
                  <a:pt x="61" y="36"/>
                  <a:pt x="61" y="36"/>
                  <a:pt x="61" y="36"/>
                </a:cubicBezTo>
                <a:cubicBezTo>
                  <a:pt x="57" y="38"/>
                  <a:pt x="53" y="41"/>
                  <a:pt x="50" y="44"/>
                </a:cubicBezTo>
                <a:cubicBezTo>
                  <a:pt x="50" y="44"/>
                  <a:pt x="50" y="44"/>
                  <a:pt x="50" y="44"/>
                </a:cubicBezTo>
                <a:cubicBezTo>
                  <a:pt x="47" y="47"/>
                  <a:pt x="47" y="47"/>
                  <a:pt x="47" y="47"/>
                </a:cubicBezTo>
                <a:cubicBezTo>
                  <a:pt x="29" y="41"/>
                  <a:pt x="29" y="41"/>
                  <a:pt x="29" y="41"/>
                </a:cubicBezTo>
                <a:cubicBezTo>
                  <a:pt x="19" y="73"/>
                  <a:pt x="19" y="73"/>
                  <a:pt x="19" y="73"/>
                </a:cubicBezTo>
                <a:close/>
                <a:moveTo>
                  <a:pt x="57" y="75"/>
                </a:moveTo>
                <a:cubicBezTo>
                  <a:pt x="57" y="61"/>
                  <a:pt x="69" y="50"/>
                  <a:pt x="83" y="50"/>
                </a:cubicBezTo>
                <a:cubicBezTo>
                  <a:pt x="83" y="50"/>
                  <a:pt x="83" y="50"/>
                  <a:pt x="83" y="50"/>
                </a:cubicBezTo>
                <a:cubicBezTo>
                  <a:pt x="98" y="50"/>
                  <a:pt x="110" y="61"/>
                  <a:pt x="110" y="75"/>
                </a:cubicBezTo>
                <a:cubicBezTo>
                  <a:pt x="110" y="75"/>
                  <a:pt x="110" y="75"/>
                  <a:pt x="110" y="75"/>
                </a:cubicBezTo>
                <a:cubicBezTo>
                  <a:pt x="110" y="90"/>
                  <a:pt x="98" y="101"/>
                  <a:pt x="83" y="101"/>
                </a:cubicBezTo>
                <a:cubicBezTo>
                  <a:pt x="83" y="101"/>
                  <a:pt x="83" y="101"/>
                  <a:pt x="83" y="101"/>
                </a:cubicBezTo>
                <a:cubicBezTo>
                  <a:pt x="83" y="94"/>
                  <a:pt x="83" y="94"/>
                  <a:pt x="83" y="94"/>
                </a:cubicBezTo>
                <a:cubicBezTo>
                  <a:pt x="83" y="87"/>
                  <a:pt x="83" y="87"/>
                  <a:pt x="83" y="87"/>
                </a:cubicBezTo>
                <a:cubicBezTo>
                  <a:pt x="90" y="87"/>
                  <a:pt x="95" y="82"/>
                  <a:pt x="95" y="75"/>
                </a:cubicBezTo>
                <a:cubicBezTo>
                  <a:pt x="95" y="75"/>
                  <a:pt x="95" y="75"/>
                  <a:pt x="95" y="75"/>
                </a:cubicBezTo>
                <a:cubicBezTo>
                  <a:pt x="95" y="69"/>
                  <a:pt x="90" y="64"/>
                  <a:pt x="83" y="64"/>
                </a:cubicBezTo>
                <a:cubicBezTo>
                  <a:pt x="83" y="64"/>
                  <a:pt x="83" y="64"/>
                  <a:pt x="83" y="64"/>
                </a:cubicBezTo>
                <a:cubicBezTo>
                  <a:pt x="77" y="64"/>
                  <a:pt x="72" y="69"/>
                  <a:pt x="72" y="75"/>
                </a:cubicBezTo>
                <a:cubicBezTo>
                  <a:pt x="72" y="75"/>
                  <a:pt x="72" y="75"/>
                  <a:pt x="72" y="75"/>
                </a:cubicBezTo>
                <a:cubicBezTo>
                  <a:pt x="72" y="82"/>
                  <a:pt x="77" y="87"/>
                  <a:pt x="83" y="87"/>
                </a:cubicBezTo>
                <a:cubicBezTo>
                  <a:pt x="83" y="87"/>
                  <a:pt x="83" y="87"/>
                  <a:pt x="83" y="87"/>
                </a:cubicBezTo>
                <a:cubicBezTo>
                  <a:pt x="83" y="94"/>
                  <a:pt x="83" y="94"/>
                  <a:pt x="83" y="94"/>
                </a:cubicBezTo>
                <a:cubicBezTo>
                  <a:pt x="83" y="101"/>
                  <a:pt x="83" y="101"/>
                  <a:pt x="83" y="101"/>
                </a:cubicBezTo>
                <a:cubicBezTo>
                  <a:pt x="69" y="101"/>
                  <a:pt x="57" y="90"/>
                  <a:pt x="57" y="75"/>
                </a:cubicBezTo>
                <a:close/>
              </a:path>
            </a:pathLst>
          </a:custGeom>
          <a:solidFill>
            <a:schemeClr val="bg1"/>
          </a:solidFill>
          <a:ln>
            <a:noFill/>
          </a:ln>
        </p:spPr>
        <p:txBody>
          <a:bodyPr/>
          <a:lstStyle/>
          <a:p>
            <a:endParaRPr lang="zh-CN" altLang="en-US" sz="3200"/>
          </a:p>
        </p:txBody>
      </p:sp>
      <p:sp>
        <p:nvSpPr>
          <p:cNvPr id="56" name="Rectangle 31"/>
          <p:cNvSpPr>
            <a:spLocks noChangeArrowheads="1"/>
          </p:cNvSpPr>
          <p:nvPr/>
        </p:nvSpPr>
        <p:spPr bwMode="auto">
          <a:xfrm>
            <a:off x="927622" y="4793613"/>
            <a:ext cx="1905588" cy="1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en-US" sz="1335" b="1">
                <a:solidFill>
                  <a:schemeClr val="tx1">
                    <a:lumMod val="75000"/>
                    <a:lumOff val="25000"/>
                  </a:schemeClr>
                </a:solidFill>
              </a:rPr>
              <a:t>OPTION 01</a:t>
            </a:r>
            <a:endParaRPr lang="zh-CN" altLang="en-US" sz="1335" b="1">
              <a:solidFill>
                <a:schemeClr val="tx1">
                  <a:lumMod val="75000"/>
                  <a:lumOff val="25000"/>
                </a:schemeClr>
              </a:solidFill>
            </a:endParaRPr>
          </a:p>
          <a:p>
            <a:pPr algn="ctr">
              <a:lnSpc>
                <a:spcPct val="120000"/>
              </a:lnSpc>
              <a:buFont typeface="Arial" panose="020B0604020202020204" pitchFamily="34" charset="0"/>
              <a:buNone/>
            </a:pPr>
            <a:r>
              <a:rPr lang="en-US" altLang="zh-CN" sz="1065">
                <a:solidFill>
                  <a:schemeClr val="tx1">
                    <a:lumMod val="75000"/>
                    <a:lumOff val="25000"/>
                  </a:schemeClr>
                </a:solidFill>
              </a:rPr>
              <a:t>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a:t>
            </a:r>
            <a:endParaRPr lang="zh-CN" altLang="en-US" sz="1065">
              <a:solidFill>
                <a:schemeClr val="tx1">
                  <a:lumMod val="75000"/>
                  <a:lumOff val="25000"/>
                </a:schemeClr>
              </a:solidFill>
            </a:endParaRPr>
          </a:p>
        </p:txBody>
      </p:sp>
      <p:sp>
        <p:nvSpPr>
          <p:cNvPr id="57" name="Rectangle 32"/>
          <p:cNvSpPr>
            <a:spLocks noChangeArrowheads="1"/>
          </p:cNvSpPr>
          <p:nvPr/>
        </p:nvSpPr>
        <p:spPr bwMode="auto">
          <a:xfrm>
            <a:off x="3735189" y="4793613"/>
            <a:ext cx="1905588" cy="1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en-US" sz="1335" b="1">
                <a:solidFill>
                  <a:schemeClr val="tx1">
                    <a:lumMod val="75000"/>
                    <a:lumOff val="25000"/>
                  </a:schemeClr>
                </a:solidFill>
              </a:rPr>
              <a:t>OPTION 02</a:t>
            </a:r>
            <a:endParaRPr lang="zh-CN" altLang="en-US" sz="1335" b="1">
              <a:solidFill>
                <a:schemeClr val="tx1">
                  <a:lumMod val="75000"/>
                  <a:lumOff val="25000"/>
                </a:schemeClr>
              </a:solidFill>
            </a:endParaRPr>
          </a:p>
          <a:p>
            <a:pPr algn="ctr">
              <a:lnSpc>
                <a:spcPct val="120000"/>
              </a:lnSpc>
              <a:buFont typeface="Arial" panose="020B0604020202020204" pitchFamily="34" charset="0"/>
              <a:buNone/>
            </a:pPr>
            <a:r>
              <a:rPr lang="en-US" altLang="zh-CN" sz="1065">
                <a:solidFill>
                  <a:schemeClr val="tx1">
                    <a:lumMod val="75000"/>
                    <a:lumOff val="25000"/>
                  </a:schemeClr>
                </a:solidFill>
              </a:rPr>
              <a:t>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a:t>
            </a:r>
            <a:endParaRPr lang="zh-CN" altLang="en-US" sz="1065">
              <a:solidFill>
                <a:schemeClr val="tx1">
                  <a:lumMod val="75000"/>
                  <a:lumOff val="25000"/>
                </a:schemeClr>
              </a:solidFill>
            </a:endParaRPr>
          </a:p>
        </p:txBody>
      </p:sp>
      <p:sp>
        <p:nvSpPr>
          <p:cNvPr id="58" name="Rectangle 33"/>
          <p:cNvSpPr>
            <a:spLocks noChangeArrowheads="1"/>
          </p:cNvSpPr>
          <p:nvPr/>
        </p:nvSpPr>
        <p:spPr bwMode="auto">
          <a:xfrm>
            <a:off x="6458062" y="4793613"/>
            <a:ext cx="1905588" cy="1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en-US" sz="1335" b="1">
                <a:solidFill>
                  <a:schemeClr val="tx1">
                    <a:lumMod val="75000"/>
                    <a:lumOff val="25000"/>
                  </a:schemeClr>
                </a:solidFill>
              </a:rPr>
              <a:t>OPTION 03</a:t>
            </a:r>
            <a:endParaRPr lang="zh-CN" altLang="en-US" sz="1335" b="1">
              <a:solidFill>
                <a:schemeClr val="tx1">
                  <a:lumMod val="75000"/>
                  <a:lumOff val="25000"/>
                </a:schemeClr>
              </a:solidFill>
            </a:endParaRPr>
          </a:p>
          <a:p>
            <a:pPr algn="ctr">
              <a:lnSpc>
                <a:spcPct val="120000"/>
              </a:lnSpc>
              <a:buFont typeface="Arial" panose="020B0604020202020204" pitchFamily="34" charset="0"/>
              <a:buNone/>
            </a:pPr>
            <a:r>
              <a:rPr lang="en-US" altLang="zh-CN" sz="1065">
                <a:solidFill>
                  <a:schemeClr val="tx1">
                    <a:lumMod val="75000"/>
                    <a:lumOff val="25000"/>
                  </a:schemeClr>
                </a:solidFill>
              </a:rPr>
              <a:t>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a:t>
            </a:r>
            <a:endParaRPr lang="zh-CN" altLang="en-US" sz="1065">
              <a:solidFill>
                <a:schemeClr val="tx1">
                  <a:lumMod val="75000"/>
                  <a:lumOff val="25000"/>
                </a:schemeClr>
              </a:solidFill>
            </a:endParaRPr>
          </a:p>
        </p:txBody>
      </p:sp>
      <p:sp>
        <p:nvSpPr>
          <p:cNvPr id="59" name="Rectangle 34"/>
          <p:cNvSpPr>
            <a:spLocks noChangeArrowheads="1"/>
          </p:cNvSpPr>
          <p:nvPr/>
        </p:nvSpPr>
        <p:spPr bwMode="auto">
          <a:xfrm>
            <a:off x="9079305" y="4793613"/>
            <a:ext cx="1905588" cy="142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zh-CN" altLang="en-US" sz="1335" b="1">
                <a:solidFill>
                  <a:schemeClr val="tx1">
                    <a:lumMod val="75000"/>
                    <a:lumOff val="25000"/>
                  </a:schemeClr>
                </a:solidFill>
              </a:rPr>
              <a:t>OPTION 04</a:t>
            </a:r>
            <a:endParaRPr lang="zh-CN" altLang="en-US" sz="1335" b="1">
              <a:solidFill>
                <a:schemeClr val="tx1">
                  <a:lumMod val="75000"/>
                  <a:lumOff val="25000"/>
                </a:schemeClr>
              </a:solidFill>
            </a:endParaRPr>
          </a:p>
          <a:p>
            <a:pPr algn="ctr">
              <a:lnSpc>
                <a:spcPct val="120000"/>
              </a:lnSpc>
              <a:buFont typeface="Arial" panose="020B0604020202020204" pitchFamily="34" charset="0"/>
              <a:buNone/>
            </a:pPr>
            <a:r>
              <a:rPr lang="en-US" altLang="zh-CN" sz="1065">
                <a:solidFill>
                  <a:schemeClr val="tx1">
                    <a:lumMod val="75000"/>
                    <a:lumOff val="25000"/>
                  </a:schemeClr>
                </a:solidFill>
              </a:rPr>
              <a:t>We have many PowerPoint </a:t>
            </a:r>
            <a:r>
              <a:rPr lang="zh-CN" altLang="en-US" sz="1065">
                <a:solidFill>
                  <a:schemeClr val="tx1">
                    <a:lumMod val="75000"/>
                    <a:lumOff val="25000"/>
                  </a:schemeClr>
                </a:solidFill>
              </a:rPr>
              <a:t>templates</a:t>
            </a:r>
            <a:r>
              <a:rPr lang="en-US" altLang="zh-CN" sz="1065">
                <a:solidFill>
                  <a:schemeClr val="tx1">
                    <a:lumMod val="75000"/>
                    <a:lumOff val="25000"/>
                  </a:schemeClr>
                </a:solidFill>
              </a:rPr>
              <a:t> that has been specifically designed to help anyone that is stepping into the world of PowerPoint for the very first time. </a:t>
            </a:r>
            <a:endParaRPr lang="zh-CN" altLang="en-US" sz="1065">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2" name="组合 1"/>
          <p:cNvGrpSpPr/>
          <p:nvPr/>
        </p:nvGrpSpPr>
        <p:grpSpPr>
          <a:xfrm>
            <a:off x="5208848" y="1568940"/>
            <a:ext cx="1776431" cy="4897361"/>
            <a:chOff x="5208848" y="1568940"/>
            <a:chExt cx="1776431" cy="4897361"/>
          </a:xfrm>
        </p:grpSpPr>
        <p:sp>
          <p:nvSpPr>
            <p:cNvPr id="27" name="Oval 6"/>
            <p:cNvSpPr>
              <a:spLocks noChangeArrowheads="1"/>
            </p:cNvSpPr>
            <p:nvPr/>
          </p:nvSpPr>
          <p:spPr bwMode="auto">
            <a:xfrm>
              <a:off x="5691593" y="1850543"/>
              <a:ext cx="787643" cy="783408"/>
            </a:xfrm>
            <a:prstGeom prst="ellipse">
              <a:avLst/>
            </a:prstGeom>
            <a:solidFill>
              <a:schemeClr val="tx1">
                <a:lumMod val="75000"/>
                <a:lumOff val="25000"/>
              </a:schemeClr>
            </a:solidFill>
            <a:ln>
              <a:noFill/>
            </a:ln>
          </p:spPr>
          <p:txBody>
            <a:bodyPr/>
            <a:lstStyle/>
            <a:p>
              <a:endParaRPr lang="zh-CN" altLang="en-US" sz="3200">
                <a:solidFill>
                  <a:schemeClr val="tx1">
                    <a:lumMod val="75000"/>
                    <a:lumOff val="25000"/>
                  </a:schemeClr>
                </a:solidFill>
              </a:endParaRPr>
            </a:p>
          </p:txBody>
        </p:sp>
        <p:sp>
          <p:nvSpPr>
            <p:cNvPr id="28" name="Oval 7"/>
            <p:cNvSpPr>
              <a:spLocks noChangeArrowheads="1"/>
            </p:cNvSpPr>
            <p:nvPr/>
          </p:nvSpPr>
          <p:spPr bwMode="auto">
            <a:xfrm>
              <a:off x="5691593" y="3032008"/>
              <a:ext cx="787643" cy="785526"/>
            </a:xfrm>
            <a:prstGeom prst="ellipse">
              <a:avLst/>
            </a:prstGeom>
            <a:solidFill>
              <a:schemeClr val="tx2"/>
            </a:solidFill>
            <a:ln>
              <a:noFill/>
            </a:ln>
          </p:spPr>
          <p:txBody>
            <a:bodyPr/>
            <a:lstStyle/>
            <a:p>
              <a:endParaRPr lang="zh-CN" altLang="en-US" sz="3200">
                <a:solidFill>
                  <a:schemeClr val="tx1">
                    <a:lumMod val="75000"/>
                    <a:lumOff val="25000"/>
                  </a:schemeClr>
                </a:solidFill>
              </a:endParaRPr>
            </a:p>
          </p:txBody>
        </p:sp>
        <p:sp>
          <p:nvSpPr>
            <p:cNvPr id="29" name="Oval 8"/>
            <p:cNvSpPr>
              <a:spLocks noChangeArrowheads="1"/>
            </p:cNvSpPr>
            <p:nvPr/>
          </p:nvSpPr>
          <p:spPr bwMode="auto">
            <a:xfrm>
              <a:off x="5691593" y="4215585"/>
              <a:ext cx="787643" cy="785525"/>
            </a:xfrm>
            <a:prstGeom prst="ellipse">
              <a:avLst/>
            </a:prstGeom>
            <a:solidFill>
              <a:schemeClr val="tx1">
                <a:lumMod val="75000"/>
                <a:lumOff val="25000"/>
              </a:schemeClr>
            </a:solidFill>
            <a:ln>
              <a:noFill/>
            </a:ln>
          </p:spPr>
          <p:txBody>
            <a:bodyPr/>
            <a:lstStyle/>
            <a:p>
              <a:endParaRPr lang="zh-CN" altLang="en-US" sz="3200">
                <a:solidFill>
                  <a:schemeClr val="tx1">
                    <a:lumMod val="75000"/>
                    <a:lumOff val="25000"/>
                  </a:schemeClr>
                </a:solidFill>
              </a:endParaRPr>
            </a:p>
          </p:txBody>
        </p:sp>
        <p:sp>
          <p:nvSpPr>
            <p:cNvPr id="30" name="Oval 9"/>
            <p:cNvSpPr>
              <a:spLocks noChangeArrowheads="1"/>
            </p:cNvSpPr>
            <p:nvPr/>
          </p:nvSpPr>
          <p:spPr bwMode="auto">
            <a:xfrm>
              <a:off x="5691593" y="5399172"/>
              <a:ext cx="787643" cy="785526"/>
            </a:xfrm>
            <a:prstGeom prst="ellipse">
              <a:avLst/>
            </a:prstGeom>
            <a:solidFill>
              <a:schemeClr val="tx2"/>
            </a:solidFill>
            <a:ln>
              <a:noFill/>
            </a:ln>
          </p:spPr>
          <p:txBody>
            <a:bodyPr/>
            <a:lstStyle/>
            <a:p>
              <a:endParaRPr lang="zh-CN" altLang="en-US" sz="3200">
                <a:solidFill>
                  <a:schemeClr val="tx1">
                    <a:lumMod val="75000"/>
                    <a:lumOff val="25000"/>
                  </a:schemeClr>
                </a:solidFill>
              </a:endParaRPr>
            </a:p>
          </p:txBody>
        </p:sp>
        <p:sp>
          <p:nvSpPr>
            <p:cNvPr id="31" name="Freeform 10"/>
            <p:cNvSpPr/>
            <p:nvPr/>
          </p:nvSpPr>
          <p:spPr bwMode="auto">
            <a:xfrm>
              <a:off x="5409993" y="1568940"/>
              <a:ext cx="1350850" cy="4897361"/>
            </a:xfrm>
            <a:custGeom>
              <a:avLst/>
              <a:gdLst>
                <a:gd name="T0" fmla="*/ 416 w 833"/>
                <a:gd name="T1" fmla="*/ 2194 h 3027"/>
                <a:gd name="T2" fmla="*/ 416 w 833"/>
                <a:gd name="T3" fmla="*/ 2194 h 3027"/>
                <a:gd name="T4" fmla="*/ 102 w 833"/>
                <a:gd name="T5" fmla="*/ 1879 h 3027"/>
                <a:gd name="T6" fmla="*/ 416 w 833"/>
                <a:gd name="T7" fmla="*/ 1564 h 3027"/>
                <a:gd name="T8" fmla="*/ 416 w 833"/>
                <a:gd name="T9" fmla="*/ 1564 h 3027"/>
                <a:gd name="T10" fmla="*/ 833 w 833"/>
                <a:gd name="T11" fmla="*/ 1148 h 3027"/>
                <a:gd name="T12" fmla="*/ 416 w 833"/>
                <a:gd name="T13" fmla="*/ 731 h 3027"/>
                <a:gd name="T14" fmla="*/ 416 w 833"/>
                <a:gd name="T15" fmla="*/ 731 h 3027"/>
                <a:gd name="T16" fmla="*/ 102 w 833"/>
                <a:gd name="T17" fmla="*/ 416 h 3027"/>
                <a:gd name="T18" fmla="*/ 416 w 833"/>
                <a:gd name="T19" fmla="*/ 102 h 3027"/>
                <a:gd name="T20" fmla="*/ 416 w 833"/>
                <a:gd name="T21" fmla="*/ 0 h 3027"/>
                <a:gd name="T22" fmla="*/ 0 w 833"/>
                <a:gd name="T23" fmla="*/ 416 h 3027"/>
                <a:gd name="T24" fmla="*/ 416 w 833"/>
                <a:gd name="T25" fmla="*/ 833 h 3027"/>
                <a:gd name="T26" fmla="*/ 416 w 833"/>
                <a:gd name="T27" fmla="*/ 833 h 3027"/>
                <a:gd name="T28" fmla="*/ 731 w 833"/>
                <a:gd name="T29" fmla="*/ 1148 h 3027"/>
                <a:gd name="T30" fmla="*/ 416 w 833"/>
                <a:gd name="T31" fmla="*/ 1462 h 3027"/>
                <a:gd name="T32" fmla="*/ 416 w 833"/>
                <a:gd name="T33" fmla="*/ 1462 h 3027"/>
                <a:gd name="T34" fmla="*/ 0 w 833"/>
                <a:gd name="T35" fmla="*/ 1879 h 3027"/>
                <a:gd name="T36" fmla="*/ 416 w 833"/>
                <a:gd name="T37" fmla="*/ 2296 h 3027"/>
                <a:gd name="T38" fmla="*/ 416 w 833"/>
                <a:gd name="T39" fmla="*/ 2296 h 3027"/>
                <a:gd name="T40" fmla="*/ 731 w 833"/>
                <a:gd name="T41" fmla="*/ 2610 h 3027"/>
                <a:gd name="T42" fmla="*/ 416 w 833"/>
                <a:gd name="T43" fmla="*/ 2925 h 3027"/>
                <a:gd name="T44" fmla="*/ 416 w 833"/>
                <a:gd name="T45" fmla="*/ 3027 h 3027"/>
                <a:gd name="T46" fmla="*/ 833 w 833"/>
                <a:gd name="T47" fmla="*/ 2610 h 3027"/>
                <a:gd name="T48" fmla="*/ 416 w 833"/>
                <a:gd name="T49" fmla="*/ 2194 h 3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3" h="3027">
                  <a:moveTo>
                    <a:pt x="416" y="2194"/>
                  </a:moveTo>
                  <a:cubicBezTo>
                    <a:pt x="416" y="2194"/>
                    <a:pt x="416" y="2194"/>
                    <a:pt x="416" y="2194"/>
                  </a:cubicBezTo>
                  <a:cubicBezTo>
                    <a:pt x="243" y="2194"/>
                    <a:pt x="102" y="2053"/>
                    <a:pt x="102" y="1879"/>
                  </a:cubicBezTo>
                  <a:cubicBezTo>
                    <a:pt x="102" y="1705"/>
                    <a:pt x="243" y="1564"/>
                    <a:pt x="416" y="1564"/>
                  </a:cubicBezTo>
                  <a:cubicBezTo>
                    <a:pt x="416" y="1564"/>
                    <a:pt x="416" y="1564"/>
                    <a:pt x="416" y="1564"/>
                  </a:cubicBezTo>
                  <a:cubicBezTo>
                    <a:pt x="647" y="1564"/>
                    <a:pt x="833" y="1378"/>
                    <a:pt x="833" y="1148"/>
                  </a:cubicBezTo>
                  <a:cubicBezTo>
                    <a:pt x="833" y="918"/>
                    <a:pt x="647" y="731"/>
                    <a:pt x="416" y="731"/>
                  </a:cubicBezTo>
                  <a:cubicBezTo>
                    <a:pt x="416" y="731"/>
                    <a:pt x="416" y="731"/>
                    <a:pt x="416" y="731"/>
                  </a:cubicBezTo>
                  <a:cubicBezTo>
                    <a:pt x="243" y="731"/>
                    <a:pt x="102" y="590"/>
                    <a:pt x="102" y="416"/>
                  </a:cubicBezTo>
                  <a:cubicBezTo>
                    <a:pt x="102" y="243"/>
                    <a:pt x="243" y="102"/>
                    <a:pt x="416" y="102"/>
                  </a:cubicBezTo>
                  <a:cubicBezTo>
                    <a:pt x="416" y="0"/>
                    <a:pt x="416" y="0"/>
                    <a:pt x="416" y="0"/>
                  </a:cubicBezTo>
                  <a:cubicBezTo>
                    <a:pt x="186" y="0"/>
                    <a:pt x="0" y="186"/>
                    <a:pt x="0" y="416"/>
                  </a:cubicBezTo>
                  <a:cubicBezTo>
                    <a:pt x="0" y="646"/>
                    <a:pt x="186" y="833"/>
                    <a:pt x="416" y="833"/>
                  </a:cubicBezTo>
                  <a:cubicBezTo>
                    <a:pt x="416" y="833"/>
                    <a:pt x="416" y="833"/>
                    <a:pt x="416" y="833"/>
                  </a:cubicBezTo>
                  <a:cubicBezTo>
                    <a:pt x="590" y="833"/>
                    <a:pt x="731" y="974"/>
                    <a:pt x="731" y="1148"/>
                  </a:cubicBezTo>
                  <a:cubicBezTo>
                    <a:pt x="731" y="1321"/>
                    <a:pt x="590" y="1462"/>
                    <a:pt x="416" y="1462"/>
                  </a:cubicBezTo>
                  <a:cubicBezTo>
                    <a:pt x="416" y="1462"/>
                    <a:pt x="416" y="1462"/>
                    <a:pt x="416" y="1462"/>
                  </a:cubicBezTo>
                  <a:cubicBezTo>
                    <a:pt x="186" y="1462"/>
                    <a:pt x="0" y="1649"/>
                    <a:pt x="0" y="1879"/>
                  </a:cubicBezTo>
                  <a:cubicBezTo>
                    <a:pt x="0" y="2109"/>
                    <a:pt x="186" y="2296"/>
                    <a:pt x="416" y="2296"/>
                  </a:cubicBezTo>
                  <a:cubicBezTo>
                    <a:pt x="416" y="2296"/>
                    <a:pt x="416" y="2296"/>
                    <a:pt x="416" y="2296"/>
                  </a:cubicBezTo>
                  <a:cubicBezTo>
                    <a:pt x="590" y="2296"/>
                    <a:pt x="731" y="2437"/>
                    <a:pt x="731" y="2610"/>
                  </a:cubicBezTo>
                  <a:cubicBezTo>
                    <a:pt x="731" y="2784"/>
                    <a:pt x="590" y="2925"/>
                    <a:pt x="416" y="2925"/>
                  </a:cubicBezTo>
                  <a:cubicBezTo>
                    <a:pt x="416" y="3027"/>
                    <a:pt x="416" y="3027"/>
                    <a:pt x="416" y="3027"/>
                  </a:cubicBezTo>
                  <a:cubicBezTo>
                    <a:pt x="647" y="3027"/>
                    <a:pt x="833" y="2841"/>
                    <a:pt x="833" y="2610"/>
                  </a:cubicBezTo>
                  <a:cubicBezTo>
                    <a:pt x="833" y="2380"/>
                    <a:pt x="647" y="2194"/>
                    <a:pt x="416" y="2194"/>
                  </a:cubicBezTo>
                  <a:close/>
                </a:path>
              </a:pathLst>
            </a:custGeom>
            <a:solidFill>
              <a:srgbClr val="538135"/>
            </a:solidFill>
            <a:ln>
              <a:noFill/>
            </a:ln>
          </p:spPr>
          <p:txBody>
            <a:bodyPr/>
            <a:lstStyle/>
            <a:p>
              <a:endParaRPr lang="zh-CN" altLang="en-US" sz="3200">
                <a:solidFill>
                  <a:schemeClr val="tx1">
                    <a:lumMod val="75000"/>
                    <a:lumOff val="25000"/>
                  </a:schemeClr>
                </a:solidFill>
              </a:endParaRPr>
            </a:p>
          </p:txBody>
        </p:sp>
        <p:sp>
          <p:nvSpPr>
            <p:cNvPr id="32" name="Freeform 11"/>
            <p:cNvSpPr/>
            <p:nvPr/>
          </p:nvSpPr>
          <p:spPr bwMode="auto">
            <a:xfrm>
              <a:off x="6625335" y="1979695"/>
              <a:ext cx="359944" cy="531447"/>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chemeClr val="tx1">
                <a:lumMod val="75000"/>
                <a:lumOff val="25000"/>
              </a:schemeClr>
            </a:solidFill>
            <a:ln>
              <a:noFill/>
            </a:ln>
          </p:spPr>
          <p:txBody>
            <a:bodyPr/>
            <a:lstStyle/>
            <a:p>
              <a:endParaRPr lang="zh-CN" altLang="en-US" sz="3200">
                <a:solidFill>
                  <a:schemeClr val="tx1">
                    <a:lumMod val="75000"/>
                    <a:lumOff val="25000"/>
                  </a:schemeClr>
                </a:solidFill>
              </a:endParaRPr>
            </a:p>
          </p:txBody>
        </p:sp>
        <p:sp>
          <p:nvSpPr>
            <p:cNvPr id="33" name="Freeform 12"/>
            <p:cNvSpPr/>
            <p:nvPr/>
          </p:nvSpPr>
          <p:spPr bwMode="auto">
            <a:xfrm>
              <a:off x="5208848" y="3159047"/>
              <a:ext cx="357826" cy="531448"/>
            </a:xfrm>
            <a:custGeom>
              <a:avLst/>
              <a:gdLst>
                <a:gd name="T0" fmla="*/ 169 w 169"/>
                <a:gd name="T1" fmla="*/ 251 h 251"/>
                <a:gd name="T2" fmla="*/ 78 w 169"/>
                <a:gd name="T3" fmla="*/ 126 h 251"/>
                <a:gd name="T4" fmla="*/ 169 w 169"/>
                <a:gd name="T5" fmla="*/ 0 h 251"/>
                <a:gd name="T6" fmla="*/ 91 w 169"/>
                <a:gd name="T7" fmla="*/ 0 h 251"/>
                <a:gd name="T8" fmla="*/ 0 w 169"/>
                <a:gd name="T9" fmla="*/ 126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6"/>
                  </a:lnTo>
                  <a:lnTo>
                    <a:pt x="169" y="0"/>
                  </a:lnTo>
                  <a:lnTo>
                    <a:pt x="91" y="0"/>
                  </a:lnTo>
                  <a:lnTo>
                    <a:pt x="0" y="126"/>
                  </a:lnTo>
                  <a:lnTo>
                    <a:pt x="91" y="251"/>
                  </a:lnTo>
                  <a:lnTo>
                    <a:pt x="169" y="251"/>
                  </a:lnTo>
                  <a:close/>
                </a:path>
              </a:pathLst>
            </a:custGeom>
            <a:solidFill>
              <a:schemeClr val="tx2"/>
            </a:solidFill>
            <a:ln>
              <a:noFill/>
            </a:ln>
          </p:spPr>
          <p:txBody>
            <a:bodyPr/>
            <a:lstStyle/>
            <a:p>
              <a:endParaRPr lang="zh-CN" altLang="en-US" sz="3200">
                <a:solidFill>
                  <a:schemeClr val="tx1">
                    <a:lumMod val="75000"/>
                    <a:lumOff val="25000"/>
                  </a:schemeClr>
                </a:solidFill>
              </a:endParaRPr>
            </a:p>
          </p:txBody>
        </p:sp>
        <p:sp>
          <p:nvSpPr>
            <p:cNvPr id="34" name="Freeform 13"/>
            <p:cNvSpPr/>
            <p:nvPr/>
          </p:nvSpPr>
          <p:spPr bwMode="auto">
            <a:xfrm>
              <a:off x="5208848" y="5526211"/>
              <a:ext cx="357826" cy="531448"/>
            </a:xfrm>
            <a:custGeom>
              <a:avLst/>
              <a:gdLst>
                <a:gd name="T0" fmla="*/ 169 w 169"/>
                <a:gd name="T1" fmla="*/ 251 h 251"/>
                <a:gd name="T2" fmla="*/ 78 w 169"/>
                <a:gd name="T3" fmla="*/ 125 h 251"/>
                <a:gd name="T4" fmla="*/ 169 w 169"/>
                <a:gd name="T5" fmla="*/ 0 h 251"/>
                <a:gd name="T6" fmla="*/ 91 w 169"/>
                <a:gd name="T7" fmla="*/ 0 h 251"/>
                <a:gd name="T8" fmla="*/ 0 w 169"/>
                <a:gd name="T9" fmla="*/ 125 h 251"/>
                <a:gd name="T10" fmla="*/ 91 w 169"/>
                <a:gd name="T11" fmla="*/ 251 h 251"/>
                <a:gd name="T12" fmla="*/ 169 w 169"/>
                <a:gd name="T13" fmla="*/ 251 h 251"/>
              </a:gdLst>
              <a:ahLst/>
              <a:cxnLst>
                <a:cxn ang="0">
                  <a:pos x="T0" y="T1"/>
                </a:cxn>
                <a:cxn ang="0">
                  <a:pos x="T2" y="T3"/>
                </a:cxn>
                <a:cxn ang="0">
                  <a:pos x="T4" y="T5"/>
                </a:cxn>
                <a:cxn ang="0">
                  <a:pos x="T6" y="T7"/>
                </a:cxn>
                <a:cxn ang="0">
                  <a:pos x="T8" y="T9"/>
                </a:cxn>
                <a:cxn ang="0">
                  <a:pos x="T10" y="T11"/>
                </a:cxn>
                <a:cxn ang="0">
                  <a:pos x="T12" y="T13"/>
                </a:cxn>
              </a:cxnLst>
              <a:rect l="0" t="0" r="r" b="b"/>
              <a:pathLst>
                <a:path w="169" h="251">
                  <a:moveTo>
                    <a:pt x="169" y="251"/>
                  </a:moveTo>
                  <a:lnTo>
                    <a:pt x="78" y="125"/>
                  </a:lnTo>
                  <a:lnTo>
                    <a:pt x="169" y="0"/>
                  </a:lnTo>
                  <a:lnTo>
                    <a:pt x="91" y="0"/>
                  </a:lnTo>
                  <a:lnTo>
                    <a:pt x="0" y="125"/>
                  </a:lnTo>
                  <a:lnTo>
                    <a:pt x="91" y="251"/>
                  </a:lnTo>
                  <a:lnTo>
                    <a:pt x="169" y="251"/>
                  </a:lnTo>
                  <a:close/>
                </a:path>
              </a:pathLst>
            </a:custGeom>
            <a:solidFill>
              <a:schemeClr val="tx2"/>
            </a:solidFill>
            <a:ln>
              <a:noFill/>
            </a:ln>
          </p:spPr>
          <p:txBody>
            <a:bodyPr/>
            <a:lstStyle/>
            <a:p>
              <a:endParaRPr lang="zh-CN" altLang="en-US" sz="3200">
                <a:solidFill>
                  <a:schemeClr val="tx1">
                    <a:lumMod val="75000"/>
                    <a:lumOff val="25000"/>
                  </a:schemeClr>
                </a:solidFill>
              </a:endParaRPr>
            </a:p>
          </p:txBody>
        </p:sp>
        <p:sp>
          <p:nvSpPr>
            <p:cNvPr id="35" name="Freeform 14"/>
            <p:cNvSpPr/>
            <p:nvPr/>
          </p:nvSpPr>
          <p:spPr bwMode="auto">
            <a:xfrm>
              <a:off x="6625335" y="4342624"/>
              <a:ext cx="359944" cy="531447"/>
            </a:xfrm>
            <a:custGeom>
              <a:avLst/>
              <a:gdLst>
                <a:gd name="T0" fmla="*/ 0 w 170"/>
                <a:gd name="T1" fmla="*/ 0 h 251"/>
                <a:gd name="T2" fmla="*/ 92 w 170"/>
                <a:gd name="T3" fmla="*/ 126 h 251"/>
                <a:gd name="T4" fmla="*/ 0 w 170"/>
                <a:gd name="T5" fmla="*/ 251 h 251"/>
                <a:gd name="T6" fmla="*/ 79 w 170"/>
                <a:gd name="T7" fmla="*/ 251 h 251"/>
                <a:gd name="T8" fmla="*/ 170 w 170"/>
                <a:gd name="T9" fmla="*/ 126 h 251"/>
                <a:gd name="T10" fmla="*/ 79 w 170"/>
                <a:gd name="T11" fmla="*/ 0 h 251"/>
                <a:gd name="T12" fmla="*/ 0 w 170"/>
                <a:gd name="T13" fmla="*/ 0 h 251"/>
              </a:gdLst>
              <a:ahLst/>
              <a:cxnLst>
                <a:cxn ang="0">
                  <a:pos x="T0" y="T1"/>
                </a:cxn>
                <a:cxn ang="0">
                  <a:pos x="T2" y="T3"/>
                </a:cxn>
                <a:cxn ang="0">
                  <a:pos x="T4" y="T5"/>
                </a:cxn>
                <a:cxn ang="0">
                  <a:pos x="T6" y="T7"/>
                </a:cxn>
                <a:cxn ang="0">
                  <a:pos x="T8" y="T9"/>
                </a:cxn>
                <a:cxn ang="0">
                  <a:pos x="T10" y="T11"/>
                </a:cxn>
                <a:cxn ang="0">
                  <a:pos x="T12" y="T13"/>
                </a:cxn>
              </a:cxnLst>
              <a:rect l="0" t="0" r="r" b="b"/>
              <a:pathLst>
                <a:path w="170" h="251">
                  <a:moveTo>
                    <a:pt x="0" y="0"/>
                  </a:moveTo>
                  <a:lnTo>
                    <a:pt x="92" y="126"/>
                  </a:lnTo>
                  <a:lnTo>
                    <a:pt x="0" y="251"/>
                  </a:lnTo>
                  <a:lnTo>
                    <a:pt x="79" y="251"/>
                  </a:lnTo>
                  <a:lnTo>
                    <a:pt x="170" y="126"/>
                  </a:lnTo>
                  <a:lnTo>
                    <a:pt x="79" y="0"/>
                  </a:lnTo>
                  <a:lnTo>
                    <a:pt x="0" y="0"/>
                  </a:lnTo>
                  <a:close/>
                </a:path>
              </a:pathLst>
            </a:custGeom>
            <a:solidFill>
              <a:schemeClr val="tx1">
                <a:lumMod val="75000"/>
                <a:lumOff val="25000"/>
              </a:schemeClr>
            </a:solidFill>
            <a:ln>
              <a:noFill/>
            </a:ln>
          </p:spPr>
          <p:txBody>
            <a:bodyPr/>
            <a:lstStyle/>
            <a:p>
              <a:endParaRPr lang="zh-CN" altLang="en-US" sz="3200">
                <a:solidFill>
                  <a:schemeClr val="tx1">
                    <a:lumMod val="75000"/>
                    <a:lumOff val="25000"/>
                  </a:schemeClr>
                </a:solidFill>
              </a:endParaRPr>
            </a:p>
          </p:txBody>
        </p:sp>
        <p:grpSp>
          <p:nvGrpSpPr>
            <p:cNvPr id="36" name="Group 15"/>
            <p:cNvGrpSpPr/>
            <p:nvPr/>
          </p:nvGrpSpPr>
          <p:grpSpPr bwMode="auto">
            <a:xfrm>
              <a:off x="5945671" y="3281846"/>
              <a:ext cx="302776" cy="287956"/>
              <a:chOff x="0" y="0"/>
              <a:chExt cx="143" cy="136"/>
            </a:xfrm>
          </p:grpSpPr>
          <p:sp>
            <p:nvSpPr>
              <p:cNvPr id="37" name="Freeform 16"/>
              <p:cNvSpPr/>
              <p:nvPr/>
            </p:nvSpPr>
            <p:spPr bwMode="auto">
              <a:xfrm>
                <a:off x="75" y="49"/>
                <a:ext cx="68" cy="66"/>
              </a:xfrm>
              <a:custGeom>
                <a:avLst/>
                <a:gdLst>
                  <a:gd name="T0" fmla="*/ 75 w 88"/>
                  <a:gd name="T1" fmla="*/ 30 h 86"/>
                  <a:gd name="T2" fmla="*/ 58 w 88"/>
                  <a:gd name="T3" fmla="*/ 30 h 86"/>
                  <a:gd name="T4" fmla="*/ 58 w 88"/>
                  <a:gd name="T5" fmla="*/ 13 h 86"/>
                  <a:gd name="T6" fmla="*/ 44 w 88"/>
                  <a:gd name="T7" fmla="*/ 0 h 86"/>
                  <a:gd name="T8" fmla="*/ 31 w 88"/>
                  <a:gd name="T9" fmla="*/ 13 h 86"/>
                  <a:gd name="T10" fmla="*/ 31 w 88"/>
                  <a:gd name="T11" fmla="*/ 30 h 86"/>
                  <a:gd name="T12" fmla="*/ 14 w 88"/>
                  <a:gd name="T13" fmla="*/ 30 h 86"/>
                  <a:gd name="T14" fmla="*/ 0 w 88"/>
                  <a:gd name="T15" fmla="*/ 43 h 86"/>
                  <a:gd name="T16" fmla="*/ 14 w 88"/>
                  <a:gd name="T17" fmla="*/ 56 h 86"/>
                  <a:gd name="T18" fmla="*/ 31 w 88"/>
                  <a:gd name="T19" fmla="*/ 56 h 86"/>
                  <a:gd name="T20" fmla="*/ 31 w 88"/>
                  <a:gd name="T21" fmla="*/ 73 h 86"/>
                  <a:gd name="T22" fmla="*/ 44 w 88"/>
                  <a:gd name="T23" fmla="*/ 86 h 86"/>
                  <a:gd name="T24" fmla="*/ 58 w 88"/>
                  <a:gd name="T25" fmla="*/ 73 h 86"/>
                  <a:gd name="T26" fmla="*/ 58 w 88"/>
                  <a:gd name="T27" fmla="*/ 56 h 86"/>
                  <a:gd name="T28" fmla="*/ 75 w 88"/>
                  <a:gd name="T29" fmla="*/ 56 h 86"/>
                  <a:gd name="T30" fmla="*/ 88 w 88"/>
                  <a:gd name="T31" fmla="*/ 43 h 86"/>
                  <a:gd name="T32" fmla="*/ 75 w 88"/>
                  <a:gd name="T33" fmla="*/ 3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86">
                    <a:moveTo>
                      <a:pt x="75" y="30"/>
                    </a:moveTo>
                    <a:cubicBezTo>
                      <a:pt x="58" y="30"/>
                      <a:pt x="58" y="30"/>
                      <a:pt x="58" y="30"/>
                    </a:cubicBezTo>
                    <a:cubicBezTo>
                      <a:pt x="58" y="13"/>
                      <a:pt x="58" y="13"/>
                      <a:pt x="58" y="13"/>
                    </a:cubicBezTo>
                    <a:cubicBezTo>
                      <a:pt x="58" y="6"/>
                      <a:pt x="52" y="0"/>
                      <a:pt x="44" y="0"/>
                    </a:cubicBezTo>
                    <a:cubicBezTo>
                      <a:pt x="37" y="0"/>
                      <a:pt x="31" y="6"/>
                      <a:pt x="31" y="13"/>
                    </a:cubicBezTo>
                    <a:cubicBezTo>
                      <a:pt x="31" y="30"/>
                      <a:pt x="31" y="30"/>
                      <a:pt x="31" y="30"/>
                    </a:cubicBezTo>
                    <a:cubicBezTo>
                      <a:pt x="14" y="30"/>
                      <a:pt x="14" y="30"/>
                      <a:pt x="14" y="30"/>
                    </a:cubicBezTo>
                    <a:cubicBezTo>
                      <a:pt x="6" y="30"/>
                      <a:pt x="0" y="36"/>
                      <a:pt x="0" y="43"/>
                    </a:cubicBezTo>
                    <a:cubicBezTo>
                      <a:pt x="0" y="50"/>
                      <a:pt x="6" y="56"/>
                      <a:pt x="14" y="56"/>
                    </a:cubicBezTo>
                    <a:cubicBezTo>
                      <a:pt x="31" y="56"/>
                      <a:pt x="31" y="56"/>
                      <a:pt x="31" y="56"/>
                    </a:cubicBezTo>
                    <a:cubicBezTo>
                      <a:pt x="31" y="73"/>
                      <a:pt x="31" y="73"/>
                      <a:pt x="31" y="73"/>
                    </a:cubicBezTo>
                    <a:cubicBezTo>
                      <a:pt x="31" y="80"/>
                      <a:pt x="37" y="86"/>
                      <a:pt x="44" y="86"/>
                    </a:cubicBezTo>
                    <a:cubicBezTo>
                      <a:pt x="52" y="86"/>
                      <a:pt x="58" y="80"/>
                      <a:pt x="58" y="73"/>
                    </a:cubicBezTo>
                    <a:cubicBezTo>
                      <a:pt x="58" y="56"/>
                      <a:pt x="58" y="56"/>
                      <a:pt x="58" y="56"/>
                    </a:cubicBezTo>
                    <a:cubicBezTo>
                      <a:pt x="75" y="56"/>
                      <a:pt x="75" y="56"/>
                      <a:pt x="75" y="56"/>
                    </a:cubicBezTo>
                    <a:cubicBezTo>
                      <a:pt x="82" y="56"/>
                      <a:pt x="88" y="50"/>
                      <a:pt x="88" y="43"/>
                    </a:cubicBezTo>
                    <a:cubicBezTo>
                      <a:pt x="88" y="36"/>
                      <a:pt x="82" y="30"/>
                      <a:pt x="75"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38" name="Freeform 17"/>
              <p:cNvSpPr>
                <a:spLocks noEditPoints="1"/>
              </p:cNvSpPr>
              <p:nvPr/>
            </p:nvSpPr>
            <p:spPr bwMode="auto">
              <a:xfrm>
                <a:off x="0" y="0"/>
                <a:ext cx="105" cy="136"/>
              </a:xfrm>
              <a:custGeom>
                <a:avLst/>
                <a:gdLst>
                  <a:gd name="T0" fmla="*/ 70 w 138"/>
                  <a:gd name="T1" fmla="*/ 68 h 178"/>
                  <a:gd name="T2" fmla="*/ 105 w 138"/>
                  <a:gd name="T3" fmla="*/ 34 h 178"/>
                  <a:gd name="T4" fmla="*/ 70 w 138"/>
                  <a:gd name="T5" fmla="*/ 0 h 178"/>
                  <a:gd name="T6" fmla="*/ 35 w 138"/>
                  <a:gd name="T7" fmla="*/ 34 h 178"/>
                  <a:gd name="T8" fmla="*/ 70 w 138"/>
                  <a:gd name="T9" fmla="*/ 68 h 178"/>
                  <a:gd name="T10" fmla="*/ 138 w 138"/>
                  <a:gd name="T11" fmla="*/ 165 h 178"/>
                  <a:gd name="T12" fmla="*/ 110 w 138"/>
                  <a:gd name="T13" fmla="*/ 135 h 178"/>
                  <a:gd name="T14" fmla="*/ 80 w 138"/>
                  <a:gd name="T15" fmla="*/ 108 h 178"/>
                  <a:gd name="T16" fmla="*/ 98 w 138"/>
                  <a:gd name="T17" fmla="*/ 87 h 178"/>
                  <a:gd name="T18" fmla="*/ 69 w 138"/>
                  <a:gd name="T19" fmla="*/ 78 h 178"/>
                  <a:gd name="T20" fmla="*/ 0 w 138"/>
                  <a:gd name="T21" fmla="*/ 173 h 178"/>
                  <a:gd name="T22" fmla="*/ 0 w 138"/>
                  <a:gd name="T23" fmla="*/ 178 h 178"/>
                  <a:gd name="T24" fmla="*/ 138 w 138"/>
                  <a:gd name="T25" fmla="*/ 178 h 178"/>
                  <a:gd name="T26" fmla="*/ 138 w 138"/>
                  <a:gd name="T27" fmla="*/ 173 h 178"/>
                  <a:gd name="T28" fmla="*/ 138 w 138"/>
                  <a:gd name="T29" fmla="*/ 16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78">
                    <a:moveTo>
                      <a:pt x="70" y="68"/>
                    </a:moveTo>
                    <a:cubicBezTo>
                      <a:pt x="89" y="68"/>
                      <a:pt x="105" y="53"/>
                      <a:pt x="105" y="34"/>
                    </a:cubicBezTo>
                    <a:cubicBezTo>
                      <a:pt x="105" y="15"/>
                      <a:pt x="89" y="0"/>
                      <a:pt x="70" y="0"/>
                    </a:cubicBezTo>
                    <a:cubicBezTo>
                      <a:pt x="50" y="0"/>
                      <a:pt x="35" y="15"/>
                      <a:pt x="35" y="34"/>
                    </a:cubicBezTo>
                    <a:cubicBezTo>
                      <a:pt x="35" y="53"/>
                      <a:pt x="50" y="68"/>
                      <a:pt x="70" y="68"/>
                    </a:cubicBezTo>
                    <a:close/>
                    <a:moveTo>
                      <a:pt x="138" y="165"/>
                    </a:moveTo>
                    <a:cubicBezTo>
                      <a:pt x="128" y="165"/>
                      <a:pt x="110" y="161"/>
                      <a:pt x="110" y="135"/>
                    </a:cubicBezTo>
                    <a:cubicBezTo>
                      <a:pt x="110" y="135"/>
                      <a:pt x="77" y="138"/>
                      <a:pt x="80" y="108"/>
                    </a:cubicBezTo>
                    <a:cubicBezTo>
                      <a:pt x="81" y="95"/>
                      <a:pt x="90" y="89"/>
                      <a:pt x="98" y="87"/>
                    </a:cubicBezTo>
                    <a:cubicBezTo>
                      <a:pt x="89" y="81"/>
                      <a:pt x="80" y="78"/>
                      <a:pt x="69" y="78"/>
                    </a:cubicBezTo>
                    <a:cubicBezTo>
                      <a:pt x="31" y="78"/>
                      <a:pt x="0" y="120"/>
                      <a:pt x="0" y="173"/>
                    </a:cubicBezTo>
                    <a:cubicBezTo>
                      <a:pt x="0" y="174"/>
                      <a:pt x="0" y="176"/>
                      <a:pt x="0" y="178"/>
                    </a:cubicBezTo>
                    <a:cubicBezTo>
                      <a:pt x="138" y="178"/>
                      <a:pt x="138" y="178"/>
                      <a:pt x="138" y="178"/>
                    </a:cubicBezTo>
                    <a:cubicBezTo>
                      <a:pt x="138" y="176"/>
                      <a:pt x="138" y="174"/>
                      <a:pt x="138" y="173"/>
                    </a:cubicBezTo>
                    <a:cubicBezTo>
                      <a:pt x="138" y="170"/>
                      <a:pt x="138" y="168"/>
                      <a:pt x="138" y="16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grpSp>
        <p:grpSp>
          <p:nvGrpSpPr>
            <p:cNvPr id="39" name="Group 18"/>
            <p:cNvGrpSpPr/>
            <p:nvPr/>
          </p:nvGrpSpPr>
          <p:grpSpPr bwMode="auto">
            <a:xfrm>
              <a:off x="5968965" y="2074974"/>
              <a:ext cx="260431" cy="357828"/>
              <a:chOff x="0" y="0"/>
              <a:chExt cx="123" cy="169"/>
            </a:xfrm>
          </p:grpSpPr>
          <p:sp>
            <p:nvSpPr>
              <p:cNvPr id="40" name="Freeform 19"/>
              <p:cNvSpPr>
                <a:spLocks noEditPoints="1"/>
              </p:cNvSpPr>
              <p:nvPr/>
            </p:nvSpPr>
            <p:spPr bwMode="auto">
              <a:xfrm>
                <a:off x="21" y="18"/>
                <a:ext cx="55" cy="70"/>
              </a:xfrm>
              <a:custGeom>
                <a:avLst/>
                <a:gdLst>
                  <a:gd name="T0" fmla="*/ 69 w 72"/>
                  <a:gd name="T1" fmla="*/ 17 h 91"/>
                  <a:gd name="T2" fmla="*/ 3 w 72"/>
                  <a:gd name="T3" fmla="*/ 17 h 91"/>
                  <a:gd name="T4" fmla="*/ 0 w 72"/>
                  <a:gd name="T5" fmla="*/ 20 h 91"/>
                  <a:gd name="T6" fmla="*/ 3 w 72"/>
                  <a:gd name="T7" fmla="*/ 23 h 91"/>
                  <a:gd name="T8" fmla="*/ 69 w 72"/>
                  <a:gd name="T9" fmla="*/ 23 h 91"/>
                  <a:gd name="T10" fmla="*/ 72 w 72"/>
                  <a:gd name="T11" fmla="*/ 20 h 91"/>
                  <a:gd name="T12" fmla="*/ 69 w 72"/>
                  <a:gd name="T13" fmla="*/ 17 h 91"/>
                  <a:gd name="T14" fmla="*/ 3 w 72"/>
                  <a:gd name="T15" fmla="*/ 6 h 91"/>
                  <a:gd name="T16" fmla="*/ 69 w 72"/>
                  <a:gd name="T17" fmla="*/ 6 h 91"/>
                  <a:gd name="T18" fmla="*/ 72 w 72"/>
                  <a:gd name="T19" fmla="*/ 3 h 91"/>
                  <a:gd name="T20" fmla="*/ 69 w 72"/>
                  <a:gd name="T21" fmla="*/ 0 h 91"/>
                  <a:gd name="T22" fmla="*/ 3 w 72"/>
                  <a:gd name="T23" fmla="*/ 0 h 91"/>
                  <a:gd name="T24" fmla="*/ 0 w 72"/>
                  <a:gd name="T25" fmla="*/ 3 h 91"/>
                  <a:gd name="T26" fmla="*/ 3 w 72"/>
                  <a:gd name="T27" fmla="*/ 6 h 91"/>
                  <a:gd name="T28" fmla="*/ 0 w 72"/>
                  <a:gd name="T29" fmla="*/ 37 h 91"/>
                  <a:gd name="T30" fmla="*/ 3 w 72"/>
                  <a:gd name="T31" fmla="*/ 40 h 91"/>
                  <a:gd name="T32" fmla="*/ 50 w 72"/>
                  <a:gd name="T33" fmla="*/ 40 h 91"/>
                  <a:gd name="T34" fmla="*/ 67 w 72"/>
                  <a:gd name="T35" fmla="*/ 34 h 91"/>
                  <a:gd name="T36" fmla="*/ 3 w 72"/>
                  <a:gd name="T37" fmla="*/ 34 h 91"/>
                  <a:gd name="T38" fmla="*/ 0 w 72"/>
                  <a:gd name="T39" fmla="*/ 37 h 91"/>
                  <a:gd name="T40" fmla="*/ 0 w 72"/>
                  <a:gd name="T41" fmla="*/ 54 h 91"/>
                  <a:gd name="T42" fmla="*/ 3 w 72"/>
                  <a:gd name="T43" fmla="*/ 57 h 91"/>
                  <a:gd name="T44" fmla="*/ 31 w 72"/>
                  <a:gd name="T45" fmla="*/ 57 h 91"/>
                  <a:gd name="T46" fmla="*/ 36 w 72"/>
                  <a:gd name="T47" fmla="*/ 51 h 91"/>
                  <a:gd name="T48" fmla="*/ 3 w 72"/>
                  <a:gd name="T49" fmla="*/ 51 h 91"/>
                  <a:gd name="T50" fmla="*/ 0 w 72"/>
                  <a:gd name="T51" fmla="*/ 54 h 91"/>
                  <a:gd name="T52" fmla="*/ 0 w 72"/>
                  <a:gd name="T53" fmla="*/ 71 h 91"/>
                  <a:gd name="T54" fmla="*/ 3 w 72"/>
                  <a:gd name="T55" fmla="*/ 74 h 91"/>
                  <a:gd name="T56" fmla="*/ 22 w 72"/>
                  <a:gd name="T57" fmla="*/ 74 h 91"/>
                  <a:gd name="T58" fmla="*/ 24 w 72"/>
                  <a:gd name="T59" fmla="*/ 68 h 91"/>
                  <a:gd name="T60" fmla="*/ 3 w 72"/>
                  <a:gd name="T61" fmla="*/ 68 h 91"/>
                  <a:gd name="T62" fmla="*/ 0 w 72"/>
                  <a:gd name="T63" fmla="*/ 71 h 91"/>
                  <a:gd name="T64" fmla="*/ 0 w 72"/>
                  <a:gd name="T65" fmla="*/ 88 h 91"/>
                  <a:gd name="T66" fmla="*/ 3 w 72"/>
                  <a:gd name="T67" fmla="*/ 91 h 91"/>
                  <a:gd name="T68" fmla="*/ 18 w 72"/>
                  <a:gd name="T69" fmla="*/ 91 h 91"/>
                  <a:gd name="T70" fmla="*/ 19 w 72"/>
                  <a:gd name="T71" fmla="*/ 85 h 91"/>
                  <a:gd name="T72" fmla="*/ 3 w 72"/>
                  <a:gd name="T73" fmla="*/ 85 h 91"/>
                  <a:gd name="T74" fmla="*/ 0 w 72"/>
                  <a:gd name="T75" fmla="*/ 8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91">
                    <a:moveTo>
                      <a:pt x="69" y="17"/>
                    </a:moveTo>
                    <a:cubicBezTo>
                      <a:pt x="3" y="17"/>
                      <a:pt x="3" y="17"/>
                      <a:pt x="3" y="17"/>
                    </a:cubicBezTo>
                    <a:cubicBezTo>
                      <a:pt x="1" y="17"/>
                      <a:pt x="0" y="19"/>
                      <a:pt x="0" y="20"/>
                    </a:cubicBezTo>
                    <a:cubicBezTo>
                      <a:pt x="0" y="22"/>
                      <a:pt x="1" y="23"/>
                      <a:pt x="3" y="23"/>
                    </a:cubicBezTo>
                    <a:cubicBezTo>
                      <a:pt x="69" y="23"/>
                      <a:pt x="69" y="23"/>
                      <a:pt x="69" y="23"/>
                    </a:cubicBezTo>
                    <a:cubicBezTo>
                      <a:pt x="71" y="23"/>
                      <a:pt x="72" y="22"/>
                      <a:pt x="72" y="20"/>
                    </a:cubicBezTo>
                    <a:cubicBezTo>
                      <a:pt x="72" y="19"/>
                      <a:pt x="71" y="17"/>
                      <a:pt x="69" y="17"/>
                    </a:cubicBezTo>
                    <a:close/>
                    <a:moveTo>
                      <a:pt x="3" y="6"/>
                    </a:moveTo>
                    <a:cubicBezTo>
                      <a:pt x="69" y="6"/>
                      <a:pt x="69" y="6"/>
                      <a:pt x="69" y="6"/>
                    </a:cubicBezTo>
                    <a:cubicBezTo>
                      <a:pt x="71" y="6"/>
                      <a:pt x="72" y="5"/>
                      <a:pt x="72" y="3"/>
                    </a:cubicBezTo>
                    <a:cubicBezTo>
                      <a:pt x="72" y="2"/>
                      <a:pt x="71" y="0"/>
                      <a:pt x="69" y="0"/>
                    </a:cubicBezTo>
                    <a:cubicBezTo>
                      <a:pt x="3" y="0"/>
                      <a:pt x="3" y="0"/>
                      <a:pt x="3" y="0"/>
                    </a:cubicBezTo>
                    <a:cubicBezTo>
                      <a:pt x="1" y="0"/>
                      <a:pt x="0" y="2"/>
                      <a:pt x="0" y="3"/>
                    </a:cubicBezTo>
                    <a:cubicBezTo>
                      <a:pt x="0" y="5"/>
                      <a:pt x="1" y="6"/>
                      <a:pt x="3" y="6"/>
                    </a:cubicBezTo>
                    <a:close/>
                    <a:moveTo>
                      <a:pt x="0" y="37"/>
                    </a:moveTo>
                    <a:cubicBezTo>
                      <a:pt x="0" y="39"/>
                      <a:pt x="1" y="40"/>
                      <a:pt x="3" y="40"/>
                    </a:cubicBezTo>
                    <a:cubicBezTo>
                      <a:pt x="50" y="40"/>
                      <a:pt x="50" y="40"/>
                      <a:pt x="50" y="40"/>
                    </a:cubicBezTo>
                    <a:cubicBezTo>
                      <a:pt x="56" y="37"/>
                      <a:pt x="61" y="35"/>
                      <a:pt x="67" y="34"/>
                    </a:cubicBezTo>
                    <a:cubicBezTo>
                      <a:pt x="3" y="34"/>
                      <a:pt x="3" y="34"/>
                      <a:pt x="3" y="34"/>
                    </a:cubicBezTo>
                    <a:cubicBezTo>
                      <a:pt x="1" y="34"/>
                      <a:pt x="0" y="35"/>
                      <a:pt x="0" y="37"/>
                    </a:cubicBezTo>
                    <a:close/>
                    <a:moveTo>
                      <a:pt x="0" y="54"/>
                    </a:moveTo>
                    <a:cubicBezTo>
                      <a:pt x="0" y="56"/>
                      <a:pt x="1" y="57"/>
                      <a:pt x="3" y="57"/>
                    </a:cubicBezTo>
                    <a:cubicBezTo>
                      <a:pt x="31" y="57"/>
                      <a:pt x="31" y="57"/>
                      <a:pt x="31" y="57"/>
                    </a:cubicBezTo>
                    <a:cubicBezTo>
                      <a:pt x="32" y="55"/>
                      <a:pt x="34" y="53"/>
                      <a:pt x="36" y="51"/>
                    </a:cubicBezTo>
                    <a:cubicBezTo>
                      <a:pt x="3" y="51"/>
                      <a:pt x="3" y="51"/>
                      <a:pt x="3" y="51"/>
                    </a:cubicBezTo>
                    <a:cubicBezTo>
                      <a:pt x="1" y="51"/>
                      <a:pt x="0" y="52"/>
                      <a:pt x="0" y="54"/>
                    </a:cubicBezTo>
                    <a:close/>
                    <a:moveTo>
                      <a:pt x="0" y="71"/>
                    </a:moveTo>
                    <a:cubicBezTo>
                      <a:pt x="0" y="72"/>
                      <a:pt x="1" y="74"/>
                      <a:pt x="3" y="74"/>
                    </a:cubicBezTo>
                    <a:cubicBezTo>
                      <a:pt x="22" y="74"/>
                      <a:pt x="22" y="74"/>
                      <a:pt x="22" y="74"/>
                    </a:cubicBezTo>
                    <a:cubicBezTo>
                      <a:pt x="22" y="72"/>
                      <a:pt x="23" y="70"/>
                      <a:pt x="24" y="68"/>
                    </a:cubicBezTo>
                    <a:cubicBezTo>
                      <a:pt x="3" y="68"/>
                      <a:pt x="3" y="68"/>
                      <a:pt x="3" y="68"/>
                    </a:cubicBezTo>
                    <a:cubicBezTo>
                      <a:pt x="1" y="68"/>
                      <a:pt x="0" y="69"/>
                      <a:pt x="0" y="71"/>
                    </a:cubicBezTo>
                    <a:close/>
                    <a:moveTo>
                      <a:pt x="0" y="88"/>
                    </a:moveTo>
                    <a:cubicBezTo>
                      <a:pt x="0" y="89"/>
                      <a:pt x="1" y="91"/>
                      <a:pt x="3" y="91"/>
                    </a:cubicBezTo>
                    <a:cubicBezTo>
                      <a:pt x="18" y="91"/>
                      <a:pt x="18" y="91"/>
                      <a:pt x="18" y="91"/>
                    </a:cubicBezTo>
                    <a:cubicBezTo>
                      <a:pt x="19" y="89"/>
                      <a:pt x="19" y="87"/>
                      <a:pt x="19" y="85"/>
                    </a:cubicBezTo>
                    <a:cubicBezTo>
                      <a:pt x="3" y="85"/>
                      <a:pt x="3" y="85"/>
                      <a:pt x="3" y="85"/>
                    </a:cubicBezTo>
                    <a:cubicBezTo>
                      <a:pt x="1" y="85"/>
                      <a:pt x="0" y="86"/>
                      <a:pt x="0" y="8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41" name="Freeform 20"/>
              <p:cNvSpPr>
                <a:spLocks noEditPoints="1"/>
              </p:cNvSpPr>
              <p:nvPr/>
            </p:nvSpPr>
            <p:spPr bwMode="auto">
              <a:xfrm>
                <a:off x="40" y="49"/>
                <a:ext cx="83" cy="81"/>
              </a:xfrm>
              <a:custGeom>
                <a:avLst/>
                <a:gdLst>
                  <a:gd name="T0" fmla="*/ 90 w 109"/>
                  <a:gd name="T1" fmla="*/ 19 h 106"/>
                  <a:gd name="T2" fmla="*/ 20 w 109"/>
                  <a:gd name="T3" fmla="*/ 19 h 106"/>
                  <a:gd name="T4" fmla="*/ 20 w 109"/>
                  <a:gd name="T5" fmla="*/ 87 h 106"/>
                  <a:gd name="T6" fmla="*/ 90 w 109"/>
                  <a:gd name="T7" fmla="*/ 87 h 106"/>
                  <a:gd name="T8" fmla="*/ 90 w 109"/>
                  <a:gd name="T9" fmla="*/ 19 h 106"/>
                  <a:gd name="T10" fmla="*/ 30 w 109"/>
                  <a:gd name="T11" fmla="*/ 77 h 106"/>
                  <a:gd name="T12" fmla="*/ 30 w 109"/>
                  <a:gd name="T13" fmla="*/ 29 h 106"/>
                  <a:gd name="T14" fmla="*/ 79 w 109"/>
                  <a:gd name="T15" fmla="*/ 29 h 106"/>
                  <a:gd name="T16" fmla="*/ 79 w 109"/>
                  <a:gd name="T17" fmla="*/ 77 h 106"/>
                  <a:gd name="T18" fmla="*/ 30 w 109"/>
                  <a:gd name="T19"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106">
                    <a:moveTo>
                      <a:pt x="90" y="19"/>
                    </a:moveTo>
                    <a:cubicBezTo>
                      <a:pt x="70" y="0"/>
                      <a:pt x="39" y="0"/>
                      <a:pt x="20" y="19"/>
                    </a:cubicBezTo>
                    <a:cubicBezTo>
                      <a:pt x="0" y="38"/>
                      <a:pt x="0" y="68"/>
                      <a:pt x="20" y="87"/>
                    </a:cubicBezTo>
                    <a:cubicBezTo>
                      <a:pt x="39" y="106"/>
                      <a:pt x="70" y="106"/>
                      <a:pt x="90" y="87"/>
                    </a:cubicBezTo>
                    <a:cubicBezTo>
                      <a:pt x="109" y="68"/>
                      <a:pt x="109" y="38"/>
                      <a:pt x="90" y="19"/>
                    </a:cubicBezTo>
                    <a:close/>
                    <a:moveTo>
                      <a:pt x="30" y="77"/>
                    </a:moveTo>
                    <a:cubicBezTo>
                      <a:pt x="17" y="64"/>
                      <a:pt x="17" y="42"/>
                      <a:pt x="30" y="29"/>
                    </a:cubicBezTo>
                    <a:cubicBezTo>
                      <a:pt x="44" y="16"/>
                      <a:pt x="66" y="16"/>
                      <a:pt x="79" y="29"/>
                    </a:cubicBezTo>
                    <a:cubicBezTo>
                      <a:pt x="92" y="42"/>
                      <a:pt x="92" y="64"/>
                      <a:pt x="79" y="77"/>
                    </a:cubicBezTo>
                    <a:cubicBezTo>
                      <a:pt x="66" y="90"/>
                      <a:pt x="44" y="90"/>
                      <a:pt x="30" y="7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42" name="Freeform 21"/>
              <p:cNvSpPr>
                <a:spLocks noEditPoints="1"/>
              </p:cNvSpPr>
              <p:nvPr/>
            </p:nvSpPr>
            <p:spPr bwMode="auto">
              <a:xfrm>
                <a:off x="0" y="117"/>
                <a:ext cx="53" cy="52"/>
              </a:xfrm>
              <a:custGeom>
                <a:avLst/>
                <a:gdLst>
                  <a:gd name="T0" fmla="*/ 65 w 69"/>
                  <a:gd name="T1" fmla="*/ 4 h 68"/>
                  <a:gd name="T2" fmla="*/ 51 w 69"/>
                  <a:gd name="T3" fmla="*/ 4 h 68"/>
                  <a:gd name="T4" fmla="*/ 51 w 69"/>
                  <a:gd name="T5" fmla="*/ 4 h 68"/>
                  <a:gd name="T6" fmla="*/ 65 w 69"/>
                  <a:gd name="T7" fmla="*/ 18 h 68"/>
                  <a:gd name="T8" fmla="*/ 65 w 69"/>
                  <a:gd name="T9" fmla="*/ 18 h 68"/>
                  <a:gd name="T10" fmla="*/ 65 w 69"/>
                  <a:gd name="T11" fmla="*/ 4 h 68"/>
                  <a:gd name="T12" fmla="*/ 4 w 69"/>
                  <a:gd name="T13" fmla="*/ 50 h 68"/>
                  <a:gd name="T14" fmla="*/ 4 w 69"/>
                  <a:gd name="T15" fmla="*/ 64 h 68"/>
                  <a:gd name="T16" fmla="*/ 18 w 69"/>
                  <a:gd name="T17" fmla="*/ 64 h 68"/>
                  <a:gd name="T18" fmla="*/ 60 w 69"/>
                  <a:gd name="T19" fmla="*/ 23 h 68"/>
                  <a:gd name="T20" fmla="*/ 46 w 69"/>
                  <a:gd name="T21" fmla="*/ 9 h 68"/>
                  <a:gd name="T22" fmla="*/ 4 w 69"/>
                  <a:gd name="T23" fmla="*/ 5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5" y="4"/>
                    </a:moveTo>
                    <a:cubicBezTo>
                      <a:pt x="61" y="0"/>
                      <a:pt x="55" y="0"/>
                      <a:pt x="51" y="4"/>
                    </a:cubicBezTo>
                    <a:cubicBezTo>
                      <a:pt x="51" y="4"/>
                      <a:pt x="51" y="4"/>
                      <a:pt x="51" y="4"/>
                    </a:cubicBezTo>
                    <a:cubicBezTo>
                      <a:pt x="65" y="18"/>
                      <a:pt x="65" y="18"/>
                      <a:pt x="65" y="18"/>
                    </a:cubicBezTo>
                    <a:cubicBezTo>
                      <a:pt x="65" y="18"/>
                      <a:pt x="65" y="18"/>
                      <a:pt x="65" y="18"/>
                    </a:cubicBezTo>
                    <a:cubicBezTo>
                      <a:pt x="69" y="14"/>
                      <a:pt x="69" y="8"/>
                      <a:pt x="65" y="4"/>
                    </a:cubicBezTo>
                    <a:close/>
                    <a:moveTo>
                      <a:pt x="4" y="50"/>
                    </a:moveTo>
                    <a:cubicBezTo>
                      <a:pt x="0" y="54"/>
                      <a:pt x="0" y="60"/>
                      <a:pt x="4" y="64"/>
                    </a:cubicBezTo>
                    <a:cubicBezTo>
                      <a:pt x="8" y="68"/>
                      <a:pt x="14" y="68"/>
                      <a:pt x="18" y="64"/>
                    </a:cubicBezTo>
                    <a:cubicBezTo>
                      <a:pt x="60" y="23"/>
                      <a:pt x="60" y="23"/>
                      <a:pt x="60" y="23"/>
                    </a:cubicBezTo>
                    <a:cubicBezTo>
                      <a:pt x="46" y="9"/>
                      <a:pt x="46" y="9"/>
                      <a:pt x="46" y="9"/>
                    </a:cubicBezTo>
                    <a:lnTo>
                      <a:pt x="4"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43" name="Freeform 22"/>
              <p:cNvSpPr/>
              <p:nvPr/>
            </p:nvSpPr>
            <p:spPr bwMode="auto">
              <a:xfrm>
                <a:off x="3" y="0"/>
                <a:ext cx="91" cy="104"/>
              </a:xfrm>
              <a:custGeom>
                <a:avLst/>
                <a:gdLst>
                  <a:gd name="T0" fmla="*/ 57 w 119"/>
                  <a:gd name="T1" fmla="*/ 125 h 136"/>
                  <a:gd name="T2" fmla="*/ 18 w 119"/>
                  <a:gd name="T3" fmla="*/ 125 h 136"/>
                  <a:gd name="T4" fmla="*/ 11 w 119"/>
                  <a:gd name="T5" fmla="*/ 119 h 136"/>
                  <a:gd name="T6" fmla="*/ 11 w 119"/>
                  <a:gd name="T7" fmla="*/ 18 h 136"/>
                  <a:gd name="T8" fmla="*/ 18 w 119"/>
                  <a:gd name="T9" fmla="*/ 12 h 136"/>
                  <a:gd name="T10" fmla="*/ 100 w 119"/>
                  <a:gd name="T11" fmla="*/ 12 h 136"/>
                  <a:gd name="T12" fmla="*/ 107 w 119"/>
                  <a:gd name="T13" fmla="*/ 18 h 136"/>
                  <a:gd name="T14" fmla="*/ 107 w 119"/>
                  <a:gd name="T15" fmla="*/ 71 h 136"/>
                  <a:gd name="T16" fmla="*/ 119 w 119"/>
                  <a:gd name="T17" fmla="*/ 73 h 136"/>
                  <a:gd name="T18" fmla="*/ 119 w 119"/>
                  <a:gd name="T19" fmla="*/ 18 h 136"/>
                  <a:gd name="T20" fmla="*/ 100 w 119"/>
                  <a:gd name="T21" fmla="*/ 0 h 136"/>
                  <a:gd name="T22" fmla="*/ 18 w 119"/>
                  <a:gd name="T23" fmla="*/ 0 h 136"/>
                  <a:gd name="T24" fmla="*/ 0 w 119"/>
                  <a:gd name="T25" fmla="*/ 18 h 136"/>
                  <a:gd name="T26" fmla="*/ 0 w 119"/>
                  <a:gd name="T27" fmla="*/ 119 h 136"/>
                  <a:gd name="T28" fmla="*/ 18 w 119"/>
                  <a:gd name="T29" fmla="*/ 136 h 136"/>
                  <a:gd name="T30" fmla="*/ 61 w 119"/>
                  <a:gd name="T31" fmla="*/ 136 h 136"/>
                  <a:gd name="T32" fmla="*/ 57 w 119"/>
                  <a:gd name="T33" fmla="*/ 12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9" h="136">
                    <a:moveTo>
                      <a:pt x="57" y="125"/>
                    </a:moveTo>
                    <a:cubicBezTo>
                      <a:pt x="18" y="125"/>
                      <a:pt x="18" y="125"/>
                      <a:pt x="18" y="125"/>
                    </a:cubicBezTo>
                    <a:cubicBezTo>
                      <a:pt x="14" y="125"/>
                      <a:pt x="11" y="122"/>
                      <a:pt x="11" y="119"/>
                    </a:cubicBezTo>
                    <a:cubicBezTo>
                      <a:pt x="11" y="18"/>
                      <a:pt x="11" y="18"/>
                      <a:pt x="11" y="18"/>
                    </a:cubicBezTo>
                    <a:cubicBezTo>
                      <a:pt x="11" y="15"/>
                      <a:pt x="14" y="12"/>
                      <a:pt x="18" y="12"/>
                    </a:cubicBezTo>
                    <a:cubicBezTo>
                      <a:pt x="100" y="12"/>
                      <a:pt x="100" y="12"/>
                      <a:pt x="100" y="12"/>
                    </a:cubicBezTo>
                    <a:cubicBezTo>
                      <a:pt x="104" y="12"/>
                      <a:pt x="107" y="15"/>
                      <a:pt x="107" y="18"/>
                    </a:cubicBezTo>
                    <a:cubicBezTo>
                      <a:pt x="107" y="71"/>
                      <a:pt x="107" y="71"/>
                      <a:pt x="107" y="71"/>
                    </a:cubicBezTo>
                    <a:cubicBezTo>
                      <a:pt x="111" y="71"/>
                      <a:pt x="115" y="72"/>
                      <a:pt x="119" y="73"/>
                    </a:cubicBezTo>
                    <a:cubicBezTo>
                      <a:pt x="119" y="18"/>
                      <a:pt x="119" y="18"/>
                      <a:pt x="119" y="18"/>
                    </a:cubicBezTo>
                    <a:cubicBezTo>
                      <a:pt x="119" y="8"/>
                      <a:pt x="111" y="0"/>
                      <a:pt x="100" y="0"/>
                    </a:cubicBezTo>
                    <a:cubicBezTo>
                      <a:pt x="18" y="0"/>
                      <a:pt x="18" y="0"/>
                      <a:pt x="18" y="0"/>
                    </a:cubicBezTo>
                    <a:cubicBezTo>
                      <a:pt x="8" y="0"/>
                      <a:pt x="0" y="8"/>
                      <a:pt x="0" y="18"/>
                    </a:cubicBezTo>
                    <a:cubicBezTo>
                      <a:pt x="0" y="119"/>
                      <a:pt x="0" y="119"/>
                      <a:pt x="0" y="119"/>
                    </a:cubicBezTo>
                    <a:cubicBezTo>
                      <a:pt x="0" y="128"/>
                      <a:pt x="8" y="136"/>
                      <a:pt x="18" y="136"/>
                    </a:cubicBezTo>
                    <a:cubicBezTo>
                      <a:pt x="61" y="136"/>
                      <a:pt x="61" y="136"/>
                      <a:pt x="61" y="136"/>
                    </a:cubicBezTo>
                    <a:cubicBezTo>
                      <a:pt x="59" y="133"/>
                      <a:pt x="58" y="129"/>
                      <a:pt x="57" y="1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grpSp>
        <p:grpSp>
          <p:nvGrpSpPr>
            <p:cNvPr id="44" name="Group 23"/>
            <p:cNvGrpSpPr/>
            <p:nvPr/>
          </p:nvGrpSpPr>
          <p:grpSpPr bwMode="auto">
            <a:xfrm>
              <a:off x="5928732" y="4492958"/>
              <a:ext cx="287956" cy="232905"/>
              <a:chOff x="0" y="0"/>
              <a:chExt cx="136" cy="110"/>
            </a:xfrm>
          </p:grpSpPr>
          <p:sp>
            <p:nvSpPr>
              <p:cNvPr id="45" name="Freeform 24"/>
              <p:cNvSpPr>
                <a:spLocks noEditPoints="1"/>
              </p:cNvSpPr>
              <p:nvPr/>
            </p:nvSpPr>
            <p:spPr bwMode="auto">
              <a:xfrm>
                <a:off x="0" y="36"/>
                <a:ext cx="122" cy="74"/>
              </a:xfrm>
              <a:custGeom>
                <a:avLst/>
                <a:gdLst>
                  <a:gd name="T0" fmla="*/ 34 w 122"/>
                  <a:gd name="T1" fmla="*/ 28 h 74"/>
                  <a:gd name="T2" fmla="*/ 34 w 122"/>
                  <a:gd name="T3" fmla="*/ 74 h 74"/>
                  <a:gd name="T4" fmla="*/ 54 w 122"/>
                  <a:gd name="T5" fmla="*/ 74 h 74"/>
                  <a:gd name="T6" fmla="*/ 54 w 122"/>
                  <a:gd name="T7" fmla="*/ 29 h 74"/>
                  <a:gd name="T8" fmla="*/ 44 w 122"/>
                  <a:gd name="T9" fmla="*/ 20 h 74"/>
                  <a:gd name="T10" fmla="*/ 34 w 122"/>
                  <a:gd name="T11" fmla="*/ 28 h 74"/>
                  <a:gd name="T12" fmla="*/ 0 w 122"/>
                  <a:gd name="T13" fmla="*/ 74 h 74"/>
                  <a:gd name="T14" fmla="*/ 20 w 122"/>
                  <a:gd name="T15" fmla="*/ 74 h 74"/>
                  <a:gd name="T16" fmla="*/ 20 w 122"/>
                  <a:gd name="T17" fmla="*/ 39 h 74"/>
                  <a:gd name="T18" fmla="*/ 0 w 122"/>
                  <a:gd name="T19" fmla="*/ 56 h 74"/>
                  <a:gd name="T20" fmla="*/ 0 w 122"/>
                  <a:gd name="T21" fmla="*/ 74 h 74"/>
                  <a:gd name="T22" fmla="*/ 102 w 122"/>
                  <a:gd name="T23" fmla="*/ 18 h 74"/>
                  <a:gd name="T24" fmla="*/ 102 w 122"/>
                  <a:gd name="T25" fmla="*/ 74 h 74"/>
                  <a:gd name="T26" fmla="*/ 122 w 122"/>
                  <a:gd name="T27" fmla="*/ 74 h 74"/>
                  <a:gd name="T28" fmla="*/ 122 w 122"/>
                  <a:gd name="T29" fmla="*/ 0 h 74"/>
                  <a:gd name="T30" fmla="*/ 102 w 122"/>
                  <a:gd name="T31" fmla="*/ 18 h 74"/>
                  <a:gd name="T32" fmla="*/ 67 w 122"/>
                  <a:gd name="T33" fmla="*/ 40 h 74"/>
                  <a:gd name="T34" fmla="*/ 67 w 122"/>
                  <a:gd name="T35" fmla="*/ 74 h 74"/>
                  <a:gd name="T36" fmla="*/ 88 w 122"/>
                  <a:gd name="T37" fmla="*/ 74 h 74"/>
                  <a:gd name="T38" fmla="*/ 88 w 122"/>
                  <a:gd name="T39" fmla="*/ 29 h 74"/>
                  <a:gd name="T40" fmla="*/ 72 w 122"/>
                  <a:gd name="T41" fmla="*/ 43 h 74"/>
                  <a:gd name="T42" fmla="*/ 67 w 122"/>
                  <a:gd name="T43"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74">
                    <a:moveTo>
                      <a:pt x="34" y="28"/>
                    </a:moveTo>
                    <a:lnTo>
                      <a:pt x="34" y="74"/>
                    </a:lnTo>
                    <a:lnTo>
                      <a:pt x="54" y="74"/>
                    </a:lnTo>
                    <a:lnTo>
                      <a:pt x="54" y="29"/>
                    </a:lnTo>
                    <a:lnTo>
                      <a:pt x="44" y="20"/>
                    </a:lnTo>
                    <a:lnTo>
                      <a:pt x="34" y="28"/>
                    </a:lnTo>
                    <a:close/>
                    <a:moveTo>
                      <a:pt x="0" y="74"/>
                    </a:moveTo>
                    <a:lnTo>
                      <a:pt x="20" y="74"/>
                    </a:lnTo>
                    <a:lnTo>
                      <a:pt x="20" y="39"/>
                    </a:lnTo>
                    <a:lnTo>
                      <a:pt x="0" y="56"/>
                    </a:lnTo>
                    <a:lnTo>
                      <a:pt x="0" y="74"/>
                    </a:lnTo>
                    <a:close/>
                    <a:moveTo>
                      <a:pt x="102" y="18"/>
                    </a:moveTo>
                    <a:lnTo>
                      <a:pt x="102" y="74"/>
                    </a:lnTo>
                    <a:lnTo>
                      <a:pt x="122" y="74"/>
                    </a:lnTo>
                    <a:lnTo>
                      <a:pt x="122" y="0"/>
                    </a:lnTo>
                    <a:lnTo>
                      <a:pt x="102" y="18"/>
                    </a:lnTo>
                    <a:close/>
                    <a:moveTo>
                      <a:pt x="67" y="40"/>
                    </a:moveTo>
                    <a:lnTo>
                      <a:pt x="67" y="74"/>
                    </a:lnTo>
                    <a:lnTo>
                      <a:pt x="88" y="74"/>
                    </a:lnTo>
                    <a:lnTo>
                      <a:pt x="88" y="29"/>
                    </a:lnTo>
                    <a:lnTo>
                      <a:pt x="72" y="43"/>
                    </a:lnTo>
                    <a:lnTo>
                      <a:pt x="67"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46" name="Freeform 25"/>
              <p:cNvSpPr/>
              <p:nvPr/>
            </p:nvSpPr>
            <p:spPr bwMode="auto">
              <a:xfrm>
                <a:off x="0" y="0"/>
                <a:ext cx="136" cy="79"/>
              </a:xfrm>
              <a:custGeom>
                <a:avLst/>
                <a:gdLst>
                  <a:gd name="T0" fmla="*/ 136 w 136"/>
                  <a:gd name="T1" fmla="*/ 0 h 79"/>
                  <a:gd name="T2" fmla="*/ 96 w 136"/>
                  <a:gd name="T3" fmla="*/ 0 h 79"/>
                  <a:gd name="T4" fmla="*/ 113 w 136"/>
                  <a:gd name="T5" fmla="*/ 16 h 79"/>
                  <a:gd name="T6" fmla="*/ 72 w 136"/>
                  <a:gd name="T7" fmla="*/ 52 h 79"/>
                  <a:gd name="T8" fmla="*/ 44 w 136"/>
                  <a:gd name="T9" fmla="*/ 28 h 79"/>
                  <a:gd name="T10" fmla="*/ 0 w 136"/>
                  <a:gd name="T11" fmla="*/ 64 h 79"/>
                  <a:gd name="T12" fmla="*/ 0 w 136"/>
                  <a:gd name="T13" fmla="*/ 79 h 79"/>
                  <a:gd name="T14" fmla="*/ 44 w 136"/>
                  <a:gd name="T15" fmla="*/ 43 h 79"/>
                  <a:gd name="T16" fmla="*/ 72 w 136"/>
                  <a:gd name="T17" fmla="*/ 67 h 79"/>
                  <a:gd name="T18" fmla="*/ 122 w 136"/>
                  <a:gd name="T19" fmla="*/ 25 h 79"/>
                  <a:gd name="T20" fmla="*/ 136 w 136"/>
                  <a:gd name="T21" fmla="*/ 38 h 79"/>
                  <a:gd name="T22" fmla="*/ 136 w 136"/>
                  <a:gd name="T2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6" h="79">
                    <a:moveTo>
                      <a:pt x="136" y="0"/>
                    </a:moveTo>
                    <a:lnTo>
                      <a:pt x="96" y="0"/>
                    </a:lnTo>
                    <a:lnTo>
                      <a:pt x="113" y="16"/>
                    </a:lnTo>
                    <a:lnTo>
                      <a:pt x="72" y="52"/>
                    </a:lnTo>
                    <a:lnTo>
                      <a:pt x="44" y="28"/>
                    </a:lnTo>
                    <a:lnTo>
                      <a:pt x="0" y="64"/>
                    </a:lnTo>
                    <a:lnTo>
                      <a:pt x="0" y="79"/>
                    </a:lnTo>
                    <a:lnTo>
                      <a:pt x="44" y="43"/>
                    </a:lnTo>
                    <a:lnTo>
                      <a:pt x="72" y="67"/>
                    </a:lnTo>
                    <a:lnTo>
                      <a:pt x="122" y="25"/>
                    </a:lnTo>
                    <a:lnTo>
                      <a:pt x="136" y="38"/>
                    </a:lnTo>
                    <a:lnTo>
                      <a:pt x="13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grpSp>
        <p:grpSp>
          <p:nvGrpSpPr>
            <p:cNvPr id="47" name="Group 26"/>
            <p:cNvGrpSpPr/>
            <p:nvPr/>
          </p:nvGrpSpPr>
          <p:grpSpPr bwMode="auto">
            <a:xfrm>
              <a:off x="5988017" y="5629960"/>
              <a:ext cx="237140" cy="323949"/>
              <a:chOff x="0" y="0"/>
              <a:chExt cx="112" cy="153"/>
            </a:xfrm>
          </p:grpSpPr>
          <p:sp>
            <p:nvSpPr>
              <p:cNvPr id="48" name="Freeform 27"/>
              <p:cNvSpPr>
                <a:spLocks noEditPoints="1"/>
              </p:cNvSpPr>
              <p:nvPr/>
            </p:nvSpPr>
            <p:spPr bwMode="auto">
              <a:xfrm>
                <a:off x="0" y="0"/>
                <a:ext cx="112" cy="153"/>
              </a:xfrm>
              <a:custGeom>
                <a:avLst/>
                <a:gdLst>
                  <a:gd name="T0" fmla="*/ 112 w 112"/>
                  <a:gd name="T1" fmla="*/ 30 h 153"/>
                  <a:gd name="T2" fmla="*/ 82 w 112"/>
                  <a:gd name="T3" fmla="*/ 0 h 153"/>
                  <a:gd name="T4" fmla="*/ 0 w 112"/>
                  <a:gd name="T5" fmla="*/ 0 h 153"/>
                  <a:gd name="T6" fmla="*/ 0 w 112"/>
                  <a:gd name="T7" fmla="*/ 153 h 153"/>
                  <a:gd name="T8" fmla="*/ 112 w 112"/>
                  <a:gd name="T9" fmla="*/ 153 h 153"/>
                  <a:gd name="T10" fmla="*/ 112 w 112"/>
                  <a:gd name="T11" fmla="*/ 30 h 153"/>
                  <a:gd name="T12" fmla="*/ 99 w 112"/>
                  <a:gd name="T13" fmla="*/ 34 h 153"/>
                  <a:gd name="T14" fmla="*/ 79 w 112"/>
                  <a:gd name="T15" fmla="*/ 34 h 153"/>
                  <a:gd name="T16" fmla="*/ 79 w 112"/>
                  <a:gd name="T17" fmla="*/ 14 h 153"/>
                  <a:gd name="T18" fmla="*/ 99 w 112"/>
                  <a:gd name="T19" fmla="*/ 34 h 153"/>
                  <a:gd name="T20" fmla="*/ 99 w 112"/>
                  <a:gd name="T21" fmla="*/ 141 h 153"/>
                  <a:gd name="T22" fmla="*/ 12 w 112"/>
                  <a:gd name="T23" fmla="*/ 141 h 153"/>
                  <a:gd name="T24" fmla="*/ 12 w 112"/>
                  <a:gd name="T25" fmla="*/ 12 h 153"/>
                  <a:gd name="T26" fmla="*/ 67 w 112"/>
                  <a:gd name="T27" fmla="*/ 12 h 153"/>
                  <a:gd name="T28" fmla="*/ 67 w 112"/>
                  <a:gd name="T29" fmla="*/ 46 h 153"/>
                  <a:gd name="T30" fmla="*/ 99 w 112"/>
                  <a:gd name="T31" fmla="*/ 46 h 153"/>
                  <a:gd name="T32" fmla="*/ 99 w 112"/>
                  <a:gd name="T33" fmla="*/ 14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53">
                    <a:moveTo>
                      <a:pt x="112" y="30"/>
                    </a:moveTo>
                    <a:lnTo>
                      <a:pt x="82" y="0"/>
                    </a:lnTo>
                    <a:lnTo>
                      <a:pt x="0" y="0"/>
                    </a:lnTo>
                    <a:lnTo>
                      <a:pt x="0" y="153"/>
                    </a:lnTo>
                    <a:lnTo>
                      <a:pt x="112" y="153"/>
                    </a:lnTo>
                    <a:lnTo>
                      <a:pt x="112" y="30"/>
                    </a:lnTo>
                    <a:close/>
                    <a:moveTo>
                      <a:pt x="99" y="34"/>
                    </a:moveTo>
                    <a:lnTo>
                      <a:pt x="79" y="34"/>
                    </a:lnTo>
                    <a:lnTo>
                      <a:pt x="79" y="14"/>
                    </a:lnTo>
                    <a:lnTo>
                      <a:pt x="99" y="34"/>
                    </a:lnTo>
                    <a:close/>
                    <a:moveTo>
                      <a:pt x="99" y="141"/>
                    </a:moveTo>
                    <a:lnTo>
                      <a:pt x="12" y="141"/>
                    </a:lnTo>
                    <a:lnTo>
                      <a:pt x="12" y="12"/>
                    </a:lnTo>
                    <a:lnTo>
                      <a:pt x="67" y="12"/>
                    </a:lnTo>
                    <a:lnTo>
                      <a:pt x="67" y="46"/>
                    </a:lnTo>
                    <a:lnTo>
                      <a:pt x="99" y="46"/>
                    </a:lnTo>
                    <a:lnTo>
                      <a:pt x="99" y="1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200">
                  <a:solidFill>
                    <a:schemeClr val="tx1">
                      <a:lumMod val="75000"/>
                      <a:lumOff val="25000"/>
                    </a:schemeClr>
                  </a:solidFill>
                </a:endParaRPr>
              </a:p>
            </p:txBody>
          </p:sp>
          <p:sp>
            <p:nvSpPr>
              <p:cNvPr id="49" name="Rectangle 28"/>
              <p:cNvSpPr>
                <a:spLocks noChangeArrowheads="1"/>
              </p:cNvSpPr>
              <p:nvPr/>
            </p:nvSpPr>
            <p:spPr bwMode="auto">
              <a:xfrm>
                <a:off x="21" y="40"/>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solidFill>
                    <a:schemeClr val="tx1">
                      <a:lumMod val="75000"/>
                      <a:lumOff val="25000"/>
                    </a:schemeClr>
                  </a:solidFill>
                </a:endParaRPr>
              </a:p>
            </p:txBody>
          </p:sp>
          <p:sp>
            <p:nvSpPr>
              <p:cNvPr id="50" name="Rectangle 29"/>
              <p:cNvSpPr>
                <a:spLocks noChangeArrowheads="1"/>
              </p:cNvSpPr>
              <p:nvPr/>
            </p:nvSpPr>
            <p:spPr bwMode="auto">
              <a:xfrm>
                <a:off x="21" y="62"/>
                <a:ext cx="7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solidFill>
                    <a:schemeClr val="tx1">
                      <a:lumMod val="75000"/>
                      <a:lumOff val="25000"/>
                    </a:schemeClr>
                  </a:solidFill>
                </a:endParaRPr>
              </a:p>
            </p:txBody>
          </p:sp>
          <p:sp>
            <p:nvSpPr>
              <p:cNvPr id="51" name="Rectangle 30"/>
              <p:cNvSpPr>
                <a:spLocks noChangeArrowheads="1"/>
              </p:cNvSpPr>
              <p:nvPr/>
            </p:nvSpPr>
            <p:spPr bwMode="auto">
              <a:xfrm>
                <a:off x="21" y="85"/>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solidFill>
                    <a:schemeClr val="tx1">
                      <a:lumMod val="75000"/>
                      <a:lumOff val="25000"/>
                    </a:schemeClr>
                  </a:solidFill>
                </a:endParaRPr>
              </a:p>
            </p:txBody>
          </p:sp>
          <p:sp>
            <p:nvSpPr>
              <p:cNvPr id="52" name="Rectangle 31"/>
              <p:cNvSpPr>
                <a:spLocks noChangeArrowheads="1"/>
              </p:cNvSpPr>
              <p:nvPr/>
            </p:nvSpPr>
            <p:spPr bwMode="auto">
              <a:xfrm>
                <a:off x="21" y="108"/>
                <a:ext cx="70"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3200">
                  <a:solidFill>
                    <a:schemeClr val="tx1">
                      <a:lumMod val="75000"/>
                      <a:lumOff val="25000"/>
                    </a:schemeClr>
                  </a:solidFill>
                </a:endParaRPr>
              </a:p>
            </p:txBody>
          </p:sp>
        </p:grpSp>
      </p:grpSp>
      <p:grpSp>
        <p:nvGrpSpPr>
          <p:cNvPr id="3" name="组合 2"/>
          <p:cNvGrpSpPr/>
          <p:nvPr/>
        </p:nvGrpSpPr>
        <p:grpSpPr>
          <a:xfrm>
            <a:off x="7247822" y="1852660"/>
            <a:ext cx="3938215" cy="811195"/>
            <a:chOff x="7247822" y="1852660"/>
            <a:chExt cx="3938215" cy="811195"/>
          </a:xfrm>
        </p:grpSpPr>
        <p:sp>
          <p:nvSpPr>
            <p:cNvPr id="53" name="Rectangle 32"/>
            <p:cNvSpPr>
              <a:spLocks noChangeArrowheads="1"/>
            </p:cNvSpPr>
            <p:nvPr/>
          </p:nvSpPr>
          <p:spPr bwMode="auto">
            <a:xfrm>
              <a:off x="7247822" y="1852660"/>
              <a:ext cx="3938215" cy="1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065" b="1" dirty="0">
                  <a:solidFill>
                    <a:schemeClr val="tx1">
                      <a:lumMod val="75000"/>
                      <a:lumOff val="25000"/>
                    </a:schemeClr>
                  </a:solidFill>
                </a:rPr>
                <a:t>TOPIC HEADER ONE</a:t>
              </a:r>
              <a:endParaRPr lang="zh-CN" altLang="en-US" sz="1065" dirty="0">
                <a:solidFill>
                  <a:schemeClr val="tx1">
                    <a:lumMod val="75000"/>
                    <a:lumOff val="25000"/>
                  </a:schemeClr>
                </a:solidFill>
              </a:endParaRPr>
            </a:p>
          </p:txBody>
        </p:sp>
        <p:sp>
          <p:nvSpPr>
            <p:cNvPr id="54" name="Rectangle 33"/>
            <p:cNvSpPr>
              <a:spLocks noChangeArrowheads="1"/>
            </p:cNvSpPr>
            <p:nvPr/>
          </p:nvSpPr>
          <p:spPr bwMode="auto">
            <a:xfrm>
              <a:off x="7247822" y="2091647"/>
              <a:ext cx="3938215" cy="5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en-US" altLang="zh-CN" sz="1065" dirty="0">
                  <a:solidFill>
                    <a:schemeClr val="tx1">
                      <a:lumMod val="75000"/>
                      <a:lumOff val="25000"/>
                    </a:schemeClr>
                  </a:solidFill>
                </a:rPr>
                <a:t>We have many PowerPoint </a:t>
              </a:r>
              <a:r>
                <a:rPr lang="zh-CN" altLang="en-US" sz="1065" dirty="0">
                  <a:solidFill>
                    <a:schemeClr val="tx1">
                      <a:lumMod val="75000"/>
                      <a:lumOff val="25000"/>
                    </a:schemeClr>
                  </a:solidFill>
                </a:rPr>
                <a:t>templates</a:t>
              </a:r>
              <a:r>
                <a:rPr lang="en-US" altLang="zh-CN" sz="1065" dirty="0">
                  <a:solidFill>
                    <a:schemeClr val="tx1">
                      <a:lumMod val="75000"/>
                      <a:lumOff val="25000"/>
                    </a:schemeClr>
                  </a:solidFill>
                </a:rPr>
                <a:t> that has been specifically designed to help anyone that is stepping into the world of PowerPoint for the very first time. </a:t>
              </a:r>
              <a:endParaRPr lang="zh-CN" altLang="en-US" sz="1065" dirty="0">
                <a:solidFill>
                  <a:schemeClr val="tx1">
                    <a:lumMod val="75000"/>
                    <a:lumOff val="25000"/>
                  </a:schemeClr>
                </a:solidFill>
              </a:endParaRPr>
            </a:p>
          </p:txBody>
        </p:sp>
      </p:grpSp>
      <p:grpSp>
        <p:nvGrpSpPr>
          <p:cNvPr id="19" name="组合 18"/>
          <p:cNvGrpSpPr/>
          <p:nvPr/>
        </p:nvGrpSpPr>
        <p:grpSpPr>
          <a:xfrm>
            <a:off x="1029254" y="3048945"/>
            <a:ext cx="3938215" cy="745368"/>
            <a:chOff x="1029254" y="3048945"/>
            <a:chExt cx="3938215" cy="745368"/>
          </a:xfrm>
        </p:grpSpPr>
        <p:sp>
          <p:nvSpPr>
            <p:cNvPr id="55" name="Rectangle 34"/>
            <p:cNvSpPr>
              <a:spLocks noChangeArrowheads="1"/>
            </p:cNvSpPr>
            <p:nvPr/>
          </p:nvSpPr>
          <p:spPr bwMode="auto">
            <a:xfrm>
              <a:off x="1029254" y="3048945"/>
              <a:ext cx="3938215" cy="17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zh-CN" altLang="en-US" sz="1065" b="1" dirty="0">
                  <a:solidFill>
                    <a:schemeClr val="tx1">
                      <a:lumMod val="75000"/>
                      <a:lumOff val="25000"/>
                    </a:schemeClr>
                  </a:solidFill>
                </a:rPr>
                <a:t>TOPIC HEADER TWO</a:t>
              </a:r>
              <a:endParaRPr lang="zh-CN" altLang="en-US" sz="1065" b="1" dirty="0">
                <a:solidFill>
                  <a:schemeClr val="tx1">
                    <a:lumMod val="75000"/>
                    <a:lumOff val="25000"/>
                  </a:schemeClr>
                </a:solidFill>
              </a:endParaRPr>
            </a:p>
          </p:txBody>
        </p:sp>
        <p:sp>
          <p:nvSpPr>
            <p:cNvPr id="56" name="Rectangle 35"/>
            <p:cNvSpPr>
              <a:spLocks noChangeArrowheads="1"/>
            </p:cNvSpPr>
            <p:nvPr/>
          </p:nvSpPr>
          <p:spPr bwMode="auto">
            <a:xfrm>
              <a:off x="1029254" y="3222105"/>
              <a:ext cx="3938215" cy="5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en-US" altLang="zh-CN" sz="1065" dirty="0">
                  <a:solidFill>
                    <a:schemeClr val="tx1">
                      <a:lumMod val="75000"/>
                      <a:lumOff val="25000"/>
                    </a:schemeClr>
                  </a:solidFill>
                </a:rPr>
                <a:t>We have many PowerPoint </a:t>
              </a:r>
              <a:r>
                <a:rPr lang="zh-CN" altLang="en-US" sz="1065" dirty="0">
                  <a:solidFill>
                    <a:schemeClr val="tx1">
                      <a:lumMod val="75000"/>
                      <a:lumOff val="25000"/>
                    </a:schemeClr>
                  </a:solidFill>
                </a:rPr>
                <a:t>templates</a:t>
              </a:r>
              <a:r>
                <a:rPr lang="en-US" altLang="zh-CN" sz="1065" dirty="0">
                  <a:solidFill>
                    <a:schemeClr val="tx1">
                      <a:lumMod val="75000"/>
                      <a:lumOff val="25000"/>
                    </a:schemeClr>
                  </a:solidFill>
                </a:rPr>
                <a:t> that has been specifically designed to help anyone that is stepping into the world of PowerPoint for the very first time. </a:t>
              </a:r>
              <a:endParaRPr lang="zh-CN" altLang="en-US" sz="1065" dirty="0">
                <a:solidFill>
                  <a:schemeClr val="tx1">
                    <a:lumMod val="75000"/>
                    <a:lumOff val="25000"/>
                  </a:schemeClr>
                </a:solidFill>
              </a:endParaRPr>
            </a:p>
          </p:txBody>
        </p:sp>
      </p:grpSp>
      <p:grpSp>
        <p:nvGrpSpPr>
          <p:cNvPr id="57" name="组合 56"/>
          <p:cNvGrpSpPr/>
          <p:nvPr/>
        </p:nvGrpSpPr>
        <p:grpSpPr>
          <a:xfrm>
            <a:off x="7247822" y="4271008"/>
            <a:ext cx="3938215" cy="811195"/>
            <a:chOff x="7247822" y="1852660"/>
            <a:chExt cx="3938215" cy="811195"/>
          </a:xfrm>
        </p:grpSpPr>
        <p:sp>
          <p:nvSpPr>
            <p:cNvPr id="58" name="Rectangle 32"/>
            <p:cNvSpPr>
              <a:spLocks noChangeArrowheads="1"/>
            </p:cNvSpPr>
            <p:nvPr/>
          </p:nvSpPr>
          <p:spPr bwMode="auto">
            <a:xfrm>
              <a:off x="7247822" y="1852660"/>
              <a:ext cx="3938215" cy="1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065" b="1" dirty="0">
                  <a:solidFill>
                    <a:schemeClr val="tx1">
                      <a:lumMod val="75000"/>
                      <a:lumOff val="25000"/>
                    </a:schemeClr>
                  </a:solidFill>
                </a:rPr>
                <a:t>TOPIC HEADER ONE</a:t>
              </a:r>
              <a:endParaRPr lang="zh-CN" altLang="en-US" sz="1065" dirty="0">
                <a:solidFill>
                  <a:schemeClr val="tx1">
                    <a:lumMod val="75000"/>
                    <a:lumOff val="25000"/>
                  </a:schemeClr>
                </a:solidFill>
              </a:endParaRPr>
            </a:p>
          </p:txBody>
        </p:sp>
        <p:sp>
          <p:nvSpPr>
            <p:cNvPr id="59" name="Rectangle 33"/>
            <p:cNvSpPr>
              <a:spLocks noChangeArrowheads="1"/>
            </p:cNvSpPr>
            <p:nvPr/>
          </p:nvSpPr>
          <p:spPr bwMode="auto">
            <a:xfrm>
              <a:off x="7247822" y="2091647"/>
              <a:ext cx="3938215" cy="5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en-US" altLang="zh-CN" sz="1065" dirty="0">
                  <a:solidFill>
                    <a:schemeClr val="tx1">
                      <a:lumMod val="75000"/>
                      <a:lumOff val="25000"/>
                    </a:schemeClr>
                  </a:solidFill>
                </a:rPr>
                <a:t>We have many PowerPoint </a:t>
              </a:r>
              <a:r>
                <a:rPr lang="zh-CN" altLang="en-US" sz="1065" dirty="0">
                  <a:solidFill>
                    <a:schemeClr val="tx1">
                      <a:lumMod val="75000"/>
                      <a:lumOff val="25000"/>
                    </a:schemeClr>
                  </a:solidFill>
                </a:rPr>
                <a:t>templates</a:t>
              </a:r>
              <a:r>
                <a:rPr lang="en-US" altLang="zh-CN" sz="1065" dirty="0">
                  <a:solidFill>
                    <a:schemeClr val="tx1">
                      <a:lumMod val="75000"/>
                      <a:lumOff val="25000"/>
                    </a:schemeClr>
                  </a:solidFill>
                </a:rPr>
                <a:t> that has been specifically designed to help anyone that is stepping into the world of PowerPoint for the very first time. </a:t>
              </a:r>
              <a:endParaRPr lang="zh-CN" altLang="en-US" sz="1065" dirty="0">
                <a:solidFill>
                  <a:schemeClr val="tx1">
                    <a:lumMod val="75000"/>
                    <a:lumOff val="25000"/>
                  </a:schemeClr>
                </a:solidFill>
              </a:endParaRPr>
            </a:p>
          </p:txBody>
        </p:sp>
      </p:grpSp>
      <p:grpSp>
        <p:nvGrpSpPr>
          <p:cNvPr id="60" name="组合 59"/>
          <p:cNvGrpSpPr/>
          <p:nvPr/>
        </p:nvGrpSpPr>
        <p:grpSpPr>
          <a:xfrm>
            <a:off x="1029254" y="5455261"/>
            <a:ext cx="3938215" cy="745368"/>
            <a:chOff x="1029254" y="3048945"/>
            <a:chExt cx="3938215" cy="745368"/>
          </a:xfrm>
        </p:grpSpPr>
        <p:sp>
          <p:nvSpPr>
            <p:cNvPr id="61" name="Rectangle 34"/>
            <p:cNvSpPr>
              <a:spLocks noChangeArrowheads="1"/>
            </p:cNvSpPr>
            <p:nvPr/>
          </p:nvSpPr>
          <p:spPr bwMode="auto">
            <a:xfrm>
              <a:off x="1029254" y="3048945"/>
              <a:ext cx="3938215" cy="17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zh-CN" altLang="en-US" sz="1065" b="1" dirty="0">
                  <a:solidFill>
                    <a:schemeClr val="tx1">
                      <a:lumMod val="75000"/>
                      <a:lumOff val="25000"/>
                    </a:schemeClr>
                  </a:solidFill>
                </a:rPr>
                <a:t>TOPIC HEADER TWO</a:t>
              </a:r>
              <a:endParaRPr lang="zh-CN" altLang="en-US" sz="1065" b="1" dirty="0">
                <a:solidFill>
                  <a:schemeClr val="tx1">
                    <a:lumMod val="75000"/>
                    <a:lumOff val="25000"/>
                  </a:schemeClr>
                </a:solidFill>
              </a:endParaRPr>
            </a:p>
          </p:txBody>
        </p:sp>
        <p:sp>
          <p:nvSpPr>
            <p:cNvPr id="62" name="Rectangle 35"/>
            <p:cNvSpPr>
              <a:spLocks noChangeArrowheads="1"/>
            </p:cNvSpPr>
            <p:nvPr/>
          </p:nvSpPr>
          <p:spPr bwMode="auto">
            <a:xfrm>
              <a:off x="1029254" y="3222105"/>
              <a:ext cx="3938215" cy="5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en-US" altLang="zh-CN" sz="1065" dirty="0">
                  <a:solidFill>
                    <a:schemeClr val="tx1">
                      <a:lumMod val="75000"/>
                      <a:lumOff val="25000"/>
                    </a:schemeClr>
                  </a:solidFill>
                </a:rPr>
                <a:t>We have many PowerPoint </a:t>
              </a:r>
              <a:r>
                <a:rPr lang="zh-CN" altLang="en-US" sz="1065" dirty="0">
                  <a:solidFill>
                    <a:schemeClr val="tx1">
                      <a:lumMod val="75000"/>
                      <a:lumOff val="25000"/>
                    </a:schemeClr>
                  </a:solidFill>
                </a:rPr>
                <a:t>templates</a:t>
              </a:r>
              <a:r>
                <a:rPr lang="en-US" altLang="zh-CN" sz="1065" dirty="0">
                  <a:solidFill>
                    <a:schemeClr val="tx1">
                      <a:lumMod val="75000"/>
                      <a:lumOff val="25000"/>
                    </a:schemeClr>
                  </a:solidFill>
                </a:rPr>
                <a:t> that has been specifically designed to help anyone that is stepping into the world of PowerPoint for the very first time. </a:t>
              </a:r>
              <a:endParaRPr lang="zh-CN" altLang="en-US" sz="1065" dirty="0">
                <a:solidFill>
                  <a:schemeClr val="tx1">
                    <a:lumMod val="75000"/>
                    <a:lumOff val="25000"/>
                  </a:schemeClr>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right)">
                                      <p:cBhvr>
                                        <p:cTn id="18" dur="500"/>
                                        <p:tgtEl>
                                          <p:spTgt spid="19"/>
                                        </p:tgtEl>
                                      </p:cBhvr>
                                    </p:animEffect>
                                  </p:childTnLst>
                                </p:cTn>
                              </p:par>
                              <p:par>
                                <p:cTn id="19" presetID="22" presetClass="entr" presetSubtype="2"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right)">
                                      <p:cBhvr>
                                        <p:cTn id="21" dur="500"/>
                                        <p:tgtEl>
                                          <p:spTgt spid="60"/>
                                        </p:tgtEl>
                                      </p:cBhvr>
                                    </p:animEffect>
                                  </p:childTnLst>
                                </p:cTn>
                              </p:par>
                              <p:par>
                                <p:cTn id="22" presetID="22" presetClass="entr" presetSubtype="8"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22" presetClass="entr" presetSubtype="8"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522973" y="1740772"/>
            <a:ext cx="4146157" cy="885826"/>
            <a:chOff x="6355949" y="-1336675"/>
            <a:chExt cx="4146157" cy="885826"/>
          </a:xfrm>
        </p:grpSpPr>
        <p:grpSp>
          <p:nvGrpSpPr>
            <p:cNvPr id="14" name="组合 13"/>
            <p:cNvGrpSpPr/>
            <p:nvPr/>
          </p:nvGrpSpPr>
          <p:grpSpPr>
            <a:xfrm>
              <a:off x="6355949" y="-1336675"/>
              <a:ext cx="4146157" cy="885826"/>
              <a:chOff x="6355949" y="-1336675"/>
              <a:chExt cx="4146157" cy="885826"/>
            </a:xfrm>
          </p:grpSpPr>
          <p:sp>
            <p:nvSpPr>
              <p:cNvPr id="54"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55" name="矩形 5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56" name="矩形 5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57" name="五边形 56"/>
              <p:cNvSpPr/>
              <p:nvPr/>
            </p:nvSpPr>
            <p:spPr>
              <a:xfrm flipH="1">
                <a:off x="7532844" y="-1244996"/>
                <a:ext cx="1834746" cy="702469"/>
              </a:xfrm>
              <a:prstGeom prst="homePlate">
                <a:avLst>
                  <a:gd name="adj" fmla="val 20945"/>
                </a:avLst>
              </a:prstGeom>
              <a:solidFill>
                <a:srgbClr val="53813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nvGrpSpPr>
              <p:cNvPr id="58" name="组合 57"/>
              <p:cNvGrpSpPr/>
              <p:nvPr/>
            </p:nvGrpSpPr>
            <p:grpSpPr>
              <a:xfrm>
                <a:off x="9339251" y="-1300955"/>
                <a:ext cx="1162855" cy="814387"/>
                <a:chOff x="9339251" y="-1300955"/>
                <a:chExt cx="1162855" cy="814387"/>
              </a:xfrm>
            </p:grpSpPr>
            <p:sp>
              <p:nvSpPr>
                <p:cNvPr id="63"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64" name="矩形 6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65" name="矩形 6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sp>
            <p:nvSpPr>
              <p:cNvPr id="59" name="矩形 58"/>
              <p:cNvSpPr/>
              <p:nvPr/>
            </p:nvSpPr>
            <p:spPr>
              <a:xfrm>
                <a:off x="7401875" y="-962819"/>
                <a:ext cx="180026" cy="138113"/>
              </a:xfrm>
              <a:prstGeom prst="rect">
                <a:avLst/>
              </a:prstGeom>
              <a:solidFill>
                <a:srgbClr val="53813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60"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61" name="矩形 6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62"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grpSp>
          <p:nvGrpSpPr>
            <p:cNvPr id="17" name="组合 16"/>
            <p:cNvGrpSpPr/>
            <p:nvPr/>
          </p:nvGrpSpPr>
          <p:grpSpPr>
            <a:xfrm>
              <a:off x="7702550" y="-1182091"/>
              <a:ext cx="2152253" cy="140494"/>
              <a:chOff x="7708900" y="1562100"/>
              <a:chExt cx="2152253" cy="140494"/>
            </a:xfrm>
          </p:grpSpPr>
          <p:cxnSp>
            <p:nvCxnSpPr>
              <p:cNvPr id="18" name="直接连接符 1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66" name="矩形 65"/>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rPr>
              <a:t>30%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5522973" y="3177961"/>
            <a:ext cx="4146157" cy="885826"/>
            <a:chOff x="6355949" y="-1336675"/>
            <a:chExt cx="4146157" cy="885826"/>
          </a:xfrm>
        </p:grpSpPr>
        <p:grpSp>
          <p:nvGrpSpPr>
            <p:cNvPr id="68" name="组合 67"/>
            <p:cNvGrpSpPr/>
            <p:nvPr/>
          </p:nvGrpSpPr>
          <p:grpSpPr>
            <a:xfrm>
              <a:off x="6355949" y="-1336675"/>
              <a:ext cx="4146157" cy="885826"/>
              <a:chOff x="6355949" y="-1336675"/>
              <a:chExt cx="4146157" cy="885826"/>
            </a:xfrm>
          </p:grpSpPr>
          <p:sp>
            <p:nvSpPr>
              <p:cNvPr id="106"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07" name="矩形 10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08" name="矩形 10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09" name="五边形 108"/>
              <p:cNvSpPr/>
              <p:nvPr/>
            </p:nvSpPr>
            <p:spPr>
              <a:xfrm flipH="1">
                <a:off x="7532844" y="-1244996"/>
                <a:ext cx="1126435" cy="702469"/>
              </a:xfrm>
              <a:prstGeom prst="homePlate">
                <a:avLst>
                  <a:gd name="adj" fmla="val 20945"/>
                </a:avLst>
              </a:prstGeom>
              <a:solidFill>
                <a:srgbClr val="53813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nvGrpSpPr>
              <p:cNvPr id="110" name="组合 109"/>
              <p:cNvGrpSpPr/>
              <p:nvPr/>
            </p:nvGrpSpPr>
            <p:grpSpPr>
              <a:xfrm>
                <a:off x="8643484" y="-1300955"/>
                <a:ext cx="1858622" cy="814387"/>
                <a:chOff x="8643484" y="-1300955"/>
                <a:chExt cx="1858622" cy="814387"/>
              </a:xfrm>
            </p:grpSpPr>
            <p:sp>
              <p:nvSpPr>
                <p:cNvPr id="115"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16" name="矩形 11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17" name="矩形 11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sp>
            <p:nvSpPr>
              <p:cNvPr id="111" name="矩形 110"/>
              <p:cNvSpPr/>
              <p:nvPr/>
            </p:nvSpPr>
            <p:spPr>
              <a:xfrm>
                <a:off x="7401875" y="-962819"/>
                <a:ext cx="180026" cy="138113"/>
              </a:xfrm>
              <a:prstGeom prst="rect">
                <a:avLst/>
              </a:prstGeom>
              <a:solidFill>
                <a:srgbClr val="53813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12"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13" name="矩形 11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14"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grpSp>
          <p:nvGrpSpPr>
            <p:cNvPr id="69" name="组合 68"/>
            <p:cNvGrpSpPr/>
            <p:nvPr/>
          </p:nvGrpSpPr>
          <p:grpSpPr>
            <a:xfrm>
              <a:off x="7702550" y="-1182091"/>
              <a:ext cx="2152253" cy="140494"/>
              <a:chOff x="7708900" y="1562100"/>
              <a:chExt cx="2152253" cy="140494"/>
            </a:xfrm>
          </p:grpSpPr>
          <p:cxnSp>
            <p:nvCxnSpPr>
              <p:cNvPr id="70" name="直接连接符 6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18" name="矩形 117"/>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5522973" y="4615151"/>
            <a:ext cx="4146157" cy="885826"/>
            <a:chOff x="6355949" y="-1336675"/>
            <a:chExt cx="4146157" cy="885826"/>
          </a:xfrm>
        </p:grpSpPr>
        <p:grpSp>
          <p:nvGrpSpPr>
            <p:cNvPr id="120" name="组合 119"/>
            <p:cNvGrpSpPr/>
            <p:nvPr/>
          </p:nvGrpSpPr>
          <p:grpSpPr>
            <a:xfrm>
              <a:off x="6355949" y="-1336675"/>
              <a:ext cx="4146157" cy="885826"/>
              <a:chOff x="6355949" y="-1336675"/>
              <a:chExt cx="4146157" cy="885826"/>
            </a:xfrm>
          </p:grpSpPr>
          <p:sp>
            <p:nvSpPr>
              <p:cNvPr id="158"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59" name="矩形 15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60" name="矩形 15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61" name="五边形 160"/>
              <p:cNvSpPr/>
              <p:nvPr/>
            </p:nvSpPr>
            <p:spPr>
              <a:xfrm flipH="1">
                <a:off x="7532844" y="-1244996"/>
                <a:ext cx="784636" cy="702469"/>
              </a:xfrm>
              <a:prstGeom prst="homePlate">
                <a:avLst>
                  <a:gd name="adj" fmla="val 20945"/>
                </a:avLst>
              </a:prstGeom>
              <a:solidFill>
                <a:srgbClr val="53813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nvGrpSpPr>
              <p:cNvPr id="162" name="组合 161"/>
              <p:cNvGrpSpPr/>
              <p:nvPr/>
            </p:nvGrpSpPr>
            <p:grpSpPr>
              <a:xfrm>
                <a:off x="8311021" y="-1300955"/>
                <a:ext cx="2191085" cy="814387"/>
                <a:chOff x="8311021" y="-1300955"/>
                <a:chExt cx="2191085" cy="814387"/>
              </a:xfrm>
            </p:grpSpPr>
            <p:sp>
              <p:nvSpPr>
                <p:cNvPr id="167"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68" name="矩形 16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69" name="矩形 16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sp>
            <p:nvSpPr>
              <p:cNvPr id="163" name="矩形 162"/>
              <p:cNvSpPr/>
              <p:nvPr/>
            </p:nvSpPr>
            <p:spPr>
              <a:xfrm>
                <a:off x="7401875" y="-962819"/>
                <a:ext cx="180026" cy="138113"/>
              </a:xfrm>
              <a:prstGeom prst="rect">
                <a:avLst/>
              </a:prstGeom>
              <a:solidFill>
                <a:srgbClr val="53813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64"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65" name="矩形 16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66"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grpSp>
          <p:nvGrpSpPr>
            <p:cNvPr id="121" name="组合 120"/>
            <p:cNvGrpSpPr/>
            <p:nvPr/>
          </p:nvGrpSpPr>
          <p:grpSpPr>
            <a:xfrm>
              <a:off x="7702550" y="-1182091"/>
              <a:ext cx="2152253" cy="140494"/>
              <a:chOff x="7708900" y="1562100"/>
              <a:chExt cx="2152253" cy="140494"/>
            </a:xfrm>
          </p:grpSpPr>
          <p:cxnSp>
            <p:nvCxnSpPr>
              <p:cNvPr id="122" name="直接连接符 12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0" name="矩形 169"/>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rPr>
              <a:t>15%</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2" name="矩形 171"/>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3" name="矩形 172"/>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7"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additive="base">
                                        <p:cTn id="7" dur="500" fill="hold"/>
                                        <p:tgtEl>
                                          <p:spTgt spid="177"/>
                                        </p:tgtEl>
                                        <p:attrNameLst>
                                          <p:attrName>ppt_x</p:attrName>
                                        </p:attrNameLst>
                                      </p:cBhvr>
                                      <p:tavLst>
                                        <p:tav tm="0">
                                          <p:val>
                                            <p:strVal val="1+#ppt_w/2"/>
                                          </p:val>
                                        </p:tav>
                                        <p:tav tm="100000">
                                          <p:val>
                                            <p:strVal val="#ppt_x"/>
                                          </p:val>
                                        </p:tav>
                                      </p:tavLst>
                                    </p:anim>
                                    <p:anim calcmode="lin" valueType="num">
                                      <p:cBhvr additive="base">
                                        <p:cTn id="8" dur="500" fill="hold"/>
                                        <p:tgtEl>
                                          <p:spTgt spid="17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animEffect transition="in" filter="fade">
                                      <p:cBhvr>
                                        <p:cTn id="19" dur="500"/>
                                        <p:tgtEl>
                                          <p:spTgt spid="66"/>
                                        </p:tgtEl>
                                      </p:cBhvr>
                                    </p:animEffect>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1+#ppt_w/2"/>
                                          </p:val>
                                        </p:tav>
                                        <p:tav tm="100000">
                                          <p:val>
                                            <p:strVal val="#ppt_x"/>
                                          </p:val>
                                        </p:tav>
                                      </p:tavLst>
                                    </p:anim>
                                    <p:anim calcmode="lin" valueType="num">
                                      <p:cBhvr additive="base">
                                        <p:cTn id="24" dur="500" fill="hold"/>
                                        <p:tgtEl>
                                          <p:spTgt spid="6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18"/>
                                        </p:tgtEl>
                                        <p:attrNameLst>
                                          <p:attrName>style.visibility</p:attrName>
                                        </p:attrNameLst>
                                      </p:cBhvr>
                                      <p:to>
                                        <p:strVal val="visible"/>
                                      </p:to>
                                    </p:set>
                                    <p:anim calcmode="lin" valueType="num">
                                      <p:cBhvr>
                                        <p:cTn id="28" dur="500" fill="hold"/>
                                        <p:tgtEl>
                                          <p:spTgt spid="118"/>
                                        </p:tgtEl>
                                        <p:attrNameLst>
                                          <p:attrName>ppt_w</p:attrName>
                                        </p:attrNameLst>
                                      </p:cBhvr>
                                      <p:tavLst>
                                        <p:tav tm="0">
                                          <p:val>
                                            <p:fltVal val="0"/>
                                          </p:val>
                                        </p:tav>
                                        <p:tav tm="100000">
                                          <p:val>
                                            <p:strVal val="#ppt_w"/>
                                          </p:val>
                                        </p:tav>
                                      </p:tavLst>
                                    </p:anim>
                                    <p:anim calcmode="lin" valueType="num">
                                      <p:cBhvr>
                                        <p:cTn id="29" dur="500" fill="hold"/>
                                        <p:tgtEl>
                                          <p:spTgt spid="118"/>
                                        </p:tgtEl>
                                        <p:attrNameLst>
                                          <p:attrName>ppt_h</p:attrName>
                                        </p:attrNameLst>
                                      </p:cBhvr>
                                      <p:tavLst>
                                        <p:tav tm="0">
                                          <p:val>
                                            <p:fltVal val="0"/>
                                          </p:val>
                                        </p:tav>
                                        <p:tav tm="100000">
                                          <p:val>
                                            <p:strVal val="#ppt_h"/>
                                          </p:val>
                                        </p:tav>
                                      </p:tavLst>
                                    </p:anim>
                                    <p:animEffect transition="in" filter="fade">
                                      <p:cBhvr>
                                        <p:cTn id="30" dur="500"/>
                                        <p:tgtEl>
                                          <p:spTgt spid="118"/>
                                        </p:tgtEl>
                                      </p:cBhvr>
                                    </p:animEffect>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119"/>
                                        </p:tgtEl>
                                        <p:attrNameLst>
                                          <p:attrName>style.visibility</p:attrName>
                                        </p:attrNameLst>
                                      </p:cBhvr>
                                      <p:to>
                                        <p:strVal val="visible"/>
                                      </p:to>
                                    </p:set>
                                    <p:anim calcmode="lin" valueType="num">
                                      <p:cBhvr additive="base">
                                        <p:cTn id="34" dur="500" fill="hold"/>
                                        <p:tgtEl>
                                          <p:spTgt spid="119"/>
                                        </p:tgtEl>
                                        <p:attrNameLst>
                                          <p:attrName>ppt_x</p:attrName>
                                        </p:attrNameLst>
                                      </p:cBhvr>
                                      <p:tavLst>
                                        <p:tav tm="0">
                                          <p:val>
                                            <p:strVal val="1+#ppt_w/2"/>
                                          </p:val>
                                        </p:tav>
                                        <p:tav tm="100000">
                                          <p:val>
                                            <p:strVal val="#ppt_x"/>
                                          </p:val>
                                        </p:tav>
                                      </p:tavLst>
                                    </p:anim>
                                    <p:anim calcmode="lin" valueType="num">
                                      <p:cBhvr additive="base">
                                        <p:cTn id="35" dur="500" fill="hold"/>
                                        <p:tgtEl>
                                          <p:spTgt spid="119"/>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70"/>
                                        </p:tgtEl>
                                        <p:attrNameLst>
                                          <p:attrName>style.visibility</p:attrName>
                                        </p:attrNameLst>
                                      </p:cBhvr>
                                      <p:to>
                                        <p:strVal val="visible"/>
                                      </p:to>
                                    </p:set>
                                    <p:anim calcmode="lin" valueType="num">
                                      <p:cBhvr>
                                        <p:cTn id="39" dur="500" fill="hold"/>
                                        <p:tgtEl>
                                          <p:spTgt spid="170"/>
                                        </p:tgtEl>
                                        <p:attrNameLst>
                                          <p:attrName>ppt_w</p:attrName>
                                        </p:attrNameLst>
                                      </p:cBhvr>
                                      <p:tavLst>
                                        <p:tav tm="0">
                                          <p:val>
                                            <p:fltVal val="0"/>
                                          </p:val>
                                        </p:tav>
                                        <p:tav tm="100000">
                                          <p:val>
                                            <p:strVal val="#ppt_w"/>
                                          </p:val>
                                        </p:tav>
                                      </p:tavLst>
                                    </p:anim>
                                    <p:anim calcmode="lin" valueType="num">
                                      <p:cBhvr>
                                        <p:cTn id="40" dur="500" fill="hold"/>
                                        <p:tgtEl>
                                          <p:spTgt spid="170"/>
                                        </p:tgtEl>
                                        <p:attrNameLst>
                                          <p:attrName>ppt_h</p:attrName>
                                        </p:attrNameLst>
                                      </p:cBhvr>
                                      <p:tavLst>
                                        <p:tav tm="0">
                                          <p:val>
                                            <p:fltVal val="0"/>
                                          </p:val>
                                        </p:tav>
                                        <p:tav tm="100000">
                                          <p:val>
                                            <p:strVal val="#ppt_h"/>
                                          </p:val>
                                        </p:tav>
                                      </p:tavLst>
                                    </p:anim>
                                    <p:animEffect transition="in" filter="fade">
                                      <p:cBhvr>
                                        <p:cTn id="41" dur="500"/>
                                        <p:tgtEl>
                                          <p:spTgt spid="170"/>
                                        </p:tgtEl>
                                      </p:cBhvr>
                                    </p:animEffect>
                                  </p:childTnLst>
                                </p:cTn>
                              </p:par>
                              <p:par>
                                <p:cTn id="42" presetID="2" presetClass="entr" presetSubtype="8" fill="hold" grpId="0" nodeType="withEffect">
                                  <p:stCondLst>
                                    <p:cond delay="0"/>
                                  </p:stCondLst>
                                  <p:childTnLst>
                                    <p:set>
                                      <p:cBhvr>
                                        <p:cTn id="43" dur="1" fill="hold">
                                          <p:stCondLst>
                                            <p:cond delay="0"/>
                                          </p:stCondLst>
                                        </p:cTn>
                                        <p:tgtEl>
                                          <p:spTgt spid="171"/>
                                        </p:tgtEl>
                                        <p:attrNameLst>
                                          <p:attrName>style.visibility</p:attrName>
                                        </p:attrNameLst>
                                      </p:cBhvr>
                                      <p:to>
                                        <p:strVal val="visible"/>
                                      </p:to>
                                    </p:set>
                                    <p:anim calcmode="lin" valueType="num">
                                      <p:cBhvr additive="base">
                                        <p:cTn id="44" dur="500" fill="hold"/>
                                        <p:tgtEl>
                                          <p:spTgt spid="171"/>
                                        </p:tgtEl>
                                        <p:attrNameLst>
                                          <p:attrName>ppt_x</p:attrName>
                                        </p:attrNameLst>
                                      </p:cBhvr>
                                      <p:tavLst>
                                        <p:tav tm="0">
                                          <p:val>
                                            <p:strVal val="0-#ppt_w/2"/>
                                          </p:val>
                                        </p:tav>
                                        <p:tav tm="100000">
                                          <p:val>
                                            <p:strVal val="#ppt_x"/>
                                          </p:val>
                                        </p:tav>
                                      </p:tavLst>
                                    </p:anim>
                                    <p:anim calcmode="lin" valueType="num">
                                      <p:cBhvr additive="base">
                                        <p:cTn id="45" dur="500" fill="hold"/>
                                        <p:tgtEl>
                                          <p:spTgt spid="171"/>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72"/>
                                        </p:tgtEl>
                                        <p:attrNameLst>
                                          <p:attrName>style.visibility</p:attrName>
                                        </p:attrNameLst>
                                      </p:cBhvr>
                                      <p:to>
                                        <p:strVal val="visible"/>
                                      </p:to>
                                    </p:set>
                                    <p:anim calcmode="lin" valueType="num">
                                      <p:cBhvr additive="base">
                                        <p:cTn id="48" dur="500" fill="hold"/>
                                        <p:tgtEl>
                                          <p:spTgt spid="172"/>
                                        </p:tgtEl>
                                        <p:attrNameLst>
                                          <p:attrName>ppt_x</p:attrName>
                                        </p:attrNameLst>
                                      </p:cBhvr>
                                      <p:tavLst>
                                        <p:tav tm="0">
                                          <p:val>
                                            <p:strVal val="0-#ppt_w/2"/>
                                          </p:val>
                                        </p:tav>
                                        <p:tav tm="100000">
                                          <p:val>
                                            <p:strVal val="#ppt_x"/>
                                          </p:val>
                                        </p:tav>
                                      </p:tavLst>
                                    </p:anim>
                                    <p:anim calcmode="lin" valueType="num">
                                      <p:cBhvr additive="base">
                                        <p:cTn id="49" dur="500" fill="hold"/>
                                        <p:tgtEl>
                                          <p:spTgt spid="172"/>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73"/>
                                        </p:tgtEl>
                                        <p:attrNameLst>
                                          <p:attrName>style.visibility</p:attrName>
                                        </p:attrNameLst>
                                      </p:cBhvr>
                                      <p:to>
                                        <p:strVal val="visible"/>
                                      </p:to>
                                    </p:set>
                                    <p:anim calcmode="lin" valueType="num">
                                      <p:cBhvr additive="base">
                                        <p:cTn id="52" dur="500" fill="hold"/>
                                        <p:tgtEl>
                                          <p:spTgt spid="173"/>
                                        </p:tgtEl>
                                        <p:attrNameLst>
                                          <p:attrName>ppt_x</p:attrName>
                                        </p:attrNameLst>
                                      </p:cBhvr>
                                      <p:tavLst>
                                        <p:tav tm="0">
                                          <p:val>
                                            <p:strVal val="0-#ppt_w/2"/>
                                          </p:val>
                                        </p:tav>
                                        <p:tav tm="100000">
                                          <p:val>
                                            <p:strVal val="#ppt_x"/>
                                          </p:val>
                                        </p:tav>
                                      </p:tavLst>
                                    </p:anim>
                                    <p:anim calcmode="lin" valueType="num">
                                      <p:cBhvr additive="base">
                                        <p:cTn id="53" dur="500" fill="hold"/>
                                        <p:tgtEl>
                                          <p:spTgt spid="173"/>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500" fill="hold"/>
                                        <p:tgtEl>
                                          <p:spTgt spid="174"/>
                                        </p:tgtEl>
                                        <p:attrNameLst>
                                          <p:attrName>ppt_x</p:attrName>
                                        </p:attrNameLst>
                                      </p:cBhvr>
                                      <p:tavLst>
                                        <p:tav tm="0">
                                          <p:val>
                                            <p:strVal val="0-#ppt_w/2"/>
                                          </p:val>
                                        </p:tav>
                                        <p:tav tm="100000">
                                          <p:val>
                                            <p:strVal val="#ppt_x"/>
                                          </p:val>
                                        </p:tav>
                                      </p:tavLst>
                                    </p:anim>
                                    <p:anim calcmode="lin" valueType="num">
                                      <p:cBhvr additive="base">
                                        <p:cTn id="57" dur="500" fill="hold"/>
                                        <p:tgtEl>
                                          <p:spTgt spid="174"/>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175"/>
                                        </p:tgtEl>
                                        <p:attrNameLst>
                                          <p:attrName>style.visibility</p:attrName>
                                        </p:attrNameLst>
                                      </p:cBhvr>
                                      <p:to>
                                        <p:strVal val="visible"/>
                                      </p:to>
                                    </p:set>
                                    <p:anim calcmode="lin" valueType="num">
                                      <p:cBhvr additive="base">
                                        <p:cTn id="60" dur="500" fill="hold"/>
                                        <p:tgtEl>
                                          <p:spTgt spid="175"/>
                                        </p:tgtEl>
                                        <p:attrNameLst>
                                          <p:attrName>ppt_x</p:attrName>
                                        </p:attrNameLst>
                                      </p:cBhvr>
                                      <p:tavLst>
                                        <p:tav tm="0">
                                          <p:val>
                                            <p:strVal val="0-#ppt_w/2"/>
                                          </p:val>
                                        </p:tav>
                                        <p:tav tm="100000">
                                          <p:val>
                                            <p:strVal val="#ppt_x"/>
                                          </p:val>
                                        </p:tav>
                                      </p:tavLst>
                                    </p:anim>
                                    <p:anim calcmode="lin" valueType="num">
                                      <p:cBhvr additive="base">
                                        <p:cTn id="61" dur="500" fill="hold"/>
                                        <p:tgtEl>
                                          <p:spTgt spid="175"/>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176"/>
                                        </p:tgtEl>
                                        <p:attrNameLst>
                                          <p:attrName>style.visibility</p:attrName>
                                        </p:attrNameLst>
                                      </p:cBhvr>
                                      <p:to>
                                        <p:strVal val="visible"/>
                                      </p:to>
                                    </p:set>
                                    <p:anim calcmode="lin" valueType="num">
                                      <p:cBhvr additive="base">
                                        <p:cTn id="64" dur="500" fill="hold"/>
                                        <p:tgtEl>
                                          <p:spTgt spid="176"/>
                                        </p:tgtEl>
                                        <p:attrNameLst>
                                          <p:attrName>ppt_x</p:attrName>
                                        </p:attrNameLst>
                                      </p:cBhvr>
                                      <p:tavLst>
                                        <p:tav tm="0">
                                          <p:val>
                                            <p:strVal val="0-#ppt_w/2"/>
                                          </p:val>
                                        </p:tav>
                                        <p:tav tm="100000">
                                          <p:val>
                                            <p:strVal val="#ppt_x"/>
                                          </p:val>
                                        </p:tav>
                                      </p:tavLst>
                                    </p:anim>
                                    <p:anim calcmode="lin" valueType="num">
                                      <p:cBhvr additive="base">
                                        <p:cTn id="65"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18" grpId="0"/>
      <p:bldP spid="170" grpId="0"/>
      <p:bldP spid="171" grpId="0"/>
      <p:bldP spid="172" grpId="0"/>
      <p:bldP spid="173" grpId="0"/>
      <p:bldP spid="174" grpId="0"/>
      <p:bldP spid="175" grpId="0"/>
      <p:bldP spid="176" grpId="0"/>
      <p:bldP spid="1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组合 176"/>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178" name="组合 177"/>
            <p:cNvGrpSpPr/>
            <p:nvPr/>
          </p:nvGrpSpPr>
          <p:grpSpPr>
            <a:xfrm>
              <a:off x="2003425" y="6350"/>
              <a:ext cx="8185150" cy="6845300"/>
              <a:chOff x="2003425" y="6350"/>
              <a:chExt cx="8185150" cy="6845300"/>
            </a:xfrm>
            <a:grpFill/>
          </p:grpSpPr>
          <p:sp>
            <p:nvSpPr>
              <p:cNvPr id="180"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chemeClr val="bg1">
                  <a:lumMod val="75000"/>
                </a:scheme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0AD47"/>
                  </a:solidFill>
                  <a:effectLst/>
                  <a:uLnTx/>
                  <a:uFillTx/>
                  <a:latin typeface="小米兰亭_GB外压缩"/>
                  <a:ea typeface="小米兰亭_GB外压缩"/>
                </a:endParaRPr>
              </a:p>
            </p:txBody>
          </p:sp>
          <p:sp>
            <p:nvSpPr>
              <p:cNvPr id="181"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chemeClr val="bg1">
                  <a:lumMod val="75000"/>
                </a:scheme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0AD47"/>
                  </a:solidFill>
                  <a:effectLst/>
                  <a:uLnTx/>
                  <a:uFillTx/>
                  <a:latin typeface="小米兰亭_GB外压缩"/>
                  <a:ea typeface="小米兰亭_GB外压缩"/>
                </a:endParaRPr>
              </a:p>
            </p:txBody>
          </p:sp>
        </p:grpSp>
        <p:sp>
          <p:nvSpPr>
            <p:cNvPr id="179"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solidFill>
              <a:srgbClr val="629B0A"/>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0AD47"/>
                </a:solidFill>
                <a:effectLst/>
                <a:uLnTx/>
                <a:uFillTx/>
                <a:latin typeface="小米兰亭_GB外压缩"/>
                <a:ea typeface="小米兰亭_GB外压缩"/>
              </a:endParaRPr>
            </a:p>
          </p:txBody>
        </p:sp>
      </p:grpSp>
      <p:grpSp>
        <p:nvGrpSpPr>
          <p:cNvPr id="182" name="组合 181"/>
          <p:cNvGrpSpPr/>
          <p:nvPr/>
        </p:nvGrpSpPr>
        <p:grpSpPr>
          <a:xfrm>
            <a:off x="628076" y="1794290"/>
            <a:ext cx="10926317" cy="3579729"/>
            <a:chOff x="628076" y="2019921"/>
            <a:chExt cx="10926317" cy="3579729"/>
          </a:xfrm>
        </p:grpSpPr>
        <p:grpSp>
          <p:nvGrpSpPr>
            <p:cNvPr id="183" name="组合 182"/>
            <p:cNvGrpSpPr/>
            <p:nvPr/>
          </p:nvGrpSpPr>
          <p:grpSpPr>
            <a:xfrm>
              <a:off x="8188393" y="2019921"/>
              <a:ext cx="3366000" cy="3579729"/>
              <a:chOff x="7809705" y="1929609"/>
              <a:chExt cx="2644140" cy="3579729"/>
            </a:xfrm>
          </p:grpSpPr>
          <p:cxnSp>
            <p:nvCxnSpPr>
              <p:cNvPr id="195" name="直接连接符 194"/>
              <p:cNvCxnSpPr/>
              <p:nvPr/>
            </p:nvCxnSpPr>
            <p:spPr>
              <a:xfrm>
                <a:off x="780970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6" name="直接连接符 195"/>
              <p:cNvCxnSpPr/>
              <p:nvPr/>
            </p:nvCxnSpPr>
            <p:spPr>
              <a:xfrm flipV="1">
                <a:off x="780970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4" name="组合 183"/>
            <p:cNvGrpSpPr/>
            <p:nvPr/>
          </p:nvGrpSpPr>
          <p:grpSpPr>
            <a:xfrm>
              <a:off x="628076" y="2019921"/>
              <a:ext cx="8430269" cy="3579729"/>
              <a:chOff x="628076" y="2019921"/>
              <a:chExt cx="8430269" cy="3579729"/>
            </a:xfrm>
          </p:grpSpPr>
          <p:grpSp>
            <p:nvGrpSpPr>
              <p:cNvPr id="185" name="组合 184"/>
              <p:cNvGrpSpPr/>
              <p:nvPr/>
            </p:nvGrpSpPr>
            <p:grpSpPr>
              <a:xfrm>
                <a:off x="3114895" y="2019921"/>
                <a:ext cx="5943450" cy="3579729"/>
                <a:chOff x="3114895" y="2019921"/>
                <a:chExt cx="5943450" cy="3579729"/>
              </a:xfrm>
            </p:grpSpPr>
            <p:cxnSp>
              <p:nvCxnSpPr>
                <p:cNvPr id="189" name="直接连接符 188"/>
                <p:cNvCxnSpPr/>
                <p:nvPr/>
              </p:nvCxnSpPr>
              <p:spPr>
                <a:xfrm flipH="1">
                  <a:off x="3114895" y="3857449"/>
                  <a:ext cx="1104901"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0" name="直接连接符 189"/>
                <p:cNvCxnSpPr/>
                <p:nvPr/>
              </p:nvCxnSpPr>
              <p:spPr>
                <a:xfrm flipH="1">
                  <a:off x="7953445" y="3857449"/>
                  <a:ext cx="110490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1" name="直接连接符 190"/>
                <p:cNvCxnSpPr/>
                <p:nvPr/>
              </p:nvCxnSpPr>
              <p:spPr>
                <a:xfrm flipV="1">
                  <a:off x="7464493"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2" name="直接连接符 191"/>
                <p:cNvCxnSpPr/>
                <p:nvPr/>
              </p:nvCxnSpPr>
              <p:spPr>
                <a:xfrm flipH="1" flipV="1">
                  <a:off x="3994371" y="2019921"/>
                  <a:ext cx="723900" cy="80010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3" name="直接连接符 192"/>
                <p:cNvCxnSpPr/>
                <p:nvPr/>
              </p:nvCxnSpPr>
              <p:spPr>
                <a:xfrm>
                  <a:off x="7574826" y="4921497"/>
                  <a:ext cx="613567" cy="678153"/>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94" name="直接连接符 193"/>
                <p:cNvCxnSpPr/>
                <p:nvPr/>
              </p:nvCxnSpPr>
              <p:spPr>
                <a:xfrm flipH="1">
                  <a:off x="3994371" y="4931393"/>
                  <a:ext cx="604613" cy="668257"/>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nvGrpSpPr>
              <p:cNvPr id="186" name="组合 185"/>
              <p:cNvGrpSpPr/>
              <p:nvPr/>
            </p:nvGrpSpPr>
            <p:grpSpPr>
              <a:xfrm>
                <a:off x="628076" y="2019921"/>
                <a:ext cx="3366295" cy="3579729"/>
                <a:chOff x="1738155" y="1929609"/>
                <a:chExt cx="2644140" cy="3579729"/>
              </a:xfrm>
            </p:grpSpPr>
            <p:cxnSp>
              <p:nvCxnSpPr>
                <p:cNvPr id="187" name="直接连接符 186"/>
                <p:cNvCxnSpPr/>
                <p:nvPr/>
              </p:nvCxnSpPr>
              <p:spPr>
                <a:xfrm flipH="1">
                  <a:off x="1738155" y="1929609"/>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cxnSp>
              <p:nvCxnSpPr>
                <p:cNvPr id="188" name="直接连接符 187"/>
                <p:cNvCxnSpPr/>
                <p:nvPr/>
              </p:nvCxnSpPr>
              <p:spPr>
                <a:xfrm flipH="1" flipV="1">
                  <a:off x="1738155" y="5509338"/>
                  <a:ext cx="2644140" cy="0"/>
                </a:xfrm>
                <a:prstGeom prst="line">
                  <a:avLst/>
                </a:prstGeom>
                <a:noFill/>
                <a:ln w="12700" cap="flat" cmpd="sng" algn="ctr">
                  <a:solidFill>
                    <a:schemeClr val="bg2">
                      <a:lumMod val="50000"/>
                    </a:schemeClr>
                  </a:solidFill>
                  <a:prstDash val="solid"/>
                  <a:miter lim="800000"/>
                  <a:headEnd type="oval" w="med" len="med"/>
                  <a:tailEnd type="oval" w="med" len="med"/>
                </a:ln>
                <a:effectLst/>
              </p:spPr>
            </p:cxnSp>
          </p:grpSp>
        </p:grpSp>
      </p:grpSp>
      <p:grpSp>
        <p:nvGrpSpPr>
          <p:cNvPr id="197" name="组合 196"/>
          <p:cNvGrpSpPr/>
          <p:nvPr/>
        </p:nvGrpSpPr>
        <p:grpSpPr>
          <a:xfrm>
            <a:off x="9174745" y="1811904"/>
            <a:ext cx="2349820" cy="3458833"/>
            <a:chOff x="8689181" y="1947223"/>
            <a:chExt cx="2602819" cy="3458833"/>
          </a:xfrm>
        </p:grpSpPr>
        <p:sp>
          <p:nvSpPr>
            <p:cNvPr id="198" name="矩形 197"/>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9" name="矩形 198"/>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0" name="矩形 199"/>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1" name="组合 200"/>
          <p:cNvGrpSpPr/>
          <p:nvPr/>
        </p:nvGrpSpPr>
        <p:grpSpPr>
          <a:xfrm>
            <a:off x="512077" y="1811904"/>
            <a:ext cx="2416010" cy="3458833"/>
            <a:chOff x="900000" y="1947223"/>
            <a:chExt cx="2602819" cy="3458833"/>
          </a:xfrm>
        </p:grpSpPr>
        <p:sp>
          <p:nvSpPr>
            <p:cNvPr id="202" name="矩形 201"/>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3" name="矩形 202"/>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4" name="矩形 203"/>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insert title here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a:t>
              </a:r>
              <a:endParaRPr lang="en-US" altLang="zh-CN" sz="1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7" presetClass="entr" presetSubtype="0" fill="hold" nodeType="after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anim calcmode="lin" valueType="num">
                                      <p:cBhvr>
                                        <p:cTn id="13" dur="1000" fill="hold"/>
                                        <p:tgtEl>
                                          <p:spTgt spid="177"/>
                                        </p:tgtEl>
                                        <p:attrNameLst>
                                          <p:attrName>ppt_x</p:attrName>
                                        </p:attrNameLst>
                                      </p:cBhvr>
                                      <p:tavLst>
                                        <p:tav tm="0">
                                          <p:val>
                                            <p:strVal val="#ppt_x"/>
                                          </p:val>
                                        </p:tav>
                                        <p:tav tm="100000">
                                          <p:val>
                                            <p:strVal val="#ppt_x"/>
                                          </p:val>
                                        </p:tav>
                                      </p:tavLst>
                                    </p:anim>
                                    <p:anim calcmode="lin" valueType="num">
                                      <p:cBhvr>
                                        <p:cTn id="14" dur="900" decel="100000" fill="hold"/>
                                        <p:tgtEl>
                                          <p:spTgt spid="17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77"/>
                                        </p:tgtEl>
                                        <p:attrNameLst>
                                          <p:attrName>ppt_y</p:attrName>
                                        </p:attrNameLst>
                                      </p:cBhvr>
                                      <p:tavLst>
                                        <p:tav tm="0">
                                          <p:val>
                                            <p:strVal val="#ppt_y-.03"/>
                                          </p:val>
                                        </p:tav>
                                        <p:tav tm="100000">
                                          <p:val>
                                            <p:strVal val="#ppt_y"/>
                                          </p:val>
                                        </p:tav>
                                      </p:tavLst>
                                    </p:anim>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barn(outVertical)">
                                      <p:cBhvr>
                                        <p:cTn id="19" dur="750"/>
                                        <p:tgtEl>
                                          <p:spTgt spid="182"/>
                                        </p:tgtEl>
                                      </p:cBhvr>
                                    </p:animEffect>
                                  </p:childTnLst>
                                </p:cTn>
                              </p:par>
                            </p:childTnLst>
                          </p:cTn>
                        </p:par>
                        <p:par>
                          <p:cTn id="20" fill="hold">
                            <p:stCondLst>
                              <p:cond delay="2500"/>
                            </p:stCondLst>
                            <p:childTnLst>
                              <p:par>
                                <p:cTn id="21" presetID="2" presetClass="entr" presetSubtype="8" fill="hold" nodeType="afterEffect">
                                  <p:stCondLst>
                                    <p:cond delay="0"/>
                                  </p:stCondLst>
                                  <p:childTnLst>
                                    <p:set>
                                      <p:cBhvr>
                                        <p:cTn id="22" dur="1" fill="hold">
                                          <p:stCondLst>
                                            <p:cond delay="0"/>
                                          </p:stCondLst>
                                        </p:cTn>
                                        <p:tgtEl>
                                          <p:spTgt spid="201"/>
                                        </p:tgtEl>
                                        <p:attrNameLst>
                                          <p:attrName>style.visibility</p:attrName>
                                        </p:attrNameLst>
                                      </p:cBhvr>
                                      <p:to>
                                        <p:strVal val="visible"/>
                                      </p:to>
                                    </p:set>
                                    <p:anim calcmode="lin" valueType="num">
                                      <p:cBhvr additive="base">
                                        <p:cTn id="23" dur="500" fill="hold"/>
                                        <p:tgtEl>
                                          <p:spTgt spid="201"/>
                                        </p:tgtEl>
                                        <p:attrNameLst>
                                          <p:attrName>ppt_x</p:attrName>
                                        </p:attrNameLst>
                                      </p:cBhvr>
                                      <p:tavLst>
                                        <p:tav tm="0">
                                          <p:val>
                                            <p:strVal val="0-#ppt_w/2"/>
                                          </p:val>
                                        </p:tav>
                                        <p:tav tm="100000">
                                          <p:val>
                                            <p:strVal val="#ppt_x"/>
                                          </p:val>
                                        </p:tav>
                                      </p:tavLst>
                                    </p:anim>
                                    <p:anim calcmode="lin" valueType="num">
                                      <p:cBhvr additive="base">
                                        <p:cTn id="24" dur="500" fill="hold"/>
                                        <p:tgtEl>
                                          <p:spTgt spid="201"/>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97"/>
                                        </p:tgtEl>
                                        <p:attrNameLst>
                                          <p:attrName>style.visibility</p:attrName>
                                        </p:attrNameLst>
                                      </p:cBhvr>
                                      <p:to>
                                        <p:strVal val="visible"/>
                                      </p:to>
                                    </p:set>
                                    <p:anim calcmode="lin" valueType="num">
                                      <p:cBhvr additive="base">
                                        <p:cTn id="27" dur="500" fill="hold"/>
                                        <p:tgtEl>
                                          <p:spTgt spid="197"/>
                                        </p:tgtEl>
                                        <p:attrNameLst>
                                          <p:attrName>ppt_x</p:attrName>
                                        </p:attrNameLst>
                                      </p:cBhvr>
                                      <p:tavLst>
                                        <p:tav tm="0">
                                          <p:val>
                                            <p:strVal val="1+#ppt_w/2"/>
                                          </p:val>
                                        </p:tav>
                                        <p:tav tm="100000">
                                          <p:val>
                                            <p:strVal val="#ppt_x"/>
                                          </p:val>
                                        </p:tav>
                                      </p:tavLst>
                                    </p:anim>
                                    <p:anim calcmode="lin" valueType="num">
                                      <p:cBhvr additive="base">
                                        <p:cTn id="28" dur="500" fill="hold"/>
                                        <p:tgtEl>
                                          <p:spTgt spid="1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20"/>
          <p:cNvSpPr/>
          <p:nvPr/>
        </p:nvSpPr>
        <p:spPr bwMode="auto">
          <a:xfrm>
            <a:off x="5181600" y="1146175"/>
            <a:ext cx="1885950" cy="1887538"/>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5"/>
          <p:cNvSpPr/>
          <p:nvPr/>
        </p:nvSpPr>
        <p:spPr bwMode="auto">
          <a:xfrm>
            <a:off x="2160588" y="211138"/>
            <a:ext cx="1062038" cy="1062038"/>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8"/>
          <p:cNvSpPr/>
          <p:nvPr/>
        </p:nvSpPr>
        <p:spPr bwMode="auto">
          <a:xfrm>
            <a:off x="-172243" y="2551433"/>
            <a:ext cx="2524125" cy="2524125"/>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solidFill>
            <a:schemeClr val="bg1">
              <a:alpha val="0"/>
            </a:schemeClr>
          </a:solidFill>
          <a:ln>
            <a:noFill/>
          </a:ln>
        </p:spPr>
        <p:txBody>
          <a:bodyPr vert="horz" wrap="square" lIns="91440" tIns="45720" rIns="91440" bIns="45720" numCol="1" anchor="t" anchorCtr="0" compatLnSpc="1"/>
          <a:lstStyle/>
          <a:p>
            <a:endParaRPr lang="zh-CN" altLang="en-US"/>
          </a:p>
        </p:txBody>
      </p:sp>
      <p:sp>
        <p:nvSpPr>
          <p:cNvPr id="31" name="Freeform 20"/>
          <p:cNvSpPr/>
          <p:nvPr/>
        </p:nvSpPr>
        <p:spPr bwMode="auto">
          <a:xfrm>
            <a:off x="2872694" y="3033713"/>
            <a:ext cx="760844" cy="761484"/>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9502775" y="1811338"/>
            <a:ext cx="1382713" cy="1384300"/>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10826750" y="2924175"/>
            <a:ext cx="841375" cy="839788"/>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7"/>
          <p:cNvSpPr/>
          <p:nvPr/>
        </p:nvSpPr>
        <p:spPr bwMode="auto">
          <a:xfrm>
            <a:off x="3738836" y="3379788"/>
            <a:ext cx="384964" cy="384175"/>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文本占位符 16"/>
          <p:cNvSpPr txBox="1"/>
          <p:nvPr/>
        </p:nvSpPr>
        <p:spPr>
          <a:xfrm>
            <a:off x="3946358" y="3105610"/>
            <a:ext cx="429928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a:solidFill>
                  <a:schemeClr val="tx1">
                    <a:lumMod val="65000"/>
                    <a:lumOff val="35000"/>
                  </a:schemeClr>
                </a:solidFill>
              </a:rPr>
              <a:t>未来工作计划</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
        <p:nvSpPr>
          <p:cNvPr id="19" name="文本占位符 16"/>
          <p:cNvSpPr txBox="1"/>
          <p:nvPr/>
        </p:nvSpPr>
        <p:spPr>
          <a:xfrm>
            <a:off x="5608066" y="1200249"/>
            <a:ext cx="1108790" cy="1516249"/>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8000" dirty="0"/>
              <a:t>4</a:t>
            </a:r>
            <a:endParaRPr lang="en-US" altLang="zh-CN" sz="8000" dirty="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1000"/>
                            </p:stCondLst>
                            <p:childTnLst>
                              <p:par>
                                <p:cTn id="27" presetID="2" presetClass="entr" presetSubtype="2" fill="hold" grpId="0" nodeType="after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125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1" grpId="0" animBg="1"/>
      <p:bldP spid="58" grpId="0" animBg="1"/>
      <p:bldP spid="13" grpId="0"/>
      <p:bldP spid="14"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969820" y="2474844"/>
            <a:ext cx="2382981" cy="2382981"/>
          </a:xfrm>
          <a:prstGeom prst="ellipse">
            <a:avLst/>
          </a:prstGeom>
          <a:noFill/>
          <a:ln w="76200" cap="flat" cmpd="sng" algn="ctr">
            <a:solidFill>
              <a:schemeClr val="accent2">
                <a:lumMod val="75000"/>
              </a:schemeClr>
            </a:solid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sp>
        <p:nvSpPr>
          <p:cNvPr id="5" name="椭圆 4"/>
          <p:cNvSpPr/>
          <p:nvPr/>
        </p:nvSpPr>
        <p:spPr>
          <a:xfrm>
            <a:off x="5062761" y="2567785"/>
            <a:ext cx="2197099" cy="2197099"/>
          </a:xfrm>
          <a:prstGeom prst="ellipse">
            <a:avLst/>
          </a:prstGeom>
          <a:solidFill>
            <a:schemeClr val="tx2"/>
          </a:solidFill>
          <a:ln w="12700" cap="flat" cmpd="sng" algn="ctr">
            <a:noFill/>
            <a:prstDash val="solid"/>
          </a:ln>
          <a:effectLst/>
        </p:spPr>
        <p:txBody>
          <a:bodyPr rtlCol="0" anchor="ctr"/>
          <a:lstStyle/>
          <a:p>
            <a:pPr algn="ctr">
              <a:defRPr/>
            </a:pPr>
            <a:endParaRPr lang="zh-CN" altLang="en-US" kern="0">
              <a:solidFill>
                <a:sysClr val="window" lastClr="FFFFFF"/>
              </a:solidFill>
              <a:latin typeface="Calibri" panose="020F0502020204030204"/>
              <a:ea typeface="宋体" panose="02010600030101010101" pitchFamily="2" charset="-122"/>
            </a:endParaRPr>
          </a:p>
        </p:txBody>
      </p:sp>
      <p:cxnSp>
        <p:nvCxnSpPr>
          <p:cNvPr id="6" name="直接连接符 5"/>
          <p:cNvCxnSpPr/>
          <p:nvPr/>
        </p:nvCxnSpPr>
        <p:spPr>
          <a:xfrm>
            <a:off x="6161311" y="1970663"/>
            <a:ext cx="0" cy="745277"/>
          </a:xfrm>
          <a:prstGeom prst="line">
            <a:avLst/>
          </a:prstGeom>
          <a:solidFill>
            <a:srgbClr val="FFFFFF"/>
          </a:solidFill>
          <a:ln w="63500" cap="flat" cmpd="sng" algn="ctr">
            <a:solidFill>
              <a:schemeClr val="tx1">
                <a:lumMod val="75000"/>
                <a:lumOff val="25000"/>
              </a:schemeClr>
            </a:solidFill>
            <a:prstDash val="solid"/>
            <a:headEnd type="arrow"/>
          </a:ln>
          <a:effectLst/>
        </p:spPr>
      </p:cxnSp>
      <p:cxnSp>
        <p:nvCxnSpPr>
          <p:cNvPr id="7" name="直接连接符 6"/>
          <p:cNvCxnSpPr/>
          <p:nvPr/>
        </p:nvCxnSpPr>
        <p:spPr>
          <a:xfrm>
            <a:off x="6161311" y="4591525"/>
            <a:ext cx="0" cy="744000"/>
          </a:xfrm>
          <a:prstGeom prst="line">
            <a:avLst/>
          </a:prstGeom>
          <a:solidFill>
            <a:srgbClr val="FFFFFF"/>
          </a:solidFill>
          <a:ln w="63500" cap="flat" cmpd="sng" algn="ctr">
            <a:solidFill>
              <a:schemeClr val="tx1">
                <a:lumMod val="75000"/>
                <a:lumOff val="25000"/>
              </a:schemeClr>
            </a:solidFill>
            <a:prstDash val="solid"/>
            <a:tailEnd type="arrow"/>
          </a:ln>
          <a:effectLst/>
        </p:spPr>
      </p:cxnSp>
      <p:cxnSp>
        <p:nvCxnSpPr>
          <p:cNvPr id="8" name="直接连接符 7"/>
          <p:cNvCxnSpPr/>
          <p:nvPr/>
        </p:nvCxnSpPr>
        <p:spPr>
          <a:xfrm rot="5400000">
            <a:off x="7493416" y="3294335"/>
            <a:ext cx="0" cy="744000"/>
          </a:xfrm>
          <a:prstGeom prst="line">
            <a:avLst/>
          </a:prstGeom>
          <a:solidFill>
            <a:srgbClr val="FFFFFF"/>
          </a:solidFill>
          <a:ln w="63500" cap="flat" cmpd="sng" algn="ctr">
            <a:solidFill>
              <a:schemeClr val="tx1">
                <a:lumMod val="75000"/>
                <a:lumOff val="25000"/>
              </a:schemeClr>
            </a:solidFill>
            <a:prstDash val="solid"/>
            <a:headEnd type="arrow"/>
          </a:ln>
          <a:effectLst/>
        </p:spPr>
      </p:cxnSp>
      <p:cxnSp>
        <p:nvCxnSpPr>
          <p:cNvPr id="9" name="直接连接符 8"/>
          <p:cNvCxnSpPr/>
          <p:nvPr/>
        </p:nvCxnSpPr>
        <p:spPr>
          <a:xfrm rot="5400000">
            <a:off x="4827232" y="3294335"/>
            <a:ext cx="0" cy="744000"/>
          </a:xfrm>
          <a:prstGeom prst="line">
            <a:avLst/>
          </a:prstGeom>
          <a:solidFill>
            <a:srgbClr val="FFFFFF"/>
          </a:solidFill>
          <a:ln w="63500" cap="flat" cmpd="sng" algn="ctr">
            <a:solidFill>
              <a:schemeClr val="tx1">
                <a:lumMod val="75000"/>
                <a:lumOff val="25000"/>
              </a:schemeClr>
            </a:solidFill>
            <a:prstDash val="solid"/>
            <a:tailEnd type="arrow"/>
          </a:ln>
          <a:effectLst/>
        </p:spPr>
      </p:cxnSp>
      <p:sp>
        <p:nvSpPr>
          <p:cNvPr id="10" name="TextBox 34"/>
          <p:cNvSpPr txBox="1"/>
          <p:nvPr/>
        </p:nvSpPr>
        <p:spPr>
          <a:xfrm>
            <a:off x="6975078" y="1220756"/>
            <a:ext cx="2834637" cy="287323"/>
          </a:xfrm>
          <a:prstGeom prst="rect">
            <a:avLst/>
          </a:prstGeom>
          <a:noFill/>
        </p:spPr>
        <p:txBody>
          <a:bodyPr wrap="square" lIns="0" tIns="0" rIns="0" bIns="0" rtlCol="0">
            <a:spAutoFit/>
          </a:bodyPr>
          <a:lstStyle/>
          <a:p>
            <a:pP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TextBox 35"/>
          <p:cNvSpPr txBox="1"/>
          <p:nvPr/>
        </p:nvSpPr>
        <p:spPr>
          <a:xfrm>
            <a:off x="6975078" y="1675933"/>
            <a:ext cx="3928588" cy="463012"/>
          </a:xfrm>
          <a:prstGeom prst="rect">
            <a:avLst/>
          </a:prstGeom>
          <a:noFill/>
        </p:spPr>
        <p:txBody>
          <a:bodyPr wrap="square" lIns="0" tIns="0" rIns="0" bIns="0" rtlCol="0">
            <a:spAutoFit/>
          </a:bodyPr>
          <a:lstStyle/>
          <a:p>
            <a:pPr>
              <a:lnSpc>
                <a:spcPts val="1865"/>
              </a:lnSpc>
              <a:defRPr/>
            </a:pP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详写内容</a:t>
            </a:r>
            <a:r>
              <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rPr>
              <a:t>……</a:t>
            </a: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12" name="TextBox 36"/>
          <p:cNvSpPr txBox="1"/>
          <p:nvPr/>
        </p:nvSpPr>
        <p:spPr>
          <a:xfrm>
            <a:off x="5842185" y="1306070"/>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3" name="TextBox 37"/>
          <p:cNvSpPr txBox="1"/>
          <p:nvPr/>
        </p:nvSpPr>
        <p:spPr>
          <a:xfrm>
            <a:off x="7961427" y="3420115"/>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TextBox 38"/>
          <p:cNvSpPr txBox="1"/>
          <p:nvPr/>
        </p:nvSpPr>
        <p:spPr>
          <a:xfrm>
            <a:off x="9051097" y="3071703"/>
            <a:ext cx="1852568" cy="287323"/>
          </a:xfrm>
          <a:prstGeom prst="rect">
            <a:avLst/>
          </a:prstGeom>
          <a:noFill/>
        </p:spPr>
        <p:txBody>
          <a:bodyPr wrap="square" lIns="0" tIns="0" rIns="0" bIns="0" rtlCol="0">
            <a:spAutoFit/>
          </a:bodyPr>
          <a:lstStyle/>
          <a:p>
            <a:pP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39"/>
          <p:cNvSpPr txBox="1"/>
          <p:nvPr/>
        </p:nvSpPr>
        <p:spPr>
          <a:xfrm>
            <a:off x="9051099" y="3480167"/>
            <a:ext cx="1852568" cy="1218282"/>
          </a:xfrm>
          <a:prstGeom prst="rect">
            <a:avLst/>
          </a:prstGeom>
          <a:noFill/>
        </p:spPr>
        <p:txBody>
          <a:bodyPr wrap="square" lIns="0" tIns="0" rIns="0" bIns="0" rtlCol="0">
            <a:spAutoFit/>
          </a:bodyPr>
          <a:lstStyle>
            <a:defPPr>
              <a:defRPr lang="zh-CN"/>
            </a:defPPr>
            <a:lvl1pPr>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just">
              <a:lnSpc>
                <a:spcPts val="1865"/>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16" name="TextBox 40"/>
          <p:cNvSpPr txBox="1"/>
          <p:nvPr/>
        </p:nvSpPr>
        <p:spPr>
          <a:xfrm>
            <a:off x="5842185" y="5446358"/>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TextBox 41"/>
          <p:cNvSpPr txBox="1"/>
          <p:nvPr/>
        </p:nvSpPr>
        <p:spPr>
          <a:xfrm>
            <a:off x="3780037" y="3420115"/>
            <a:ext cx="638252" cy="492443"/>
          </a:xfrm>
          <a:prstGeom prst="rect">
            <a:avLst/>
          </a:prstGeom>
          <a:noFill/>
        </p:spPr>
        <p:txBody>
          <a:bodyPr wrap="square" lIns="0" tIns="0" rIns="0" bIns="0" rtlCol="0">
            <a:spAutoFit/>
          </a:bodyPr>
          <a:lstStyle/>
          <a:p>
            <a:pPr algn="ctr">
              <a:defRPr/>
            </a:pPr>
            <a:r>
              <a:rPr lang="en-US" altLang="zh-CN" sz="3200" b="1" kern="0" dirty="0">
                <a:solidFill>
                  <a:schemeClr val="tx1">
                    <a:lumMod val="75000"/>
                    <a:lumOff val="25000"/>
                  </a:schemeClr>
                </a:solidFill>
                <a:latin typeface="微软雅黑" panose="020B0503020204020204" pitchFamily="34" charset="-122"/>
                <a:ea typeface="微软雅黑" panose="020B0503020204020204" pitchFamily="34" charset="-122"/>
              </a:rPr>
              <a:t>04</a:t>
            </a:r>
            <a:endParaRPr lang="zh-CN" altLang="en-US" sz="32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6827771" y="1220755"/>
            <a:ext cx="0" cy="1122547"/>
          </a:xfrm>
          <a:prstGeom prst="line">
            <a:avLst/>
          </a:prstGeom>
          <a:noFill/>
          <a:ln w="9525" cap="flat" cmpd="sng" algn="ctr">
            <a:solidFill>
              <a:sysClr val="window" lastClr="FFFFFF">
                <a:lumMod val="65000"/>
              </a:sysClr>
            </a:solidFill>
            <a:prstDash val="solid"/>
          </a:ln>
          <a:effectLst/>
        </p:spPr>
      </p:cxnSp>
      <p:cxnSp>
        <p:nvCxnSpPr>
          <p:cNvPr id="19" name="直接连接符 18"/>
          <p:cNvCxnSpPr>
            <a:stCxn id="12" idx="3"/>
          </p:cNvCxnSpPr>
          <p:nvPr/>
        </p:nvCxnSpPr>
        <p:spPr>
          <a:xfrm>
            <a:off x="6480437" y="1552292"/>
            <a:ext cx="352948" cy="1"/>
          </a:xfrm>
          <a:prstGeom prst="line">
            <a:avLst/>
          </a:prstGeom>
          <a:noFill/>
          <a:ln w="9525" cap="flat" cmpd="sng" algn="ctr">
            <a:solidFill>
              <a:sysClr val="window" lastClr="FFFFFF">
                <a:lumMod val="65000"/>
              </a:sysClr>
            </a:solidFill>
            <a:prstDash val="solid"/>
            <a:headEnd type="oval"/>
          </a:ln>
          <a:effectLst/>
        </p:spPr>
      </p:cxnSp>
      <p:cxnSp>
        <p:nvCxnSpPr>
          <p:cNvPr id="20" name="直接连接符 19"/>
          <p:cNvCxnSpPr/>
          <p:nvPr/>
        </p:nvCxnSpPr>
        <p:spPr>
          <a:xfrm>
            <a:off x="8929717" y="3092207"/>
            <a:ext cx="0" cy="1584869"/>
          </a:xfrm>
          <a:prstGeom prst="line">
            <a:avLst/>
          </a:prstGeom>
          <a:noFill/>
          <a:ln w="9525" cap="flat" cmpd="sng" algn="ctr">
            <a:solidFill>
              <a:sysClr val="window" lastClr="FFFFFF">
                <a:lumMod val="65000"/>
              </a:sysClr>
            </a:solidFill>
            <a:prstDash val="solid"/>
          </a:ln>
          <a:effectLst/>
        </p:spPr>
      </p:cxnSp>
      <p:cxnSp>
        <p:nvCxnSpPr>
          <p:cNvPr id="21" name="直接连接符 20"/>
          <p:cNvCxnSpPr/>
          <p:nvPr/>
        </p:nvCxnSpPr>
        <p:spPr>
          <a:xfrm>
            <a:off x="8582382" y="3637015"/>
            <a:ext cx="352949" cy="0"/>
          </a:xfrm>
          <a:prstGeom prst="line">
            <a:avLst/>
          </a:prstGeom>
          <a:noFill/>
          <a:ln w="9525" cap="flat" cmpd="sng" algn="ctr">
            <a:solidFill>
              <a:sysClr val="window" lastClr="FFFFFF">
                <a:lumMod val="65000"/>
              </a:sysClr>
            </a:solidFill>
            <a:prstDash val="solid"/>
            <a:headEnd type="oval"/>
          </a:ln>
          <a:effectLst/>
        </p:spPr>
      </p:cxnSp>
      <p:cxnSp>
        <p:nvCxnSpPr>
          <p:cNvPr id="22" name="直接连接符 21"/>
          <p:cNvCxnSpPr/>
          <p:nvPr/>
        </p:nvCxnSpPr>
        <p:spPr>
          <a:xfrm>
            <a:off x="5433817" y="5074357"/>
            <a:ext cx="0" cy="1063251"/>
          </a:xfrm>
          <a:prstGeom prst="line">
            <a:avLst/>
          </a:prstGeom>
          <a:noFill/>
          <a:ln w="9525" cap="flat" cmpd="sng" algn="ctr">
            <a:solidFill>
              <a:sysClr val="window" lastClr="FFFFFF">
                <a:lumMod val="65000"/>
              </a:sysClr>
            </a:solidFill>
            <a:prstDash val="solid"/>
          </a:ln>
          <a:effectLst/>
        </p:spPr>
      </p:cxnSp>
      <p:cxnSp>
        <p:nvCxnSpPr>
          <p:cNvPr id="23" name="直接连接符 22"/>
          <p:cNvCxnSpPr/>
          <p:nvPr/>
        </p:nvCxnSpPr>
        <p:spPr>
          <a:xfrm flipH="1">
            <a:off x="5433818" y="5692579"/>
            <a:ext cx="352949" cy="0"/>
          </a:xfrm>
          <a:prstGeom prst="line">
            <a:avLst/>
          </a:prstGeom>
          <a:noFill/>
          <a:ln w="9525" cap="flat" cmpd="sng" algn="ctr">
            <a:solidFill>
              <a:sysClr val="window" lastClr="FFFFFF">
                <a:lumMod val="65000"/>
              </a:sysClr>
            </a:solidFill>
            <a:prstDash val="solid"/>
            <a:headEnd type="oval"/>
          </a:ln>
          <a:effectLst/>
        </p:spPr>
      </p:cxnSp>
      <p:sp>
        <p:nvSpPr>
          <p:cNvPr id="24" name="TextBox 48"/>
          <p:cNvSpPr txBox="1"/>
          <p:nvPr/>
        </p:nvSpPr>
        <p:spPr>
          <a:xfrm>
            <a:off x="3444645" y="5032387"/>
            <a:ext cx="1852568" cy="287323"/>
          </a:xfrm>
          <a:prstGeom prst="rect">
            <a:avLst/>
          </a:prstGeom>
          <a:noFill/>
        </p:spPr>
        <p:txBody>
          <a:bodyPr wrap="square" lIns="0" tIns="0" rIns="0" bIns="0" rtlCol="0">
            <a:spAutoFit/>
          </a:bodyPr>
          <a:lstStyle/>
          <a:p>
            <a:pPr algn="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TextBox 49"/>
          <p:cNvSpPr txBox="1"/>
          <p:nvPr/>
        </p:nvSpPr>
        <p:spPr>
          <a:xfrm>
            <a:off x="1391477" y="5487565"/>
            <a:ext cx="3887264" cy="463012"/>
          </a:xfrm>
          <a:prstGeom prst="rect">
            <a:avLst/>
          </a:prstGeom>
          <a:noFill/>
        </p:spPr>
        <p:txBody>
          <a:bodyPr wrap="square" lIns="0" tIns="0" rIns="0" bIns="0" rtlCol="0">
            <a:spAutoFit/>
          </a:bodyPr>
          <a:lstStyle/>
          <a:p>
            <a:pPr>
              <a:lnSpc>
                <a:spcPts val="1865"/>
              </a:lnSpc>
              <a:defRPr/>
            </a:pP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详写内容</a:t>
            </a:r>
            <a:r>
              <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rPr>
              <a:t>……</a:t>
            </a:r>
            <a:r>
              <a:rPr lang="zh-CN" altLang="en-US" sz="1200" kern="0" dirty="0">
                <a:solidFill>
                  <a:srgbClr val="000000">
                    <a:lumMod val="65000"/>
                    <a:lumOff val="35000"/>
                  </a:srgb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200" kern="0" dirty="0">
              <a:solidFill>
                <a:srgbClr val="000000">
                  <a:lumMod val="65000"/>
                  <a:lumOff val="35000"/>
                </a:srgbClr>
              </a:solidFill>
              <a:latin typeface="微软雅黑" panose="020B0503020204020204" pitchFamily="34" charset="-122"/>
              <a:ea typeface="微软雅黑" panose="020B0503020204020204" pitchFamily="34" charset="-122"/>
            </a:endParaRPr>
          </a:p>
        </p:txBody>
      </p:sp>
      <p:cxnSp>
        <p:nvCxnSpPr>
          <p:cNvPr id="26" name="直接连接符 25"/>
          <p:cNvCxnSpPr/>
          <p:nvPr/>
        </p:nvCxnSpPr>
        <p:spPr>
          <a:xfrm>
            <a:off x="3392359" y="2567786"/>
            <a:ext cx="0" cy="1680517"/>
          </a:xfrm>
          <a:prstGeom prst="line">
            <a:avLst/>
          </a:prstGeom>
          <a:noFill/>
          <a:ln w="9525" cap="flat" cmpd="sng" algn="ctr">
            <a:solidFill>
              <a:sysClr val="window" lastClr="FFFFFF">
                <a:lumMod val="65000"/>
              </a:sysClr>
            </a:solidFill>
            <a:prstDash val="solid"/>
          </a:ln>
          <a:effectLst/>
        </p:spPr>
      </p:cxnSp>
      <p:cxnSp>
        <p:nvCxnSpPr>
          <p:cNvPr id="27" name="直接连接符 26"/>
          <p:cNvCxnSpPr/>
          <p:nvPr/>
        </p:nvCxnSpPr>
        <p:spPr>
          <a:xfrm flipH="1">
            <a:off x="3392359" y="3637015"/>
            <a:ext cx="352949" cy="0"/>
          </a:xfrm>
          <a:prstGeom prst="line">
            <a:avLst/>
          </a:prstGeom>
          <a:noFill/>
          <a:ln w="9525" cap="flat" cmpd="sng" algn="ctr">
            <a:solidFill>
              <a:sysClr val="window" lastClr="FFFFFF">
                <a:lumMod val="65000"/>
              </a:sysClr>
            </a:solidFill>
            <a:prstDash val="solid"/>
            <a:headEnd type="oval"/>
          </a:ln>
          <a:effectLst/>
        </p:spPr>
      </p:cxnSp>
      <p:sp>
        <p:nvSpPr>
          <p:cNvPr id="28" name="TextBox 52"/>
          <p:cNvSpPr txBox="1"/>
          <p:nvPr/>
        </p:nvSpPr>
        <p:spPr>
          <a:xfrm>
            <a:off x="1391477" y="2583320"/>
            <a:ext cx="1852568" cy="287323"/>
          </a:xfrm>
          <a:prstGeom prst="rect">
            <a:avLst/>
          </a:prstGeom>
          <a:noFill/>
        </p:spPr>
        <p:txBody>
          <a:bodyPr wrap="square" lIns="0" tIns="0" rIns="0" bIns="0" rtlCol="0">
            <a:spAutoFit/>
          </a:bodyPr>
          <a:lstStyle/>
          <a:p>
            <a:pPr algn="r">
              <a:defRPr/>
            </a:pPr>
            <a:r>
              <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rPr>
              <a:t>概述性文字观点</a:t>
            </a:r>
            <a:endParaRPr lang="zh-CN" altLang="en-US" sz="1865"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TextBox 53"/>
          <p:cNvSpPr txBox="1"/>
          <p:nvPr/>
        </p:nvSpPr>
        <p:spPr>
          <a:xfrm>
            <a:off x="1391477" y="3079299"/>
            <a:ext cx="1834096" cy="121828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nSpc>
                <a:spcPts val="1865"/>
              </a:lnSpc>
              <a:defRPr/>
            </a:pPr>
            <a:r>
              <a:rPr lang="zh-CN" altLang="en-US" sz="1200" kern="0" dirty="0">
                <a:solidFill>
                  <a:srgbClr val="000000">
                    <a:lumMod val="65000"/>
                    <a:lumOff val="35000"/>
                  </a:srgbClr>
                </a:solidFill>
              </a:rPr>
              <a:t>详写内容</a:t>
            </a:r>
            <a:r>
              <a:rPr lang="en-US" altLang="zh-CN" sz="1200" kern="0" dirty="0">
                <a:solidFill>
                  <a:srgbClr val="000000">
                    <a:lumMod val="65000"/>
                    <a:lumOff val="35000"/>
                  </a:srgbClr>
                </a:solidFill>
              </a:rPr>
              <a:t>……</a:t>
            </a:r>
            <a:r>
              <a:rPr lang="zh-CN" altLang="en-US" sz="1200" kern="0" dirty="0">
                <a:solidFill>
                  <a:srgbClr val="000000">
                    <a:lumMod val="65000"/>
                    <a:lumOff val="35000"/>
                  </a:srgbClr>
                </a:solidFill>
              </a:rPr>
              <a:t>点击输入本栏的具体文字，简明扼要的说明分项内容，此为概念图解，请根据您的具体内容酌情修改</a:t>
            </a:r>
            <a:endParaRPr lang="en-US" altLang="zh-CN" sz="1200" kern="0" dirty="0">
              <a:solidFill>
                <a:srgbClr val="000000">
                  <a:lumMod val="65000"/>
                  <a:lumOff val="35000"/>
                </a:srgbClr>
              </a:solidFill>
            </a:endParaRPr>
          </a:p>
        </p:txBody>
      </p:sp>
      <p:sp>
        <p:nvSpPr>
          <p:cNvPr id="30" name="Freeform 5"/>
          <p:cNvSpPr>
            <a:spLocks noEditPoints="1"/>
          </p:cNvSpPr>
          <p:nvPr/>
        </p:nvSpPr>
        <p:spPr bwMode="auto">
          <a:xfrm>
            <a:off x="5637343" y="2895849"/>
            <a:ext cx="1047939" cy="1540971"/>
          </a:xfrm>
          <a:custGeom>
            <a:avLst/>
            <a:gdLst>
              <a:gd name="T0" fmla="*/ 101 w 301"/>
              <a:gd name="T1" fmla="*/ 414 h 445"/>
              <a:gd name="T2" fmla="*/ 200 w 301"/>
              <a:gd name="T3" fmla="*/ 414 h 445"/>
              <a:gd name="T4" fmla="*/ 301 w 301"/>
              <a:gd name="T5" fmla="*/ 147 h 445"/>
              <a:gd name="T6" fmla="*/ 236 w 301"/>
              <a:gd name="T7" fmla="*/ 300 h 445"/>
              <a:gd name="T8" fmla="*/ 205 w 301"/>
              <a:gd name="T9" fmla="*/ 349 h 445"/>
              <a:gd name="T10" fmla="*/ 64 w 301"/>
              <a:gd name="T11" fmla="*/ 300 h 445"/>
              <a:gd name="T12" fmla="*/ 0 w 301"/>
              <a:gd name="T13" fmla="*/ 147 h 445"/>
              <a:gd name="T14" fmla="*/ 108 w 301"/>
              <a:gd name="T15" fmla="*/ 421 h 445"/>
              <a:gd name="T16" fmla="*/ 101 w 301"/>
              <a:gd name="T17" fmla="*/ 413 h 445"/>
              <a:gd name="T18" fmla="*/ 200 w 301"/>
              <a:gd name="T19" fmla="*/ 413 h 445"/>
              <a:gd name="T20" fmla="*/ 192 w 301"/>
              <a:gd name="T21" fmla="*/ 421 h 445"/>
              <a:gd name="T22" fmla="*/ 194 w 301"/>
              <a:gd name="T23" fmla="*/ 152 h 445"/>
              <a:gd name="T24" fmla="*/ 207 w 301"/>
              <a:gd name="T25" fmla="*/ 168 h 445"/>
              <a:gd name="T26" fmla="*/ 211 w 301"/>
              <a:gd name="T27" fmla="*/ 162 h 445"/>
              <a:gd name="T28" fmla="*/ 211 w 301"/>
              <a:gd name="T29" fmla="*/ 150 h 445"/>
              <a:gd name="T30" fmla="*/ 204 w 301"/>
              <a:gd name="T31" fmla="*/ 136 h 445"/>
              <a:gd name="T32" fmla="*/ 221 w 301"/>
              <a:gd name="T33" fmla="*/ 159 h 445"/>
              <a:gd name="T34" fmla="*/ 227 w 301"/>
              <a:gd name="T35" fmla="*/ 168 h 445"/>
              <a:gd name="T36" fmla="*/ 240 w 301"/>
              <a:gd name="T37" fmla="*/ 168 h 445"/>
              <a:gd name="T38" fmla="*/ 236 w 301"/>
              <a:gd name="T39" fmla="*/ 175 h 445"/>
              <a:gd name="T40" fmla="*/ 167 w 301"/>
              <a:gd name="T41" fmla="*/ 327 h 445"/>
              <a:gd name="T42" fmla="*/ 222 w 301"/>
              <a:gd name="T43" fmla="*/ 267 h 445"/>
              <a:gd name="T44" fmla="*/ 241 w 301"/>
              <a:gd name="T45" fmla="*/ 59 h 445"/>
              <a:gd name="T46" fmla="*/ 22 w 301"/>
              <a:gd name="T47" fmla="*/ 147 h 445"/>
              <a:gd name="T48" fmla="*/ 86 w 301"/>
              <a:gd name="T49" fmla="*/ 298 h 445"/>
              <a:gd name="T50" fmla="*/ 132 w 301"/>
              <a:gd name="T51" fmla="*/ 317 h 445"/>
              <a:gd name="T52" fmla="*/ 67 w 301"/>
              <a:gd name="T53" fmla="*/ 172 h 445"/>
              <a:gd name="T54" fmla="*/ 80 w 301"/>
              <a:gd name="T55" fmla="*/ 149 h 445"/>
              <a:gd name="T56" fmla="*/ 93 w 301"/>
              <a:gd name="T57" fmla="*/ 143 h 445"/>
              <a:gd name="T58" fmla="*/ 92 w 301"/>
              <a:gd name="T59" fmla="*/ 173 h 445"/>
              <a:gd name="T60" fmla="*/ 103 w 301"/>
              <a:gd name="T61" fmla="*/ 166 h 445"/>
              <a:gd name="T62" fmla="*/ 126 w 301"/>
              <a:gd name="T63" fmla="*/ 135 h 445"/>
              <a:gd name="T64" fmla="*/ 139 w 301"/>
              <a:gd name="T65" fmla="*/ 107 h 445"/>
              <a:gd name="T66" fmla="*/ 146 w 301"/>
              <a:gd name="T67" fmla="*/ 171 h 445"/>
              <a:gd name="T68" fmla="*/ 148 w 301"/>
              <a:gd name="T69" fmla="*/ 159 h 445"/>
              <a:gd name="T70" fmla="*/ 152 w 301"/>
              <a:gd name="T71" fmla="*/ 142 h 445"/>
              <a:gd name="T72" fmla="*/ 180 w 301"/>
              <a:gd name="T73" fmla="*/ 143 h 445"/>
              <a:gd name="T74" fmla="*/ 167 w 301"/>
              <a:gd name="T75" fmla="*/ 169 h 445"/>
              <a:gd name="T76" fmla="*/ 186 w 301"/>
              <a:gd name="T77" fmla="*/ 167 h 445"/>
              <a:gd name="T78" fmla="*/ 229 w 301"/>
              <a:gd name="T79" fmla="*/ 176 h 445"/>
              <a:gd name="T80" fmla="*/ 217 w 301"/>
              <a:gd name="T81" fmla="*/ 170 h 445"/>
              <a:gd name="T82" fmla="*/ 175 w 301"/>
              <a:gd name="T83" fmla="*/ 179 h 445"/>
              <a:gd name="T84" fmla="*/ 137 w 301"/>
              <a:gd name="T85" fmla="*/ 176 h 445"/>
              <a:gd name="T86" fmla="*/ 124 w 301"/>
              <a:gd name="T87" fmla="*/ 180 h 445"/>
              <a:gd name="T88" fmla="*/ 106 w 301"/>
              <a:gd name="T89" fmla="*/ 174 h 445"/>
              <a:gd name="T90" fmla="*/ 80 w 301"/>
              <a:gd name="T91" fmla="*/ 167 h 445"/>
              <a:gd name="T92" fmla="*/ 72 w 301"/>
              <a:gd name="T93" fmla="*/ 169 h 445"/>
              <a:gd name="T94" fmla="*/ 161 w 301"/>
              <a:gd name="T95" fmla="*/ 327 h 445"/>
              <a:gd name="T96" fmla="*/ 111 w 301"/>
              <a:gd name="T97" fmla="*/ 166 h 445"/>
              <a:gd name="T98" fmla="*/ 118 w 301"/>
              <a:gd name="T99" fmla="*/ 172 h 445"/>
              <a:gd name="T100" fmla="*/ 128 w 301"/>
              <a:gd name="T101" fmla="*/ 145 h 445"/>
              <a:gd name="T102" fmla="*/ 111 w 301"/>
              <a:gd name="T103" fmla="*/ 157 h 445"/>
              <a:gd name="T104" fmla="*/ 167 w 301"/>
              <a:gd name="T105" fmla="*/ 158 h 445"/>
              <a:gd name="T106" fmla="*/ 170 w 301"/>
              <a:gd name="T107" fmla="*/ 144 h 445"/>
              <a:gd name="T108" fmla="*/ 157 w 301"/>
              <a:gd name="T109" fmla="*/ 152 h 445"/>
              <a:gd name="T110" fmla="*/ 159 w 301"/>
              <a:gd name="T111" fmla="*/ 165 h 445"/>
              <a:gd name="T112" fmla="*/ 130 w 301"/>
              <a:gd name="T113" fmla="*/ 428 h 445"/>
              <a:gd name="T114" fmla="*/ 170 w 301"/>
              <a:gd name="T115" fmla="*/ 445 h 445"/>
              <a:gd name="T116" fmla="*/ 92 w 301"/>
              <a:gd name="T117" fmla="*/ 389 h 445"/>
              <a:gd name="T118" fmla="*/ 208 w 301"/>
              <a:gd name="T119" fmla="*/ 389 h 445"/>
              <a:gd name="T120" fmla="*/ 101 w 301"/>
              <a:gd name="T121" fmla="*/ 373 h 445"/>
              <a:gd name="T122" fmla="*/ 200 w 301"/>
              <a:gd name="T123" fmla="*/ 356 h 445"/>
              <a:gd name="T124" fmla="*/ 101 w 301"/>
              <a:gd name="T125" fmla="*/ 373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1" h="445">
                <a:moveTo>
                  <a:pt x="101" y="414"/>
                </a:moveTo>
                <a:cubicBezTo>
                  <a:pt x="101" y="414"/>
                  <a:pt x="101" y="414"/>
                  <a:pt x="101" y="414"/>
                </a:cubicBezTo>
                <a:cubicBezTo>
                  <a:pt x="101" y="414"/>
                  <a:pt x="101" y="414"/>
                  <a:pt x="101" y="414"/>
                </a:cubicBezTo>
                <a:close/>
                <a:moveTo>
                  <a:pt x="200" y="414"/>
                </a:moveTo>
                <a:cubicBezTo>
                  <a:pt x="200" y="414"/>
                  <a:pt x="200" y="414"/>
                  <a:pt x="200" y="414"/>
                </a:cubicBezTo>
                <a:cubicBezTo>
                  <a:pt x="200" y="414"/>
                  <a:pt x="200" y="414"/>
                  <a:pt x="200" y="414"/>
                </a:cubicBezTo>
                <a:close/>
                <a:moveTo>
                  <a:pt x="150" y="0"/>
                </a:moveTo>
                <a:cubicBezTo>
                  <a:pt x="192" y="0"/>
                  <a:pt x="229" y="17"/>
                  <a:pt x="257" y="43"/>
                </a:cubicBezTo>
                <a:cubicBezTo>
                  <a:pt x="284" y="69"/>
                  <a:pt x="301" y="106"/>
                  <a:pt x="301" y="147"/>
                </a:cubicBezTo>
                <a:cubicBezTo>
                  <a:pt x="301" y="197"/>
                  <a:pt x="284" y="218"/>
                  <a:pt x="266" y="239"/>
                </a:cubicBezTo>
                <a:cubicBezTo>
                  <a:pt x="258" y="249"/>
                  <a:pt x="249" y="260"/>
                  <a:pt x="243" y="275"/>
                </a:cubicBezTo>
                <a:cubicBezTo>
                  <a:pt x="238" y="286"/>
                  <a:pt x="237" y="294"/>
                  <a:pt x="236" y="300"/>
                </a:cubicBezTo>
                <a:cubicBezTo>
                  <a:pt x="235" y="313"/>
                  <a:pt x="234" y="323"/>
                  <a:pt x="213" y="346"/>
                </a:cubicBezTo>
                <a:cubicBezTo>
                  <a:pt x="211" y="348"/>
                  <a:pt x="208" y="349"/>
                  <a:pt x="205" y="349"/>
                </a:cubicBezTo>
                <a:cubicBezTo>
                  <a:pt x="205" y="349"/>
                  <a:pt x="205" y="349"/>
                  <a:pt x="205" y="349"/>
                </a:cubicBezTo>
                <a:cubicBezTo>
                  <a:pt x="95" y="349"/>
                  <a:pt x="95" y="349"/>
                  <a:pt x="95" y="349"/>
                </a:cubicBezTo>
                <a:cubicBezTo>
                  <a:pt x="92" y="349"/>
                  <a:pt x="89" y="348"/>
                  <a:pt x="86" y="345"/>
                </a:cubicBezTo>
                <a:cubicBezTo>
                  <a:pt x="67" y="323"/>
                  <a:pt x="65" y="313"/>
                  <a:pt x="64" y="300"/>
                </a:cubicBezTo>
                <a:cubicBezTo>
                  <a:pt x="63" y="294"/>
                  <a:pt x="63" y="286"/>
                  <a:pt x="58" y="275"/>
                </a:cubicBezTo>
                <a:cubicBezTo>
                  <a:pt x="52" y="260"/>
                  <a:pt x="43" y="249"/>
                  <a:pt x="34" y="239"/>
                </a:cubicBezTo>
                <a:cubicBezTo>
                  <a:pt x="17" y="218"/>
                  <a:pt x="0" y="197"/>
                  <a:pt x="0" y="147"/>
                </a:cubicBezTo>
                <a:cubicBezTo>
                  <a:pt x="0" y="106"/>
                  <a:pt x="17" y="69"/>
                  <a:pt x="44" y="43"/>
                </a:cubicBezTo>
                <a:cubicBezTo>
                  <a:pt x="71" y="17"/>
                  <a:pt x="109" y="0"/>
                  <a:pt x="150" y="0"/>
                </a:cubicBezTo>
                <a:close/>
                <a:moveTo>
                  <a:pt x="108" y="421"/>
                </a:moveTo>
                <a:cubicBezTo>
                  <a:pt x="104" y="421"/>
                  <a:pt x="101" y="418"/>
                  <a:pt x="101" y="414"/>
                </a:cubicBezTo>
                <a:cubicBezTo>
                  <a:pt x="101" y="413"/>
                  <a:pt x="101" y="413"/>
                  <a:pt x="101" y="413"/>
                </a:cubicBezTo>
                <a:cubicBezTo>
                  <a:pt x="101" y="413"/>
                  <a:pt x="101" y="413"/>
                  <a:pt x="101" y="413"/>
                </a:cubicBezTo>
                <a:cubicBezTo>
                  <a:pt x="101" y="408"/>
                  <a:pt x="104" y="404"/>
                  <a:pt x="108" y="404"/>
                </a:cubicBezTo>
                <a:cubicBezTo>
                  <a:pt x="192" y="404"/>
                  <a:pt x="192" y="404"/>
                  <a:pt x="192" y="404"/>
                </a:cubicBezTo>
                <a:cubicBezTo>
                  <a:pt x="196" y="404"/>
                  <a:pt x="200" y="408"/>
                  <a:pt x="200" y="413"/>
                </a:cubicBezTo>
                <a:cubicBezTo>
                  <a:pt x="200" y="413"/>
                  <a:pt x="200" y="413"/>
                  <a:pt x="200" y="414"/>
                </a:cubicBezTo>
                <a:cubicBezTo>
                  <a:pt x="200" y="414"/>
                  <a:pt x="200" y="414"/>
                  <a:pt x="200" y="414"/>
                </a:cubicBezTo>
                <a:cubicBezTo>
                  <a:pt x="199" y="418"/>
                  <a:pt x="196" y="421"/>
                  <a:pt x="192" y="421"/>
                </a:cubicBezTo>
                <a:cubicBezTo>
                  <a:pt x="108" y="421"/>
                  <a:pt x="108" y="421"/>
                  <a:pt x="108" y="421"/>
                </a:cubicBezTo>
                <a:close/>
                <a:moveTo>
                  <a:pt x="204" y="144"/>
                </a:moveTo>
                <a:cubicBezTo>
                  <a:pt x="199" y="144"/>
                  <a:pt x="195" y="147"/>
                  <a:pt x="194" y="152"/>
                </a:cubicBezTo>
                <a:cubicBezTo>
                  <a:pt x="193" y="154"/>
                  <a:pt x="192" y="156"/>
                  <a:pt x="192" y="157"/>
                </a:cubicBezTo>
                <a:cubicBezTo>
                  <a:pt x="193" y="159"/>
                  <a:pt x="193" y="161"/>
                  <a:pt x="194" y="163"/>
                </a:cubicBezTo>
                <a:cubicBezTo>
                  <a:pt x="196" y="166"/>
                  <a:pt x="200" y="168"/>
                  <a:pt x="207" y="168"/>
                </a:cubicBezTo>
                <a:cubicBezTo>
                  <a:pt x="209" y="168"/>
                  <a:pt x="210" y="165"/>
                  <a:pt x="211" y="162"/>
                </a:cubicBezTo>
                <a:cubicBezTo>
                  <a:pt x="211" y="162"/>
                  <a:pt x="211" y="162"/>
                  <a:pt x="211" y="162"/>
                </a:cubicBezTo>
                <a:cubicBezTo>
                  <a:pt x="211" y="162"/>
                  <a:pt x="211" y="162"/>
                  <a:pt x="211" y="162"/>
                </a:cubicBezTo>
                <a:cubicBezTo>
                  <a:pt x="212" y="161"/>
                  <a:pt x="212" y="159"/>
                  <a:pt x="212" y="158"/>
                </a:cubicBezTo>
                <a:cubicBezTo>
                  <a:pt x="212" y="157"/>
                  <a:pt x="212" y="156"/>
                  <a:pt x="212" y="154"/>
                </a:cubicBezTo>
                <a:cubicBezTo>
                  <a:pt x="211" y="153"/>
                  <a:pt x="211" y="151"/>
                  <a:pt x="211" y="150"/>
                </a:cubicBezTo>
                <a:cubicBezTo>
                  <a:pt x="209" y="147"/>
                  <a:pt x="207" y="144"/>
                  <a:pt x="204" y="144"/>
                </a:cubicBezTo>
                <a:close/>
                <a:moveTo>
                  <a:pt x="186" y="149"/>
                </a:moveTo>
                <a:cubicBezTo>
                  <a:pt x="189" y="141"/>
                  <a:pt x="195" y="136"/>
                  <a:pt x="204" y="136"/>
                </a:cubicBezTo>
                <a:cubicBezTo>
                  <a:pt x="208" y="136"/>
                  <a:pt x="213" y="138"/>
                  <a:pt x="215" y="141"/>
                </a:cubicBezTo>
                <a:cubicBezTo>
                  <a:pt x="218" y="130"/>
                  <a:pt x="225" y="134"/>
                  <a:pt x="226" y="139"/>
                </a:cubicBezTo>
                <a:cubicBezTo>
                  <a:pt x="227" y="143"/>
                  <a:pt x="219" y="153"/>
                  <a:pt x="221" y="159"/>
                </a:cubicBezTo>
                <a:cubicBezTo>
                  <a:pt x="221" y="160"/>
                  <a:pt x="221" y="162"/>
                  <a:pt x="222" y="163"/>
                </a:cubicBezTo>
                <a:cubicBezTo>
                  <a:pt x="223" y="164"/>
                  <a:pt x="223" y="165"/>
                  <a:pt x="224" y="166"/>
                </a:cubicBezTo>
                <a:cubicBezTo>
                  <a:pt x="225" y="167"/>
                  <a:pt x="226" y="168"/>
                  <a:pt x="227" y="168"/>
                </a:cubicBezTo>
                <a:cubicBezTo>
                  <a:pt x="228" y="168"/>
                  <a:pt x="230" y="168"/>
                  <a:pt x="231" y="168"/>
                </a:cubicBezTo>
                <a:cubicBezTo>
                  <a:pt x="232" y="168"/>
                  <a:pt x="233" y="167"/>
                  <a:pt x="234" y="167"/>
                </a:cubicBezTo>
                <a:cubicBezTo>
                  <a:pt x="236" y="166"/>
                  <a:pt x="238" y="166"/>
                  <a:pt x="240" y="168"/>
                </a:cubicBezTo>
                <a:cubicBezTo>
                  <a:pt x="241" y="171"/>
                  <a:pt x="240" y="173"/>
                  <a:pt x="238" y="174"/>
                </a:cubicBezTo>
                <a:cubicBezTo>
                  <a:pt x="238" y="174"/>
                  <a:pt x="237" y="175"/>
                  <a:pt x="237" y="175"/>
                </a:cubicBezTo>
                <a:cubicBezTo>
                  <a:pt x="236" y="175"/>
                  <a:pt x="236" y="175"/>
                  <a:pt x="236" y="175"/>
                </a:cubicBezTo>
                <a:cubicBezTo>
                  <a:pt x="234" y="179"/>
                  <a:pt x="231" y="183"/>
                  <a:pt x="229" y="186"/>
                </a:cubicBezTo>
                <a:cubicBezTo>
                  <a:pt x="201" y="228"/>
                  <a:pt x="173" y="273"/>
                  <a:pt x="167" y="320"/>
                </a:cubicBezTo>
                <a:cubicBezTo>
                  <a:pt x="167" y="322"/>
                  <a:pt x="167" y="325"/>
                  <a:pt x="167" y="327"/>
                </a:cubicBezTo>
                <a:cubicBezTo>
                  <a:pt x="200" y="327"/>
                  <a:pt x="200" y="327"/>
                  <a:pt x="200" y="327"/>
                </a:cubicBezTo>
                <a:cubicBezTo>
                  <a:pt x="212" y="312"/>
                  <a:pt x="213" y="306"/>
                  <a:pt x="214" y="298"/>
                </a:cubicBezTo>
                <a:cubicBezTo>
                  <a:pt x="215" y="290"/>
                  <a:pt x="216" y="281"/>
                  <a:pt x="222" y="267"/>
                </a:cubicBezTo>
                <a:cubicBezTo>
                  <a:pt x="229" y="249"/>
                  <a:pt x="239" y="236"/>
                  <a:pt x="249" y="225"/>
                </a:cubicBezTo>
                <a:cubicBezTo>
                  <a:pt x="264" y="207"/>
                  <a:pt x="278" y="189"/>
                  <a:pt x="278" y="147"/>
                </a:cubicBezTo>
                <a:cubicBezTo>
                  <a:pt x="278" y="112"/>
                  <a:pt x="264" y="81"/>
                  <a:pt x="241" y="59"/>
                </a:cubicBezTo>
                <a:cubicBezTo>
                  <a:pt x="218" y="37"/>
                  <a:pt x="186" y="23"/>
                  <a:pt x="150" y="23"/>
                </a:cubicBezTo>
                <a:cubicBezTo>
                  <a:pt x="115" y="23"/>
                  <a:pt x="83" y="37"/>
                  <a:pt x="60" y="59"/>
                </a:cubicBezTo>
                <a:cubicBezTo>
                  <a:pt x="36" y="81"/>
                  <a:pt x="22" y="112"/>
                  <a:pt x="22" y="147"/>
                </a:cubicBezTo>
                <a:cubicBezTo>
                  <a:pt x="22" y="189"/>
                  <a:pt x="37" y="207"/>
                  <a:pt x="51" y="225"/>
                </a:cubicBezTo>
                <a:cubicBezTo>
                  <a:pt x="61" y="236"/>
                  <a:pt x="71" y="249"/>
                  <a:pt x="79" y="267"/>
                </a:cubicBezTo>
                <a:cubicBezTo>
                  <a:pt x="85" y="281"/>
                  <a:pt x="86" y="290"/>
                  <a:pt x="86" y="298"/>
                </a:cubicBezTo>
                <a:cubicBezTo>
                  <a:pt x="87" y="306"/>
                  <a:pt x="88" y="312"/>
                  <a:pt x="100" y="327"/>
                </a:cubicBezTo>
                <a:cubicBezTo>
                  <a:pt x="133" y="327"/>
                  <a:pt x="133" y="327"/>
                  <a:pt x="133" y="327"/>
                </a:cubicBezTo>
                <a:cubicBezTo>
                  <a:pt x="133" y="324"/>
                  <a:pt x="133" y="320"/>
                  <a:pt x="132" y="317"/>
                </a:cubicBezTo>
                <a:cubicBezTo>
                  <a:pt x="129" y="293"/>
                  <a:pt x="121" y="270"/>
                  <a:pt x="110" y="246"/>
                </a:cubicBezTo>
                <a:cubicBezTo>
                  <a:pt x="100" y="224"/>
                  <a:pt x="87" y="202"/>
                  <a:pt x="74" y="182"/>
                </a:cubicBezTo>
                <a:cubicBezTo>
                  <a:pt x="71" y="179"/>
                  <a:pt x="69" y="175"/>
                  <a:pt x="67" y="172"/>
                </a:cubicBezTo>
                <a:cubicBezTo>
                  <a:pt x="65" y="172"/>
                  <a:pt x="64" y="172"/>
                  <a:pt x="63" y="170"/>
                </a:cubicBezTo>
                <a:cubicBezTo>
                  <a:pt x="61" y="168"/>
                  <a:pt x="62" y="166"/>
                  <a:pt x="64" y="164"/>
                </a:cubicBezTo>
                <a:cubicBezTo>
                  <a:pt x="73" y="157"/>
                  <a:pt x="77" y="154"/>
                  <a:pt x="80" y="149"/>
                </a:cubicBezTo>
                <a:cubicBezTo>
                  <a:pt x="81" y="142"/>
                  <a:pt x="83" y="137"/>
                  <a:pt x="84" y="135"/>
                </a:cubicBezTo>
                <a:cubicBezTo>
                  <a:pt x="84" y="135"/>
                  <a:pt x="89" y="128"/>
                  <a:pt x="93" y="136"/>
                </a:cubicBezTo>
                <a:cubicBezTo>
                  <a:pt x="94" y="137"/>
                  <a:pt x="94" y="140"/>
                  <a:pt x="93" y="143"/>
                </a:cubicBezTo>
                <a:cubicBezTo>
                  <a:pt x="92" y="145"/>
                  <a:pt x="91" y="148"/>
                  <a:pt x="89" y="152"/>
                </a:cubicBezTo>
                <a:cubicBezTo>
                  <a:pt x="88" y="159"/>
                  <a:pt x="88" y="164"/>
                  <a:pt x="89" y="167"/>
                </a:cubicBezTo>
                <a:cubicBezTo>
                  <a:pt x="89" y="172"/>
                  <a:pt x="91" y="172"/>
                  <a:pt x="92" y="173"/>
                </a:cubicBezTo>
                <a:cubicBezTo>
                  <a:pt x="94" y="173"/>
                  <a:pt x="97" y="170"/>
                  <a:pt x="101" y="168"/>
                </a:cubicBezTo>
                <a:cubicBezTo>
                  <a:pt x="101" y="167"/>
                  <a:pt x="101" y="167"/>
                  <a:pt x="101" y="167"/>
                </a:cubicBezTo>
                <a:cubicBezTo>
                  <a:pt x="102" y="167"/>
                  <a:pt x="102" y="166"/>
                  <a:pt x="103" y="166"/>
                </a:cubicBezTo>
                <a:cubicBezTo>
                  <a:pt x="102" y="163"/>
                  <a:pt x="102" y="159"/>
                  <a:pt x="103" y="155"/>
                </a:cubicBezTo>
                <a:cubicBezTo>
                  <a:pt x="105" y="143"/>
                  <a:pt x="111" y="137"/>
                  <a:pt x="117" y="135"/>
                </a:cubicBezTo>
                <a:cubicBezTo>
                  <a:pt x="120" y="134"/>
                  <a:pt x="123" y="134"/>
                  <a:pt x="126" y="135"/>
                </a:cubicBezTo>
                <a:cubicBezTo>
                  <a:pt x="128" y="136"/>
                  <a:pt x="131" y="137"/>
                  <a:pt x="133" y="139"/>
                </a:cubicBezTo>
                <a:cubicBezTo>
                  <a:pt x="133" y="139"/>
                  <a:pt x="133" y="139"/>
                  <a:pt x="133" y="139"/>
                </a:cubicBezTo>
                <a:cubicBezTo>
                  <a:pt x="134" y="127"/>
                  <a:pt x="137" y="115"/>
                  <a:pt x="139" y="107"/>
                </a:cubicBezTo>
                <a:cubicBezTo>
                  <a:pt x="142" y="96"/>
                  <a:pt x="155" y="95"/>
                  <a:pt x="148" y="119"/>
                </a:cubicBezTo>
                <a:cubicBezTo>
                  <a:pt x="146" y="128"/>
                  <a:pt x="142" y="137"/>
                  <a:pt x="141" y="147"/>
                </a:cubicBezTo>
                <a:cubicBezTo>
                  <a:pt x="141" y="151"/>
                  <a:pt x="139" y="172"/>
                  <a:pt x="146" y="171"/>
                </a:cubicBezTo>
                <a:cubicBezTo>
                  <a:pt x="147" y="170"/>
                  <a:pt x="148" y="170"/>
                  <a:pt x="148" y="170"/>
                </a:cubicBezTo>
                <a:cubicBezTo>
                  <a:pt x="149" y="170"/>
                  <a:pt x="150" y="169"/>
                  <a:pt x="151" y="169"/>
                </a:cubicBezTo>
                <a:cubicBezTo>
                  <a:pt x="150" y="166"/>
                  <a:pt x="149" y="163"/>
                  <a:pt x="148" y="159"/>
                </a:cubicBezTo>
                <a:cubicBezTo>
                  <a:pt x="148" y="156"/>
                  <a:pt x="148" y="153"/>
                  <a:pt x="149" y="150"/>
                </a:cubicBezTo>
                <a:cubicBezTo>
                  <a:pt x="148" y="150"/>
                  <a:pt x="148" y="150"/>
                  <a:pt x="148" y="150"/>
                </a:cubicBezTo>
                <a:cubicBezTo>
                  <a:pt x="149" y="147"/>
                  <a:pt x="150" y="144"/>
                  <a:pt x="152" y="142"/>
                </a:cubicBezTo>
                <a:cubicBezTo>
                  <a:pt x="155" y="138"/>
                  <a:pt x="158" y="135"/>
                  <a:pt x="163" y="135"/>
                </a:cubicBezTo>
                <a:cubicBezTo>
                  <a:pt x="168" y="134"/>
                  <a:pt x="172" y="135"/>
                  <a:pt x="175" y="137"/>
                </a:cubicBezTo>
                <a:cubicBezTo>
                  <a:pt x="177" y="138"/>
                  <a:pt x="179" y="141"/>
                  <a:pt x="180" y="143"/>
                </a:cubicBezTo>
                <a:cubicBezTo>
                  <a:pt x="181" y="146"/>
                  <a:pt x="181" y="149"/>
                  <a:pt x="181" y="152"/>
                </a:cubicBezTo>
                <a:cubicBezTo>
                  <a:pt x="180" y="156"/>
                  <a:pt x="177" y="161"/>
                  <a:pt x="173" y="164"/>
                </a:cubicBezTo>
                <a:cubicBezTo>
                  <a:pt x="171" y="166"/>
                  <a:pt x="169" y="168"/>
                  <a:pt x="167" y="169"/>
                </a:cubicBezTo>
                <a:cubicBezTo>
                  <a:pt x="170" y="170"/>
                  <a:pt x="173" y="171"/>
                  <a:pt x="175" y="171"/>
                </a:cubicBezTo>
                <a:cubicBezTo>
                  <a:pt x="180" y="171"/>
                  <a:pt x="183" y="170"/>
                  <a:pt x="187" y="167"/>
                </a:cubicBezTo>
                <a:cubicBezTo>
                  <a:pt x="187" y="167"/>
                  <a:pt x="187" y="167"/>
                  <a:pt x="186" y="167"/>
                </a:cubicBezTo>
                <a:cubicBezTo>
                  <a:pt x="185" y="164"/>
                  <a:pt x="184" y="161"/>
                  <a:pt x="184" y="158"/>
                </a:cubicBezTo>
                <a:cubicBezTo>
                  <a:pt x="184" y="155"/>
                  <a:pt x="185" y="151"/>
                  <a:pt x="186" y="149"/>
                </a:cubicBezTo>
                <a:close/>
                <a:moveTo>
                  <a:pt x="229" y="176"/>
                </a:moveTo>
                <a:cubicBezTo>
                  <a:pt x="228" y="177"/>
                  <a:pt x="227" y="176"/>
                  <a:pt x="226" y="176"/>
                </a:cubicBezTo>
                <a:cubicBezTo>
                  <a:pt x="223" y="176"/>
                  <a:pt x="220" y="174"/>
                  <a:pt x="218" y="171"/>
                </a:cubicBezTo>
                <a:cubicBezTo>
                  <a:pt x="217" y="171"/>
                  <a:pt x="217" y="171"/>
                  <a:pt x="217" y="170"/>
                </a:cubicBezTo>
                <a:cubicBezTo>
                  <a:pt x="215" y="174"/>
                  <a:pt x="212" y="176"/>
                  <a:pt x="208" y="176"/>
                </a:cubicBezTo>
                <a:cubicBezTo>
                  <a:pt x="201" y="177"/>
                  <a:pt x="196" y="176"/>
                  <a:pt x="193" y="173"/>
                </a:cubicBezTo>
                <a:cubicBezTo>
                  <a:pt x="188" y="178"/>
                  <a:pt x="182" y="179"/>
                  <a:pt x="175" y="179"/>
                </a:cubicBezTo>
                <a:cubicBezTo>
                  <a:pt x="169" y="179"/>
                  <a:pt x="163" y="177"/>
                  <a:pt x="158" y="175"/>
                </a:cubicBezTo>
                <a:cubicBezTo>
                  <a:pt x="156" y="176"/>
                  <a:pt x="153" y="177"/>
                  <a:pt x="151" y="178"/>
                </a:cubicBezTo>
                <a:cubicBezTo>
                  <a:pt x="146" y="180"/>
                  <a:pt x="140" y="179"/>
                  <a:pt x="137" y="176"/>
                </a:cubicBezTo>
                <a:cubicBezTo>
                  <a:pt x="137" y="176"/>
                  <a:pt x="137" y="176"/>
                  <a:pt x="137" y="176"/>
                </a:cubicBezTo>
                <a:cubicBezTo>
                  <a:pt x="136" y="175"/>
                  <a:pt x="135" y="173"/>
                  <a:pt x="135" y="171"/>
                </a:cubicBezTo>
                <a:cubicBezTo>
                  <a:pt x="132" y="176"/>
                  <a:pt x="128" y="179"/>
                  <a:pt x="124" y="180"/>
                </a:cubicBezTo>
                <a:cubicBezTo>
                  <a:pt x="122" y="181"/>
                  <a:pt x="119" y="181"/>
                  <a:pt x="116" y="181"/>
                </a:cubicBezTo>
                <a:cubicBezTo>
                  <a:pt x="114" y="180"/>
                  <a:pt x="111" y="179"/>
                  <a:pt x="109" y="177"/>
                </a:cubicBezTo>
                <a:cubicBezTo>
                  <a:pt x="108" y="176"/>
                  <a:pt x="107" y="175"/>
                  <a:pt x="106" y="174"/>
                </a:cubicBezTo>
                <a:cubicBezTo>
                  <a:pt x="106" y="174"/>
                  <a:pt x="106" y="174"/>
                  <a:pt x="106" y="174"/>
                </a:cubicBezTo>
                <a:cubicBezTo>
                  <a:pt x="101" y="178"/>
                  <a:pt x="97" y="181"/>
                  <a:pt x="92" y="181"/>
                </a:cubicBezTo>
                <a:cubicBezTo>
                  <a:pt x="87" y="180"/>
                  <a:pt x="81" y="179"/>
                  <a:pt x="80" y="167"/>
                </a:cubicBezTo>
                <a:cubicBezTo>
                  <a:pt x="80" y="166"/>
                  <a:pt x="80" y="164"/>
                  <a:pt x="80" y="163"/>
                </a:cubicBezTo>
                <a:cubicBezTo>
                  <a:pt x="78" y="165"/>
                  <a:pt x="76" y="166"/>
                  <a:pt x="74" y="167"/>
                </a:cubicBezTo>
                <a:cubicBezTo>
                  <a:pt x="74" y="168"/>
                  <a:pt x="73" y="168"/>
                  <a:pt x="72" y="169"/>
                </a:cubicBezTo>
                <a:cubicBezTo>
                  <a:pt x="87" y="192"/>
                  <a:pt x="103" y="218"/>
                  <a:pt x="115" y="244"/>
                </a:cubicBezTo>
                <a:cubicBezTo>
                  <a:pt x="128" y="271"/>
                  <a:pt x="137" y="299"/>
                  <a:pt x="139" y="327"/>
                </a:cubicBezTo>
                <a:cubicBezTo>
                  <a:pt x="161" y="327"/>
                  <a:pt x="161" y="327"/>
                  <a:pt x="161" y="327"/>
                </a:cubicBezTo>
                <a:cubicBezTo>
                  <a:pt x="165" y="273"/>
                  <a:pt x="198" y="223"/>
                  <a:pt x="229" y="176"/>
                </a:cubicBezTo>
                <a:close/>
                <a:moveTo>
                  <a:pt x="111" y="157"/>
                </a:moveTo>
                <a:cubicBezTo>
                  <a:pt x="110" y="160"/>
                  <a:pt x="110" y="163"/>
                  <a:pt x="111" y="166"/>
                </a:cubicBezTo>
                <a:cubicBezTo>
                  <a:pt x="111" y="166"/>
                  <a:pt x="112" y="166"/>
                  <a:pt x="112" y="167"/>
                </a:cubicBezTo>
                <a:cubicBezTo>
                  <a:pt x="112" y="168"/>
                  <a:pt x="113" y="170"/>
                  <a:pt x="115" y="171"/>
                </a:cubicBezTo>
                <a:cubicBezTo>
                  <a:pt x="116" y="171"/>
                  <a:pt x="117" y="172"/>
                  <a:pt x="118" y="172"/>
                </a:cubicBezTo>
                <a:cubicBezTo>
                  <a:pt x="119" y="173"/>
                  <a:pt x="121" y="173"/>
                  <a:pt x="122" y="172"/>
                </a:cubicBezTo>
                <a:cubicBezTo>
                  <a:pt x="126" y="171"/>
                  <a:pt x="129" y="167"/>
                  <a:pt x="131" y="158"/>
                </a:cubicBezTo>
                <a:cubicBezTo>
                  <a:pt x="132" y="152"/>
                  <a:pt x="131" y="147"/>
                  <a:pt x="128" y="145"/>
                </a:cubicBezTo>
                <a:cubicBezTo>
                  <a:pt x="126" y="144"/>
                  <a:pt x="125" y="144"/>
                  <a:pt x="124" y="143"/>
                </a:cubicBezTo>
                <a:cubicBezTo>
                  <a:pt x="123" y="143"/>
                  <a:pt x="121" y="143"/>
                  <a:pt x="120" y="143"/>
                </a:cubicBezTo>
                <a:cubicBezTo>
                  <a:pt x="116" y="144"/>
                  <a:pt x="113" y="149"/>
                  <a:pt x="111" y="157"/>
                </a:cubicBezTo>
                <a:close/>
                <a:moveTo>
                  <a:pt x="159" y="165"/>
                </a:moveTo>
                <a:cubicBezTo>
                  <a:pt x="159" y="164"/>
                  <a:pt x="160" y="164"/>
                  <a:pt x="160" y="164"/>
                </a:cubicBezTo>
                <a:cubicBezTo>
                  <a:pt x="163" y="162"/>
                  <a:pt x="165" y="160"/>
                  <a:pt x="167" y="158"/>
                </a:cubicBezTo>
                <a:cubicBezTo>
                  <a:pt x="170" y="156"/>
                  <a:pt x="172" y="153"/>
                  <a:pt x="172" y="150"/>
                </a:cubicBezTo>
                <a:cubicBezTo>
                  <a:pt x="173" y="149"/>
                  <a:pt x="173" y="148"/>
                  <a:pt x="172" y="146"/>
                </a:cubicBezTo>
                <a:cubicBezTo>
                  <a:pt x="172" y="145"/>
                  <a:pt x="171" y="145"/>
                  <a:pt x="170" y="144"/>
                </a:cubicBezTo>
                <a:cubicBezTo>
                  <a:pt x="169" y="143"/>
                  <a:pt x="167" y="143"/>
                  <a:pt x="164" y="143"/>
                </a:cubicBezTo>
                <a:cubicBezTo>
                  <a:pt x="162" y="143"/>
                  <a:pt x="160" y="145"/>
                  <a:pt x="159" y="146"/>
                </a:cubicBezTo>
                <a:cubicBezTo>
                  <a:pt x="158" y="148"/>
                  <a:pt x="157" y="150"/>
                  <a:pt x="157" y="152"/>
                </a:cubicBezTo>
                <a:cubicBezTo>
                  <a:pt x="157" y="152"/>
                  <a:pt x="157" y="152"/>
                  <a:pt x="157" y="152"/>
                </a:cubicBezTo>
                <a:cubicBezTo>
                  <a:pt x="156" y="154"/>
                  <a:pt x="156" y="156"/>
                  <a:pt x="157" y="158"/>
                </a:cubicBezTo>
                <a:cubicBezTo>
                  <a:pt x="157" y="161"/>
                  <a:pt x="158" y="163"/>
                  <a:pt x="159" y="165"/>
                </a:cubicBezTo>
                <a:close/>
                <a:moveTo>
                  <a:pt x="130" y="445"/>
                </a:moveTo>
                <a:cubicBezTo>
                  <a:pt x="125" y="445"/>
                  <a:pt x="122" y="441"/>
                  <a:pt x="122" y="436"/>
                </a:cubicBezTo>
                <a:cubicBezTo>
                  <a:pt x="122" y="432"/>
                  <a:pt x="125" y="428"/>
                  <a:pt x="130" y="428"/>
                </a:cubicBezTo>
                <a:cubicBezTo>
                  <a:pt x="170" y="428"/>
                  <a:pt x="170" y="428"/>
                  <a:pt x="170" y="428"/>
                </a:cubicBezTo>
                <a:cubicBezTo>
                  <a:pt x="175" y="428"/>
                  <a:pt x="179" y="432"/>
                  <a:pt x="179" y="436"/>
                </a:cubicBezTo>
                <a:cubicBezTo>
                  <a:pt x="179" y="441"/>
                  <a:pt x="175" y="445"/>
                  <a:pt x="170" y="445"/>
                </a:cubicBezTo>
                <a:cubicBezTo>
                  <a:pt x="130" y="445"/>
                  <a:pt x="130" y="445"/>
                  <a:pt x="130" y="445"/>
                </a:cubicBezTo>
                <a:close/>
                <a:moveTo>
                  <a:pt x="101" y="397"/>
                </a:moveTo>
                <a:cubicBezTo>
                  <a:pt x="96" y="397"/>
                  <a:pt x="92" y="393"/>
                  <a:pt x="92" y="389"/>
                </a:cubicBezTo>
                <a:cubicBezTo>
                  <a:pt x="92" y="384"/>
                  <a:pt x="96" y="380"/>
                  <a:pt x="101" y="380"/>
                </a:cubicBezTo>
                <a:cubicBezTo>
                  <a:pt x="200" y="380"/>
                  <a:pt x="200" y="380"/>
                  <a:pt x="200" y="380"/>
                </a:cubicBezTo>
                <a:cubicBezTo>
                  <a:pt x="204" y="380"/>
                  <a:pt x="208" y="384"/>
                  <a:pt x="208" y="389"/>
                </a:cubicBezTo>
                <a:cubicBezTo>
                  <a:pt x="208" y="393"/>
                  <a:pt x="204" y="397"/>
                  <a:pt x="200" y="397"/>
                </a:cubicBezTo>
                <a:cubicBezTo>
                  <a:pt x="101" y="397"/>
                  <a:pt x="101" y="397"/>
                  <a:pt x="101" y="397"/>
                </a:cubicBezTo>
                <a:close/>
                <a:moveTo>
                  <a:pt x="101" y="373"/>
                </a:moveTo>
                <a:cubicBezTo>
                  <a:pt x="96" y="373"/>
                  <a:pt x="92" y="369"/>
                  <a:pt x="92" y="365"/>
                </a:cubicBezTo>
                <a:cubicBezTo>
                  <a:pt x="92" y="360"/>
                  <a:pt x="96" y="356"/>
                  <a:pt x="101" y="356"/>
                </a:cubicBezTo>
                <a:cubicBezTo>
                  <a:pt x="200" y="356"/>
                  <a:pt x="200" y="356"/>
                  <a:pt x="200" y="356"/>
                </a:cubicBezTo>
                <a:cubicBezTo>
                  <a:pt x="204" y="356"/>
                  <a:pt x="208" y="360"/>
                  <a:pt x="208" y="365"/>
                </a:cubicBezTo>
                <a:cubicBezTo>
                  <a:pt x="208" y="369"/>
                  <a:pt x="204" y="373"/>
                  <a:pt x="200" y="373"/>
                </a:cubicBezTo>
                <a:lnTo>
                  <a:pt x="101" y="373"/>
                </a:lnTo>
                <a:close/>
              </a:path>
            </a:pathLst>
          </a:custGeom>
          <a:solidFill>
            <a:schemeClr val="bg1">
              <a:lumMod val="95000"/>
            </a:schemeClr>
          </a:solidFill>
          <a:ln>
            <a:noFill/>
          </a:ln>
        </p:spPr>
        <p:txBody>
          <a:bodyPr vert="horz" wrap="square" lIns="121920" tIns="60960" rIns="121920" bIns="60960" numCol="1" anchor="t" anchorCtr="0" compatLnSpc="1"/>
          <a:lstStyle/>
          <a:p>
            <a:pPr>
              <a:defRPr/>
            </a:pPr>
            <a:endParaRPr lang="zh-CN" altLang="en-US" kern="0">
              <a:solidFill>
                <a:sysClr val="windowText" lastClr="000000"/>
              </a:solidFill>
            </a:endParaRPr>
          </a:p>
        </p:txBody>
      </p:sp>
      <p:sp>
        <p:nvSpPr>
          <p:cNvPr id="31"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3" presetClass="entr" presetSubtype="3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strVal val="(6*min(max(#ppt_w*#ppt_h,.3),1)-7.4)/-.7*#ppt_w"/>
                                          </p:val>
                                        </p:tav>
                                        <p:tav tm="100000">
                                          <p:val>
                                            <p:strVal val="#ppt_w"/>
                                          </p:val>
                                        </p:tav>
                                      </p:tavLst>
                                    </p:anim>
                                    <p:anim calcmode="lin" valueType="num">
                                      <p:cBhvr>
                                        <p:cTn id="12" dur="500" fill="hold"/>
                                        <p:tgtEl>
                                          <p:spTgt spid="5"/>
                                        </p:tgtEl>
                                        <p:attrNameLst>
                                          <p:attrName>ppt_h</p:attrName>
                                        </p:attrNameLst>
                                      </p:cBhvr>
                                      <p:tavLst>
                                        <p:tav tm="0">
                                          <p:val>
                                            <p:strVal val="(6*min(max(#ppt_w*#ppt_h,.3),1)-7.4)/-.7*#ppt_h"/>
                                          </p:val>
                                        </p:tav>
                                        <p:tav tm="100000">
                                          <p:val>
                                            <p:strVal val="#ppt_h"/>
                                          </p:val>
                                        </p:tav>
                                      </p:tavLst>
                                    </p:anim>
                                    <p:anim calcmode="lin" valueType="num">
                                      <p:cBhvr>
                                        <p:cTn id="13" dur="500" fill="hold"/>
                                        <p:tgtEl>
                                          <p:spTgt spid="5"/>
                                        </p:tgtEl>
                                        <p:attrNameLst>
                                          <p:attrName>ppt_x</p:attrName>
                                        </p:attrNameLst>
                                      </p:cBhvr>
                                      <p:tavLst>
                                        <p:tav tm="0">
                                          <p:val>
                                            <p:fltVal val="0.5"/>
                                          </p:val>
                                        </p:tav>
                                        <p:tav tm="100000">
                                          <p:val>
                                            <p:strVal val="#ppt_x"/>
                                          </p:val>
                                        </p:tav>
                                      </p:tavLst>
                                    </p:anim>
                                    <p:anim calcmode="lin" valueType="num">
                                      <p:cBhvr>
                                        <p:cTn id="14" dur="500" fill="hold"/>
                                        <p:tgtEl>
                                          <p:spTgt spid="5"/>
                                        </p:tgtEl>
                                        <p:attrNameLst>
                                          <p:attrName>ppt_y</p:attrName>
                                        </p:attrNameLst>
                                      </p:cBhvr>
                                      <p:tavLst>
                                        <p:tav tm="0">
                                          <p:val>
                                            <p:strVal val="1+(6*min(max(#ppt_w*#ppt_h,.3),1)-7.4)/-.7*#ppt_h/2"/>
                                          </p:val>
                                        </p:tav>
                                        <p:tav tm="100000">
                                          <p:val>
                                            <p:strVal val="#ppt_y"/>
                                          </p:val>
                                        </p:tav>
                                      </p:tavLst>
                                    </p:anim>
                                  </p:childTnLst>
                                </p:cTn>
                              </p:par>
                              <p:par>
                                <p:cTn id="15" presetID="23" presetClass="entr" presetSubtype="3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strVal val="(6*min(max(#ppt_w*#ppt_h,.3),1)-7.4)/-.7*#ppt_w"/>
                                          </p:val>
                                        </p:tav>
                                        <p:tav tm="100000">
                                          <p:val>
                                            <p:strVal val="#ppt_w"/>
                                          </p:val>
                                        </p:tav>
                                      </p:tavLst>
                                    </p:anim>
                                    <p:anim calcmode="lin" valueType="num">
                                      <p:cBhvr>
                                        <p:cTn id="18" dur="500" fill="hold"/>
                                        <p:tgtEl>
                                          <p:spTgt spid="30"/>
                                        </p:tgtEl>
                                        <p:attrNameLst>
                                          <p:attrName>ppt_h</p:attrName>
                                        </p:attrNameLst>
                                      </p:cBhvr>
                                      <p:tavLst>
                                        <p:tav tm="0">
                                          <p:val>
                                            <p:strVal val="(6*min(max(#ppt_w*#ppt_h,.3),1)-7.4)/-.7*#ppt_h"/>
                                          </p:val>
                                        </p:tav>
                                        <p:tav tm="100000">
                                          <p:val>
                                            <p:strVal val="#ppt_h"/>
                                          </p:val>
                                        </p:tav>
                                      </p:tavLst>
                                    </p:anim>
                                    <p:anim calcmode="lin" valueType="num">
                                      <p:cBhvr>
                                        <p:cTn id="19" dur="500" fill="hold"/>
                                        <p:tgtEl>
                                          <p:spTgt spid="30"/>
                                        </p:tgtEl>
                                        <p:attrNameLst>
                                          <p:attrName>ppt_x</p:attrName>
                                        </p:attrNameLst>
                                      </p:cBhvr>
                                      <p:tavLst>
                                        <p:tav tm="0">
                                          <p:val>
                                            <p:fltVal val="0.5"/>
                                          </p:val>
                                        </p:tav>
                                        <p:tav tm="100000">
                                          <p:val>
                                            <p:strVal val="#ppt_x"/>
                                          </p:val>
                                        </p:tav>
                                      </p:tavLst>
                                    </p:anim>
                                    <p:anim calcmode="lin" valueType="num">
                                      <p:cBhvr>
                                        <p:cTn id="20" dur="500" fill="hold"/>
                                        <p:tgtEl>
                                          <p:spTgt spid="30"/>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1000"/>
                            </p:stCondLst>
                            <p:childTnLst>
                              <p:par>
                                <p:cTn id="26" presetID="53" presetClass="entr" presetSubtype="528"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anim calcmode="lin" valueType="num">
                                      <p:cBhvr>
                                        <p:cTn id="31" dur="500" fill="hold"/>
                                        <p:tgtEl>
                                          <p:spTgt spid="8"/>
                                        </p:tgtEl>
                                        <p:attrNameLst>
                                          <p:attrName>ppt_x</p:attrName>
                                        </p:attrNameLst>
                                      </p:cBhvr>
                                      <p:tavLst>
                                        <p:tav tm="0">
                                          <p:val>
                                            <p:fltVal val="0.5"/>
                                          </p:val>
                                        </p:tav>
                                        <p:tav tm="100000">
                                          <p:val>
                                            <p:strVal val="#ppt_x"/>
                                          </p:val>
                                        </p:tav>
                                      </p:tavLst>
                                    </p:anim>
                                    <p:anim calcmode="lin" valueType="num">
                                      <p:cBhvr>
                                        <p:cTn id="32" dur="500" fill="hold"/>
                                        <p:tgtEl>
                                          <p:spTgt spid="8"/>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anim calcmode="lin" valueType="num">
                                      <p:cBhvr>
                                        <p:cTn id="38" dur="500" fill="hold"/>
                                        <p:tgtEl>
                                          <p:spTgt spid="6"/>
                                        </p:tgtEl>
                                        <p:attrNameLst>
                                          <p:attrName>ppt_x</p:attrName>
                                        </p:attrNameLst>
                                      </p:cBhvr>
                                      <p:tavLst>
                                        <p:tav tm="0">
                                          <p:val>
                                            <p:fltVal val="0.5"/>
                                          </p:val>
                                        </p:tav>
                                        <p:tav tm="100000">
                                          <p:val>
                                            <p:strVal val="#ppt_x"/>
                                          </p:val>
                                        </p:tav>
                                      </p:tavLst>
                                    </p:anim>
                                    <p:anim calcmode="lin" valueType="num">
                                      <p:cBhvr>
                                        <p:cTn id="39" dur="5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anim calcmode="lin" valueType="num">
                                      <p:cBhvr>
                                        <p:cTn id="52" dur="500" fill="hold"/>
                                        <p:tgtEl>
                                          <p:spTgt spid="7"/>
                                        </p:tgtEl>
                                        <p:attrNameLst>
                                          <p:attrName>ppt_x</p:attrName>
                                        </p:attrNameLst>
                                      </p:cBhvr>
                                      <p:tavLst>
                                        <p:tav tm="0">
                                          <p:val>
                                            <p:fltVal val="0.5"/>
                                          </p:val>
                                        </p:tav>
                                        <p:tav tm="100000">
                                          <p:val>
                                            <p:strVal val="#ppt_x"/>
                                          </p:val>
                                        </p:tav>
                                      </p:tavLst>
                                    </p:anim>
                                    <p:anim calcmode="lin" valueType="num">
                                      <p:cBhvr>
                                        <p:cTn id="53" dur="500" fill="hold"/>
                                        <p:tgtEl>
                                          <p:spTgt spid="7"/>
                                        </p:tgtEl>
                                        <p:attrNameLst>
                                          <p:attrName>ppt_y</p:attrName>
                                        </p:attrNameLst>
                                      </p:cBhvr>
                                      <p:tavLst>
                                        <p:tav tm="0">
                                          <p:val>
                                            <p:fltVal val="0.5"/>
                                          </p:val>
                                        </p:tav>
                                        <p:tav tm="100000">
                                          <p:val>
                                            <p:strVal val="#ppt_y"/>
                                          </p:val>
                                        </p:tav>
                                      </p:tavLst>
                                    </p:anim>
                                  </p:childTnLst>
                                </p:cTn>
                              </p:par>
                            </p:childTnLst>
                          </p:cTn>
                        </p:par>
                        <p:par>
                          <p:cTn id="54" fill="hold">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2000"/>
                            </p:stCondLst>
                            <p:childTnLst>
                              <p:par>
                                <p:cTn id="59" presetID="16" presetClass="entr" presetSubtype="42"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outHorizontal)">
                                      <p:cBhvr>
                                        <p:cTn id="61" dur="500"/>
                                        <p:tgtEl>
                                          <p:spTgt spid="18"/>
                                        </p:tgtEl>
                                      </p:cBhvr>
                                    </p:animEffect>
                                  </p:childTnLst>
                                </p:cTn>
                              </p:par>
                            </p:childTnLst>
                          </p:cTn>
                        </p:par>
                        <p:par>
                          <p:cTn id="62" fill="hold">
                            <p:stCondLst>
                              <p:cond delay="2500"/>
                            </p:stCondLst>
                            <p:childTnLst>
                              <p:par>
                                <p:cTn id="63" presetID="22" presetClass="entr" presetSubtype="2" fill="hold"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right)">
                                      <p:cBhvr>
                                        <p:cTn id="65" dur="500"/>
                                        <p:tgtEl>
                                          <p:spTgt spid="19"/>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left)">
                                      <p:cBhvr>
                                        <p:cTn id="71" dur="500"/>
                                        <p:tgtEl>
                                          <p:spTgt spid="11"/>
                                        </p:tgtEl>
                                      </p:cBhvr>
                                    </p:animEffect>
                                  </p:childTnLst>
                                </p:cTn>
                              </p:par>
                            </p:childTnLst>
                          </p:cTn>
                        </p:par>
                        <p:par>
                          <p:cTn id="72" fill="hold">
                            <p:stCondLst>
                              <p:cond delay="3000"/>
                            </p:stCondLst>
                            <p:childTnLst>
                              <p:par>
                                <p:cTn id="73" presetID="10" presetClass="entr" presetSubtype="0"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par>
                          <p:cTn id="76" fill="hold">
                            <p:stCondLst>
                              <p:cond delay="3500"/>
                            </p:stCondLst>
                            <p:childTnLst>
                              <p:par>
                                <p:cTn id="77" presetID="16" presetClass="entr" presetSubtype="42"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arn(outHorizontal)">
                                      <p:cBhvr>
                                        <p:cTn id="79" dur="500"/>
                                        <p:tgtEl>
                                          <p:spTgt spid="20"/>
                                        </p:tgtEl>
                                      </p:cBhvr>
                                    </p:animEffect>
                                  </p:childTnLst>
                                </p:cTn>
                              </p:par>
                            </p:childTnLst>
                          </p:cTn>
                        </p:par>
                        <p:par>
                          <p:cTn id="80" fill="hold">
                            <p:stCondLst>
                              <p:cond delay="4000"/>
                            </p:stCondLst>
                            <p:childTnLst>
                              <p:par>
                                <p:cTn id="81" presetID="22" presetClass="entr" presetSubtype="2"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right)">
                                      <p:cBhvr>
                                        <p:cTn id="83" dur="500"/>
                                        <p:tgtEl>
                                          <p:spTgt spid="2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left)">
                                      <p:cBhvr>
                                        <p:cTn id="89" dur="500"/>
                                        <p:tgtEl>
                                          <p:spTgt spid="15"/>
                                        </p:tgtEl>
                                      </p:cBhvr>
                                    </p:animEffect>
                                  </p:childTnLst>
                                </p:cTn>
                              </p:par>
                            </p:childTnLst>
                          </p:cTn>
                        </p:par>
                        <p:par>
                          <p:cTn id="90" fill="hold">
                            <p:stCondLst>
                              <p:cond delay="4500"/>
                            </p:stCondLst>
                            <p:childTnLst>
                              <p:par>
                                <p:cTn id="91" presetID="10" presetClass="entr" presetSubtype="0" fill="hold" grpId="0" nodeType="after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0"/>
                            </p:stCondLst>
                            <p:childTnLst>
                              <p:par>
                                <p:cTn id="95" presetID="16" presetClass="entr" presetSubtype="42" fill="hold" nodeType="after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barn(outHorizontal)">
                                      <p:cBhvr>
                                        <p:cTn id="97" dur="500"/>
                                        <p:tgtEl>
                                          <p:spTgt spid="22"/>
                                        </p:tgtEl>
                                      </p:cBhvr>
                                    </p:animEffect>
                                  </p:childTnLst>
                                </p:cTn>
                              </p:par>
                            </p:childTnLst>
                          </p:cTn>
                        </p:par>
                        <p:par>
                          <p:cTn id="98" fill="hold">
                            <p:stCondLst>
                              <p:cond delay="5500"/>
                            </p:stCondLst>
                            <p:childTnLst>
                              <p:par>
                                <p:cTn id="99" presetID="22" presetClass="entr" presetSubtype="8" fill="hold" nodeType="after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wipe(left)">
                                      <p:cBhvr>
                                        <p:cTn id="101" dur="500"/>
                                        <p:tgtEl>
                                          <p:spTgt spid="23"/>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ipe(right)">
                                      <p:cBhvr>
                                        <p:cTn id="104" dur="500"/>
                                        <p:tgtEl>
                                          <p:spTgt spid="24"/>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wipe(right)">
                                      <p:cBhvr>
                                        <p:cTn id="107" dur="500"/>
                                        <p:tgtEl>
                                          <p:spTgt spid="25"/>
                                        </p:tgtEl>
                                      </p:cBhvr>
                                    </p:animEffect>
                                  </p:childTnLst>
                                </p:cTn>
                              </p:par>
                            </p:childTnLst>
                          </p:cTn>
                        </p:par>
                        <p:par>
                          <p:cTn id="108" fill="hold">
                            <p:stCondLst>
                              <p:cond delay="6000"/>
                            </p:stCondLst>
                            <p:childTnLst>
                              <p:par>
                                <p:cTn id="109" presetID="10" presetClass="entr" presetSubtype="0" fill="hold" grpId="0" nodeType="after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fade">
                                      <p:cBhvr>
                                        <p:cTn id="111" dur="500"/>
                                        <p:tgtEl>
                                          <p:spTgt spid="17"/>
                                        </p:tgtEl>
                                      </p:cBhvr>
                                    </p:animEffect>
                                  </p:childTnLst>
                                </p:cTn>
                              </p:par>
                            </p:childTnLst>
                          </p:cTn>
                        </p:par>
                        <p:par>
                          <p:cTn id="112" fill="hold">
                            <p:stCondLst>
                              <p:cond delay="6500"/>
                            </p:stCondLst>
                            <p:childTnLst>
                              <p:par>
                                <p:cTn id="113" presetID="16" presetClass="entr" presetSubtype="42" fill="hold" nodeType="after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barn(outHorizontal)">
                                      <p:cBhvr>
                                        <p:cTn id="115" dur="500"/>
                                        <p:tgtEl>
                                          <p:spTgt spid="26"/>
                                        </p:tgtEl>
                                      </p:cBhvr>
                                    </p:animEffect>
                                  </p:childTnLst>
                                </p:cTn>
                              </p:par>
                            </p:childTnLst>
                          </p:cTn>
                        </p:par>
                        <p:par>
                          <p:cTn id="116" fill="hold">
                            <p:stCondLst>
                              <p:cond delay="7000"/>
                            </p:stCondLst>
                            <p:childTnLst>
                              <p:par>
                                <p:cTn id="117" presetID="22" presetClass="entr" presetSubtype="8" fill="hold" nodeType="after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wipe(left)">
                                      <p:cBhvr>
                                        <p:cTn id="119" dur="500"/>
                                        <p:tgtEl>
                                          <p:spTgt spid="27"/>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wipe(right)">
                                      <p:cBhvr>
                                        <p:cTn id="122" dur="500"/>
                                        <p:tgtEl>
                                          <p:spTgt spid="28"/>
                                        </p:tgtEl>
                                      </p:cBhvr>
                                    </p:animEffect>
                                  </p:childTnLst>
                                </p:cTn>
                              </p:par>
                              <p:par>
                                <p:cTn id="123" presetID="22" presetClass="entr" presetSubtype="2" fill="hold" grpId="0" nodeType="with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wipe(right)">
                                      <p:cBhvr>
                                        <p:cTn id="1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p:bldP spid="11" grpId="0"/>
      <p:bldP spid="12" grpId="0"/>
      <p:bldP spid="13" grpId="0"/>
      <p:bldP spid="14" grpId="0"/>
      <p:bldP spid="15" grpId="0"/>
      <p:bldP spid="16" grpId="0"/>
      <p:bldP spid="17" grpId="0"/>
      <p:bldP spid="24" grpId="0"/>
      <p:bldP spid="25" grpId="0"/>
      <p:bldP spid="28" grpId="0"/>
      <p:bldP spid="29" grpId="0"/>
      <p:bldP spid="30"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深色1"/>
          <p:cNvGrpSpPr/>
          <p:nvPr/>
        </p:nvGrpSpPr>
        <p:grpSpPr>
          <a:xfrm>
            <a:off x="5402634" y="4973502"/>
            <a:ext cx="1331913" cy="1108075"/>
            <a:chOff x="2378075" y="4233863"/>
            <a:chExt cx="1331913" cy="1108075"/>
          </a:xfrm>
        </p:grpSpPr>
        <p:sp>
          <p:nvSpPr>
            <p:cNvPr id="5" name="Freeform 5"/>
            <p:cNvSpPr/>
            <p:nvPr/>
          </p:nvSpPr>
          <p:spPr bwMode="auto">
            <a:xfrm>
              <a:off x="2378075" y="4233863"/>
              <a:ext cx="1331913" cy="935037"/>
            </a:xfrm>
            <a:custGeom>
              <a:avLst/>
              <a:gdLst>
                <a:gd name="T0" fmla="*/ 0 w 963"/>
                <a:gd name="T1" fmla="*/ 2147483647 h 691"/>
                <a:gd name="T2" fmla="*/ 2147483647 w 963"/>
                <a:gd name="T3" fmla="*/ 0 h 691"/>
                <a:gd name="T4" fmla="*/ 2147483647 w 963"/>
                <a:gd name="T5" fmla="*/ 2147483647 h 691"/>
                <a:gd name="T6" fmla="*/ 2147483647 w 963"/>
                <a:gd name="T7" fmla="*/ 2147483647 h 691"/>
                <a:gd name="T8" fmla="*/ 0 w 963"/>
                <a:gd name="T9" fmla="*/ 2147483647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3" h="691">
                  <a:moveTo>
                    <a:pt x="0" y="328"/>
                  </a:moveTo>
                  <a:lnTo>
                    <a:pt x="944" y="0"/>
                  </a:lnTo>
                  <a:lnTo>
                    <a:pt x="963" y="691"/>
                  </a:lnTo>
                  <a:lnTo>
                    <a:pt x="3" y="691"/>
                  </a:lnTo>
                  <a:lnTo>
                    <a:pt x="0" y="328"/>
                  </a:lnTo>
                  <a:close/>
                </a:path>
              </a:pathLst>
            </a:custGeom>
            <a:solidFill>
              <a:srgbClr val="538135"/>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6" name="Text Box 10"/>
            <p:cNvSpPr txBox="1">
              <a:spLocks noChangeArrowheads="1"/>
            </p:cNvSpPr>
            <p:nvPr/>
          </p:nvSpPr>
          <p:spPr bwMode="auto">
            <a:xfrm>
              <a:off x="3186113"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1</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7" name="深色2"/>
          <p:cNvGrpSpPr/>
          <p:nvPr/>
        </p:nvGrpSpPr>
        <p:grpSpPr>
          <a:xfrm>
            <a:off x="6888534" y="4371294"/>
            <a:ext cx="1327150" cy="1709738"/>
            <a:chOff x="3865563" y="3632200"/>
            <a:chExt cx="1327150" cy="1709738"/>
          </a:xfrm>
        </p:grpSpPr>
        <p:sp>
          <p:nvSpPr>
            <p:cNvPr id="8" name="Freeform 2"/>
            <p:cNvSpPr/>
            <p:nvPr/>
          </p:nvSpPr>
          <p:spPr bwMode="auto">
            <a:xfrm>
              <a:off x="3865563" y="3632200"/>
              <a:ext cx="1327150" cy="1536700"/>
            </a:xfrm>
            <a:custGeom>
              <a:avLst/>
              <a:gdLst>
                <a:gd name="T0" fmla="*/ 0 w 960"/>
                <a:gd name="T1" fmla="*/ 2147483647 h 1110"/>
                <a:gd name="T2" fmla="*/ 2147483647 w 960"/>
                <a:gd name="T3" fmla="*/ 0 h 1110"/>
                <a:gd name="T4" fmla="*/ 2147483647 w 960"/>
                <a:gd name="T5" fmla="*/ 2147483647 h 1110"/>
                <a:gd name="T6" fmla="*/ 0 w 960"/>
                <a:gd name="T7" fmla="*/ 2147483647 h 1110"/>
                <a:gd name="T8" fmla="*/ 0 w 960"/>
                <a:gd name="T9" fmla="*/ 2147483647 h 1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0" h="1110">
                  <a:moveTo>
                    <a:pt x="0" y="390"/>
                  </a:moveTo>
                  <a:lnTo>
                    <a:pt x="952" y="0"/>
                  </a:lnTo>
                  <a:lnTo>
                    <a:pt x="960" y="1110"/>
                  </a:lnTo>
                  <a:lnTo>
                    <a:pt x="0" y="1110"/>
                  </a:lnTo>
                  <a:lnTo>
                    <a:pt x="0" y="390"/>
                  </a:lnTo>
                  <a:close/>
                </a:path>
              </a:pathLst>
            </a:custGeom>
            <a:solidFill>
              <a:srgbClr val="629B0A"/>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9" name="Text Box 11"/>
            <p:cNvSpPr txBox="1">
              <a:spLocks noChangeArrowheads="1"/>
            </p:cNvSpPr>
            <p:nvPr/>
          </p:nvSpPr>
          <p:spPr bwMode="auto">
            <a:xfrm>
              <a:off x="468153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2</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0" name="深色3"/>
          <p:cNvGrpSpPr/>
          <p:nvPr/>
        </p:nvGrpSpPr>
        <p:grpSpPr>
          <a:xfrm>
            <a:off x="8363321" y="3822019"/>
            <a:ext cx="1336675" cy="2259013"/>
            <a:chOff x="5340350" y="3082925"/>
            <a:chExt cx="1336675" cy="2259013"/>
          </a:xfrm>
        </p:grpSpPr>
        <p:sp>
          <p:nvSpPr>
            <p:cNvPr id="11" name="Freeform 4"/>
            <p:cNvSpPr/>
            <p:nvPr/>
          </p:nvSpPr>
          <p:spPr bwMode="auto">
            <a:xfrm>
              <a:off x="5340350" y="3082925"/>
              <a:ext cx="1336675" cy="2085975"/>
            </a:xfrm>
            <a:custGeom>
              <a:avLst/>
              <a:gdLst>
                <a:gd name="T0" fmla="*/ 0 w 967"/>
                <a:gd name="T1" fmla="*/ 2147483647 h 1507"/>
                <a:gd name="T2" fmla="*/ 2147483647 w 967"/>
                <a:gd name="T3" fmla="*/ 0 h 1507"/>
                <a:gd name="T4" fmla="*/ 2147483647 w 967"/>
                <a:gd name="T5" fmla="*/ 2147483647 h 1507"/>
                <a:gd name="T6" fmla="*/ 2147483647 w 967"/>
                <a:gd name="T7" fmla="*/ 2147483647 h 1507"/>
                <a:gd name="T8" fmla="*/ 0 w 967"/>
                <a:gd name="T9" fmla="*/ 2147483647 h 15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7" h="1507">
                  <a:moveTo>
                    <a:pt x="0" y="381"/>
                  </a:moveTo>
                  <a:lnTo>
                    <a:pt x="949" y="0"/>
                  </a:lnTo>
                  <a:lnTo>
                    <a:pt x="967" y="1507"/>
                  </a:lnTo>
                  <a:lnTo>
                    <a:pt x="7" y="1507"/>
                  </a:lnTo>
                  <a:lnTo>
                    <a:pt x="0" y="381"/>
                  </a:lnTo>
                  <a:close/>
                </a:path>
              </a:pathLst>
            </a:custGeom>
            <a:solidFill>
              <a:schemeClr val="tx1">
                <a:lumMod val="65000"/>
                <a:lumOff val="3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2" name="Text Box 12"/>
            <p:cNvSpPr txBox="1">
              <a:spLocks noChangeArrowheads="1"/>
            </p:cNvSpPr>
            <p:nvPr/>
          </p:nvSpPr>
          <p:spPr bwMode="auto">
            <a:xfrm>
              <a:off x="6148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3</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3" name="深色4"/>
          <p:cNvGrpSpPr/>
          <p:nvPr/>
        </p:nvGrpSpPr>
        <p:grpSpPr>
          <a:xfrm>
            <a:off x="9853984" y="3207657"/>
            <a:ext cx="1358900" cy="2873375"/>
            <a:chOff x="6831013" y="2468563"/>
            <a:chExt cx="1358900" cy="2873375"/>
          </a:xfrm>
        </p:grpSpPr>
        <p:sp>
          <p:nvSpPr>
            <p:cNvPr id="14" name="Freeform 3"/>
            <p:cNvSpPr/>
            <p:nvPr/>
          </p:nvSpPr>
          <p:spPr bwMode="auto">
            <a:xfrm>
              <a:off x="6831013" y="2468563"/>
              <a:ext cx="1358900" cy="2701925"/>
            </a:xfrm>
            <a:custGeom>
              <a:avLst/>
              <a:gdLst>
                <a:gd name="T0" fmla="*/ 0 w 982"/>
                <a:gd name="T1" fmla="*/ 2147483647 h 1953"/>
                <a:gd name="T2" fmla="*/ 2147483647 w 982"/>
                <a:gd name="T3" fmla="*/ 0 h 1953"/>
                <a:gd name="T4" fmla="*/ 2147483647 w 982"/>
                <a:gd name="T5" fmla="*/ 2147483647 h 1953"/>
                <a:gd name="T6" fmla="*/ 2147483647 w 982"/>
                <a:gd name="T7" fmla="*/ 2147483647 h 1953"/>
                <a:gd name="T8" fmla="*/ 0 w 982"/>
                <a:gd name="T9" fmla="*/ 2147483647 h 19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2" h="1953">
                  <a:moveTo>
                    <a:pt x="0" y="422"/>
                  </a:moveTo>
                  <a:lnTo>
                    <a:pt x="982" y="0"/>
                  </a:lnTo>
                  <a:lnTo>
                    <a:pt x="978" y="1953"/>
                  </a:lnTo>
                  <a:lnTo>
                    <a:pt x="18" y="1953"/>
                  </a:lnTo>
                  <a:lnTo>
                    <a:pt x="0" y="422"/>
                  </a:lnTo>
                  <a:close/>
                </a:path>
              </a:pathLst>
            </a:custGeom>
            <a:solidFill>
              <a:schemeClr val="tx1">
                <a:lumMod val="75000"/>
                <a:lumOff val="25000"/>
              </a:schemeClr>
            </a:solidFill>
            <a:ln w="3175" cap="flat" cmpd="sng" algn="ctr">
              <a:noFill/>
              <a:prstDash val="solid"/>
            </a:ln>
            <a:effectLst/>
          </p:spPr>
          <p:txBody>
            <a:bodyPr vert="eaVert"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solidFill>
                  <a:sysClr val="window" lastClr="FFFFFF"/>
                </a:solidFill>
                <a:effectLst/>
                <a:uLnTx/>
                <a:uFillTx/>
                <a:cs typeface="+mn-ea"/>
                <a:sym typeface="+mn-lt"/>
              </a:endParaRPr>
            </a:p>
          </p:txBody>
        </p:sp>
        <p:sp>
          <p:nvSpPr>
            <p:cNvPr id="15" name="Text Box 13"/>
            <p:cNvSpPr txBox="1">
              <a:spLocks noChangeArrowheads="1"/>
            </p:cNvSpPr>
            <p:nvPr/>
          </p:nvSpPr>
          <p:spPr bwMode="auto">
            <a:xfrm>
              <a:off x="7672388" y="4640263"/>
              <a:ext cx="5016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50000"/>
                </a:spcBef>
                <a:spcAft>
                  <a:spcPts val="0"/>
                </a:spcAft>
                <a:buClrTx/>
                <a:buSzTx/>
                <a:buFontTx/>
                <a:buNone/>
                <a:defRPr/>
              </a:pPr>
              <a:r>
                <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rPr>
                <a:t>4</a:t>
              </a:r>
              <a:endParaRPr kumimoji="0" lang="en-US" altLang="zh-CN" sz="4000" b="0" i="0" u="none" strike="noStrike" kern="0" cap="none" spc="0" normalizeH="0" baseline="0" noProof="0" dirty="0">
                <a:ln>
                  <a:noFill/>
                </a:ln>
                <a:solidFill>
                  <a:sysClr val="window" lastClr="FFFFFF"/>
                </a:solidFill>
                <a:effectLst/>
                <a:uLnTx/>
                <a:uFillTx/>
                <a:latin typeface="+mn-lt"/>
                <a:ea typeface="+mn-ea"/>
                <a:cs typeface="+mn-ea"/>
                <a:sym typeface="+mn-lt"/>
              </a:endParaRPr>
            </a:p>
          </p:txBody>
        </p:sp>
      </p:grpSp>
      <p:grpSp>
        <p:nvGrpSpPr>
          <p:cNvPr id="16" name="文本1"/>
          <p:cNvGrpSpPr/>
          <p:nvPr/>
        </p:nvGrpSpPr>
        <p:grpSpPr>
          <a:xfrm>
            <a:off x="1017094" y="4914219"/>
            <a:ext cx="5439639" cy="330200"/>
            <a:chOff x="-2005877" y="4175125"/>
            <a:chExt cx="5439639" cy="330200"/>
          </a:xfrm>
        </p:grpSpPr>
        <p:sp>
          <p:nvSpPr>
            <p:cNvPr id="17" name="Line 14"/>
            <p:cNvSpPr>
              <a:spLocks noChangeShapeType="1"/>
            </p:cNvSpPr>
            <p:nvPr/>
          </p:nvSpPr>
          <p:spPr bwMode="auto">
            <a:xfrm flipH="1">
              <a:off x="-1884221" y="4505325"/>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18" name="Rectangle 15"/>
            <p:cNvSpPr>
              <a:spLocks noChangeArrowheads="1"/>
            </p:cNvSpPr>
            <p:nvPr/>
          </p:nvSpPr>
          <p:spPr bwMode="auto">
            <a:xfrm>
              <a:off x="-2005877" y="4175125"/>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1</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19" name="文本2"/>
          <p:cNvGrpSpPr/>
          <p:nvPr/>
        </p:nvGrpSpPr>
        <p:grpSpPr>
          <a:xfrm>
            <a:off x="2484667" y="4299857"/>
            <a:ext cx="5496066" cy="330200"/>
            <a:chOff x="-538304" y="3560763"/>
            <a:chExt cx="5496066" cy="330200"/>
          </a:xfrm>
        </p:grpSpPr>
        <p:sp>
          <p:nvSpPr>
            <p:cNvPr id="20" name="Line 16"/>
            <p:cNvSpPr>
              <a:spLocks noChangeShapeType="1"/>
            </p:cNvSpPr>
            <p:nvPr/>
          </p:nvSpPr>
          <p:spPr bwMode="auto">
            <a:xfrm flipH="1">
              <a:off x="-360221" y="3890963"/>
              <a:ext cx="5317983"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1" name="Rectangle 17"/>
            <p:cNvSpPr>
              <a:spLocks noChangeArrowheads="1"/>
            </p:cNvSpPr>
            <p:nvPr/>
          </p:nvSpPr>
          <p:spPr bwMode="auto">
            <a:xfrm>
              <a:off x="-538304" y="3560763"/>
              <a:ext cx="5067442"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2</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endParaRPr lang="zh-CN" altLang="en-US" sz="1400" dirty="0">
                <a:solidFill>
                  <a:srgbClr val="7D7D7D"/>
                </a:solidFill>
                <a:cs typeface="+mn-ea"/>
                <a:sym typeface="+mn-lt"/>
              </a:endParaRPr>
            </a:p>
          </p:txBody>
        </p:sp>
      </p:grpSp>
      <p:grpSp>
        <p:nvGrpSpPr>
          <p:cNvPr id="22" name="文本3"/>
          <p:cNvGrpSpPr/>
          <p:nvPr/>
        </p:nvGrpSpPr>
        <p:grpSpPr>
          <a:xfrm>
            <a:off x="3804815" y="3718832"/>
            <a:ext cx="5669756" cy="330200"/>
            <a:chOff x="781844" y="2979738"/>
            <a:chExt cx="5669756" cy="330200"/>
          </a:xfrm>
        </p:grpSpPr>
        <p:sp>
          <p:nvSpPr>
            <p:cNvPr id="23" name="Line 18"/>
            <p:cNvSpPr>
              <a:spLocks noChangeShapeType="1"/>
            </p:cNvSpPr>
            <p:nvPr/>
          </p:nvSpPr>
          <p:spPr bwMode="auto">
            <a:xfrm flipH="1">
              <a:off x="973280" y="3309938"/>
              <a:ext cx="54783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4" name="Rectangle 19"/>
            <p:cNvSpPr>
              <a:spLocks noChangeArrowheads="1"/>
            </p:cNvSpPr>
            <p:nvPr/>
          </p:nvSpPr>
          <p:spPr bwMode="auto">
            <a:xfrm>
              <a:off x="781844" y="2979738"/>
              <a:ext cx="5492749"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3</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grpSp>
        <p:nvGrpSpPr>
          <p:cNvPr id="25" name="文本4"/>
          <p:cNvGrpSpPr/>
          <p:nvPr/>
        </p:nvGrpSpPr>
        <p:grpSpPr>
          <a:xfrm>
            <a:off x="5062909" y="3167969"/>
            <a:ext cx="5935662" cy="330200"/>
            <a:chOff x="2039938" y="2428875"/>
            <a:chExt cx="5935662" cy="330200"/>
          </a:xfrm>
        </p:grpSpPr>
        <p:sp>
          <p:nvSpPr>
            <p:cNvPr id="26" name="Line 20"/>
            <p:cNvSpPr>
              <a:spLocks noChangeShapeType="1"/>
            </p:cNvSpPr>
            <p:nvPr/>
          </p:nvSpPr>
          <p:spPr bwMode="auto">
            <a:xfrm flipH="1">
              <a:off x="2192480" y="2759075"/>
              <a:ext cx="5783120" cy="0"/>
            </a:xfrm>
            <a:prstGeom prst="line">
              <a:avLst/>
            </a:prstGeom>
            <a:noFill/>
            <a:ln w="9525">
              <a:solidFill>
                <a:srgbClr val="808080"/>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1400" dirty="0">
                <a:cs typeface="+mn-ea"/>
                <a:sym typeface="+mn-lt"/>
              </a:endParaRPr>
            </a:p>
          </p:txBody>
        </p:sp>
        <p:sp>
          <p:nvSpPr>
            <p:cNvPr id="27" name="Rectangle 21"/>
            <p:cNvSpPr>
              <a:spLocks noChangeArrowheads="1"/>
            </p:cNvSpPr>
            <p:nvPr/>
          </p:nvSpPr>
          <p:spPr bwMode="auto">
            <a:xfrm>
              <a:off x="2039938" y="2428875"/>
              <a:ext cx="5632450" cy="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en-US" altLang="zh-CN" sz="1400" dirty="0">
                  <a:solidFill>
                    <a:srgbClr val="7D7D7D"/>
                  </a:solidFill>
                  <a:cs typeface="+mn-ea"/>
                  <a:sym typeface="+mn-lt"/>
                </a:rPr>
                <a:t>4</a:t>
              </a:r>
              <a:r>
                <a:rPr lang="zh-CN" altLang="en-US" sz="1400" dirty="0">
                  <a:solidFill>
                    <a:srgbClr val="7D7D7D"/>
                  </a:solidFill>
                  <a:cs typeface="+mn-ea"/>
                  <a:sym typeface="+mn-lt"/>
                </a:rPr>
                <a:t>）</a:t>
              </a:r>
              <a:r>
                <a:rPr lang="zh-CN" altLang="en-US" sz="1400" dirty="0">
                  <a:solidFill>
                    <a:schemeClr val="tx1">
                      <a:lumMod val="65000"/>
                      <a:lumOff val="35000"/>
                    </a:schemeClr>
                  </a:solidFill>
                  <a:cs typeface="+mn-ea"/>
                  <a:sym typeface="+mn-lt"/>
                </a:rPr>
                <a:t>标题数字等都可以通过点击和重新输入进行更改</a:t>
              </a:r>
              <a:r>
                <a:rPr lang="zh-CN" altLang="en-US" sz="1400" dirty="0">
                  <a:solidFill>
                    <a:srgbClr val="7D7D7D"/>
                  </a:solidFill>
                  <a:cs typeface="+mn-ea"/>
                  <a:sym typeface="+mn-lt"/>
                </a:rPr>
                <a:t>。</a:t>
              </a:r>
              <a:endParaRPr lang="zh-CN" altLang="en-US" sz="1400" dirty="0">
                <a:solidFill>
                  <a:srgbClr val="7D7D7D"/>
                </a:solidFill>
                <a:cs typeface="+mn-ea"/>
                <a:sym typeface="+mn-lt"/>
              </a:endParaRPr>
            </a:p>
          </p:txBody>
        </p:sp>
      </p:grpSp>
      <p:sp>
        <p:nvSpPr>
          <p:cNvPr id="28" name="Text Box 44"/>
          <p:cNvSpPr txBox="1">
            <a:spLocks noChangeArrowheads="1"/>
          </p:cNvSpPr>
          <p:nvPr/>
        </p:nvSpPr>
        <p:spPr bwMode="auto">
          <a:xfrm>
            <a:off x="438927" y="1284767"/>
            <a:ext cx="3838105" cy="1588127"/>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r>
              <a:rPr lang="zh-CN" altLang="en-US" sz="1200" dirty="0">
                <a:solidFill>
                  <a:schemeClr val="tx1">
                    <a:lumMod val="75000"/>
                    <a:lumOff val="25000"/>
                  </a:schemeClr>
                </a:solidFill>
                <a:latin typeface="+mn-lt"/>
                <a:ea typeface="+mn-ea"/>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a:t>
            </a:r>
            <a:r>
              <a:rPr lang="zh-CN" altLang="en-US" sz="1200" b="1" dirty="0">
                <a:solidFill>
                  <a:schemeClr val="tx1">
                    <a:lumMod val="75000"/>
                    <a:lumOff val="25000"/>
                  </a:schemeClr>
                </a:solidFill>
                <a:latin typeface="+mn-lt"/>
                <a:ea typeface="+mn-ea"/>
                <a:cs typeface="+mn-ea"/>
                <a:sym typeface="+mn-lt"/>
              </a:rPr>
              <a:t>标题数字等都可以通过点击和重新输入进行更改</a:t>
            </a:r>
            <a:r>
              <a:rPr lang="en-US" altLang="zh-CN" sz="1200" b="1" dirty="0">
                <a:solidFill>
                  <a:schemeClr val="tx1">
                    <a:lumMod val="75000"/>
                    <a:lumOff val="25000"/>
                  </a:schemeClr>
                </a:solidFill>
                <a:latin typeface="+mn-lt"/>
                <a:ea typeface="+mn-ea"/>
                <a:cs typeface="+mn-ea"/>
                <a:sym typeface="+mn-lt"/>
              </a:rPr>
              <a:t>:</a:t>
            </a:r>
            <a:endParaRPr lang="zh-CN" altLang="en-US" sz="1200" b="1" dirty="0">
              <a:solidFill>
                <a:schemeClr val="tx1">
                  <a:lumMod val="75000"/>
                  <a:lumOff val="25000"/>
                </a:schemeClr>
              </a:solidFill>
              <a:latin typeface="+mn-lt"/>
              <a:ea typeface="+mn-ea"/>
              <a:cs typeface="+mn-ea"/>
              <a:sym typeface="+mn-lt"/>
            </a:endParaRPr>
          </a:p>
        </p:txBody>
      </p:sp>
      <p:sp>
        <p:nvSpPr>
          <p:cNvPr id="29"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53"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nodeType="withEffect">
                                  <p:stCondLst>
                                    <p:cond delay="25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53" presetClass="entr" presetSubtype="16" fill="hold" nodeType="withEffect">
                                  <p:stCondLst>
                                    <p:cond delay="75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par>
                                <p:cTn id="33" presetID="2" presetClass="entr" presetSubtype="8" fill="hold" nodeType="withEffect">
                                  <p:stCondLst>
                                    <p:cond delay="100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0-#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115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0-#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13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145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396455" y="-149099"/>
            <a:ext cx="7169101" cy="7181409"/>
            <a:chOff x="-3396455" y="-149099"/>
            <a:chExt cx="7169101" cy="7181409"/>
          </a:xfrm>
        </p:grpSpPr>
        <p:pic>
          <p:nvPicPr>
            <p:cNvPr id="14" name="图片 13"/>
            <p:cNvPicPr>
              <a:picLocks noChangeAspect="1"/>
            </p:cNvPicPr>
            <p:nvPr/>
          </p:nvPicPr>
          <p:blipFill>
            <a:blip r:embed="rId1"/>
            <a:stretch>
              <a:fillRect/>
            </a:stretch>
          </p:blipFill>
          <p:spPr>
            <a:xfrm>
              <a:off x="-3396455" y="-149099"/>
              <a:ext cx="7169101" cy="7181409"/>
            </a:xfrm>
            <a:prstGeom prst="rect">
              <a:avLst/>
            </a:prstGeom>
          </p:spPr>
        </p:pic>
        <p:grpSp>
          <p:nvGrpSpPr>
            <p:cNvPr id="3" name="Group 4"/>
            <p:cNvGrpSpPr>
              <a:grpSpLocks noChangeAspect="1"/>
            </p:cNvGrpSpPr>
            <p:nvPr/>
          </p:nvGrpSpPr>
          <p:grpSpPr bwMode="auto">
            <a:xfrm>
              <a:off x="-2560638" y="687389"/>
              <a:ext cx="5500688" cy="5508625"/>
              <a:chOff x="-1613" y="433"/>
              <a:chExt cx="3465" cy="3470"/>
            </a:xfrm>
          </p:grpSpPr>
          <p:sp>
            <p:nvSpPr>
              <p:cNvPr id="4" name="AutoShape 3"/>
              <p:cNvSpPr>
                <a:spLocks noChangeAspect="1" noChangeArrowheads="1" noTextEdit="1"/>
              </p:cNvSpPr>
              <p:nvPr/>
            </p:nvSpPr>
            <p:spPr bwMode="auto">
              <a:xfrm>
                <a:off x="-1613" y="433"/>
                <a:ext cx="3463" cy="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 name="Oval 5"/>
              <p:cNvSpPr>
                <a:spLocks noChangeArrowheads="1"/>
              </p:cNvSpPr>
              <p:nvPr/>
            </p:nvSpPr>
            <p:spPr bwMode="auto">
              <a:xfrm>
                <a:off x="-1613" y="435"/>
                <a:ext cx="3465" cy="3468"/>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6"/>
              <p:cNvSpPr>
                <a:spLocks noEditPoints="1"/>
              </p:cNvSpPr>
              <p:nvPr/>
            </p:nvSpPr>
            <p:spPr bwMode="auto">
              <a:xfrm>
                <a:off x="-1483" y="534"/>
                <a:ext cx="3206" cy="3207"/>
              </a:xfrm>
              <a:custGeom>
                <a:avLst/>
                <a:gdLst>
                  <a:gd name="T0" fmla="*/ 861 w 1722"/>
                  <a:gd name="T1" fmla="*/ 1722 h 1722"/>
                  <a:gd name="T2" fmla="*/ 252 w 1722"/>
                  <a:gd name="T3" fmla="*/ 1470 h 1722"/>
                  <a:gd name="T4" fmla="*/ 0 w 1722"/>
                  <a:gd name="T5" fmla="*/ 861 h 1722"/>
                  <a:gd name="T6" fmla="*/ 252 w 1722"/>
                  <a:gd name="T7" fmla="*/ 252 h 1722"/>
                  <a:gd name="T8" fmla="*/ 861 w 1722"/>
                  <a:gd name="T9" fmla="*/ 0 h 1722"/>
                  <a:gd name="T10" fmla="*/ 1469 w 1722"/>
                  <a:gd name="T11" fmla="*/ 252 h 1722"/>
                  <a:gd name="T12" fmla="*/ 1722 w 1722"/>
                  <a:gd name="T13" fmla="*/ 861 h 1722"/>
                  <a:gd name="T14" fmla="*/ 1469 w 1722"/>
                  <a:gd name="T15" fmla="*/ 1470 h 1722"/>
                  <a:gd name="T16" fmla="*/ 861 w 1722"/>
                  <a:gd name="T17" fmla="*/ 1722 h 1722"/>
                  <a:gd name="T18" fmla="*/ 861 w 1722"/>
                  <a:gd name="T19" fmla="*/ 11 h 1722"/>
                  <a:gd name="T20" fmla="*/ 260 w 1722"/>
                  <a:gd name="T21" fmla="*/ 260 h 1722"/>
                  <a:gd name="T22" fmla="*/ 11 w 1722"/>
                  <a:gd name="T23" fmla="*/ 861 h 1722"/>
                  <a:gd name="T24" fmla="*/ 260 w 1722"/>
                  <a:gd name="T25" fmla="*/ 1462 h 1722"/>
                  <a:gd name="T26" fmla="*/ 861 w 1722"/>
                  <a:gd name="T27" fmla="*/ 1711 h 1722"/>
                  <a:gd name="T28" fmla="*/ 1461 w 1722"/>
                  <a:gd name="T29" fmla="*/ 1462 h 1722"/>
                  <a:gd name="T30" fmla="*/ 1710 w 1722"/>
                  <a:gd name="T31" fmla="*/ 861 h 1722"/>
                  <a:gd name="T32" fmla="*/ 1461 w 1722"/>
                  <a:gd name="T33" fmla="*/ 260 h 1722"/>
                  <a:gd name="T34" fmla="*/ 861 w 1722"/>
                  <a:gd name="T35" fmla="*/ 11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22" h="1722">
                    <a:moveTo>
                      <a:pt x="861" y="1722"/>
                    </a:moveTo>
                    <a:cubicBezTo>
                      <a:pt x="631" y="1722"/>
                      <a:pt x="415" y="1632"/>
                      <a:pt x="252" y="1470"/>
                    </a:cubicBezTo>
                    <a:cubicBezTo>
                      <a:pt x="89" y="1307"/>
                      <a:pt x="0" y="1091"/>
                      <a:pt x="0" y="861"/>
                    </a:cubicBezTo>
                    <a:cubicBezTo>
                      <a:pt x="0" y="631"/>
                      <a:pt x="89" y="415"/>
                      <a:pt x="252" y="252"/>
                    </a:cubicBezTo>
                    <a:cubicBezTo>
                      <a:pt x="415" y="90"/>
                      <a:pt x="631" y="0"/>
                      <a:pt x="861" y="0"/>
                    </a:cubicBezTo>
                    <a:cubicBezTo>
                      <a:pt x="1091" y="0"/>
                      <a:pt x="1307" y="90"/>
                      <a:pt x="1469" y="252"/>
                    </a:cubicBezTo>
                    <a:cubicBezTo>
                      <a:pt x="1632" y="415"/>
                      <a:pt x="1722" y="631"/>
                      <a:pt x="1722" y="861"/>
                    </a:cubicBezTo>
                    <a:cubicBezTo>
                      <a:pt x="1722" y="1091"/>
                      <a:pt x="1632" y="1307"/>
                      <a:pt x="1469" y="1470"/>
                    </a:cubicBezTo>
                    <a:cubicBezTo>
                      <a:pt x="1307" y="1632"/>
                      <a:pt x="1091" y="1722"/>
                      <a:pt x="861" y="1722"/>
                    </a:cubicBezTo>
                    <a:close/>
                    <a:moveTo>
                      <a:pt x="861" y="11"/>
                    </a:moveTo>
                    <a:cubicBezTo>
                      <a:pt x="634" y="11"/>
                      <a:pt x="420" y="100"/>
                      <a:pt x="260" y="260"/>
                    </a:cubicBezTo>
                    <a:cubicBezTo>
                      <a:pt x="100" y="421"/>
                      <a:pt x="11" y="634"/>
                      <a:pt x="11" y="861"/>
                    </a:cubicBezTo>
                    <a:cubicBezTo>
                      <a:pt x="11" y="1088"/>
                      <a:pt x="100" y="1301"/>
                      <a:pt x="260" y="1462"/>
                    </a:cubicBezTo>
                    <a:cubicBezTo>
                      <a:pt x="420" y="1622"/>
                      <a:pt x="634" y="1711"/>
                      <a:pt x="861" y="1711"/>
                    </a:cubicBezTo>
                    <a:cubicBezTo>
                      <a:pt x="1088" y="1711"/>
                      <a:pt x="1301" y="1622"/>
                      <a:pt x="1461" y="1462"/>
                    </a:cubicBezTo>
                    <a:cubicBezTo>
                      <a:pt x="1622" y="1301"/>
                      <a:pt x="1710" y="1088"/>
                      <a:pt x="1710" y="861"/>
                    </a:cubicBezTo>
                    <a:cubicBezTo>
                      <a:pt x="1710" y="634"/>
                      <a:pt x="1622" y="421"/>
                      <a:pt x="1461" y="260"/>
                    </a:cubicBezTo>
                    <a:cubicBezTo>
                      <a:pt x="1301" y="100"/>
                      <a:pt x="1088" y="11"/>
                      <a:pt x="861" y="11"/>
                    </a:cubicBezTo>
                    <a:close/>
                  </a:path>
                </a:pathLst>
              </a:custGeom>
              <a:solidFill>
                <a:srgbClr val="BDD6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7"/>
              <p:cNvSpPr>
                <a:spLocks noEditPoints="1"/>
              </p:cNvSpPr>
              <p:nvPr/>
            </p:nvSpPr>
            <p:spPr bwMode="auto">
              <a:xfrm>
                <a:off x="-1391" y="625"/>
                <a:ext cx="3021" cy="3023"/>
              </a:xfrm>
              <a:custGeom>
                <a:avLst/>
                <a:gdLst>
                  <a:gd name="T0" fmla="*/ 812 w 1623"/>
                  <a:gd name="T1" fmla="*/ 1623 h 1623"/>
                  <a:gd name="T2" fmla="*/ 238 w 1623"/>
                  <a:gd name="T3" fmla="*/ 1386 h 1623"/>
                  <a:gd name="T4" fmla="*/ 0 w 1623"/>
                  <a:gd name="T5" fmla="*/ 812 h 1623"/>
                  <a:gd name="T6" fmla="*/ 238 w 1623"/>
                  <a:gd name="T7" fmla="*/ 238 h 1623"/>
                  <a:gd name="T8" fmla="*/ 812 w 1623"/>
                  <a:gd name="T9" fmla="*/ 0 h 1623"/>
                  <a:gd name="T10" fmla="*/ 1386 w 1623"/>
                  <a:gd name="T11" fmla="*/ 238 h 1623"/>
                  <a:gd name="T12" fmla="*/ 1623 w 1623"/>
                  <a:gd name="T13" fmla="*/ 812 h 1623"/>
                  <a:gd name="T14" fmla="*/ 1386 w 1623"/>
                  <a:gd name="T15" fmla="*/ 1386 h 1623"/>
                  <a:gd name="T16" fmla="*/ 812 w 1623"/>
                  <a:gd name="T17" fmla="*/ 1623 h 1623"/>
                  <a:gd name="T18" fmla="*/ 812 w 1623"/>
                  <a:gd name="T19" fmla="*/ 11 h 1623"/>
                  <a:gd name="T20" fmla="*/ 245 w 1623"/>
                  <a:gd name="T21" fmla="*/ 246 h 1623"/>
                  <a:gd name="T22" fmla="*/ 11 w 1623"/>
                  <a:gd name="T23" fmla="*/ 812 h 1623"/>
                  <a:gd name="T24" fmla="*/ 245 w 1623"/>
                  <a:gd name="T25" fmla="*/ 1378 h 1623"/>
                  <a:gd name="T26" fmla="*/ 812 w 1623"/>
                  <a:gd name="T27" fmla="*/ 1613 h 1623"/>
                  <a:gd name="T28" fmla="*/ 1378 w 1623"/>
                  <a:gd name="T29" fmla="*/ 1378 h 1623"/>
                  <a:gd name="T30" fmla="*/ 1613 w 1623"/>
                  <a:gd name="T31" fmla="*/ 812 h 1623"/>
                  <a:gd name="T32" fmla="*/ 1378 w 1623"/>
                  <a:gd name="T33" fmla="*/ 246 h 1623"/>
                  <a:gd name="T34" fmla="*/ 812 w 1623"/>
                  <a:gd name="T35" fmla="*/ 1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3" h="1623">
                    <a:moveTo>
                      <a:pt x="812" y="1623"/>
                    </a:moveTo>
                    <a:cubicBezTo>
                      <a:pt x="595" y="1623"/>
                      <a:pt x="391" y="1539"/>
                      <a:pt x="238" y="1386"/>
                    </a:cubicBezTo>
                    <a:cubicBezTo>
                      <a:pt x="85" y="1232"/>
                      <a:pt x="0" y="1029"/>
                      <a:pt x="0" y="812"/>
                    </a:cubicBezTo>
                    <a:cubicBezTo>
                      <a:pt x="0" y="595"/>
                      <a:pt x="85" y="391"/>
                      <a:pt x="238" y="238"/>
                    </a:cubicBezTo>
                    <a:cubicBezTo>
                      <a:pt x="391" y="85"/>
                      <a:pt x="595" y="0"/>
                      <a:pt x="812" y="0"/>
                    </a:cubicBezTo>
                    <a:cubicBezTo>
                      <a:pt x="1028" y="0"/>
                      <a:pt x="1232" y="85"/>
                      <a:pt x="1386" y="238"/>
                    </a:cubicBezTo>
                    <a:cubicBezTo>
                      <a:pt x="1539" y="391"/>
                      <a:pt x="1623" y="595"/>
                      <a:pt x="1623" y="812"/>
                    </a:cubicBezTo>
                    <a:cubicBezTo>
                      <a:pt x="1623" y="1029"/>
                      <a:pt x="1539" y="1232"/>
                      <a:pt x="1386" y="1386"/>
                    </a:cubicBezTo>
                    <a:cubicBezTo>
                      <a:pt x="1232" y="1539"/>
                      <a:pt x="1028" y="1623"/>
                      <a:pt x="812" y="1623"/>
                    </a:cubicBezTo>
                    <a:close/>
                    <a:moveTo>
                      <a:pt x="812" y="11"/>
                    </a:moveTo>
                    <a:cubicBezTo>
                      <a:pt x="598" y="11"/>
                      <a:pt x="397" y="94"/>
                      <a:pt x="245" y="246"/>
                    </a:cubicBezTo>
                    <a:cubicBezTo>
                      <a:pt x="94" y="397"/>
                      <a:pt x="11" y="598"/>
                      <a:pt x="11" y="812"/>
                    </a:cubicBezTo>
                    <a:cubicBezTo>
                      <a:pt x="11" y="1026"/>
                      <a:pt x="94" y="1227"/>
                      <a:pt x="245" y="1378"/>
                    </a:cubicBezTo>
                    <a:cubicBezTo>
                      <a:pt x="397" y="1530"/>
                      <a:pt x="598" y="1613"/>
                      <a:pt x="812" y="1613"/>
                    </a:cubicBezTo>
                    <a:cubicBezTo>
                      <a:pt x="1026" y="1613"/>
                      <a:pt x="1227" y="1530"/>
                      <a:pt x="1378" y="1378"/>
                    </a:cubicBezTo>
                    <a:cubicBezTo>
                      <a:pt x="1529" y="1227"/>
                      <a:pt x="1613" y="1026"/>
                      <a:pt x="1613" y="812"/>
                    </a:cubicBezTo>
                    <a:cubicBezTo>
                      <a:pt x="1613" y="598"/>
                      <a:pt x="1529" y="397"/>
                      <a:pt x="1378" y="246"/>
                    </a:cubicBezTo>
                    <a:cubicBezTo>
                      <a:pt x="1227" y="94"/>
                      <a:pt x="1026" y="11"/>
                      <a:pt x="812" y="11"/>
                    </a:cubicBezTo>
                    <a:close/>
                  </a:path>
                </a:pathLst>
              </a:custGeom>
              <a:solidFill>
                <a:srgbClr val="BDD6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68" name="文本框 24"/>
          <p:cNvSpPr txBox="1">
            <a:spLocks noChangeArrowheads="1"/>
          </p:cNvSpPr>
          <p:nvPr/>
        </p:nvSpPr>
        <p:spPr bwMode="auto">
          <a:xfrm>
            <a:off x="188095" y="2658650"/>
            <a:ext cx="1940200" cy="112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dirty="0">
                <a:solidFill>
                  <a:schemeClr val="bg1"/>
                </a:solidFill>
                <a:latin typeface="微软雅黑" panose="020B0503020204020204" pitchFamily="34" charset="-122"/>
                <a:ea typeface="微软雅黑" panose="020B0503020204020204" pitchFamily="34" charset="-122"/>
              </a:rPr>
              <a:t>目录</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10" name="文本占位符 16"/>
          <p:cNvSpPr txBox="1"/>
          <p:nvPr/>
        </p:nvSpPr>
        <p:spPr>
          <a:xfrm>
            <a:off x="5614414" y="1250099"/>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solidFill>
                  <a:schemeClr val="tx1">
                    <a:lumMod val="65000"/>
                    <a:lumOff val="35000"/>
                  </a:schemeClr>
                </a:solidFill>
              </a:rPr>
              <a:t>基本工作概述</a:t>
            </a:r>
            <a:endParaRPr lang="zh-CN" altLang="en-US" dirty="0">
              <a:solidFill>
                <a:schemeClr val="tx1">
                  <a:lumMod val="65000"/>
                  <a:lumOff val="35000"/>
                </a:schemeClr>
              </a:solidFill>
            </a:endParaRPr>
          </a:p>
        </p:txBody>
      </p:sp>
      <p:sp>
        <p:nvSpPr>
          <p:cNvPr id="11" name="文本占位符 16"/>
          <p:cNvSpPr txBox="1"/>
          <p:nvPr/>
        </p:nvSpPr>
        <p:spPr>
          <a:xfrm>
            <a:off x="5614413" y="1684430"/>
            <a:ext cx="5053588" cy="62459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400" dirty="0">
                <a:solidFill>
                  <a:schemeClr val="tx1">
                    <a:lumMod val="65000"/>
                    <a:lumOff val="35000"/>
                  </a:schemeClr>
                </a:solidFill>
              </a:rPr>
              <a:t>标题数字等都可以通过点击和重新输入进行更改，顶部“开始”面板中可以对字体、行距等进行修改</a:t>
            </a:r>
            <a:endParaRPr lang="zh-CN" altLang="en-US" sz="1400" dirty="0">
              <a:solidFill>
                <a:schemeClr val="tx1">
                  <a:lumMod val="65000"/>
                  <a:lumOff val="35000"/>
                </a:schemeClr>
              </a:solidFill>
            </a:endParaRPr>
          </a:p>
        </p:txBody>
      </p:sp>
      <p:grpSp>
        <p:nvGrpSpPr>
          <p:cNvPr id="8" name="组合 7"/>
          <p:cNvGrpSpPr/>
          <p:nvPr/>
        </p:nvGrpSpPr>
        <p:grpSpPr>
          <a:xfrm>
            <a:off x="4577029" y="1250099"/>
            <a:ext cx="815176" cy="816371"/>
            <a:chOff x="4844717" y="1250099"/>
            <a:chExt cx="815176" cy="816371"/>
          </a:xfrm>
        </p:grpSpPr>
        <p:sp>
          <p:nvSpPr>
            <p:cNvPr id="2" name="椭圆 1"/>
            <p:cNvSpPr/>
            <p:nvPr/>
          </p:nvSpPr>
          <p:spPr>
            <a:xfrm>
              <a:off x="4844717" y="1251294"/>
              <a:ext cx="815176" cy="815176"/>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5" name="文本占位符 16"/>
            <p:cNvSpPr txBox="1"/>
            <p:nvPr/>
          </p:nvSpPr>
          <p:spPr>
            <a:xfrm>
              <a:off x="4967056" y="1250099"/>
              <a:ext cx="583512"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1</a:t>
              </a:r>
              <a:endParaRPr lang="en-US" altLang="zh-CN" dirty="0"/>
            </a:p>
          </p:txBody>
        </p:sp>
      </p:grpSp>
      <p:sp>
        <p:nvSpPr>
          <p:cNvPr id="16" name="文本占位符 16"/>
          <p:cNvSpPr txBox="1"/>
          <p:nvPr/>
        </p:nvSpPr>
        <p:spPr>
          <a:xfrm>
            <a:off x="5614413" y="2533179"/>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solidFill>
                  <a:schemeClr val="tx1">
                    <a:lumMod val="65000"/>
                    <a:lumOff val="35000"/>
                  </a:schemeClr>
                </a:solidFill>
              </a:rPr>
              <a:t>工作完成情况</a:t>
            </a:r>
            <a:endParaRPr lang="zh-CN" altLang="en-US" dirty="0">
              <a:solidFill>
                <a:schemeClr val="tx1">
                  <a:lumMod val="65000"/>
                  <a:lumOff val="35000"/>
                </a:schemeClr>
              </a:solidFill>
            </a:endParaRPr>
          </a:p>
        </p:txBody>
      </p:sp>
      <p:sp>
        <p:nvSpPr>
          <p:cNvPr id="17" name="文本占位符 16"/>
          <p:cNvSpPr txBox="1"/>
          <p:nvPr/>
        </p:nvSpPr>
        <p:spPr>
          <a:xfrm>
            <a:off x="5614412" y="3005121"/>
            <a:ext cx="5053588" cy="62459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400" dirty="0">
                <a:solidFill>
                  <a:schemeClr val="tx1">
                    <a:lumMod val="65000"/>
                    <a:lumOff val="35000"/>
                  </a:schemeClr>
                </a:solidFill>
              </a:rPr>
              <a:t>标题数字等都可以通过点击和重新输入进行更改，顶部“开始”面板中可以对字体、行距等进行修改</a:t>
            </a:r>
            <a:endParaRPr lang="zh-CN" altLang="en-US" sz="1400" dirty="0">
              <a:solidFill>
                <a:schemeClr val="tx1">
                  <a:lumMod val="65000"/>
                  <a:lumOff val="35000"/>
                </a:schemeClr>
              </a:solidFill>
            </a:endParaRPr>
          </a:p>
        </p:txBody>
      </p:sp>
      <p:sp>
        <p:nvSpPr>
          <p:cNvPr id="21" name="文本占位符 16"/>
          <p:cNvSpPr txBox="1"/>
          <p:nvPr/>
        </p:nvSpPr>
        <p:spPr>
          <a:xfrm>
            <a:off x="5614414" y="3816259"/>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solidFill>
                  <a:schemeClr val="tx1">
                    <a:lumMod val="65000"/>
                    <a:lumOff val="35000"/>
                  </a:schemeClr>
                </a:solidFill>
              </a:rPr>
              <a:t>工作经验总结</a:t>
            </a:r>
            <a:endParaRPr lang="zh-CN" altLang="en-US" dirty="0">
              <a:solidFill>
                <a:schemeClr val="tx1">
                  <a:lumMod val="65000"/>
                  <a:lumOff val="35000"/>
                </a:schemeClr>
              </a:solidFill>
            </a:endParaRPr>
          </a:p>
        </p:txBody>
      </p:sp>
      <p:sp>
        <p:nvSpPr>
          <p:cNvPr id="22" name="文本占位符 16"/>
          <p:cNvSpPr txBox="1"/>
          <p:nvPr/>
        </p:nvSpPr>
        <p:spPr>
          <a:xfrm>
            <a:off x="5614413" y="4207552"/>
            <a:ext cx="5053588" cy="62459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400" dirty="0">
                <a:solidFill>
                  <a:schemeClr val="tx1">
                    <a:lumMod val="65000"/>
                    <a:lumOff val="35000"/>
                  </a:schemeClr>
                </a:solidFill>
              </a:rPr>
              <a:t>标题数字等都可以通过点击和重新输入进行更改，顶部“开始”面板中可以对字体、行距等进行修改</a:t>
            </a:r>
            <a:endParaRPr lang="zh-CN" altLang="en-US" sz="1400" dirty="0">
              <a:solidFill>
                <a:schemeClr val="tx1">
                  <a:lumMod val="65000"/>
                  <a:lumOff val="35000"/>
                </a:schemeClr>
              </a:solidFill>
            </a:endParaRPr>
          </a:p>
        </p:txBody>
      </p:sp>
      <p:sp>
        <p:nvSpPr>
          <p:cNvPr id="26" name="文本占位符 16"/>
          <p:cNvSpPr txBox="1"/>
          <p:nvPr/>
        </p:nvSpPr>
        <p:spPr>
          <a:xfrm>
            <a:off x="5614413" y="5099340"/>
            <a:ext cx="3648074"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dirty="0">
                <a:solidFill>
                  <a:schemeClr val="tx1">
                    <a:lumMod val="65000"/>
                    <a:lumOff val="35000"/>
                  </a:schemeClr>
                </a:solidFill>
              </a:rPr>
              <a:t>未来工作计划</a:t>
            </a:r>
            <a:endParaRPr lang="zh-CN" altLang="en-US" dirty="0">
              <a:solidFill>
                <a:schemeClr val="tx1">
                  <a:lumMod val="65000"/>
                  <a:lumOff val="35000"/>
                </a:schemeClr>
              </a:solidFill>
            </a:endParaRPr>
          </a:p>
        </p:txBody>
      </p:sp>
      <p:sp>
        <p:nvSpPr>
          <p:cNvPr id="27" name="文本占位符 16"/>
          <p:cNvSpPr txBox="1"/>
          <p:nvPr/>
        </p:nvSpPr>
        <p:spPr>
          <a:xfrm>
            <a:off x="5614412" y="5533671"/>
            <a:ext cx="5053588" cy="62459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400" dirty="0">
                <a:solidFill>
                  <a:schemeClr val="tx1">
                    <a:lumMod val="65000"/>
                    <a:lumOff val="35000"/>
                  </a:schemeClr>
                </a:solidFill>
              </a:rPr>
              <a:t>标题数字等都可以通过点击和重新输入进行更改，顶部“开始”面板中可以对字体、行距等进行修改</a:t>
            </a:r>
            <a:endParaRPr lang="zh-CN" altLang="en-US" sz="1400" dirty="0">
              <a:solidFill>
                <a:schemeClr val="tx1">
                  <a:lumMod val="65000"/>
                  <a:lumOff val="35000"/>
                </a:schemeClr>
              </a:solidFill>
            </a:endParaRPr>
          </a:p>
        </p:txBody>
      </p:sp>
      <p:grpSp>
        <p:nvGrpSpPr>
          <p:cNvPr id="32" name="组合 31"/>
          <p:cNvGrpSpPr/>
          <p:nvPr/>
        </p:nvGrpSpPr>
        <p:grpSpPr>
          <a:xfrm>
            <a:off x="4577029" y="2496036"/>
            <a:ext cx="815176" cy="816371"/>
            <a:chOff x="4844717" y="1250099"/>
            <a:chExt cx="815176" cy="816371"/>
          </a:xfrm>
        </p:grpSpPr>
        <p:sp>
          <p:nvSpPr>
            <p:cNvPr id="33" name="椭圆 32"/>
            <p:cNvSpPr/>
            <p:nvPr/>
          </p:nvSpPr>
          <p:spPr>
            <a:xfrm>
              <a:off x="4844717" y="1251294"/>
              <a:ext cx="815176" cy="815176"/>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34" name="文本占位符 16"/>
            <p:cNvSpPr txBox="1"/>
            <p:nvPr/>
          </p:nvSpPr>
          <p:spPr>
            <a:xfrm>
              <a:off x="4967056" y="1250099"/>
              <a:ext cx="583512"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2</a:t>
              </a:r>
              <a:endParaRPr lang="en-US" altLang="zh-CN" dirty="0"/>
            </a:p>
          </p:txBody>
        </p:sp>
      </p:grpSp>
      <p:grpSp>
        <p:nvGrpSpPr>
          <p:cNvPr id="35" name="组合 34"/>
          <p:cNvGrpSpPr/>
          <p:nvPr/>
        </p:nvGrpSpPr>
        <p:grpSpPr>
          <a:xfrm>
            <a:off x="4577029" y="3741973"/>
            <a:ext cx="815176" cy="816371"/>
            <a:chOff x="4844717" y="1250099"/>
            <a:chExt cx="815176" cy="816371"/>
          </a:xfrm>
        </p:grpSpPr>
        <p:sp>
          <p:nvSpPr>
            <p:cNvPr id="36" name="椭圆 35"/>
            <p:cNvSpPr/>
            <p:nvPr/>
          </p:nvSpPr>
          <p:spPr>
            <a:xfrm>
              <a:off x="4844717" y="1251294"/>
              <a:ext cx="815176" cy="815176"/>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37" name="文本占位符 16"/>
            <p:cNvSpPr txBox="1"/>
            <p:nvPr/>
          </p:nvSpPr>
          <p:spPr>
            <a:xfrm>
              <a:off x="4967056" y="1250099"/>
              <a:ext cx="583512"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3</a:t>
              </a:r>
              <a:endParaRPr lang="en-US" altLang="zh-CN" dirty="0"/>
            </a:p>
          </p:txBody>
        </p:sp>
      </p:grpSp>
      <p:grpSp>
        <p:nvGrpSpPr>
          <p:cNvPr id="38" name="组合 37"/>
          <p:cNvGrpSpPr/>
          <p:nvPr/>
        </p:nvGrpSpPr>
        <p:grpSpPr>
          <a:xfrm>
            <a:off x="4577029" y="4987909"/>
            <a:ext cx="815176" cy="816371"/>
            <a:chOff x="4844717" y="1250099"/>
            <a:chExt cx="815176" cy="816371"/>
          </a:xfrm>
        </p:grpSpPr>
        <p:sp>
          <p:nvSpPr>
            <p:cNvPr id="39" name="椭圆 38"/>
            <p:cNvSpPr/>
            <p:nvPr/>
          </p:nvSpPr>
          <p:spPr>
            <a:xfrm>
              <a:off x="4844717" y="1251294"/>
              <a:ext cx="815176" cy="815176"/>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40" name="文本占位符 16"/>
            <p:cNvSpPr txBox="1"/>
            <p:nvPr/>
          </p:nvSpPr>
          <p:spPr>
            <a:xfrm>
              <a:off x="4967056" y="1250099"/>
              <a:ext cx="583512"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4</a:t>
              </a:r>
              <a:endParaRPr lang="en-US" altLang="zh-CN" dirty="0"/>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68"/>
                                        </p:tgtEl>
                                        <p:attrNameLst>
                                          <p:attrName>style.visibility</p:attrName>
                                        </p:attrNameLst>
                                      </p:cBhvr>
                                      <p:to>
                                        <p:strVal val="visible"/>
                                      </p:to>
                                    </p:set>
                                    <p:anim by="(-#ppt_w*2)" calcmode="lin" valueType="num">
                                      <p:cBhvr rctx="PPT">
                                        <p:cTn id="14" dur="500" autoRev="1" fill="hold">
                                          <p:stCondLst>
                                            <p:cond delay="0"/>
                                          </p:stCondLst>
                                        </p:cTn>
                                        <p:tgtEl>
                                          <p:spTgt spid="68"/>
                                        </p:tgtEl>
                                        <p:attrNameLst>
                                          <p:attrName>ppt_w</p:attrName>
                                        </p:attrNameLst>
                                      </p:cBhvr>
                                    </p:anim>
                                    <p:anim by="(#ppt_w*0.50)" calcmode="lin" valueType="num">
                                      <p:cBhvr>
                                        <p:cTn id="15" dur="500" decel="50000" autoRev="1" fill="hold">
                                          <p:stCondLst>
                                            <p:cond delay="0"/>
                                          </p:stCondLst>
                                        </p:cTn>
                                        <p:tgtEl>
                                          <p:spTgt spid="68"/>
                                        </p:tgtEl>
                                        <p:attrNameLst>
                                          <p:attrName>ppt_x</p:attrName>
                                        </p:attrNameLst>
                                      </p:cBhvr>
                                    </p:anim>
                                    <p:anim from="(-#ppt_h/2)" to="(#ppt_y)" calcmode="lin" valueType="num">
                                      <p:cBhvr>
                                        <p:cTn id="16" dur="1000" fill="hold">
                                          <p:stCondLst>
                                            <p:cond delay="0"/>
                                          </p:stCondLst>
                                        </p:cTn>
                                        <p:tgtEl>
                                          <p:spTgt spid="68"/>
                                        </p:tgtEl>
                                        <p:attrNameLst>
                                          <p:attrName>ppt_y</p:attrName>
                                        </p:attrNameLst>
                                      </p:cBhvr>
                                    </p:anim>
                                    <p:animRot by="21600000">
                                      <p:cBhvr>
                                        <p:cTn id="17" dur="1000" fill="hold">
                                          <p:stCondLst>
                                            <p:cond delay="0"/>
                                          </p:stCondLst>
                                        </p:cTn>
                                        <p:tgtEl>
                                          <p:spTgt spid="68"/>
                                        </p:tgtEl>
                                        <p:attrNameLst>
                                          <p:attrName>r</p:attrName>
                                        </p:attrNameLst>
                                      </p:cBhvr>
                                    </p:animRot>
                                  </p:childTnLst>
                                </p:cTn>
                              </p:par>
                            </p:childTnLst>
                          </p:cTn>
                        </p:par>
                        <p:par>
                          <p:cTn id="18" fill="hold">
                            <p:stCondLst>
                              <p:cond delay="11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par>
                                <p:cTn id="24" presetID="53" presetClass="entr" presetSubtype="16" fill="hold" nodeType="withEffect">
                                  <p:stCondLst>
                                    <p:cond delay="10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par>
                                <p:cTn id="29" presetID="53" presetClass="entr" presetSubtype="16" fill="hold" nodeType="withEffect">
                                  <p:stCondLst>
                                    <p:cond delay="2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500" fill="hold"/>
                                        <p:tgtEl>
                                          <p:spTgt spid="35"/>
                                        </p:tgtEl>
                                        <p:attrNameLst>
                                          <p:attrName>ppt_w</p:attrName>
                                        </p:attrNameLst>
                                      </p:cBhvr>
                                      <p:tavLst>
                                        <p:tav tm="0">
                                          <p:val>
                                            <p:fltVal val="0"/>
                                          </p:val>
                                        </p:tav>
                                        <p:tav tm="100000">
                                          <p:val>
                                            <p:strVal val="#ppt_w"/>
                                          </p:val>
                                        </p:tav>
                                      </p:tavLst>
                                    </p:anim>
                                    <p:anim calcmode="lin" valueType="num">
                                      <p:cBhvr>
                                        <p:cTn id="32" dur="500" fill="hold"/>
                                        <p:tgtEl>
                                          <p:spTgt spid="35"/>
                                        </p:tgtEl>
                                        <p:attrNameLst>
                                          <p:attrName>ppt_h</p:attrName>
                                        </p:attrNameLst>
                                      </p:cBhvr>
                                      <p:tavLst>
                                        <p:tav tm="0">
                                          <p:val>
                                            <p:fltVal val="0"/>
                                          </p:val>
                                        </p:tav>
                                        <p:tav tm="100000">
                                          <p:val>
                                            <p:strVal val="#ppt_h"/>
                                          </p:val>
                                        </p:tav>
                                      </p:tavLst>
                                    </p:anim>
                                    <p:animEffect transition="in" filter="fade">
                                      <p:cBhvr>
                                        <p:cTn id="33" dur="500"/>
                                        <p:tgtEl>
                                          <p:spTgt spid="35"/>
                                        </p:tgtEl>
                                      </p:cBhvr>
                                    </p:animEffect>
                                  </p:childTnLst>
                                </p:cTn>
                              </p:par>
                              <p:par>
                                <p:cTn id="34" presetID="53" presetClass="entr" presetSubtype="16" fill="hold" nodeType="withEffect">
                                  <p:stCondLst>
                                    <p:cond delay="3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par>
                          <p:cTn id="39" fill="hold">
                            <p:stCondLst>
                              <p:cond delay="16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childTnLst>
                          </p:cTn>
                        </p:par>
                        <p:par>
                          <p:cTn id="52" fill="hold">
                            <p:stCondLst>
                              <p:cond delay="2100"/>
                            </p:stCondLst>
                            <p:childTnLst>
                              <p:par>
                                <p:cTn id="53" presetID="10" presetClass="entr" presetSubtype="0" fill="hold" grpId="0" nodeType="afterEffect">
                                  <p:stCondLst>
                                    <p:cond delay="0"/>
                                  </p:stCondLst>
                                  <p:iterate type="wd">
                                    <p:tmPct val="10000"/>
                                  </p:iterate>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iterate type="wd">
                                    <p:tmPct val="10000"/>
                                  </p:iterate>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iterate type="wd">
                                    <p:tmPct val="10000"/>
                                  </p:iterate>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10" presetClass="entr" presetSubtype="0" fill="hold" grpId="0" nodeType="withEffect">
                                  <p:stCondLst>
                                    <p:cond delay="0"/>
                                  </p:stCondLst>
                                  <p:iterate type="wd">
                                    <p:tmPct val="10000"/>
                                  </p:iterate>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0" grpId="0"/>
      <p:bldP spid="11" grpId="0"/>
      <p:bldP spid="16" grpId="0"/>
      <p:bldP spid="17" grpId="0"/>
      <p:bldP spid="21" grpId="0"/>
      <p:bldP spid="22"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690054" y="1589265"/>
            <a:ext cx="2592290" cy="3782676"/>
            <a:chOff x="6372226" y="1589265"/>
            <a:chExt cx="2592290" cy="3782676"/>
          </a:xfrm>
        </p:grpSpPr>
        <p:sp>
          <p:nvSpPr>
            <p:cNvPr id="5" name="任意多边形 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chemeClr val="bg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6" name="圆角矩形 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7" name="椭圆 6"/>
            <p:cNvSpPr/>
            <p:nvPr/>
          </p:nvSpPr>
          <p:spPr>
            <a:xfrm>
              <a:off x="7724775" y="2552700"/>
              <a:ext cx="297656" cy="297656"/>
            </a:xfrm>
            <a:prstGeom prst="ellipse">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8" name="任意多边形 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chemeClr val="tx1">
                <a:lumMod val="65000"/>
                <a:lumOff val="35000"/>
              </a:scheme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9" name="矩形 8"/>
            <p:cNvSpPr/>
            <p:nvPr/>
          </p:nvSpPr>
          <p:spPr>
            <a:xfrm rot="18900000">
              <a:off x="7052720" y="2670912"/>
              <a:ext cx="223780" cy="1050922"/>
            </a:xfrm>
            <a:prstGeom prst="rect">
              <a:avLst/>
            </a:prstGeom>
            <a:solidFill>
              <a:schemeClr val="tx1">
                <a:lumMod val="65000"/>
                <a:lumOff val="35000"/>
              </a:scheme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0" name="任意多边形 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chemeClr val="bg1">
                <a:lumMod val="75000"/>
              </a:scheme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1" name="矩形 10"/>
            <p:cNvSpPr/>
            <p:nvPr/>
          </p:nvSpPr>
          <p:spPr>
            <a:xfrm rot="18900000">
              <a:off x="6626957" y="3450494"/>
              <a:ext cx="320997" cy="246066"/>
            </a:xfrm>
            <a:prstGeom prst="rect">
              <a:avLst/>
            </a:prstGeom>
            <a:solidFill>
              <a:schemeClr val="bg1">
                <a:lumMod val="75000"/>
              </a:scheme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2" name="矩形 1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3" name="椭圆 12"/>
            <p:cNvSpPr/>
            <p:nvPr/>
          </p:nvSpPr>
          <p:spPr>
            <a:xfrm>
              <a:off x="7427370" y="4629150"/>
              <a:ext cx="438340" cy="438340"/>
            </a:xfrm>
            <a:prstGeom prst="ellipse">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14" name="椭圆 13"/>
            <p:cNvSpPr/>
            <p:nvPr/>
          </p:nvSpPr>
          <p:spPr>
            <a:xfrm>
              <a:off x="7256459" y="4543522"/>
              <a:ext cx="153990" cy="153990"/>
            </a:xfrm>
            <a:prstGeom prst="ellipse">
              <a:avLst/>
            </a:prstGeom>
            <a:solidFill>
              <a:schemeClr val="tx1">
                <a:lumMod val="65000"/>
                <a:lumOff val="3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grpSp>
        <p:nvGrpSpPr>
          <p:cNvPr id="17" name="组合 16"/>
          <p:cNvGrpSpPr/>
          <p:nvPr/>
        </p:nvGrpSpPr>
        <p:grpSpPr>
          <a:xfrm>
            <a:off x="8869488" y="3062887"/>
            <a:ext cx="936000" cy="936000"/>
            <a:chOff x="8869488" y="3062887"/>
            <a:chExt cx="936000" cy="936000"/>
          </a:xfrm>
        </p:grpSpPr>
        <p:sp>
          <p:nvSpPr>
            <p:cNvPr id="18" name="椭圆 17"/>
            <p:cNvSpPr/>
            <p:nvPr/>
          </p:nvSpPr>
          <p:spPr>
            <a:xfrm>
              <a:off x="8869488" y="3062887"/>
              <a:ext cx="936000" cy="936000"/>
            </a:xfrm>
            <a:prstGeom prst="ellipse">
              <a:avLst/>
            </a:prstGeom>
            <a:solidFill>
              <a:srgbClr val="53813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grpSp>
          <p:nvGrpSpPr>
            <p:cNvPr id="19" name="组合 18"/>
            <p:cNvGrpSpPr/>
            <p:nvPr/>
          </p:nvGrpSpPr>
          <p:grpSpPr>
            <a:xfrm>
              <a:off x="9198929" y="3314760"/>
              <a:ext cx="327922" cy="381454"/>
              <a:chOff x="10214716" y="2029749"/>
              <a:chExt cx="395354" cy="459895"/>
            </a:xfrm>
            <a:solidFill>
              <a:sysClr val="window" lastClr="FFFFFF"/>
            </a:solidFill>
          </p:grpSpPr>
          <p:sp>
            <p:nvSpPr>
              <p:cNvPr id="20"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sp>
            <p:nvSpPr>
              <p:cNvPr id="21"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grpSp>
      </p:grpSp>
      <p:grpSp>
        <p:nvGrpSpPr>
          <p:cNvPr id="22" name="组合 21"/>
          <p:cNvGrpSpPr/>
          <p:nvPr/>
        </p:nvGrpSpPr>
        <p:grpSpPr>
          <a:xfrm>
            <a:off x="8869488" y="1723092"/>
            <a:ext cx="936000" cy="936000"/>
            <a:chOff x="8869488" y="1723092"/>
            <a:chExt cx="936000" cy="936000"/>
          </a:xfrm>
        </p:grpSpPr>
        <p:sp>
          <p:nvSpPr>
            <p:cNvPr id="23" name="椭圆 22"/>
            <p:cNvSpPr/>
            <p:nvPr/>
          </p:nvSpPr>
          <p:spPr>
            <a:xfrm>
              <a:off x="8869488" y="1723092"/>
              <a:ext cx="936000" cy="936000"/>
            </a:xfrm>
            <a:prstGeom prst="ellipse">
              <a:avLst/>
            </a:prstGeom>
            <a:solidFill>
              <a:schemeClr val="tx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24" name="任意多边形 23"/>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grpSp>
      <p:grpSp>
        <p:nvGrpSpPr>
          <p:cNvPr id="25" name="组合 24"/>
          <p:cNvGrpSpPr/>
          <p:nvPr/>
        </p:nvGrpSpPr>
        <p:grpSpPr>
          <a:xfrm>
            <a:off x="8869488" y="4402682"/>
            <a:ext cx="936000" cy="936000"/>
            <a:chOff x="8869488" y="4402682"/>
            <a:chExt cx="936000" cy="936000"/>
          </a:xfrm>
        </p:grpSpPr>
        <p:sp>
          <p:nvSpPr>
            <p:cNvPr id="26" name="椭圆 25"/>
            <p:cNvSpPr/>
            <p:nvPr/>
          </p:nvSpPr>
          <p:spPr>
            <a:xfrm>
              <a:off x="8869488" y="4402682"/>
              <a:ext cx="936000" cy="936000"/>
            </a:xfrm>
            <a:prstGeom prst="ellipse">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小米兰亭_GB外压缩"/>
                <a:ea typeface="小米兰亭_GB外压缩"/>
              </a:endParaRPr>
            </a:p>
          </p:txBody>
        </p:sp>
        <p:sp>
          <p:nvSpPr>
            <p:cNvPr id="27"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grpSp>
      <p:sp>
        <p:nvSpPr>
          <p:cNvPr id="28" name="矩形 27"/>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a:solidFill>
                  <a:srgbClr val="5A6478"/>
                </a:solidFill>
                <a:latin typeface="小米兰亭_GB外压缩"/>
                <a:ea typeface="小米兰亭_GB外压缩"/>
              </a:rPr>
              <a:t>70</a:t>
            </a:r>
            <a:r>
              <a:rPr lang="en-US" altLang="zh-CN" sz="2400" dirty="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29" name="矩形 28"/>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a:solidFill>
                  <a:srgbClr val="5A6478"/>
                </a:solidFill>
                <a:latin typeface="小米兰亭_GB外压缩"/>
                <a:ea typeface="小米兰亭_GB外压缩"/>
              </a:rPr>
              <a:t>20</a:t>
            </a:r>
            <a:r>
              <a:rPr lang="en-US" altLang="zh-CN" sz="2400" dirty="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30" name="矩形 29"/>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a:solidFill>
                  <a:srgbClr val="5A6478"/>
                </a:solidFill>
                <a:latin typeface="小米兰亭_GB外压缩"/>
                <a:ea typeface="小米兰亭_GB外压缩"/>
              </a:rPr>
              <a:t>10</a:t>
            </a:r>
            <a:r>
              <a:rPr lang="en-US" altLang="zh-CN" sz="2400" dirty="0">
                <a:solidFill>
                  <a:srgbClr val="5A6478"/>
                </a:solidFill>
                <a:latin typeface="小米兰亭_GB外压缩"/>
                <a:ea typeface="小米兰亭_GB外压缩"/>
              </a:rPr>
              <a:t>%</a:t>
            </a:r>
            <a:endParaRPr lang="zh-CN" altLang="en-US" sz="2400" dirty="0">
              <a:solidFill>
                <a:srgbClr val="5A6478"/>
              </a:solidFill>
              <a:latin typeface="小米兰亭_GB外压缩"/>
              <a:ea typeface="小米兰亭_GB外压缩"/>
            </a:endParaRPr>
          </a:p>
        </p:txBody>
      </p:sp>
      <p:sp>
        <p:nvSpPr>
          <p:cNvPr id="31" name="矩形 30"/>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为客户服务是我们存在的唯一理由，客户需求是我们发展的原动力。我们坚持以客户为中心，快速响应客户需求，持续为客户创造长期价值进而成就客户。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为客户服务是我们存在的唯一理由，客户需求是我们发展的原动力。我们坚持以客户为中心持续为客户创造长期价值进而成就客户</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任意多边形 32"/>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小米兰亭_GB外压缩"/>
              <a:ea typeface="小米兰亭_GB外压缩"/>
            </a:endParaRPr>
          </a:p>
        </p:txBody>
      </p:sp>
      <p:sp>
        <p:nvSpPr>
          <p:cNvPr id="34"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0-#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37"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 calcmode="lin" valueType="num">
                                      <p:cBhvr>
                                        <p:cTn id="36" dur="500" fill="hold"/>
                                        <p:tgtEl>
                                          <p:spTgt spid="22"/>
                                        </p:tgtEl>
                                        <p:attrNameLst>
                                          <p:attrName>style.rotation</p:attrName>
                                        </p:attrNameLst>
                                      </p:cBhvr>
                                      <p:tavLst>
                                        <p:tav tm="0">
                                          <p:val>
                                            <p:fltVal val="360"/>
                                          </p:val>
                                        </p:tav>
                                        <p:tav tm="100000">
                                          <p:val>
                                            <p:fltVal val="0"/>
                                          </p:val>
                                        </p:tav>
                                      </p:tavLst>
                                    </p:anim>
                                    <p:animEffect transition="in" filter="fade">
                                      <p:cBhvr>
                                        <p:cTn id="37" dur="500"/>
                                        <p:tgtEl>
                                          <p:spTgt spid="22"/>
                                        </p:tgtEl>
                                      </p:cBhvr>
                                    </p:animEffect>
                                  </p:childTnLst>
                                </p:cTn>
                              </p:par>
                              <p:par>
                                <p:cTn id="38" presetID="2" presetClass="entr" presetSubtype="2"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500" fill="hold"/>
                                        <p:tgtEl>
                                          <p:spTgt spid="28"/>
                                        </p:tgtEl>
                                        <p:attrNameLst>
                                          <p:attrName>ppt_x</p:attrName>
                                        </p:attrNameLst>
                                      </p:cBhvr>
                                      <p:tavLst>
                                        <p:tav tm="0">
                                          <p:val>
                                            <p:strVal val="1+#ppt_w/2"/>
                                          </p:val>
                                        </p:tav>
                                        <p:tav tm="100000">
                                          <p:val>
                                            <p:strVal val="#ppt_x"/>
                                          </p:val>
                                        </p:tav>
                                      </p:tavLst>
                                    </p:anim>
                                    <p:anim calcmode="lin" valueType="num">
                                      <p:cBhvr additive="base">
                                        <p:cTn id="41" dur="500" fill="hold"/>
                                        <p:tgtEl>
                                          <p:spTgt spid="28"/>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49"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fltVal val="0"/>
                                          </p:val>
                                        </p:tav>
                                        <p:tav tm="100000">
                                          <p:val>
                                            <p:strVal val="#ppt_h"/>
                                          </p:val>
                                        </p:tav>
                                      </p:tavLst>
                                    </p:anim>
                                    <p:anim calcmode="lin" valueType="num">
                                      <p:cBhvr>
                                        <p:cTn id="47" dur="500" fill="hold"/>
                                        <p:tgtEl>
                                          <p:spTgt spid="17"/>
                                        </p:tgtEl>
                                        <p:attrNameLst>
                                          <p:attrName>style.rotation</p:attrName>
                                        </p:attrNameLst>
                                      </p:cBhvr>
                                      <p:tavLst>
                                        <p:tav tm="0">
                                          <p:val>
                                            <p:fltVal val="360"/>
                                          </p:val>
                                        </p:tav>
                                        <p:tav tm="100000">
                                          <p:val>
                                            <p:fltVal val="0"/>
                                          </p:val>
                                        </p:tav>
                                      </p:tavLst>
                                    </p:anim>
                                    <p:animEffect transition="in" filter="fade">
                                      <p:cBhvr>
                                        <p:cTn id="48" dur="500"/>
                                        <p:tgtEl>
                                          <p:spTgt spid="17"/>
                                        </p:tgtEl>
                                      </p:cBhvr>
                                    </p:animEffect>
                                  </p:childTnLst>
                                </p:cTn>
                              </p:par>
                              <p:par>
                                <p:cTn id="49" presetID="2" presetClass="entr" presetSubtype="2"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1+#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49" presetClass="entr" presetSubtype="0" decel="10000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 calcmode="lin" valueType="num">
                                      <p:cBhvr>
                                        <p:cTn id="58" dur="500" fill="hold"/>
                                        <p:tgtEl>
                                          <p:spTgt spid="25"/>
                                        </p:tgtEl>
                                        <p:attrNameLst>
                                          <p:attrName>style.rotation</p:attrName>
                                        </p:attrNameLst>
                                      </p:cBhvr>
                                      <p:tavLst>
                                        <p:tav tm="0">
                                          <p:val>
                                            <p:fltVal val="360"/>
                                          </p:val>
                                        </p:tav>
                                        <p:tav tm="100000">
                                          <p:val>
                                            <p:fltVal val="0"/>
                                          </p:val>
                                        </p:tav>
                                      </p:tavLst>
                                    </p:anim>
                                    <p:animEffect transition="in" filter="fade">
                                      <p:cBhvr>
                                        <p:cTn id="59" dur="500"/>
                                        <p:tgtEl>
                                          <p:spTgt spid="25"/>
                                        </p:tgtEl>
                                      </p:cBhvr>
                                    </p:animEffect>
                                  </p:childTnLst>
                                </p:cTn>
                              </p:par>
                              <p:par>
                                <p:cTn id="60" presetID="2" presetClass="entr" presetSubtype="2"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500" fill="hold"/>
                                        <p:tgtEl>
                                          <p:spTgt spid="30"/>
                                        </p:tgtEl>
                                        <p:attrNameLst>
                                          <p:attrName>ppt_x</p:attrName>
                                        </p:attrNameLst>
                                      </p:cBhvr>
                                      <p:tavLst>
                                        <p:tav tm="0">
                                          <p:val>
                                            <p:strVal val="1+#ppt_w/2"/>
                                          </p:val>
                                        </p:tav>
                                        <p:tav tm="100000">
                                          <p:val>
                                            <p:strVal val="#ppt_x"/>
                                          </p:val>
                                        </p:tav>
                                      </p:tavLst>
                                    </p:anim>
                                    <p:anim calcmode="lin" valueType="num">
                                      <p:cBhvr additive="base">
                                        <p:cTn id="63"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animBg="1"/>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96896" y="2247296"/>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c>
                  <a:txBody>
                    <a:bodyPr/>
                    <a:lstStyle/>
                    <a:p>
                      <a:pPr algn="ctr"/>
                      <a:r>
                        <a:rPr lang="en-US" altLang="zh-CN" sz="1300" dirty="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538135"/>
                    </a:solidFill>
                  </a:tcPr>
                </a:tc>
              </a:tr>
              <a:tr h="494453">
                <a:tc>
                  <a:txBody>
                    <a:bodyPr/>
                    <a:lstStyle/>
                    <a:p>
                      <a:pPr algn="l"/>
                      <a:r>
                        <a:rPr lang="en-US" altLang="zh-CN" sz="1300" dirty="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Design &amp;</a:t>
                      </a:r>
                      <a:r>
                        <a:rPr lang="en-US" altLang="zh-CN" sz="1300" baseline="0" dirty="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5" name="圆角矩形 4"/>
          <p:cNvSpPr/>
          <p:nvPr/>
        </p:nvSpPr>
        <p:spPr>
          <a:xfrm>
            <a:off x="2967567" y="2856895"/>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3676267" y="335142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5126167" y="3845953"/>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7"/>
          <p:cNvSpPr/>
          <p:nvPr/>
        </p:nvSpPr>
        <p:spPr>
          <a:xfrm>
            <a:off x="6576900" y="4340483"/>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8"/>
          <p:cNvSpPr/>
          <p:nvPr/>
        </p:nvSpPr>
        <p:spPr>
          <a:xfrm>
            <a:off x="8743845" y="4835012"/>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0182000" y="5329541"/>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0"/>
          <p:cNvSpPr/>
          <p:nvPr/>
        </p:nvSpPr>
        <p:spPr>
          <a:xfrm>
            <a:off x="2967567" y="2856895"/>
            <a:ext cx="672000" cy="240000"/>
          </a:xfrm>
          <a:prstGeom prst="roundRect">
            <a:avLst>
              <a:gd name="adj" fmla="val 50000"/>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3676267" y="3351424"/>
            <a:ext cx="864000" cy="240000"/>
          </a:xfrm>
          <a:prstGeom prst="roundRect">
            <a:avLst>
              <a:gd name="adj" fmla="val 50000"/>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5126167" y="3845953"/>
            <a:ext cx="1344000" cy="240000"/>
          </a:xfrm>
          <a:prstGeom prst="roundRect">
            <a:avLst>
              <a:gd name="adj" fmla="val 50000"/>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6576900" y="4340483"/>
            <a:ext cx="672000" cy="240000"/>
          </a:xfrm>
          <a:prstGeom prst="roundRect">
            <a:avLst>
              <a:gd name="adj" fmla="val 50000"/>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8743845" y="4835012"/>
            <a:ext cx="384000" cy="240000"/>
          </a:xfrm>
          <a:prstGeom prst="roundRect">
            <a:avLst>
              <a:gd name="adj" fmla="val 50000"/>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
        <p:nvSpPr>
          <p:cNvPr id="17"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62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7200"/>
                            </p:stCondLst>
                            <p:childTnLst>
                              <p:par>
                                <p:cTn id="21" presetID="1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50"/>
                                        <p:tgtEl>
                                          <p:spTgt spid="5"/>
                                        </p:tgtEl>
                                        <p:attrNameLst>
                                          <p:attrName>ppt_x</p:attrName>
                                        </p:attrNameLst>
                                      </p:cBhvr>
                                      <p:tavLst>
                                        <p:tav tm="0">
                                          <p:val>
                                            <p:strVal val="#ppt_x-#ppt_w*1.125000"/>
                                          </p:val>
                                        </p:tav>
                                        <p:tav tm="100000">
                                          <p:val>
                                            <p:strVal val="#ppt_x"/>
                                          </p:val>
                                        </p:tav>
                                      </p:tavLst>
                                    </p:anim>
                                    <p:animEffect transition="in" filter="wipe(right)">
                                      <p:cBhvr>
                                        <p:cTn id="24" dur="250"/>
                                        <p:tgtEl>
                                          <p:spTgt spid="5"/>
                                        </p:tgtEl>
                                      </p:cBhvr>
                                    </p:animEffect>
                                  </p:childTnLst>
                                </p:cTn>
                              </p:par>
                            </p:childTnLst>
                          </p:cTn>
                        </p:par>
                        <p:par>
                          <p:cTn id="25" fill="hold">
                            <p:stCondLst>
                              <p:cond delay="77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250"/>
                                        <p:tgtEl>
                                          <p:spTgt spid="11"/>
                                        </p:tgtEl>
                                      </p:cBhvr>
                                    </p:animEffect>
                                  </p:childTnLst>
                                </p:cTn>
                              </p:par>
                            </p:childTnLst>
                          </p:cTn>
                        </p:par>
                        <p:par>
                          <p:cTn id="29" fill="hold">
                            <p:stCondLst>
                              <p:cond delay="8200"/>
                            </p:stCondLst>
                            <p:childTnLst>
                              <p:par>
                                <p:cTn id="30" presetID="1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250"/>
                                        <p:tgtEl>
                                          <p:spTgt spid="6"/>
                                        </p:tgtEl>
                                        <p:attrNameLst>
                                          <p:attrName>ppt_x</p:attrName>
                                        </p:attrNameLst>
                                      </p:cBhvr>
                                      <p:tavLst>
                                        <p:tav tm="0">
                                          <p:val>
                                            <p:strVal val="#ppt_x-#ppt_w*1.125000"/>
                                          </p:val>
                                        </p:tav>
                                        <p:tav tm="100000">
                                          <p:val>
                                            <p:strVal val="#ppt_x"/>
                                          </p:val>
                                        </p:tav>
                                      </p:tavLst>
                                    </p:anim>
                                    <p:animEffect transition="in" filter="wipe(right)">
                                      <p:cBhvr>
                                        <p:cTn id="33" dur="250"/>
                                        <p:tgtEl>
                                          <p:spTgt spid="6"/>
                                        </p:tgtEl>
                                      </p:cBhvr>
                                    </p:animEffect>
                                  </p:childTnLst>
                                </p:cTn>
                              </p:par>
                            </p:childTnLst>
                          </p:cTn>
                        </p:par>
                        <p:par>
                          <p:cTn id="34" fill="hold">
                            <p:stCondLst>
                              <p:cond delay="87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250"/>
                                        <p:tgtEl>
                                          <p:spTgt spid="12"/>
                                        </p:tgtEl>
                                      </p:cBhvr>
                                    </p:animEffect>
                                  </p:childTnLst>
                                </p:cTn>
                              </p:par>
                            </p:childTnLst>
                          </p:cTn>
                        </p:par>
                        <p:par>
                          <p:cTn id="38" fill="hold">
                            <p:stCondLst>
                              <p:cond delay="9200"/>
                            </p:stCondLst>
                            <p:childTnLst>
                              <p:par>
                                <p:cTn id="39" presetID="1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250"/>
                                        <p:tgtEl>
                                          <p:spTgt spid="7"/>
                                        </p:tgtEl>
                                        <p:attrNameLst>
                                          <p:attrName>ppt_x</p:attrName>
                                        </p:attrNameLst>
                                      </p:cBhvr>
                                      <p:tavLst>
                                        <p:tav tm="0">
                                          <p:val>
                                            <p:strVal val="#ppt_x-#ppt_w*1.125000"/>
                                          </p:val>
                                        </p:tav>
                                        <p:tav tm="100000">
                                          <p:val>
                                            <p:strVal val="#ppt_x"/>
                                          </p:val>
                                        </p:tav>
                                      </p:tavLst>
                                    </p:anim>
                                    <p:animEffect transition="in" filter="wipe(right)">
                                      <p:cBhvr>
                                        <p:cTn id="42" dur="250"/>
                                        <p:tgtEl>
                                          <p:spTgt spid="7"/>
                                        </p:tgtEl>
                                      </p:cBhvr>
                                    </p:animEffect>
                                  </p:childTnLst>
                                </p:cTn>
                              </p:par>
                            </p:childTnLst>
                          </p:cTn>
                        </p:par>
                        <p:par>
                          <p:cTn id="43" fill="hold">
                            <p:stCondLst>
                              <p:cond delay="9700"/>
                            </p:stCondLst>
                            <p:childTnLst>
                              <p:par>
                                <p:cTn id="44" presetID="2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250"/>
                                        <p:tgtEl>
                                          <p:spTgt spid="13"/>
                                        </p:tgtEl>
                                      </p:cBhvr>
                                    </p:animEffect>
                                  </p:childTnLst>
                                </p:cTn>
                              </p:par>
                            </p:childTnLst>
                          </p:cTn>
                        </p:par>
                        <p:par>
                          <p:cTn id="47" fill="hold">
                            <p:stCondLst>
                              <p:cond delay="10200"/>
                            </p:stCondLst>
                            <p:childTnLst>
                              <p:par>
                                <p:cTn id="48" presetID="12" presetClass="entr" presetSubtype="8"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250"/>
                                        <p:tgtEl>
                                          <p:spTgt spid="8"/>
                                        </p:tgtEl>
                                        <p:attrNameLst>
                                          <p:attrName>ppt_x</p:attrName>
                                        </p:attrNameLst>
                                      </p:cBhvr>
                                      <p:tavLst>
                                        <p:tav tm="0">
                                          <p:val>
                                            <p:strVal val="#ppt_x-#ppt_w*1.125000"/>
                                          </p:val>
                                        </p:tav>
                                        <p:tav tm="100000">
                                          <p:val>
                                            <p:strVal val="#ppt_x"/>
                                          </p:val>
                                        </p:tav>
                                      </p:tavLst>
                                    </p:anim>
                                    <p:animEffect transition="in" filter="wipe(right)">
                                      <p:cBhvr>
                                        <p:cTn id="51" dur="250"/>
                                        <p:tgtEl>
                                          <p:spTgt spid="8"/>
                                        </p:tgtEl>
                                      </p:cBhvr>
                                    </p:animEffect>
                                  </p:childTnLst>
                                </p:cTn>
                              </p:par>
                            </p:childTnLst>
                          </p:cTn>
                        </p:par>
                        <p:par>
                          <p:cTn id="52" fill="hold">
                            <p:stCondLst>
                              <p:cond delay="107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250"/>
                                        <p:tgtEl>
                                          <p:spTgt spid="14"/>
                                        </p:tgtEl>
                                      </p:cBhvr>
                                    </p:animEffect>
                                  </p:childTnLst>
                                </p:cTn>
                              </p:par>
                            </p:childTnLst>
                          </p:cTn>
                        </p:par>
                        <p:par>
                          <p:cTn id="56" fill="hold">
                            <p:stCondLst>
                              <p:cond delay="11200"/>
                            </p:stCondLst>
                            <p:childTnLst>
                              <p:par>
                                <p:cTn id="57" presetID="12" presetClass="entr" presetSubtype="8"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250"/>
                                        <p:tgtEl>
                                          <p:spTgt spid="9"/>
                                        </p:tgtEl>
                                        <p:attrNameLst>
                                          <p:attrName>ppt_x</p:attrName>
                                        </p:attrNameLst>
                                      </p:cBhvr>
                                      <p:tavLst>
                                        <p:tav tm="0">
                                          <p:val>
                                            <p:strVal val="#ppt_x-#ppt_w*1.125000"/>
                                          </p:val>
                                        </p:tav>
                                        <p:tav tm="100000">
                                          <p:val>
                                            <p:strVal val="#ppt_x"/>
                                          </p:val>
                                        </p:tav>
                                      </p:tavLst>
                                    </p:anim>
                                    <p:animEffect transition="in" filter="wipe(right)">
                                      <p:cBhvr>
                                        <p:cTn id="60" dur="250"/>
                                        <p:tgtEl>
                                          <p:spTgt spid="9"/>
                                        </p:tgtEl>
                                      </p:cBhvr>
                                    </p:animEffect>
                                  </p:childTnLst>
                                </p:cTn>
                              </p:par>
                            </p:childTnLst>
                          </p:cTn>
                        </p:par>
                        <p:par>
                          <p:cTn id="61" fill="hold">
                            <p:stCondLst>
                              <p:cond delay="11700"/>
                            </p:stCondLst>
                            <p:childTnLst>
                              <p:par>
                                <p:cTn id="62" presetID="22" presetClass="entr" presetSubtype="8"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250"/>
                                        <p:tgtEl>
                                          <p:spTgt spid="15"/>
                                        </p:tgtEl>
                                      </p:cBhvr>
                                    </p:animEffect>
                                  </p:childTnLst>
                                </p:cTn>
                              </p:par>
                            </p:childTnLst>
                          </p:cTn>
                        </p:par>
                        <p:par>
                          <p:cTn id="65" fill="hold">
                            <p:stCondLst>
                              <p:cond delay="12200"/>
                            </p:stCondLst>
                            <p:childTnLst>
                              <p:par>
                                <p:cTn id="66" presetID="12" presetClass="entr" presetSubtype="8" fill="hold" grpId="0" nodeType="after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250"/>
                                        <p:tgtEl>
                                          <p:spTgt spid="10"/>
                                        </p:tgtEl>
                                        <p:attrNameLst>
                                          <p:attrName>ppt_x</p:attrName>
                                        </p:attrNameLst>
                                      </p:cBhvr>
                                      <p:tavLst>
                                        <p:tav tm="0">
                                          <p:val>
                                            <p:strVal val="#ppt_x-#ppt_w*1.125000"/>
                                          </p:val>
                                        </p:tav>
                                        <p:tav tm="100000">
                                          <p:val>
                                            <p:strVal val="#ppt_x"/>
                                          </p:val>
                                        </p:tav>
                                      </p:tavLst>
                                    </p:anim>
                                    <p:animEffect transition="in" filter="wipe(right)">
                                      <p:cBhvr>
                                        <p:cTn id="6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grpSp>
        <p:nvGrpSpPr>
          <p:cNvPr id="44" name="Group 1"/>
          <p:cNvGrpSpPr/>
          <p:nvPr/>
        </p:nvGrpSpPr>
        <p:grpSpPr bwMode="auto">
          <a:xfrm>
            <a:off x="1202633" y="1595082"/>
            <a:ext cx="3290873" cy="3667835"/>
            <a:chOff x="-1" y="1586"/>
            <a:chExt cx="6056489" cy="6748553"/>
          </a:xfrm>
        </p:grpSpPr>
        <p:grpSp>
          <p:nvGrpSpPr>
            <p:cNvPr id="45" name="Group 2"/>
            <p:cNvGrpSpPr/>
            <p:nvPr/>
          </p:nvGrpSpPr>
          <p:grpSpPr bwMode="auto">
            <a:xfrm>
              <a:off x="645729" y="636446"/>
              <a:ext cx="4772164" cy="5466138"/>
              <a:chOff x="9530" y="-128"/>
              <a:chExt cx="4772164" cy="5466138"/>
            </a:xfrm>
          </p:grpSpPr>
          <p:sp>
            <p:nvSpPr>
              <p:cNvPr id="56" name="Line 3"/>
              <p:cNvSpPr>
                <a:spLocks noChangeShapeType="1"/>
              </p:cNvSpPr>
              <p:nvPr/>
            </p:nvSpPr>
            <p:spPr bwMode="auto">
              <a:xfrm flipH="1">
                <a:off x="2395610" y="-128"/>
                <a:ext cx="0" cy="5466138"/>
              </a:xfrm>
              <a:prstGeom prst="line">
                <a:avLst/>
              </a:prstGeom>
              <a:noFill/>
              <a:ln w="25400" cap="flat" cmpd="sng">
                <a:solidFill>
                  <a:schemeClr val="tx1">
                    <a:lumMod val="75000"/>
                    <a:lumOff val="25000"/>
                  </a:schemeClr>
                </a:solidFill>
                <a:prstDash val="solid"/>
                <a:round/>
                <a:headEnd type="none" w="med" len="med"/>
                <a:tailEnd type="none" w="med" len="med"/>
              </a:ln>
              <a:effectLst/>
            </p:spPr>
            <p:txBody>
              <a:bodyPr lIns="0" tIns="0" rIns="0" bIns="0" anchor="ctr"/>
              <a:lstStyle/>
              <a:p>
                <a:pPr algn="ctr">
                  <a:lnSpc>
                    <a:spcPct val="100000"/>
                  </a:lnSpc>
                  <a:spcBef>
                    <a:spcPct val="0"/>
                  </a:spcBef>
                  <a:defRPr/>
                </a:pPr>
                <a:endParaRPr lang="en-US" sz="845">
                  <a:solidFill>
                    <a:srgbClr val="000000"/>
                  </a:solidFill>
                  <a:latin typeface="Bebas Neue" panose="020B0606020202050201" pitchFamily="34" charset="0"/>
                  <a:ea typeface="MS PGothic" panose="020B0600070205080204" charset="-128"/>
                  <a:cs typeface="Helvetica" charset="0"/>
                  <a:sym typeface="Helvetica" charset="0"/>
                </a:endParaRPr>
              </a:p>
            </p:txBody>
          </p:sp>
          <p:sp>
            <p:nvSpPr>
              <p:cNvPr id="57" name="Line 4"/>
              <p:cNvSpPr>
                <a:spLocks noChangeShapeType="1"/>
              </p:cNvSpPr>
              <p:nvPr/>
            </p:nvSpPr>
            <p:spPr bwMode="auto">
              <a:xfrm flipH="1">
                <a:off x="9530" y="1366406"/>
                <a:ext cx="4772164" cy="2733070"/>
              </a:xfrm>
              <a:prstGeom prst="line">
                <a:avLst/>
              </a:prstGeom>
              <a:noFill/>
              <a:ln w="25400" cap="flat" cmpd="sng">
                <a:solidFill>
                  <a:schemeClr val="tx1">
                    <a:lumMod val="75000"/>
                    <a:lumOff val="25000"/>
                  </a:schemeClr>
                </a:solidFill>
                <a:prstDash val="solid"/>
                <a:round/>
                <a:headEnd type="none" w="med" len="med"/>
                <a:tailEnd type="none" w="med" len="med"/>
              </a:ln>
              <a:effectLst/>
            </p:spPr>
            <p:txBody>
              <a:bodyPr lIns="0" tIns="0" rIns="0" bIns="0" anchor="ctr"/>
              <a:lstStyle/>
              <a:p>
                <a:pPr algn="ctr">
                  <a:lnSpc>
                    <a:spcPct val="100000"/>
                  </a:lnSpc>
                  <a:spcBef>
                    <a:spcPct val="0"/>
                  </a:spcBef>
                  <a:defRPr/>
                </a:pPr>
                <a:endParaRPr lang="en-US" sz="845">
                  <a:solidFill>
                    <a:srgbClr val="000000"/>
                  </a:solidFill>
                  <a:latin typeface="Bebas Neue" panose="020B0606020202050201" pitchFamily="34" charset="0"/>
                  <a:ea typeface="MS PGothic" panose="020B0600070205080204" charset="-128"/>
                  <a:cs typeface="Helvetica" charset="0"/>
                  <a:sym typeface="Helvetica" charset="0"/>
                </a:endParaRPr>
              </a:p>
            </p:txBody>
          </p:sp>
          <p:sp>
            <p:nvSpPr>
              <p:cNvPr id="58" name="Line 5"/>
              <p:cNvSpPr>
                <a:spLocks noChangeShapeType="1"/>
              </p:cNvSpPr>
              <p:nvPr/>
            </p:nvSpPr>
            <p:spPr bwMode="auto">
              <a:xfrm flipH="1" flipV="1">
                <a:off x="9530" y="1366406"/>
                <a:ext cx="4772164" cy="2733070"/>
              </a:xfrm>
              <a:prstGeom prst="line">
                <a:avLst/>
              </a:prstGeom>
              <a:noFill/>
              <a:ln w="25400" cap="flat" cmpd="sng">
                <a:solidFill>
                  <a:schemeClr val="tx1">
                    <a:lumMod val="75000"/>
                    <a:lumOff val="25000"/>
                  </a:schemeClr>
                </a:solidFill>
                <a:prstDash val="solid"/>
                <a:round/>
                <a:headEnd type="none" w="med" len="med"/>
                <a:tailEnd type="none" w="med" len="med"/>
              </a:ln>
              <a:effectLst/>
            </p:spPr>
            <p:txBody>
              <a:bodyPr lIns="0" tIns="0" rIns="0" bIns="0" anchor="ctr"/>
              <a:lstStyle/>
              <a:p>
                <a:pPr algn="ctr">
                  <a:lnSpc>
                    <a:spcPct val="100000"/>
                  </a:lnSpc>
                  <a:spcBef>
                    <a:spcPct val="0"/>
                  </a:spcBef>
                  <a:defRPr/>
                </a:pPr>
                <a:endParaRPr lang="en-US" sz="845">
                  <a:solidFill>
                    <a:srgbClr val="000000"/>
                  </a:solidFill>
                  <a:latin typeface="Bebas Neue" panose="020B0606020202050201" pitchFamily="34" charset="0"/>
                  <a:ea typeface="MS PGothic" panose="020B0600070205080204" charset="-128"/>
                  <a:cs typeface="Helvetica" charset="0"/>
                  <a:sym typeface="Helvetica" charset="0"/>
                </a:endParaRPr>
              </a:p>
            </p:txBody>
          </p:sp>
        </p:grpSp>
        <p:grpSp>
          <p:nvGrpSpPr>
            <p:cNvPr id="46" name="Group 6"/>
            <p:cNvGrpSpPr/>
            <p:nvPr/>
          </p:nvGrpSpPr>
          <p:grpSpPr bwMode="auto">
            <a:xfrm>
              <a:off x="1758243" y="2105069"/>
              <a:ext cx="2540001" cy="2540001"/>
              <a:chOff x="0" y="0"/>
              <a:chExt cx="2540000" cy="2540000"/>
            </a:xfrm>
          </p:grpSpPr>
          <p:sp>
            <p:nvSpPr>
              <p:cNvPr id="54" name="AutoShape 7"/>
              <p:cNvSpPr/>
              <p:nvPr/>
            </p:nvSpPr>
            <p:spPr bwMode="auto">
              <a:xfrm>
                <a:off x="757" y="-512"/>
                <a:ext cx="2538486" cy="2541023"/>
              </a:xfrm>
              <a:custGeom>
                <a:avLst/>
                <a:gdLst>
                  <a:gd name="T0" fmla="*/ 1269179 w 19679"/>
                  <a:gd name="T1" fmla="*/ 1394535 h 19679"/>
                  <a:gd name="T2" fmla="*/ 1269179 w 19679"/>
                  <a:gd name="T3" fmla="*/ 1394535 h 19679"/>
                  <a:gd name="T4" fmla="*/ 1269179 w 19679"/>
                  <a:gd name="T5" fmla="*/ 1394535 h 19679"/>
                  <a:gd name="T6" fmla="*/ 1269179 w 19679"/>
                  <a:gd name="T7" fmla="*/ 139453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tx2"/>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es-ES" sz="1265">
                  <a:latin typeface="Bebas Neue" panose="020B0606020202050201" pitchFamily="34" charset="0"/>
                </a:endParaRPr>
              </a:p>
            </p:txBody>
          </p:sp>
          <p:sp>
            <p:nvSpPr>
              <p:cNvPr id="55" name="AutoShape 8"/>
              <p:cNvSpPr/>
              <p:nvPr/>
            </p:nvSpPr>
            <p:spPr bwMode="auto">
              <a:xfrm>
                <a:off x="1005674" y="586733"/>
                <a:ext cx="528652" cy="1366534"/>
              </a:xfrm>
              <a:custGeom>
                <a:avLst/>
                <a:gdLst>
                  <a:gd name="T0" fmla="*/ 264326 w 21600"/>
                  <a:gd name="T1" fmla="*/ 683267 h 21600"/>
                  <a:gd name="T2" fmla="*/ 264326 w 21600"/>
                  <a:gd name="T3" fmla="*/ 683267 h 21600"/>
                  <a:gd name="T4" fmla="*/ 264326 w 21600"/>
                  <a:gd name="T5" fmla="*/ 683267 h 21600"/>
                  <a:gd name="T6" fmla="*/ 264326 w 21600"/>
                  <a:gd name="T7" fmla="*/ 68326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899" y="3807"/>
                    </a:moveTo>
                    <a:lnTo>
                      <a:pt x="5701" y="3807"/>
                    </a:lnTo>
                    <a:cubicBezTo>
                      <a:pt x="2553" y="3809"/>
                      <a:pt x="0" y="4790"/>
                      <a:pt x="0" y="6001"/>
                    </a:cubicBezTo>
                    <a:lnTo>
                      <a:pt x="0" y="11708"/>
                    </a:lnTo>
                    <a:cubicBezTo>
                      <a:pt x="1" y="12111"/>
                      <a:pt x="852" y="12438"/>
                      <a:pt x="1901" y="12438"/>
                    </a:cubicBezTo>
                    <a:cubicBezTo>
                      <a:pt x="2950" y="12438"/>
                      <a:pt x="3801" y="12111"/>
                      <a:pt x="3801" y="11708"/>
                    </a:cubicBezTo>
                    <a:cubicBezTo>
                      <a:pt x="3801" y="11707"/>
                      <a:pt x="3801" y="11706"/>
                      <a:pt x="3801" y="11705"/>
                    </a:cubicBezTo>
                    <a:lnTo>
                      <a:pt x="3801" y="8762"/>
                    </a:lnTo>
                    <a:lnTo>
                      <a:pt x="3790" y="8762"/>
                    </a:lnTo>
                    <a:lnTo>
                      <a:pt x="3790" y="6809"/>
                    </a:lnTo>
                    <a:cubicBezTo>
                      <a:pt x="3790" y="6673"/>
                      <a:pt x="4081" y="6562"/>
                      <a:pt x="4433" y="6562"/>
                    </a:cubicBezTo>
                    <a:cubicBezTo>
                      <a:pt x="4789" y="6562"/>
                      <a:pt x="5076" y="6673"/>
                      <a:pt x="5076" y="6809"/>
                    </a:cubicBezTo>
                    <a:lnTo>
                      <a:pt x="5076" y="11811"/>
                    </a:lnTo>
                    <a:lnTo>
                      <a:pt x="5075" y="11811"/>
                    </a:lnTo>
                    <a:lnTo>
                      <a:pt x="5075" y="20671"/>
                    </a:lnTo>
                    <a:cubicBezTo>
                      <a:pt x="5075" y="21184"/>
                      <a:pt x="6158" y="21600"/>
                      <a:pt x="7494" y="21600"/>
                    </a:cubicBezTo>
                    <a:cubicBezTo>
                      <a:pt x="8830" y="21600"/>
                      <a:pt x="9913" y="21184"/>
                      <a:pt x="9913" y="20671"/>
                    </a:cubicBezTo>
                    <a:lnTo>
                      <a:pt x="9913" y="12560"/>
                    </a:lnTo>
                    <a:cubicBezTo>
                      <a:pt x="9945" y="12380"/>
                      <a:pt x="10327" y="12236"/>
                      <a:pt x="10800" y="12229"/>
                    </a:cubicBezTo>
                    <a:cubicBezTo>
                      <a:pt x="11273" y="12236"/>
                      <a:pt x="11655" y="12380"/>
                      <a:pt x="11687" y="12560"/>
                    </a:cubicBezTo>
                    <a:lnTo>
                      <a:pt x="11687" y="20671"/>
                    </a:lnTo>
                    <a:cubicBezTo>
                      <a:pt x="11687" y="21184"/>
                      <a:pt x="12770" y="21600"/>
                      <a:pt x="14106" y="21600"/>
                    </a:cubicBezTo>
                    <a:cubicBezTo>
                      <a:pt x="15442" y="21600"/>
                      <a:pt x="16525" y="21184"/>
                      <a:pt x="16525" y="20671"/>
                    </a:cubicBezTo>
                    <a:lnTo>
                      <a:pt x="16525" y="11811"/>
                    </a:lnTo>
                    <a:lnTo>
                      <a:pt x="16524" y="11811"/>
                    </a:lnTo>
                    <a:lnTo>
                      <a:pt x="16524" y="6809"/>
                    </a:lnTo>
                    <a:cubicBezTo>
                      <a:pt x="16524" y="6673"/>
                      <a:pt x="16811" y="6562"/>
                      <a:pt x="17167" y="6562"/>
                    </a:cubicBezTo>
                    <a:cubicBezTo>
                      <a:pt x="17519" y="6562"/>
                      <a:pt x="17810" y="6673"/>
                      <a:pt x="17810" y="6809"/>
                    </a:cubicBezTo>
                    <a:lnTo>
                      <a:pt x="17810" y="8762"/>
                    </a:lnTo>
                    <a:lnTo>
                      <a:pt x="17799" y="8762"/>
                    </a:lnTo>
                    <a:lnTo>
                      <a:pt x="17799" y="11705"/>
                    </a:lnTo>
                    <a:cubicBezTo>
                      <a:pt x="17799" y="11706"/>
                      <a:pt x="17799" y="11707"/>
                      <a:pt x="17799" y="11708"/>
                    </a:cubicBezTo>
                    <a:cubicBezTo>
                      <a:pt x="17799" y="12111"/>
                      <a:pt x="18650" y="12438"/>
                      <a:pt x="19699" y="12438"/>
                    </a:cubicBezTo>
                    <a:cubicBezTo>
                      <a:pt x="20748" y="12438"/>
                      <a:pt x="21599" y="12111"/>
                      <a:pt x="21600" y="11708"/>
                    </a:cubicBezTo>
                    <a:lnTo>
                      <a:pt x="21600" y="6001"/>
                    </a:lnTo>
                    <a:cubicBezTo>
                      <a:pt x="21600" y="4790"/>
                      <a:pt x="19047" y="3809"/>
                      <a:pt x="15899" y="3807"/>
                    </a:cubicBezTo>
                    <a:close/>
                    <a:moveTo>
                      <a:pt x="15076" y="1643"/>
                    </a:moveTo>
                    <a:cubicBezTo>
                      <a:pt x="15076" y="2551"/>
                      <a:pt x="13162" y="3286"/>
                      <a:pt x="10800" y="3286"/>
                    </a:cubicBezTo>
                    <a:cubicBezTo>
                      <a:pt x="8438" y="3286"/>
                      <a:pt x="6524" y="2551"/>
                      <a:pt x="6524" y="1643"/>
                    </a:cubicBezTo>
                    <a:cubicBezTo>
                      <a:pt x="6524" y="736"/>
                      <a:pt x="8438" y="0"/>
                      <a:pt x="10800" y="0"/>
                    </a:cubicBezTo>
                    <a:cubicBezTo>
                      <a:pt x="13162" y="0"/>
                      <a:pt x="15076" y="736"/>
                      <a:pt x="15076" y="1643"/>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gn="ctr"/>
                <a:endParaRPr lang="es-ES" sz="1265">
                  <a:latin typeface="Bebas Neue" panose="020B0606020202050201" pitchFamily="34" charset="0"/>
                </a:endParaRPr>
              </a:p>
            </p:txBody>
          </p:sp>
        </p:grpSp>
        <p:grpSp>
          <p:nvGrpSpPr>
            <p:cNvPr id="47" name="Group 9"/>
            <p:cNvGrpSpPr/>
            <p:nvPr/>
          </p:nvGrpSpPr>
          <p:grpSpPr bwMode="auto">
            <a:xfrm>
              <a:off x="-1" y="1586"/>
              <a:ext cx="6056489" cy="6748553"/>
              <a:chOff x="-1" y="1586"/>
              <a:chExt cx="6056489" cy="6748553"/>
            </a:xfrm>
          </p:grpSpPr>
          <p:sp>
            <p:nvSpPr>
              <p:cNvPr id="48" name="AutoShape 10"/>
              <p:cNvSpPr/>
              <p:nvPr/>
            </p:nvSpPr>
            <p:spPr bwMode="auto">
              <a:xfrm>
                <a:off x="2394020" y="1586"/>
                <a:ext cx="1268449" cy="126971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538135"/>
              </a:solidFill>
              <a:ln>
                <a:noFill/>
              </a:ln>
              <a:effectLst/>
            </p:spPr>
            <p:txBody>
              <a:bodyPr lIns="0" tIns="0" rIns="0" bIns="0" anchor="ctr"/>
              <a:lstStyle/>
              <a:p>
                <a:pPr algn="ctr" defTabSz="410210">
                  <a:spcBef>
                    <a:spcPct val="0"/>
                  </a:spcBef>
                  <a:defRPr/>
                </a:pPr>
                <a:r>
                  <a:rPr lang="en-US" sz="2460" dirty="0">
                    <a:solidFill>
                      <a:srgbClr val="FFFFFF"/>
                    </a:solidFill>
                    <a:latin typeface="Bebas Neue" panose="020B0606020202050201" pitchFamily="34" charset="0"/>
                    <a:ea typeface="MS PGothic" panose="020B0600070205080204" charset="-128"/>
                    <a:cs typeface="Helvetica Neue" panose="020B0403020202020204" charset="0"/>
                  </a:rPr>
                  <a:t>1</a:t>
                </a:r>
                <a:endParaRPr lang="en-US" sz="1265" dirty="0">
                  <a:solidFill>
                    <a:srgbClr val="000000"/>
                  </a:solidFill>
                  <a:latin typeface="Bebas Neue" panose="020B0606020202050201" pitchFamily="34" charset="0"/>
                  <a:ea typeface="MS PGothic" panose="020B0600070205080204" charset="-128"/>
                  <a:cs typeface="Helvetica Neue" panose="020B0403020202020204" charset="0"/>
                </a:endParaRPr>
              </a:p>
            </p:txBody>
          </p:sp>
          <p:sp>
            <p:nvSpPr>
              <p:cNvPr id="49" name="AutoShape 11"/>
              <p:cNvSpPr/>
              <p:nvPr/>
            </p:nvSpPr>
            <p:spPr bwMode="auto">
              <a:xfrm>
                <a:off x="2394019" y="5480421"/>
                <a:ext cx="1268450" cy="126971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lumMod val="60000"/>
                  <a:lumOff val="40000"/>
                </a:schemeClr>
              </a:solidFill>
              <a:ln>
                <a:noFill/>
              </a:ln>
              <a:effectLst/>
            </p:spPr>
            <p:txBody>
              <a:bodyPr lIns="0" tIns="0" rIns="0" bIns="0" anchor="ctr"/>
              <a:lstStyle/>
              <a:p>
                <a:pPr algn="ctr" defTabSz="410210">
                  <a:spcBef>
                    <a:spcPct val="0"/>
                  </a:spcBef>
                  <a:defRPr/>
                </a:pPr>
                <a:r>
                  <a:rPr lang="en-US" sz="2460">
                    <a:solidFill>
                      <a:srgbClr val="FFFFFF"/>
                    </a:solidFill>
                    <a:latin typeface="Bebas Neue" panose="020B0606020202050201" pitchFamily="34" charset="0"/>
                    <a:ea typeface="MS PGothic" panose="020B0600070205080204" charset="-128"/>
                    <a:cs typeface="Helvetica Neue" panose="020B0403020202020204" charset="0"/>
                  </a:rPr>
                  <a:t>4</a:t>
                </a:r>
                <a:endParaRPr lang="en-US" sz="1265">
                  <a:solidFill>
                    <a:srgbClr val="000000"/>
                  </a:solidFill>
                  <a:latin typeface="Bebas Neue" panose="020B0606020202050201" pitchFamily="34" charset="0"/>
                  <a:ea typeface="MS PGothic" panose="020B0600070205080204" charset="-128"/>
                  <a:cs typeface="Helvetica Neue" panose="020B0403020202020204" charset="0"/>
                </a:endParaRPr>
              </a:p>
            </p:txBody>
          </p:sp>
          <p:sp>
            <p:nvSpPr>
              <p:cNvPr id="50" name="AutoShape 12"/>
              <p:cNvSpPr/>
              <p:nvPr/>
            </p:nvSpPr>
            <p:spPr bwMode="auto">
              <a:xfrm>
                <a:off x="-1" y="4123410"/>
                <a:ext cx="1270037" cy="126971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538135"/>
              </a:solidFill>
              <a:ln>
                <a:noFill/>
              </a:ln>
              <a:effectLst/>
            </p:spPr>
            <p:txBody>
              <a:bodyPr lIns="0" tIns="0" rIns="0" bIns="0" anchor="ctr"/>
              <a:lstStyle/>
              <a:p>
                <a:pPr algn="ctr" defTabSz="410210">
                  <a:spcBef>
                    <a:spcPct val="0"/>
                  </a:spcBef>
                  <a:defRPr/>
                </a:pPr>
                <a:r>
                  <a:rPr lang="en-US" sz="2460">
                    <a:solidFill>
                      <a:srgbClr val="FFFFFF"/>
                    </a:solidFill>
                    <a:latin typeface="Bebas Neue" panose="020B0606020202050201" pitchFamily="34" charset="0"/>
                    <a:ea typeface="MS PGothic" panose="020B0600070205080204" charset="-128"/>
                    <a:cs typeface="Helvetica Neue" panose="020B0403020202020204" charset="0"/>
                  </a:rPr>
                  <a:t>5</a:t>
                </a:r>
                <a:endParaRPr lang="en-US" sz="1265">
                  <a:solidFill>
                    <a:srgbClr val="000000"/>
                  </a:solidFill>
                  <a:latin typeface="Bebas Neue" panose="020B0606020202050201" pitchFamily="34" charset="0"/>
                  <a:ea typeface="MS PGothic" panose="020B0600070205080204" charset="-128"/>
                  <a:cs typeface="Helvetica Neue" panose="020B0403020202020204" charset="0"/>
                </a:endParaRPr>
              </a:p>
            </p:txBody>
          </p:sp>
          <p:sp>
            <p:nvSpPr>
              <p:cNvPr id="51" name="AutoShape 13"/>
              <p:cNvSpPr/>
              <p:nvPr/>
            </p:nvSpPr>
            <p:spPr bwMode="auto">
              <a:xfrm>
                <a:off x="4786451" y="4123410"/>
                <a:ext cx="1270037" cy="126971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538135"/>
              </a:solidFill>
              <a:ln>
                <a:noFill/>
              </a:ln>
              <a:effectLst/>
            </p:spPr>
            <p:txBody>
              <a:bodyPr lIns="0" tIns="0" rIns="0" bIns="0" anchor="ctr"/>
              <a:lstStyle/>
              <a:p>
                <a:pPr algn="ctr" defTabSz="410210">
                  <a:spcBef>
                    <a:spcPct val="0"/>
                  </a:spcBef>
                  <a:defRPr/>
                </a:pPr>
                <a:r>
                  <a:rPr lang="en-US" sz="2460">
                    <a:solidFill>
                      <a:srgbClr val="FFFFFF"/>
                    </a:solidFill>
                    <a:latin typeface="Bebas Neue" panose="020B0606020202050201" pitchFamily="34" charset="0"/>
                    <a:ea typeface="MS PGothic" panose="020B0600070205080204" charset="-128"/>
                    <a:cs typeface="Helvetica Neue" panose="020B0403020202020204" charset="0"/>
                  </a:rPr>
                  <a:t>3</a:t>
                </a:r>
                <a:endParaRPr lang="en-US" sz="1265">
                  <a:solidFill>
                    <a:srgbClr val="000000"/>
                  </a:solidFill>
                  <a:latin typeface="Bebas Neue" panose="020B0606020202050201" pitchFamily="34" charset="0"/>
                  <a:ea typeface="MS PGothic" panose="020B0600070205080204" charset="-128"/>
                  <a:cs typeface="Helvetica Neue" panose="020B0403020202020204" charset="0"/>
                </a:endParaRPr>
              </a:p>
            </p:txBody>
          </p:sp>
          <p:sp>
            <p:nvSpPr>
              <p:cNvPr id="52" name="AutoShape 14"/>
              <p:cNvSpPr/>
              <p:nvPr/>
            </p:nvSpPr>
            <p:spPr bwMode="auto">
              <a:xfrm>
                <a:off x="-1" y="1357010"/>
                <a:ext cx="1270037" cy="126971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lumMod val="60000"/>
                  <a:lumOff val="40000"/>
                </a:schemeClr>
              </a:solidFill>
              <a:ln>
                <a:noFill/>
              </a:ln>
              <a:effectLst/>
            </p:spPr>
            <p:txBody>
              <a:bodyPr lIns="0" tIns="0" rIns="0" bIns="0" anchor="ctr"/>
              <a:lstStyle/>
              <a:p>
                <a:pPr algn="ctr" defTabSz="410210">
                  <a:spcBef>
                    <a:spcPct val="0"/>
                  </a:spcBef>
                  <a:defRPr/>
                </a:pPr>
                <a:r>
                  <a:rPr lang="en-US" sz="2460">
                    <a:solidFill>
                      <a:srgbClr val="FFFFFF"/>
                    </a:solidFill>
                    <a:latin typeface="Bebas Neue" panose="020B0606020202050201" pitchFamily="34" charset="0"/>
                    <a:ea typeface="MS PGothic" panose="020B0600070205080204" charset="-128"/>
                    <a:cs typeface="Helvetica Neue" panose="020B0403020202020204" charset="0"/>
                  </a:rPr>
                  <a:t>6</a:t>
                </a:r>
                <a:endParaRPr lang="en-US" sz="1265">
                  <a:solidFill>
                    <a:srgbClr val="000000"/>
                  </a:solidFill>
                  <a:latin typeface="Bebas Neue" panose="020B0606020202050201" pitchFamily="34" charset="0"/>
                  <a:ea typeface="MS PGothic" panose="020B0600070205080204" charset="-128"/>
                  <a:cs typeface="Helvetica Neue" panose="020B0403020202020204" charset="0"/>
                </a:endParaRPr>
              </a:p>
            </p:txBody>
          </p:sp>
          <p:sp>
            <p:nvSpPr>
              <p:cNvPr id="53" name="AutoShape 15"/>
              <p:cNvSpPr/>
              <p:nvPr/>
            </p:nvSpPr>
            <p:spPr bwMode="auto">
              <a:xfrm>
                <a:off x="4786451" y="1357010"/>
                <a:ext cx="1270037" cy="1269718"/>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lumMod val="60000"/>
                  <a:lumOff val="40000"/>
                </a:schemeClr>
              </a:solidFill>
              <a:ln>
                <a:noFill/>
              </a:ln>
              <a:effectLst/>
            </p:spPr>
            <p:txBody>
              <a:bodyPr lIns="0" tIns="0" rIns="0" bIns="0" anchor="ctr"/>
              <a:lstStyle/>
              <a:p>
                <a:pPr algn="ctr" defTabSz="410210">
                  <a:spcBef>
                    <a:spcPct val="0"/>
                  </a:spcBef>
                  <a:defRPr/>
                </a:pPr>
                <a:r>
                  <a:rPr lang="en-US" sz="2460">
                    <a:solidFill>
                      <a:srgbClr val="FFFFFF"/>
                    </a:solidFill>
                    <a:latin typeface="Bebas Neue" panose="020B0606020202050201" pitchFamily="34" charset="0"/>
                    <a:ea typeface="MS PGothic" panose="020B0600070205080204" charset="-128"/>
                    <a:cs typeface="Helvetica Neue" panose="020B0403020202020204" charset="0"/>
                  </a:rPr>
                  <a:t>2</a:t>
                </a:r>
                <a:endParaRPr lang="en-US" sz="1265">
                  <a:solidFill>
                    <a:srgbClr val="000000"/>
                  </a:solidFill>
                  <a:latin typeface="Bebas Neue" panose="020B0606020202050201" pitchFamily="34" charset="0"/>
                  <a:ea typeface="MS PGothic" panose="020B0600070205080204" charset="-128"/>
                  <a:cs typeface="Helvetica Neue" panose="020B0403020202020204" charset="0"/>
                </a:endParaRPr>
              </a:p>
            </p:txBody>
          </p:sp>
        </p:grpSp>
      </p:grpSp>
      <p:grpSp>
        <p:nvGrpSpPr>
          <p:cNvPr id="59" name="Grupo 2"/>
          <p:cNvGrpSpPr/>
          <p:nvPr/>
        </p:nvGrpSpPr>
        <p:grpSpPr>
          <a:xfrm>
            <a:off x="5486092" y="1940127"/>
            <a:ext cx="5545048" cy="2783908"/>
            <a:chOff x="4379160" y="2031087"/>
            <a:chExt cx="6254723" cy="3058052"/>
          </a:xfrm>
        </p:grpSpPr>
        <p:grpSp>
          <p:nvGrpSpPr>
            <p:cNvPr id="60" name="Group 3"/>
            <p:cNvGrpSpPr/>
            <p:nvPr/>
          </p:nvGrpSpPr>
          <p:grpSpPr bwMode="auto">
            <a:xfrm>
              <a:off x="7862909" y="2031087"/>
              <a:ext cx="921341" cy="921591"/>
              <a:chOff x="-1" y="0"/>
              <a:chExt cx="1730446" cy="1730446"/>
            </a:xfrm>
          </p:grpSpPr>
          <p:sp>
            <p:nvSpPr>
              <p:cNvPr id="86" name="AutoShape 4"/>
              <p:cNvSpPr/>
              <p:nvPr/>
            </p:nvSpPr>
            <p:spPr bwMode="auto">
              <a:xfrm>
                <a:off x="564" y="0"/>
                <a:ext cx="1730375" cy="1729907"/>
              </a:xfrm>
              <a:custGeom>
                <a:avLst/>
                <a:gdLst>
                  <a:gd name="T0" fmla="*/ 865144 w 19679"/>
                  <a:gd name="T1" fmla="*/ 949387 h 19679"/>
                  <a:gd name="T2" fmla="*/ 865144 w 19679"/>
                  <a:gd name="T3" fmla="*/ 949387 h 19679"/>
                  <a:gd name="T4" fmla="*/ 865144 w 19679"/>
                  <a:gd name="T5" fmla="*/ 949387 h 19679"/>
                  <a:gd name="T6" fmla="*/ 865144 w 19679"/>
                  <a:gd name="T7" fmla="*/ 94938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538135"/>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p>
            </p:txBody>
          </p:sp>
          <p:sp>
            <p:nvSpPr>
              <p:cNvPr id="87" name="AutoShape 5"/>
              <p:cNvSpPr/>
              <p:nvPr/>
            </p:nvSpPr>
            <p:spPr bwMode="auto">
              <a:xfrm>
                <a:off x="392676" y="387245"/>
                <a:ext cx="949325" cy="952242"/>
              </a:xfrm>
              <a:custGeom>
                <a:avLst/>
                <a:gdLst>
                  <a:gd name="T0" fmla="*/ 474663 w 21600"/>
                  <a:gd name="T1" fmla="*/ 476121 h 21600"/>
                  <a:gd name="T2" fmla="*/ 474663 w 21600"/>
                  <a:gd name="T3" fmla="*/ 476121 h 21600"/>
                  <a:gd name="T4" fmla="*/ 474663 w 21600"/>
                  <a:gd name="T5" fmla="*/ 476121 h 21600"/>
                  <a:gd name="T6" fmla="*/ 474663 w 21600"/>
                  <a:gd name="T7" fmla="*/ 4761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7027"/>
                    </a:moveTo>
                    <a:cubicBezTo>
                      <a:pt x="8719" y="7027"/>
                      <a:pt x="7027" y="8719"/>
                      <a:pt x="7027" y="10800"/>
                    </a:cubicBezTo>
                    <a:cubicBezTo>
                      <a:pt x="7027" y="12881"/>
                      <a:pt x="8719" y="14573"/>
                      <a:pt x="10800" y="14573"/>
                    </a:cubicBezTo>
                    <a:cubicBezTo>
                      <a:pt x="12881" y="14573"/>
                      <a:pt x="14573" y="12881"/>
                      <a:pt x="14573" y="10800"/>
                    </a:cubicBezTo>
                    <a:cubicBezTo>
                      <a:pt x="14573" y="8719"/>
                      <a:pt x="12881" y="7027"/>
                      <a:pt x="10800" y="7027"/>
                    </a:cubicBezTo>
                    <a:close/>
                    <a:moveTo>
                      <a:pt x="10800" y="15354"/>
                    </a:moveTo>
                    <a:cubicBezTo>
                      <a:pt x="8289" y="15354"/>
                      <a:pt x="6246" y="13311"/>
                      <a:pt x="6246" y="10800"/>
                    </a:cubicBezTo>
                    <a:cubicBezTo>
                      <a:pt x="6246" y="8289"/>
                      <a:pt x="8289" y="6246"/>
                      <a:pt x="10800" y="6246"/>
                    </a:cubicBezTo>
                    <a:cubicBezTo>
                      <a:pt x="13311" y="6246"/>
                      <a:pt x="15354" y="8289"/>
                      <a:pt x="15354" y="10800"/>
                    </a:cubicBezTo>
                    <a:cubicBezTo>
                      <a:pt x="15354" y="13311"/>
                      <a:pt x="13311" y="15354"/>
                      <a:pt x="10800" y="15354"/>
                    </a:cubicBezTo>
                    <a:close/>
                    <a:moveTo>
                      <a:pt x="6509" y="17483"/>
                    </a:moveTo>
                    <a:lnTo>
                      <a:pt x="6770" y="17637"/>
                    </a:lnTo>
                    <a:cubicBezTo>
                      <a:pt x="7412" y="18017"/>
                      <a:pt x="8101" y="18303"/>
                      <a:pt x="8815" y="18488"/>
                    </a:cubicBezTo>
                    <a:lnTo>
                      <a:pt x="9108" y="18563"/>
                    </a:lnTo>
                    <a:lnTo>
                      <a:pt x="9108" y="20585"/>
                    </a:lnTo>
                    <a:cubicBezTo>
                      <a:pt x="9108" y="20712"/>
                      <a:pt x="9216" y="20819"/>
                      <a:pt x="9343" y="20819"/>
                    </a:cubicBezTo>
                    <a:lnTo>
                      <a:pt x="12257" y="20819"/>
                    </a:lnTo>
                    <a:cubicBezTo>
                      <a:pt x="12384" y="20819"/>
                      <a:pt x="12492" y="20712"/>
                      <a:pt x="12492" y="20585"/>
                    </a:cubicBezTo>
                    <a:lnTo>
                      <a:pt x="12492" y="18563"/>
                    </a:lnTo>
                    <a:lnTo>
                      <a:pt x="12785" y="18488"/>
                    </a:lnTo>
                    <a:cubicBezTo>
                      <a:pt x="13499" y="18303"/>
                      <a:pt x="14188" y="18017"/>
                      <a:pt x="14830" y="17637"/>
                    </a:cubicBezTo>
                    <a:lnTo>
                      <a:pt x="15091" y="17483"/>
                    </a:lnTo>
                    <a:lnTo>
                      <a:pt x="16523" y="18915"/>
                    </a:lnTo>
                    <a:cubicBezTo>
                      <a:pt x="16611" y="19003"/>
                      <a:pt x="16767" y="19002"/>
                      <a:pt x="16854" y="18915"/>
                    </a:cubicBezTo>
                    <a:lnTo>
                      <a:pt x="18915" y="16854"/>
                    </a:lnTo>
                    <a:cubicBezTo>
                      <a:pt x="18959" y="16810"/>
                      <a:pt x="18983" y="16751"/>
                      <a:pt x="18983" y="16688"/>
                    </a:cubicBezTo>
                    <a:cubicBezTo>
                      <a:pt x="18983" y="16625"/>
                      <a:pt x="18959" y="16567"/>
                      <a:pt x="18915" y="16523"/>
                    </a:cubicBezTo>
                    <a:lnTo>
                      <a:pt x="17483" y="15091"/>
                    </a:lnTo>
                    <a:lnTo>
                      <a:pt x="17637" y="14831"/>
                    </a:lnTo>
                    <a:cubicBezTo>
                      <a:pt x="18018" y="14187"/>
                      <a:pt x="18304" y="13498"/>
                      <a:pt x="18488" y="12785"/>
                    </a:cubicBezTo>
                    <a:lnTo>
                      <a:pt x="18563" y="12492"/>
                    </a:lnTo>
                    <a:lnTo>
                      <a:pt x="20585" y="12492"/>
                    </a:lnTo>
                    <a:cubicBezTo>
                      <a:pt x="20712" y="12492"/>
                      <a:pt x="20819" y="12384"/>
                      <a:pt x="20819" y="12258"/>
                    </a:cubicBezTo>
                    <a:lnTo>
                      <a:pt x="20819" y="9343"/>
                    </a:lnTo>
                    <a:cubicBezTo>
                      <a:pt x="20819" y="9216"/>
                      <a:pt x="20712" y="9108"/>
                      <a:pt x="20585" y="9108"/>
                    </a:cubicBezTo>
                    <a:lnTo>
                      <a:pt x="18563" y="9108"/>
                    </a:lnTo>
                    <a:lnTo>
                      <a:pt x="18488" y="8815"/>
                    </a:lnTo>
                    <a:cubicBezTo>
                      <a:pt x="18304" y="8101"/>
                      <a:pt x="18017" y="7413"/>
                      <a:pt x="17637" y="6770"/>
                    </a:cubicBezTo>
                    <a:lnTo>
                      <a:pt x="17483" y="6509"/>
                    </a:lnTo>
                    <a:lnTo>
                      <a:pt x="18915" y="5077"/>
                    </a:lnTo>
                    <a:cubicBezTo>
                      <a:pt x="18959" y="5033"/>
                      <a:pt x="18983" y="4975"/>
                      <a:pt x="18983" y="4912"/>
                    </a:cubicBezTo>
                    <a:cubicBezTo>
                      <a:pt x="18983" y="4849"/>
                      <a:pt x="18959" y="4790"/>
                      <a:pt x="18915" y="4746"/>
                    </a:cubicBezTo>
                    <a:lnTo>
                      <a:pt x="16854" y="2685"/>
                    </a:lnTo>
                    <a:cubicBezTo>
                      <a:pt x="16766" y="2597"/>
                      <a:pt x="16610" y="2597"/>
                      <a:pt x="16523" y="2685"/>
                    </a:cubicBezTo>
                    <a:lnTo>
                      <a:pt x="15091" y="4117"/>
                    </a:lnTo>
                    <a:lnTo>
                      <a:pt x="14830" y="3963"/>
                    </a:lnTo>
                    <a:cubicBezTo>
                      <a:pt x="14186" y="3582"/>
                      <a:pt x="13498" y="3296"/>
                      <a:pt x="12785" y="3113"/>
                    </a:cubicBezTo>
                    <a:lnTo>
                      <a:pt x="12492" y="3038"/>
                    </a:lnTo>
                    <a:lnTo>
                      <a:pt x="12492" y="1015"/>
                    </a:lnTo>
                    <a:cubicBezTo>
                      <a:pt x="12492" y="888"/>
                      <a:pt x="12384" y="781"/>
                      <a:pt x="12257" y="781"/>
                    </a:cubicBezTo>
                    <a:lnTo>
                      <a:pt x="9343" y="781"/>
                    </a:lnTo>
                    <a:cubicBezTo>
                      <a:pt x="9216" y="781"/>
                      <a:pt x="9108" y="888"/>
                      <a:pt x="9108" y="1015"/>
                    </a:cubicBezTo>
                    <a:lnTo>
                      <a:pt x="9108" y="3038"/>
                    </a:lnTo>
                    <a:lnTo>
                      <a:pt x="8815" y="3113"/>
                    </a:lnTo>
                    <a:cubicBezTo>
                      <a:pt x="8102" y="3296"/>
                      <a:pt x="7413" y="3582"/>
                      <a:pt x="6770" y="3963"/>
                    </a:cubicBezTo>
                    <a:lnTo>
                      <a:pt x="6509" y="4117"/>
                    </a:lnTo>
                    <a:lnTo>
                      <a:pt x="5077" y="2685"/>
                    </a:lnTo>
                    <a:cubicBezTo>
                      <a:pt x="4989" y="2597"/>
                      <a:pt x="4833" y="2598"/>
                      <a:pt x="4746" y="2685"/>
                    </a:cubicBezTo>
                    <a:lnTo>
                      <a:pt x="2685" y="4746"/>
                    </a:lnTo>
                    <a:cubicBezTo>
                      <a:pt x="2595" y="4836"/>
                      <a:pt x="2595" y="4988"/>
                      <a:pt x="2685" y="5077"/>
                    </a:cubicBezTo>
                    <a:lnTo>
                      <a:pt x="4117" y="6509"/>
                    </a:lnTo>
                    <a:lnTo>
                      <a:pt x="3963" y="6770"/>
                    </a:lnTo>
                    <a:cubicBezTo>
                      <a:pt x="3582" y="7414"/>
                      <a:pt x="3296" y="8102"/>
                      <a:pt x="3112" y="8815"/>
                    </a:cubicBezTo>
                    <a:lnTo>
                      <a:pt x="3037" y="9108"/>
                    </a:lnTo>
                    <a:lnTo>
                      <a:pt x="1015" y="9108"/>
                    </a:lnTo>
                    <a:cubicBezTo>
                      <a:pt x="888" y="9108"/>
                      <a:pt x="781" y="9216"/>
                      <a:pt x="781" y="9343"/>
                    </a:cubicBezTo>
                    <a:lnTo>
                      <a:pt x="781" y="12258"/>
                    </a:lnTo>
                    <a:cubicBezTo>
                      <a:pt x="781" y="12384"/>
                      <a:pt x="888" y="12492"/>
                      <a:pt x="1015" y="12492"/>
                    </a:cubicBezTo>
                    <a:lnTo>
                      <a:pt x="3037" y="12492"/>
                    </a:lnTo>
                    <a:lnTo>
                      <a:pt x="3112" y="12785"/>
                    </a:lnTo>
                    <a:cubicBezTo>
                      <a:pt x="3296" y="13498"/>
                      <a:pt x="3582" y="14187"/>
                      <a:pt x="3963" y="14831"/>
                    </a:cubicBezTo>
                    <a:lnTo>
                      <a:pt x="4117" y="15091"/>
                    </a:lnTo>
                    <a:lnTo>
                      <a:pt x="2685" y="16523"/>
                    </a:lnTo>
                    <a:cubicBezTo>
                      <a:pt x="2641" y="16567"/>
                      <a:pt x="2617" y="16626"/>
                      <a:pt x="2617" y="16689"/>
                    </a:cubicBezTo>
                    <a:cubicBezTo>
                      <a:pt x="2617" y="16752"/>
                      <a:pt x="2641" y="16811"/>
                      <a:pt x="2685" y="16854"/>
                    </a:cubicBezTo>
                    <a:lnTo>
                      <a:pt x="4746" y="18916"/>
                    </a:lnTo>
                    <a:cubicBezTo>
                      <a:pt x="4833" y="19003"/>
                      <a:pt x="4990" y="19003"/>
                      <a:pt x="5076" y="18916"/>
                    </a:cubicBezTo>
                    <a:cubicBezTo>
                      <a:pt x="5076" y="18916"/>
                      <a:pt x="6509" y="17483"/>
                      <a:pt x="6509" y="17483"/>
                    </a:cubicBezTo>
                    <a:close/>
                    <a:moveTo>
                      <a:pt x="12257" y="21600"/>
                    </a:moveTo>
                    <a:lnTo>
                      <a:pt x="9343" y="21600"/>
                    </a:lnTo>
                    <a:cubicBezTo>
                      <a:pt x="8783" y="21600"/>
                      <a:pt x="8328" y="21145"/>
                      <a:pt x="8328" y="20585"/>
                    </a:cubicBezTo>
                    <a:lnTo>
                      <a:pt x="8328" y="19163"/>
                    </a:lnTo>
                    <a:cubicBezTo>
                      <a:pt x="7743" y="18989"/>
                      <a:pt x="7176" y="18754"/>
                      <a:pt x="6637" y="18460"/>
                    </a:cubicBezTo>
                    <a:lnTo>
                      <a:pt x="5629" y="19467"/>
                    </a:lnTo>
                    <a:cubicBezTo>
                      <a:pt x="5247" y="19850"/>
                      <a:pt x="4576" y="19850"/>
                      <a:pt x="4194" y="19467"/>
                    </a:cubicBezTo>
                    <a:lnTo>
                      <a:pt x="2133" y="17406"/>
                    </a:lnTo>
                    <a:cubicBezTo>
                      <a:pt x="1941" y="17215"/>
                      <a:pt x="1836" y="16960"/>
                      <a:pt x="1836" y="16689"/>
                    </a:cubicBezTo>
                    <a:cubicBezTo>
                      <a:pt x="1836" y="16417"/>
                      <a:pt x="1942" y="16162"/>
                      <a:pt x="2133" y="15971"/>
                    </a:cubicBezTo>
                    <a:lnTo>
                      <a:pt x="3140" y="14963"/>
                    </a:lnTo>
                    <a:cubicBezTo>
                      <a:pt x="2846" y="14423"/>
                      <a:pt x="2610" y="13857"/>
                      <a:pt x="2437" y="13272"/>
                    </a:cubicBezTo>
                    <a:lnTo>
                      <a:pt x="1015" y="13272"/>
                    </a:lnTo>
                    <a:cubicBezTo>
                      <a:pt x="455" y="13272"/>
                      <a:pt x="0" y="12817"/>
                      <a:pt x="0" y="12258"/>
                    </a:cubicBezTo>
                    <a:lnTo>
                      <a:pt x="0" y="9343"/>
                    </a:lnTo>
                    <a:cubicBezTo>
                      <a:pt x="0" y="8783"/>
                      <a:pt x="455" y="8328"/>
                      <a:pt x="1015" y="8328"/>
                    </a:cubicBezTo>
                    <a:lnTo>
                      <a:pt x="2437" y="8328"/>
                    </a:lnTo>
                    <a:cubicBezTo>
                      <a:pt x="2610" y="7744"/>
                      <a:pt x="2846" y="7177"/>
                      <a:pt x="3140" y="6637"/>
                    </a:cubicBezTo>
                    <a:lnTo>
                      <a:pt x="2133" y="5629"/>
                    </a:lnTo>
                    <a:cubicBezTo>
                      <a:pt x="1737" y="5234"/>
                      <a:pt x="1737" y="4590"/>
                      <a:pt x="2133" y="4194"/>
                    </a:cubicBezTo>
                    <a:lnTo>
                      <a:pt x="4194" y="2133"/>
                    </a:lnTo>
                    <a:cubicBezTo>
                      <a:pt x="4575" y="1751"/>
                      <a:pt x="5246" y="1751"/>
                      <a:pt x="5629" y="2133"/>
                    </a:cubicBezTo>
                    <a:lnTo>
                      <a:pt x="6637" y="3141"/>
                    </a:lnTo>
                    <a:cubicBezTo>
                      <a:pt x="7177" y="2846"/>
                      <a:pt x="7743" y="2611"/>
                      <a:pt x="8328" y="2438"/>
                    </a:cubicBezTo>
                    <a:lnTo>
                      <a:pt x="8328" y="1015"/>
                    </a:lnTo>
                    <a:cubicBezTo>
                      <a:pt x="8328" y="455"/>
                      <a:pt x="8783" y="0"/>
                      <a:pt x="9343" y="0"/>
                    </a:cubicBezTo>
                    <a:lnTo>
                      <a:pt x="12257" y="0"/>
                    </a:lnTo>
                    <a:cubicBezTo>
                      <a:pt x="12817" y="0"/>
                      <a:pt x="13272" y="455"/>
                      <a:pt x="13272" y="1015"/>
                    </a:cubicBezTo>
                    <a:lnTo>
                      <a:pt x="13272" y="2438"/>
                    </a:lnTo>
                    <a:cubicBezTo>
                      <a:pt x="13856" y="2610"/>
                      <a:pt x="14423" y="2846"/>
                      <a:pt x="14963" y="3140"/>
                    </a:cubicBezTo>
                    <a:lnTo>
                      <a:pt x="15971" y="2133"/>
                    </a:lnTo>
                    <a:cubicBezTo>
                      <a:pt x="16162" y="1942"/>
                      <a:pt x="16417" y="1836"/>
                      <a:pt x="16688" y="1836"/>
                    </a:cubicBezTo>
                    <a:cubicBezTo>
                      <a:pt x="16960" y="1836"/>
                      <a:pt x="17215" y="1942"/>
                      <a:pt x="17406" y="2133"/>
                    </a:cubicBezTo>
                    <a:lnTo>
                      <a:pt x="19467" y="4194"/>
                    </a:lnTo>
                    <a:cubicBezTo>
                      <a:pt x="19658" y="4385"/>
                      <a:pt x="19764" y="4640"/>
                      <a:pt x="19764" y="4912"/>
                    </a:cubicBezTo>
                    <a:cubicBezTo>
                      <a:pt x="19764" y="5183"/>
                      <a:pt x="19658" y="5438"/>
                      <a:pt x="19467" y="5629"/>
                    </a:cubicBezTo>
                    <a:lnTo>
                      <a:pt x="18459" y="6637"/>
                    </a:lnTo>
                    <a:cubicBezTo>
                      <a:pt x="18754" y="7177"/>
                      <a:pt x="18989" y="7743"/>
                      <a:pt x="19163" y="8328"/>
                    </a:cubicBezTo>
                    <a:lnTo>
                      <a:pt x="20585" y="8328"/>
                    </a:lnTo>
                    <a:cubicBezTo>
                      <a:pt x="21145" y="8328"/>
                      <a:pt x="21600" y="8783"/>
                      <a:pt x="21600" y="9343"/>
                    </a:cubicBezTo>
                    <a:lnTo>
                      <a:pt x="21600" y="12258"/>
                    </a:lnTo>
                    <a:cubicBezTo>
                      <a:pt x="21600" y="12817"/>
                      <a:pt x="21145" y="13272"/>
                      <a:pt x="20585" y="13272"/>
                    </a:cubicBezTo>
                    <a:lnTo>
                      <a:pt x="19163" y="13272"/>
                    </a:lnTo>
                    <a:cubicBezTo>
                      <a:pt x="18990" y="13857"/>
                      <a:pt x="18754" y="14423"/>
                      <a:pt x="18460" y="14963"/>
                    </a:cubicBezTo>
                    <a:lnTo>
                      <a:pt x="19467" y="15971"/>
                    </a:lnTo>
                    <a:cubicBezTo>
                      <a:pt x="19658" y="16162"/>
                      <a:pt x="19764" y="16417"/>
                      <a:pt x="19764" y="16688"/>
                    </a:cubicBezTo>
                    <a:cubicBezTo>
                      <a:pt x="19764" y="16960"/>
                      <a:pt x="19659" y="17215"/>
                      <a:pt x="19467" y="17406"/>
                    </a:cubicBezTo>
                    <a:lnTo>
                      <a:pt x="17406" y="19467"/>
                    </a:lnTo>
                    <a:cubicBezTo>
                      <a:pt x="17024" y="19850"/>
                      <a:pt x="16353" y="19850"/>
                      <a:pt x="15971" y="19467"/>
                    </a:cubicBezTo>
                    <a:lnTo>
                      <a:pt x="14963" y="18460"/>
                    </a:lnTo>
                    <a:cubicBezTo>
                      <a:pt x="14424" y="18754"/>
                      <a:pt x="13857" y="18989"/>
                      <a:pt x="13272" y="19163"/>
                    </a:cubicBezTo>
                    <a:lnTo>
                      <a:pt x="13272" y="20585"/>
                    </a:lnTo>
                    <a:cubicBezTo>
                      <a:pt x="13272" y="21145"/>
                      <a:pt x="12817" y="21600"/>
                      <a:pt x="12257" y="21600"/>
                    </a:cubicBezTo>
                    <a:close/>
                  </a:path>
                </a:pathLst>
              </a:custGeom>
              <a:solidFill>
                <a:srgbClr val="F9FAFA"/>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p>
            </p:txBody>
          </p:sp>
        </p:grpSp>
        <p:grpSp>
          <p:nvGrpSpPr>
            <p:cNvPr id="61" name="Group 6"/>
            <p:cNvGrpSpPr/>
            <p:nvPr/>
          </p:nvGrpSpPr>
          <p:grpSpPr bwMode="auto">
            <a:xfrm>
              <a:off x="7647393" y="3134432"/>
              <a:ext cx="1352373" cy="1953985"/>
              <a:chOff x="0" y="0"/>
              <a:chExt cx="2540000" cy="3668944"/>
            </a:xfrm>
          </p:grpSpPr>
          <p:sp>
            <p:nvSpPr>
              <p:cNvPr id="84" name="Rectangle 7"/>
              <p:cNvSpPr/>
              <p:nvPr/>
            </p:nvSpPr>
            <p:spPr bwMode="auto">
              <a:xfrm>
                <a:off x="529" y="-594"/>
                <a:ext cx="2539999" cy="761794"/>
              </a:xfrm>
              <a:prstGeom prst="rect">
                <a:avLst/>
              </a:prstGeom>
              <a:noFill/>
              <a:ln>
                <a:noFill/>
              </a:ln>
              <a:effectLst/>
            </p:spPr>
            <p:txBody>
              <a:bodyPr lIns="0" tIns="0" rIns="0" bIns="0" anchor="ctr"/>
              <a:lstStyle/>
              <a:p>
                <a:pPr algn="ctr">
                  <a:lnSpc>
                    <a:spcPct val="90000"/>
                  </a:lnSpc>
                  <a:defRPr/>
                </a:pPr>
                <a:r>
                  <a:rPr lang="en-US" sz="2000" dirty="0">
                    <a:solidFill>
                      <a:srgbClr val="538135"/>
                    </a:solidFill>
                    <a:latin typeface="Roboto Condensed" panose="02000000000000000000" pitchFamily="2" charset="0"/>
                    <a:ea typeface="Roboto Condensed" panose="02000000000000000000" pitchFamily="2" charset="0"/>
                    <a:cs typeface="Helvetica Neue" panose="020B0403020202020204" charset="0"/>
                  </a:rPr>
                  <a:t>Develop</a:t>
                </a:r>
                <a:endParaRPr lang="en-US" sz="1050" dirty="0">
                  <a:solidFill>
                    <a:srgbClr val="538135"/>
                  </a:solidFill>
                  <a:latin typeface="Roboto Condensed" panose="02000000000000000000" pitchFamily="2" charset="0"/>
                  <a:ea typeface="Roboto Condensed" panose="02000000000000000000" pitchFamily="2" charset="0"/>
                  <a:cs typeface="Helvetica Neue" panose="020B0403020202020204" charset="0"/>
                </a:endParaRPr>
              </a:p>
            </p:txBody>
          </p:sp>
          <p:sp>
            <p:nvSpPr>
              <p:cNvPr id="85" name="Rectangle 8"/>
              <p:cNvSpPr/>
              <p:nvPr/>
            </p:nvSpPr>
            <p:spPr bwMode="auto">
              <a:xfrm>
                <a:off x="529" y="938952"/>
                <a:ext cx="2539999" cy="2729761"/>
              </a:xfrm>
              <a:prstGeom prst="rect">
                <a:avLst/>
              </a:prstGeom>
              <a:noFill/>
              <a:ln>
                <a:noFill/>
              </a:ln>
              <a:effectLst/>
            </p:spPr>
            <p:txBody>
              <a:bodyPr lIns="0" tIns="0" rIns="0" bIns="0"/>
              <a:lstStyle/>
              <a:p>
                <a:pPr algn="ctr" defTabSz="410210">
                  <a:lnSpc>
                    <a:spcPct val="110000"/>
                  </a:lnSpc>
                  <a:spcBef>
                    <a:spcPts val="2110"/>
                  </a:spcBef>
                  <a:defRPr/>
                </a:pPr>
                <a:r>
                  <a:rPr lang="en-US" sz="12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Vestibulum id ligula porta felis euismod semper. Lorem ipsum do amet, consectetur.</a:t>
                </a:r>
                <a:endParaRPr lang="en-US" sz="11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endParaRPr>
              </a:p>
            </p:txBody>
          </p:sp>
        </p:grpSp>
        <p:grpSp>
          <p:nvGrpSpPr>
            <p:cNvPr id="62" name="Group 10"/>
            <p:cNvGrpSpPr/>
            <p:nvPr/>
          </p:nvGrpSpPr>
          <p:grpSpPr bwMode="auto">
            <a:xfrm>
              <a:off x="9497026" y="2031087"/>
              <a:ext cx="921341" cy="921591"/>
              <a:chOff x="-1" y="0"/>
              <a:chExt cx="1730446" cy="1730446"/>
            </a:xfrm>
          </p:grpSpPr>
          <p:sp>
            <p:nvSpPr>
              <p:cNvPr id="82" name="AutoShape 11"/>
              <p:cNvSpPr/>
              <p:nvPr/>
            </p:nvSpPr>
            <p:spPr bwMode="auto">
              <a:xfrm>
                <a:off x="34" y="0"/>
                <a:ext cx="1730376" cy="1729907"/>
              </a:xfrm>
              <a:custGeom>
                <a:avLst/>
                <a:gdLst>
                  <a:gd name="T0" fmla="*/ 865144 w 19679"/>
                  <a:gd name="T1" fmla="*/ 949387 h 19679"/>
                  <a:gd name="T2" fmla="*/ 865144 w 19679"/>
                  <a:gd name="T3" fmla="*/ 949387 h 19679"/>
                  <a:gd name="T4" fmla="*/ 865144 w 19679"/>
                  <a:gd name="T5" fmla="*/ 949387 h 19679"/>
                  <a:gd name="T6" fmla="*/ 865144 w 19679"/>
                  <a:gd name="T7" fmla="*/ 94938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bg2">
                  <a:lumMod val="50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p>
            </p:txBody>
          </p:sp>
          <p:sp>
            <p:nvSpPr>
              <p:cNvPr id="83" name="AutoShape 12"/>
              <p:cNvSpPr/>
              <p:nvPr/>
            </p:nvSpPr>
            <p:spPr bwMode="auto">
              <a:xfrm>
                <a:off x="441359" y="268215"/>
                <a:ext cx="852488" cy="1110950"/>
              </a:xfrm>
              <a:custGeom>
                <a:avLst/>
                <a:gdLst>
                  <a:gd name="T0" fmla="*/ 426244 w 21600"/>
                  <a:gd name="T1" fmla="*/ 555475 h 21600"/>
                  <a:gd name="T2" fmla="*/ 426244 w 21600"/>
                  <a:gd name="T3" fmla="*/ 555475 h 21600"/>
                  <a:gd name="T4" fmla="*/ 426244 w 21600"/>
                  <a:gd name="T5" fmla="*/ 555475 h 21600"/>
                  <a:gd name="T6" fmla="*/ 426244 w 21600"/>
                  <a:gd name="T7" fmla="*/ 555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30" y="20931"/>
                    </a:moveTo>
                    <a:lnTo>
                      <a:pt x="870" y="20931"/>
                    </a:lnTo>
                    <a:lnTo>
                      <a:pt x="870" y="14828"/>
                    </a:lnTo>
                    <a:cubicBezTo>
                      <a:pt x="870" y="14011"/>
                      <a:pt x="1134" y="13594"/>
                      <a:pt x="1290" y="13477"/>
                    </a:cubicBezTo>
                    <a:cubicBezTo>
                      <a:pt x="2898" y="12269"/>
                      <a:pt x="4564" y="11656"/>
                      <a:pt x="6244" y="11656"/>
                    </a:cubicBezTo>
                    <a:cubicBezTo>
                      <a:pt x="6442" y="11656"/>
                      <a:pt x="6880" y="11905"/>
                      <a:pt x="7266" y="12126"/>
                    </a:cubicBezTo>
                    <a:cubicBezTo>
                      <a:pt x="8115" y="12609"/>
                      <a:pt x="9276" y="13272"/>
                      <a:pt x="10800" y="13272"/>
                    </a:cubicBezTo>
                    <a:cubicBezTo>
                      <a:pt x="12323" y="13272"/>
                      <a:pt x="13485" y="12609"/>
                      <a:pt x="14334" y="12125"/>
                    </a:cubicBezTo>
                    <a:cubicBezTo>
                      <a:pt x="14720" y="11905"/>
                      <a:pt x="15158" y="11656"/>
                      <a:pt x="15356" y="11656"/>
                    </a:cubicBezTo>
                    <a:cubicBezTo>
                      <a:pt x="17036" y="11656"/>
                      <a:pt x="18702" y="12269"/>
                      <a:pt x="20309" y="13477"/>
                    </a:cubicBezTo>
                    <a:cubicBezTo>
                      <a:pt x="20353" y="13509"/>
                      <a:pt x="20730" y="13822"/>
                      <a:pt x="20730" y="14828"/>
                    </a:cubicBezTo>
                    <a:cubicBezTo>
                      <a:pt x="20730" y="14828"/>
                      <a:pt x="20730" y="20931"/>
                      <a:pt x="20730" y="20931"/>
                    </a:cubicBezTo>
                    <a:close/>
                    <a:moveTo>
                      <a:pt x="20917" y="12998"/>
                    </a:moveTo>
                    <a:cubicBezTo>
                      <a:pt x="19142" y="11664"/>
                      <a:pt x="17271" y="10987"/>
                      <a:pt x="15356" y="10987"/>
                    </a:cubicBezTo>
                    <a:cubicBezTo>
                      <a:pt x="14871" y="10987"/>
                      <a:pt x="14405" y="11252"/>
                      <a:pt x="13816" y="11588"/>
                    </a:cubicBezTo>
                    <a:cubicBezTo>
                      <a:pt x="13023" y="12040"/>
                      <a:pt x="12036" y="12603"/>
                      <a:pt x="10800" y="12603"/>
                    </a:cubicBezTo>
                    <a:cubicBezTo>
                      <a:pt x="9563" y="12603"/>
                      <a:pt x="8577" y="12040"/>
                      <a:pt x="7784" y="11588"/>
                    </a:cubicBezTo>
                    <a:cubicBezTo>
                      <a:pt x="7194" y="11252"/>
                      <a:pt x="6729" y="10987"/>
                      <a:pt x="6244" y="10987"/>
                    </a:cubicBezTo>
                    <a:cubicBezTo>
                      <a:pt x="4329" y="10987"/>
                      <a:pt x="2458" y="11664"/>
                      <a:pt x="683" y="12998"/>
                    </a:cubicBezTo>
                    <a:cubicBezTo>
                      <a:pt x="477" y="13152"/>
                      <a:pt x="0" y="13639"/>
                      <a:pt x="0" y="14828"/>
                    </a:cubicBezTo>
                    <a:lnTo>
                      <a:pt x="0" y="21600"/>
                    </a:lnTo>
                    <a:lnTo>
                      <a:pt x="21600" y="21600"/>
                    </a:lnTo>
                    <a:lnTo>
                      <a:pt x="21600" y="14828"/>
                    </a:lnTo>
                    <a:cubicBezTo>
                      <a:pt x="21600" y="13640"/>
                      <a:pt x="21123" y="13153"/>
                      <a:pt x="20917" y="12998"/>
                    </a:cubicBezTo>
                    <a:close/>
                    <a:moveTo>
                      <a:pt x="14411" y="8714"/>
                    </a:moveTo>
                    <a:cubicBezTo>
                      <a:pt x="13510" y="10094"/>
                      <a:pt x="12200" y="10892"/>
                      <a:pt x="10818" y="10902"/>
                    </a:cubicBezTo>
                    <a:lnTo>
                      <a:pt x="10822" y="11236"/>
                    </a:lnTo>
                    <a:lnTo>
                      <a:pt x="10797" y="10902"/>
                    </a:lnTo>
                    <a:cubicBezTo>
                      <a:pt x="9410" y="10898"/>
                      <a:pt x="8094" y="10100"/>
                      <a:pt x="7186" y="8714"/>
                    </a:cubicBezTo>
                    <a:cubicBezTo>
                      <a:pt x="6473" y="7625"/>
                      <a:pt x="6081" y="6245"/>
                      <a:pt x="6081" y="4830"/>
                    </a:cubicBezTo>
                    <a:cubicBezTo>
                      <a:pt x="6081" y="4244"/>
                      <a:pt x="6148" y="3662"/>
                      <a:pt x="6279" y="3101"/>
                    </a:cubicBezTo>
                    <a:cubicBezTo>
                      <a:pt x="6321" y="2931"/>
                      <a:pt x="6367" y="2763"/>
                      <a:pt x="6415" y="2602"/>
                    </a:cubicBezTo>
                    <a:cubicBezTo>
                      <a:pt x="6616" y="1971"/>
                      <a:pt x="7154" y="1455"/>
                      <a:pt x="7893" y="1186"/>
                    </a:cubicBezTo>
                    <a:cubicBezTo>
                      <a:pt x="8757" y="871"/>
                      <a:pt x="9654" y="698"/>
                      <a:pt x="10561" y="672"/>
                    </a:cubicBezTo>
                    <a:lnTo>
                      <a:pt x="10961" y="671"/>
                    </a:lnTo>
                    <a:cubicBezTo>
                      <a:pt x="11905" y="690"/>
                      <a:pt x="12837" y="866"/>
                      <a:pt x="13733" y="1196"/>
                    </a:cubicBezTo>
                    <a:cubicBezTo>
                      <a:pt x="14457" y="1462"/>
                      <a:pt x="14986" y="1974"/>
                      <a:pt x="15183" y="2598"/>
                    </a:cubicBezTo>
                    <a:cubicBezTo>
                      <a:pt x="15233" y="2763"/>
                      <a:pt x="15280" y="2931"/>
                      <a:pt x="15320" y="3099"/>
                    </a:cubicBezTo>
                    <a:cubicBezTo>
                      <a:pt x="15452" y="3672"/>
                      <a:pt x="15519" y="4254"/>
                      <a:pt x="15519" y="4830"/>
                    </a:cubicBezTo>
                    <a:cubicBezTo>
                      <a:pt x="15519" y="6247"/>
                      <a:pt x="15125" y="7626"/>
                      <a:pt x="14411" y="8714"/>
                    </a:cubicBezTo>
                    <a:close/>
                    <a:moveTo>
                      <a:pt x="16176" y="2980"/>
                    </a:moveTo>
                    <a:cubicBezTo>
                      <a:pt x="16132" y="2800"/>
                      <a:pt x="16083" y="2622"/>
                      <a:pt x="16029" y="2444"/>
                    </a:cubicBezTo>
                    <a:cubicBezTo>
                      <a:pt x="15769" y="1620"/>
                      <a:pt x="15069" y="945"/>
                      <a:pt x="14109" y="592"/>
                    </a:cubicBezTo>
                    <a:cubicBezTo>
                      <a:pt x="13180" y="250"/>
                      <a:pt x="12214" y="55"/>
                      <a:pt x="11230" y="10"/>
                    </a:cubicBezTo>
                    <a:lnTo>
                      <a:pt x="10837" y="0"/>
                    </a:lnTo>
                    <a:lnTo>
                      <a:pt x="10836" y="0"/>
                    </a:lnTo>
                    <a:lnTo>
                      <a:pt x="10776" y="0"/>
                    </a:lnTo>
                    <a:cubicBezTo>
                      <a:pt x="10776" y="0"/>
                      <a:pt x="10775" y="0"/>
                      <a:pt x="10775" y="0"/>
                    </a:cubicBezTo>
                    <a:lnTo>
                      <a:pt x="10360" y="0"/>
                    </a:lnTo>
                    <a:lnTo>
                      <a:pt x="10360" y="10"/>
                    </a:lnTo>
                    <a:cubicBezTo>
                      <a:pt x="9392" y="55"/>
                      <a:pt x="8438" y="247"/>
                      <a:pt x="7520" y="582"/>
                    </a:cubicBezTo>
                    <a:cubicBezTo>
                      <a:pt x="6544" y="937"/>
                      <a:pt x="5834" y="1616"/>
                      <a:pt x="5569" y="2447"/>
                    </a:cubicBezTo>
                    <a:cubicBezTo>
                      <a:pt x="5517" y="2622"/>
                      <a:pt x="5468" y="2799"/>
                      <a:pt x="5424" y="2981"/>
                    </a:cubicBezTo>
                    <a:cubicBezTo>
                      <a:pt x="5283" y="3582"/>
                      <a:pt x="5211" y="4204"/>
                      <a:pt x="5211" y="4830"/>
                    </a:cubicBezTo>
                    <a:cubicBezTo>
                      <a:pt x="5211" y="6370"/>
                      <a:pt x="5625" y="7817"/>
                      <a:pt x="6409" y="9015"/>
                    </a:cubicBezTo>
                    <a:cubicBezTo>
                      <a:pt x="7469" y="10634"/>
                      <a:pt x="9067" y="11566"/>
                      <a:pt x="10805" y="11571"/>
                    </a:cubicBezTo>
                    <a:lnTo>
                      <a:pt x="10824" y="11571"/>
                    </a:lnTo>
                    <a:lnTo>
                      <a:pt x="10827" y="11571"/>
                    </a:lnTo>
                    <a:cubicBezTo>
                      <a:pt x="12546" y="11558"/>
                      <a:pt x="14135" y="10626"/>
                      <a:pt x="15187" y="9015"/>
                    </a:cubicBezTo>
                    <a:cubicBezTo>
                      <a:pt x="15973" y="7819"/>
                      <a:pt x="16389" y="6372"/>
                      <a:pt x="16389" y="4830"/>
                    </a:cubicBezTo>
                    <a:cubicBezTo>
                      <a:pt x="16389" y="4216"/>
                      <a:pt x="16317" y="3594"/>
                      <a:pt x="16176" y="2980"/>
                    </a:cubicBezTo>
                    <a:close/>
                  </a:path>
                </a:pathLst>
              </a:custGeom>
              <a:solidFill>
                <a:srgbClr val="F9FAFA"/>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p>
            </p:txBody>
          </p:sp>
        </p:grpSp>
        <p:grpSp>
          <p:nvGrpSpPr>
            <p:cNvPr id="63" name="Group 13"/>
            <p:cNvGrpSpPr/>
            <p:nvPr/>
          </p:nvGrpSpPr>
          <p:grpSpPr bwMode="auto">
            <a:xfrm>
              <a:off x="9281510" y="3134432"/>
              <a:ext cx="1352373" cy="1954707"/>
              <a:chOff x="0" y="0"/>
              <a:chExt cx="2540000" cy="3670300"/>
            </a:xfrm>
          </p:grpSpPr>
          <p:sp>
            <p:nvSpPr>
              <p:cNvPr id="80" name="Rectangle 14"/>
              <p:cNvSpPr/>
              <p:nvPr/>
            </p:nvSpPr>
            <p:spPr bwMode="auto">
              <a:xfrm>
                <a:off x="0" y="-594"/>
                <a:ext cx="2540000" cy="761794"/>
              </a:xfrm>
              <a:prstGeom prst="rect">
                <a:avLst/>
              </a:prstGeom>
              <a:noFill/>
              <a:ln>
                <a:noFill/>
              </a:ln>
              <a:effectLst/>
            </p:spPr>
            <p:txBody>
              <a:bodyPr lIns="0" tIns="0" rIns="0" bIns="0" anchor="ctr"/>
              <a:lstStyle/>
              <a:p>
                <a:pPr algn="ctr">
                  <a:lnSpc>
                    <a:spcPct val="90000"/>
                  </a:lnSpc>
                  <a:defRPr/>
                </a:pPr>
                <a:r>
                  <a:rPr lang="en-US" sz="2000" dirty="0">
                    <a:solidFill>
                      <a:srgbClr val="538135"/>
                    </a:solidFill>
                    <a:latin typeface="Roboto Condensed" panose="02000000000000000000" pitchFamily="2" charset="0"/>
                    <a:ea typeface="Roboto Condensed" panose="02000000000000000000" pitchFamily="2" charset="0"/>
                    <a:cs typeface="Helvetica Neue" panose="020B0403020202020204" charset="0"/>
                  </a:rPr>
                  <a:t>Testing</a:t>
                </a:r>
                <a:endParaRPr lang="en-US" sz="1050" dirty="0">
                  <a:solidFill>
                    <a:srgbClr val="538135"/>
                  </a:solidFill>
                  <a:latin typeface="Roboto Condensed" panose="02000000000000000000" pitchFamily="2" charset="0"/>
                  <a:ea typeface="Roboto Condensed" panose="02000000000000000000" pitchFamily="2" charset="0"/>
                  <a:cs typeface="Helvetica Neue" panose="020B0403020202020204" charset="0"/>
                </a:endParaRPr>
              </a:p>
            </p:txBody>
          </p:sp>
          <p:sp>
            <p:nvSpPr>
              <p:cNvPr id="81" name="Rectangle 15"/>
              <p:cNvSpPr/>
              <p:nvPr/>
            </p:nvSpPr>
            <p:spPr bwMode="auto">
              <a:xfrm>
                <a:off x="0" y="938952"/>
                <a:ext cx="2540000" cy="2731348"/>
              </a:xfrm>
              <a:prstGeom prst="rect">
                <a:avLst/>
              </a:prstGeom>
              <a:noFill/>
              <a:ln>
                <a:noFill/>
              </a:ln>
              <a:effectLst/>
            </p:spPr>
            <p:txBody>
              <a:bodyPr lIns="0" tIns="0" rIns="0" bIns="0"/>
              <a:lstStyle/>
              <a:p>
                <a:pPr algn="ctr" defTabSz="410210">
                  <a:lnSpc>
                    <a:spcPct val="110000"/>
                  </a:lnSpc>
                  <a:spcBef>
                    <a:spcPts val="2110"/>
                  </a:spcBef>
                  <a:defRPr/>
                </a:pPr>
                <a:r>
                  <a:rPr lang="en-US" sz="12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Aenean </a:t>
                </a:r>
                <a:r>
                  <a:rPr lang="en-US" sz="1200" dirty="0" err="1">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nia</a:t>
                </a:r>
                <a:r>
                  <a:rPr lang="en-US" sz="12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 bibendum nulla </a:t>
                </a:r>
                <a:r>
                  <a:rPr lang="en-US" sz="1200" dirty="0" err="1">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sed</a:t>
                </a:r>
                <a:r>
                  <a:rPr lang="en-US" sz="12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 consectetur. Nullam quis risus eget </a:t>
                </a:r>
                <a:r>
                  <a:rPr lang="en-US" sz="1200" dirty="0" err="1">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urna</a:t>
                </a:r>
                <a:r>
                  <a:rPr lang="en-US" sz="12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 mollis.</a:t>
                </a:r>
                <a:endParaRPr lang="en-US" sz="11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endParaRPr>
              </a:p>
            </p:txBody>
          </p:sp>
        </p:grpSp>
        <p:grpSp>
          <p:nvGrpSpPr>
            <p:cNvPr id="64" name="Group 17"/>
            <p:cNvGrpSpPr/>
            <p:nvPr/>
          </p:nvGrpSpPr>
          <p:grpSpPr bwMode="auto">
            <a:xfrm>
              <a:off x="4594676" y="2031087"/>
              <a:ext cx="921342" cy="921591"/>
              <a:chOff x="-1" y="0"/>
              <a:chExt cx="1730446" cy="1730446"/>
            </a:xfrm>
          </p:grpSpPr>
          <p:sp>
            <p:nvSpPr>
              <p:cNvPr id="78" name="AutoShape 18"/>
              <p:cNvSpPr/>
              <p:nvPr/>
            </p:nvSpPr>
            <p:spPr bwMode="auto">
              <a:xfrm>
                <a:off x="34" y="0"/>
                <a:ext cx="1730375" cy="1729907"/>
              </a:xfrm>
              <a:custGeom>
                <a:avLst/>
                <a:gdLst>
                  <a:gd name="T0" fmla="*/ 865144 w 19679"/>
                  <a:gd name="T1" fmla="*/ 949387 h 19679"/>
                  <a:gd name="T2" fmla="*/ 865144 w 19679"/>
                  <a:gd name="T3" fmla="*/ 949387 h 19679"/>
                  <a:gd name="T4" fmla="*/ 865144 w 19679"/>
                  <a:gd name="T5" fmla="*/ 949387 h 19679"/>
                  <a:gd name="T6" fmla="*/ 865144 w 19679"/>
                  <a:gd name="T7" fmla="*/ 94938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538135"/>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p>
            </p:txBody>
          </p:sp>
          <p:sp>
            <p:nvSpPr>
              <p:cNvPr id="79" name="AutoShape 19"/>
              <p:cNvSpPr/>
              <p:nvPr/>
            </p:nvSpPr>
            <p:spPr bwMode="auto">
              <a:xfrm>
                <a:off x="544547" y="241235"/>
                <a:ext cx="676275" cy="1182368"/>
              </a:xfrm>
              <a:custGeom>
                <a:avLst/>
                <a:gdLst>
                  <a:gd name="T0" fmla="*/ 338122 w 21445"/>
                  <a:gd name="T1" fmla="*/ 591184 h 21600"/>
                  <a:gd name="T2" fmla="*/ 338122 w 21445"/>
                  <a:gd name="T3" fmla="*/ 591184 h 21600"/>
                  <a:gd name="T4" fmla="*/ 338122 w 21445"/>
                  <a:gd name="T5" fmla="*/ 591184 h 21600"/>
                  <a:gd name="T6" fmla="*/ 338122 w 21445"/>
                  <a:gd name="T7" fmla="*/ 59118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45" h="21600">
                    <a:moveTo>
                      <a:pt x="21373" y="2046"/>
                    </a:moveTo>
                    <a:lnTo>
                      <a:pt x="19060" y="4360"/>
                    </a:lnTo>
                    <a:cubicBezTo>
                      <a:pt x="18959" y="4461"/>
                      <a:pt x="18776" y="4518"/>
                      <a:pt x="18588" y="4518"/>
                    </a:cubicBezTo>
                    <a:cubicBezTo>
                      <a:pt x="18496" y="4518"/>
                      <a:pt x="18402" y="4504"/>
                      <a:pt x="18316" y="4476"/>
                    </a:cubicBezTo>
                    <a:cubicBezTo>
                      <a:pt x="18056" y="4389"/>
                      <a:pt x="17966" y="4196"/>
                      <a:pt x="18117" y="4046"/>
                    </a:cubicBezTo>
                    <a:lnTo>
                      <a:pt x="20429" y="1732"/>
                    </a:lnTo>
                    <a:cubicBezTo>
                      <a:pt x="20579" y="1581"/>
                      <a:pt x="20913" y="1530"/>
                      <a:pt x="21173" y="1616"/>
                    </a:cubicBezTo>
                    <a:cubicBezTo>
                      <a:pt x="21434" y="1703"/>
                      <a:pt x="21523" y="1896"/>
                      <a:pt x="21373" y="2046"/>
                    </a:cubicBezTo>
                    <a:close/>
                    <a:moveTo>
                      <a:pt x="2382" y="4355"/>
                    </a:moveTo>
                    <a:lnTo>
                      <a:pt x="74" y="2046"/>
                    </a:lnTo>
                    <a:cubicBezTo>
                      <a:pt x="-77" y="1896"/>
                      <a:pt x="12" y="1703"/>
                      <a:pt x="273" y="1616"/>
                    </a:cubicBezTo>
                    <a:cubicBezTo>
                      <a:pt x="533" y="1530"/>
                      <a:pt x="867" y="1581"/>
                      <a:pt x="1017" y="1732"/>
                    </a:cubicBezTo>
                    <a:lnTo>
                      <a:pt x="3326" y="4040"/>
                    </a:lnTo>
                    <a:cubicBezTo>
                      <a:pt x="3476" y="4191"/>
                      <a:pt x="3387" y="4383"/>
                      <a:pt x="3126" y="4470"/>
                    </a:cubicBezTo>
                    <a:cubicBezTo>
                      <a:pt x="3041" y="4499"/>
                      <a:pt x="2947" y="4512"/>
                      <a:pt x="2855" y="4512"/>
                    </a:cubicBezTo>
                    <a:cubicBezTo>
                      <a:pt x="2666" y="4512"/>
                      <a:pt x="2483" y="4456"/>
                      <a:pt x="2382" y="4355"/>
                    </a:cubicBezTo>
                    <a:close/>
                    <a:moveTo>
                      <a:pt x="10178" y="2656"/>
                    </a:moveTo>
                    <a:lnTo>
                      <a:pt x="10178" y="315"/>
                    </a:lnTo>
                    <a:cubicBezTo>
                      <a:pt x="10178" y="141"/>
                      <a:pt x="10422" y="0"/>
                      <a:pt x="10723" y="0"/>
                    </a:cubicBezTo>
                    <a:cubicBezTo>
                      <a:pt x="11024" y="0"/>
                      <a:pt x="11268" y="141"/>
                      <a:pt x="11268" y="315"/>
                    </a:cubicBezTo>
                    <a:lnTo>
                      <a:pt x="11268" y="2656"/>
                    </a:lnTo>
                    <a:cubicBezTo>
                      <a:pt x="11268" y="2830"/>
                      <a:pt x="11024" y="2971"/>
                      <a:pt x="10723" y="2971"/>
                    </a:cubicBezTo>
                    <a:cubicBezTo>
                      <a:pt x="10422" y="2971"/>
                      <a:pt x="10178" y="2830"/>
                      <a:pt x="10178" y="2656"/>
                    </a:cubicBezTo>
                    <a:close/>
                    <a:moveTo>
                      <a:pt x="17058" y="12874"/>
                    </a:moveTo>
                    <a:cubicBezTo>
                      <a:pt x="16815" y="13083"/>
                      <a:pt x="16623" y="13249"/>
                      <a:pt x="16499" y="13393"/>
                    </a:cubicBezTo>
                    <a:cubicBezTo>
                      <a:pt x="15257" y="14849"/>
                      <a:pt x="15039" y="16413"/>
                      <a:pt x="15006" y="17077"/>
                    </a:cubicBezTo>
                    <a:lnTo>
                      <a:pt x="11263" y="17077"/>
                    </a:lnTo>
                    <a:lnTo>
                      <a:pt x="11263" y="12935"/>
                    </a:lnTo>
                    <a:cubicBezTo>
                      <a:pt x="12531" y="12789"/>
                      <a:pt x="13489" y="12141"/>
                      <a:pt x="13489" y="11366"/>
                    </a:cubicBezTo>
                    <a:cubicBezTo>
                      <a:pt x="13489" y="11193"/>
                      <a:pt x="13246" y="11052"/>
                      <a:pt x="12945" y="11052"/>
                    </a:cubicBezTo>
                    <a:cubicBezTo>
                      <a:pt x="12644" y="11052"/>
                      <a:pt x="12400" y="11193"/>
                      <a:pt x="12400" y="11366"/>
                    </a:cubicBezTo>
                    <a:cubicBezTo>
                      <a:pt x="12400" y="11902"/>
                      <a:pt x="11646" y="12338"/>
                      <a:pt x="10718" y="12338"/>
                    </a:cubicBezTo>
                    <a:cubicBezTo>
                      <a:pt x="9791" y="12338"/>
                      <a:pt x="9037" y="11902"/>
                      <a:pt x="9037" y="11366"/>
                    </a:cubicBezTo>
                    <a:cubicBezTo>
                      <a:pt x="9037" y="11193"/>
                      <a:pt x="8793" y="11052"/>
                      <a:pt x="8492" y="11052"/>
                    </a:cubicBezTo>
                    <a:cubicBezTo>
                      <a:pt x="8191" y="11052"/>
                      <a:pt x="7947" y="11193"/>
                      <a:pt x="7947" y="11366"/>
                    </a:cubicBezTo>
                    <a:cubicBezTo>
                      <a:pt x="7947" y="12141"/>
                      <a:pt x="8906" y="12789"/>
                      <a:pt x="10174" y="12935"/>
                    </a:cubicBezTo>
                    <a:lnTo>
                      <a:pt x="10174" y="17077"/>
                    </a:lnTo>
                    <a:lnTo>
                      <a:pt x="6426" y="17077"/>
                    </a:lnTo>
                    <a:cubicBezTo>
                      <a:pt x="6393" y="16413"/>
                      <a:pt x="6175" y="14849"/>
                      <a:pt x="4933" y="13393"/>
                    </a:cubicBezTo>
                    <a:cubicBezTo>
                      <a:pt x="4809" y="13249"/>
                      <a:pt x="4617" y="13083"/>
                      <a:pt x="4374" y="12874"/>
                    </a:cubicBezTo>
                    <a:cubicBezTo>
                      <a:pt x="3553" y="12167"/>
                      <a:pt x="2179" y="10984"/>
                      <a:pt x="2460" y="9492"/>
                    </a:cubicBezTo>
                    <a:cubicBezTo>
                      <a:pt x="2855" y="7394"/>
                      <a:pt x="5254" y="4946"/>
                      <a:pt x="10718" y="4946"/>
                    </a:cubicBezTo>
                    <a:cubicBezTo>
                      <a:pt x="16178" y="4946"/>
                      <a:pt x="18576" y="7394"/>
                      <a:pt x="18971" y="9492"/>
                    </a:cubicBezTo>
                    <a:cubicBezTo>
                      <a:pt x="19253" y="10984"/>
                      <a:pt x="17879" y="12167"/>
                      <a:pt x="17058" y="12874"/>
                    </a:cubicBezTo>
                    <a:close/>
                    <a:moveTo>
                      <a:pt x="12378" y="20971"/>
                    </a:moveTo>
                    <a:lnTo>
                      <a:pt x="9070" y="20971"/>
                    </a:lnTo>
                    <a:cubicBezTo>
                      <a:pt x="7737" y="20971"/>
                      <a:pt x="6634" y="20396"/>
                      <a:pt x="6461" y="19653"/>
                    </a:cubicBezTo>
                    <a:lnTo>
                      <a:pt x="14987" y="19653"/>
                    </a:lnTo>
                    <a:cubicBezTo>
                      <a:pt x="14813" y="20396"/>
                      <a:pt x="13711" y="20971"/>
                      <a:pt x="12378" y="20971"/>
                    </a:cubicBezTo>
                    <a:close/>
                    <a:moveTo>
                      <a:pt x="15014" y="17706"/>
                    </a:moveTo>
                    <a:lnTo>
                      <a:pt x="15014" y="19024"/>
                    </a:lnTo>
                    <a:lnTo>
                      <a:pt x="6434" y="19024"/>
                    </a:lnTo>
                    <a:lnTo>
                      <a:pt x="6434" y="17706"/>
                    </a:lnTo>
                    <a:cubicBezTo>
                      <a:pt x="6434" y="17706"/>
                      <a:pt x="15014" y="17706"/>
                      <a:pt x="15014" y="17706"/>
                    </a:cubicBezTo>
                    <a:close/>
                    <a:moveTo>
                      <a:pt x="10714" y="4316"/>
                    </a:moveTo>
                    <a:cubicBezTo>
                      <a:pt x="4533" y="4316"/>
                      <a:pt x="1821" y="7068"/>
                      <a:pt x="1377" y="9424"/>
                    </a:cubicBezTo>
                    <a:cubicBezTo>
                      <a:pt x="1053" y="11144"/>
                      <a:pt x="2566" y="12446"/>
                      <a:pt x="3469" y="13224"/>
                    </a:cubicBezTo>
                    <a:cubicBezTo>
                      <a:pt x="3681" y="13406"/>
                      <a:pt x="3864" y="13564"/>
                      <a:pt x="3956" y="13671"/>
                    </a:cubicBezTo>
                    <a:cubicBezTo>
                      <a:pt x="5429" y="15398"/>
                      <a:pt x="5341" y="17362"/>
                      <a:pt x="5340" y="17381"/>
                    </a:cubicBezTo>
                    <a:lnTo>
                      <a:pt x="5323" y="17706"/>
                    </a:lnTo>
                    <a:lnTo>
                      <a:pt x="5345" y="17706"/>
                    </a:lnTo>
                    <a:lnTo>
                      <a:pt x="5345" y="19449"/>
                    </a:lnTo>
                    <a:cubicBezTo>
                      <a:pt x="5345" y="20635"/>
                      <a:pt x="7016" y="21600"/>
                      <a:pt x="9070" y="21600"/>
                    </a:cubicBezTo>
                    <a:lnTo>
                      <a:pt x="12378" y="21600"/>
                    </a:lnTo>
                    <a:cubicBezTo>
                      <a:pt x="14432" y="21600"/>
                      <a:pt x="16103" y="20635"/>
                      <a:pt x="16103" y="19449"/>
                    </a:cubicBezTo>
                    <a:lnTo>
                      <a:pt x="16103" y="17706"/>
                    </a:lnTo>
                    <a:lnTo>
                      <a:pt x="16109" y="17706"/>
                    </a:lnTo>
                    <a:lnTo>
                      <a:pt x="16103" y="17591"/>
                    </a:lnTo>
                    <a:lnTo>
                      <a:pt x="16103" y="17077"/>
                    </a:lnTo>
                    <a:lnTo>
                      <a:pt x="16098" y="17077"/>
                    </a:lnTo>
                    <a:cubicBezTo>
                      <a:pt x="16135" y="16459"/>
                      <a:pt x="16345" y="14997"/>
                      <a:pt x="17476" y="13671"/>
                    </a:cubicBezTo>
                    <a:cubicBezTo>
                      <a:pt x="17568" y="13564"/>
                      <a:pt x="17751" y="13406"/>
                      <a:pt x="17963" y="13224"/>
                    </a:cubicBezTo>
                    <a:cubicBezTo>
                      <a:pt x="18866" y="12446"/>
                      <a:pt x="20379" y="11144"/>
                      <a:pt x="20054" y="9424"/>
                    </a:cubicBezTo>
                    <a:cubicBezTo>
                      <a:pt x="19611" y="7068"/>
                      <a:pt x="16899" y="4316"/>
                      <a:pt x="10714" y="4316"/>
                    </a:cubicBezTo>
                    <a:close/>
                  </a:path>
                </a:pathLst>
              </a:custGeom>
              <a:solidFill>
                <a:srgbClr val="F9FAFA"/>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p>
            </p:txBody>
          </p:sp>
        </p:grpSp>
        <p:grpSp>
          <p:nvGrpSpPr>
            <p:cNvPr id="65" name="Group 20"/>
            <p:cNvGrpSpPr/>
            <p:nvPr/>
          </p:nvGrpSpPr>
          <p:grpSpPr bwMode="auto">
            <a:xfrm>
              <a:off x="4379160" y="3134432"/>
              <a:ext cx="1352373" cy="1954707"/>
              <a:chOff x="0" y="0"/>
              <a:chExt cx="2540000" cy="3670300"/>
            </a:xfrm>
          </p:grpSpPr>
          <p:sp>
            <p:nvSpPr>
              <p:cNvPr id="76" name="Rectangle 21"/>
              <p:cNvSpPr/>
              <p:nvPr/>
            </p:nvSpPr>
            <p:spPr bwMode="auto">
              <a:xfrm>
                <a:off x="0" y="-594"/>
                <a:ext cx="2540000" cy="761794"/>
              </a:xfrm>
              <a:prstGeom prst="rect">
                <a:avLst/>
              </a:prstGeom>
              <a:noFill/>
              <a:ln>
                <a:noFill/>
              </a:ln>
              <a:effectLst/>
            </p:spPr>
            <p:txBody>
              <a:bodyPr lIns="0" tIns="0" rIns="0" bIns="0" anchor="ctr"/>
              <a:lstStyle/>
              <a:p>
                <a:pPr algn="ctr">
                  <a:lnSpc>
                    <a:spcPct val="90000"/>
                  </a:lnSpc>
                  <a:defRPr/>
                </a:pPr>
                <a:r>
                  <a:rPr lang="en-US" sz="2000" dirty="0">
                    <a:solidFill>
                      <a:srgbClr val="538135"/>
                    </a:solidFill>
                    <a:latin typeface="Roboto Condensed" panose="02000000000000000000" pitchFamily="2" charset="0"/>
                    <a:ea typeface="Roboto Condensed" panose="02000000000000000000" pitchFamily="2" charset="0"/>
                    <a:cs typeface="Helvetica Neue" panose="020B0403020202020204" charset="0"/>
                  </a:rPr>
                  <a:t>Idea</a:t>
                </a:r>
                <a:endParaRPr lang="en-US" sz="1050" dirty="0">
                  <a:solidFill>
                    <a:srgbClr val="538135"/>
                  </a:solidFill>
                  <a:latin typeface="Roboto Condensed" panose="02000000000000000000" pitchFamily="2" charset="0"/>
                  <a:ea typeface="Roboto Condensed" panose="02000000000000000000" pitchFamily="2" charset="0"/>
                  <a:cs typeface="Helvetica Neue" panose="020B0403020202020204" charset="0"/>
                </a:endParaRPr>
              </a:p>
            </p:txBody>
          </p:sp>
          <p:sp>
            <p:nvSpPr>
              <p:cNvPr id="77" name="Rectangle 22"/>
              <p:cNvSpPr/>
              <p:nvPr/>
            </p:nvSpPr>
            <p:spPr bwMode="auto">
              <a:xfrm>
                <a:off x="0" y="938952"/>
                <a:ext cx="2540000" cy="2731348"/>
              </a:xfrm>
              <a:prstGeom prst="rect">
                <a:avLst/>
              </a:prstGeom>
              <a:noFill/>
              <a:ln>
                <a:noFill/>
              </a:ln>
              <a:effectLst/>
            </p:spPr>
            <p:txBody>
              <a:bodyPr lIns="0" tIns="0" rIns="0" bIns="0"/>
              <a:lstStyle/>
              <a:p>
                <a:pPr algn="ctr" defTabSz="410210">
                  <a:lnSpc>
                    <a:spcPct val="110000"/>
                  </a:lnSpc>
                  <a:spcBef>
                    <a:spcPts val="2110"/>
                  </a:spcBef>
                  <a:defRPr/>
                </a:pPr>
                <a:r>
                  <a:rPr lang="en-US" sz="12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Vestibulum id ligula porta felis euismod semper. Lorem ipsum do amet, consectetur.</a:t>
                </a:r>
                <a:endParaRPr lang="en-US" sz="11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endParaRPr>
              </a:p>
            </p:txBody>
          </p:sp>
        </p:grpSp>
        <p:grpSp>
          <p:nvGrpSpPr>
            <p:cNvPr id="66" name="Group 24"/>
            <p:cNvGrpSpPr/>
            <p:nvPr/>
          </p:nvGrpSpPr>
          <p:grpSpPr bwMode="auto">
            <a:xfrm>
              <a:off x="6228792" y="2031087"/>
              <a:ext cx="921342" cy="921591"/>
              <a:chOff x="-1" y="0"/>
              <a:chExt cx="1730446" cy="1730446"/>
            </a:xfrm>
          </p:grpSpPr>
          <p:sp>
            <p:nvSpPr>
              <p:cNvPr id="74" name="AutoShape 25"/>
              <p:cNvSpPr/>
              <p:nvPr/>
            </p:nvSpPr>
            <p:spPr bwMode="auto">
              <a:xfrm>
                <a:off x="-494" y="0"/>
                <a:ext cx="1730374" cy="1729907"/>
              </a:xfrm>
              <a:custGeom>
                <a:avLst/>
                <a:gdLst>
                  <a:gd name="T0" fmla="*/ 865143 w 19679"/>
                  <a:gd name="T1" fmla="*/ 949387 h 19679"/>
                  <a:gd name="T2" fmla="*/ 865143 w 19679"/>
                  <a:gd name="T3" fmla="*/ 949387 h 19679"/>
                  <a:gd name="T4" fmla="*/ 865143 w 19679"/>
                  <a:gd name="T5" fmla="*/ 949387 h 19679"/>
                  <a:gd name="T6" fmla="*/ 865143 w 19679"/>
                  <a:gd name="T7" fmla="*/ 94938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tx2">
                  <a:lumMod val="75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p>
            </p:txBody>
          </p:sp>
          <p:sp>
            <p:nvSpPr>
              <p:cNvPr id="75" name="AutoShape 26"/>
              <p:cNvSpPr/>
              <p:nvPr/>
            </p:nvSpPr>
            <p:spPr bwMode="auto">
              <a:xfrm>
                <a:off x="532906" y="414226"/>
                <a:ext cx="666750" cy="910979"/>
              </a:xfrm>
              <a:custGeom>
                <a:avLst/>
                <a:gdLst>
                  <a:gd name="T0" fmla="*/ 333375 w 21600"/>
                  <a:gd name="T1" fmla="*/ 455490 h 21600"/>
                  <a:gd name="T2" fmla="*/ 333375 w 21600"/>
                  <a:gd name="T3" fmla="*/ 455490 h 21600"/>
                  <a:gd name="T4" fmla="*/ 333375 w 21600"/>
                  <a:gd name="T5" fmla="*/ 455490 h 21600"/>
                  <a:gd name="T6" fmla="*/ 333375 w 21600"/>
                  <a:gd name="T7" fmla="*/ 45549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262" y="20809"/>
                    </a:moveTo>
                    <a:lnTo>
                      <a:pt x="2338" y="20809"/>
                    </a:lnTo>
                    <a:cubicBezTo>
                      <a:pt x="1644" y="20809"/>
                      <a:pt x="1079" y="20395"/>
                      <a:pt x="1079" y="19886"/>
                    </a:cubicBezTo>
                    <a:cubicBezTo>
                      <a:pt x="1079" y="19223"/>
                      <a:pt x="1397" y="18156"/>
                      <a:pt x="1775" y="17547"/>
                    </a:cubicBezTo>
                    <a:lnTo>
                      <a:pt x="8274" y="8814"/>
                    </a:lnTo>
                    <a:lnTo>
                      <a:pt x="8274" y="3994"/>
                    </a:lnTo>
                    <a:lnTo>
                      <a:pt x="13326" y="3994"/>
                    </a:lnTo>
                    <a:lnTo>
                      <a:pt x="13326" y="8814"/>
                    </a:lnTo>
                    <a:lnTo>
                      <a:pt x="19825" y="17547"/>
                    </a:lnTo>
                    <a:cubicBezTo>
                      <a:pt x="20203" y="18156"/>
                      <a:pt x="20521" y="19223"/>
                      <a:pt x="20521" y="19886"/>
                    </a:cubicBezTo>
                    <a:cubicBezTo>
                      <a:pt x="20521" y="20395"/>
                      <a:pt x="19956" y="20809"/>
                      <a:pt x="19262" y="20809"/>
                    </a:cubicBezTo>
                    <a:close/>
                    <a:moveTo>
                      <a:pt x="6932" y="2807"/>
                    </a:moveTo>
                    <a:lnTo>
                      <a:pt x="6932" y="1187"/>
                    </a:lnTo>
                    <a:cubicBezTo>
                      <a:pt x="6932" y="969"/>
                      <a:pt x="7174" y="791"/>
                      <a:pt x="7472" y="791"/>
                    </a:cubicBezTo>
                    <a:lnTo>
                      <a:pt x="14128" y="791"/>
                    </a:lnTo>
                    <a:cubicBezTo>
                      <a:pt x="14426" y="791"/>
                      <a:pt x="14668" y="969"/>
                      <a:pt x="14668" y="1187"/>
                    </a:cubicBezTo>
                    <a:lnTo>
                      <a:pt x="14668" y="2807"/>
                    </a:lnTo>
                    <a:cubicBezTo>
                      <a:pt x="14668" y="3026"/>
                      <a:pt x="14426" y="3203"/>
                      <a:pt x="14128" y="3203"/>
                    </a:cubicBezTo>
                    <a:lnTo>
                      <a:pt x="7472" y="3203"/>
                    </a:lnTo>
                    <a:cubicBezTo>
                      <a:pt x="7174" y="3203"/>
                      <a:pt x="6932" y="3026"/>
                      <a:pt x="6932" y="2807"/>
                    </a:cubicBezTo>
                    <a:close/>
                    <a:moveTo>
                      <a:pt x="20797" y="17204"/>
                    </a:moveTo>
                    <a:lnTo>
                      <a:pt x="14405" y="8612"/>
                    </a:lnTo>
                    <a:lnTo>
                      <a:pt x="14405" y="3973"/>
                    </a:lnTo>
                    <a:cubicBezTo>
                      <a:pt x="15165" y="3877"/>
                      <a:pt x="15747" y="3392"/>
                      <a:pt x="15747" y="2807"/>
                    </a:cubicBezTo>
                    <a:lnTo>
                      <a:pt x="15747" y="1187"/>
                    </a:lnTo>
                    <a:cubicBezTo>
                      <a:pt x="15747" y="532"/>
                      <a:pt x="15021" y="0"/>
                      <a:pt x="14128" y="0"/>
                    </a:cubicBezTo>
                    <a:lnTo>
                      <a:pt x="7472" y="0"/>
                    </a:lnTo>
                    <a:cubicBezTo>
                      <a:pt x="6579" y="0"/>
                      <a:pt x="5853" y="532"/>
                      <a:pt x="5853" y="1187"/>
                    </a:cubicBezTo>
                    <a:lnTo>
                      <a:pt x="5853" y="2807"/>
                    </a:lnTo>
                    <a:cubicBezTo>
                      <a:pt x="5853" y="3392"/>
                      <a:pt x="6435" y="3877"/>
                      <a:pt x="7195" y="3973"/>
                    </a:cubicBezTo>
                    <a:lnTo>
                      <a:pt x="7195" y="8612"/>
                    </a:lnTo>
                    <a:lnTo>
                      <a:pt x="819" y="17180"/>
                    </a:lnTo>
                    <a:lnTo>
                      <a:pt x="803" y="17204"/>
                    </a:lnTo>
                    <a:cubicBezTo>
                      <a:pt x="353" y="17920"/>
                      <a:pt x="0" y="19098"/>
                      <a:pt x="0" y="19886"/>
                    </a:cubicBezTo>
                    <a:cubicBezTo>
                      <a:pt x="0" y="20831"/>
                      <a:pt x="1049" y="21600"/>
                      <a:pt x="2338" y="21600"/>
                    </a:cubicBezTo>
                    <a:lnTo>
                      <a:pt x="19262" y="21600"/>
                    </a:lnTo>
                    <a:cubicBezTo>
                      <a:pt x="20551" y="21600"/>
                      <a:pt x="21600" y="20831"/>
                      <a:pt x="21600" y="19886"/>
                    </a:cubicBezTo>
                    <a:cubicBezTo>
                      <a:pt x="21600" y="19098"/>
                      <a:pt x="21247" y="17920"/>
                      <a:pt x="20797" y="17204"/>
                    </a:cubicBezTo>
                    <a:close/>
                    <a:moveTo>
                      <a:pt x="9870" y="16630"/>
                    </a:moveTo>
                    <a:cubicBezTo>
                      <a:pt x="9655" y="16630"/>
                      <a:pt x="9480" y="16501"/>
                      <a:pt x="9480" y="16344"/>
                    </a:cubicBezTo>
                    <a:cubicBezTo>
                      <a:pt x="9480" y="16186"/>
                      <a:pt x="9655" y="16058"/>
                      <a:pt x="9870" y="16058"/>
                    </a:cubicBezTo>
                    <a:cubicBezTo>
                      <a:pt x="10085" y="16058"/>
                      <a:pt x="10260" y="16186"/>
                      <a:pt x="10260" y="16344"/>
                    </a:cubicBezTo>
                    <a:cubicBezTo>
                      <a:pt x="10260" y="16501"/>
                      <a:pt x="10085" y="16630"/>
                      <a:pt x="9870" y="16630"/>
                    </a:cubicBezTo>
                    <a:close/>
                    <a:moveTo>
                      <a:pt x="9870" y="15267"/>
                    </a:moveTo>
                    <a:cubicBezTo>
                      <a:pt x="9060" y="15267"/>
                      <a:pt x="8401" y="15750"/>
                      <a:pt x="8401" y="16344"/>
                    </a:cubicBezTo>
                    <a:cubicBezTo>
                      <a:pt x="8401" y="16938"/>
                      <a:pt x="9060" y="17421"/>
                      <a:pt x="9870" y="17421"/>
                    </a:cubicBezTo>
                    <a:cubicBezTo>
                      <a:pt x="10680" y="17421"/>
                      <a:pt x="11340" y="16938"/>
                      <a:pt x="11340" y="16344"/>
                    </a:cubicBezTo>
                    <a:cubicBezTo>
                      <a:pt x="11340" y="15750"/>
                      <a:pt x="10680" y="15267"/>
                      <a:pt x="9870" y="15267"/>
                    </a:cubicBezTo>
                    <a:close/>
                    <a:moveTo>
                      <a:pt x="14585" y="18402"/>
                    </a:moveTo>
                    <a:cubicBezTo>
                      <a:pt x="13891" y="18402"/>
                      <a:pt x="13326" y="17988"/>
                      <a:pt x="13326" y="17479"/>
                    </a:cubicBezTo>
                    <a:cubicBezTo>
                      <a:pt x="13326" y="16970"/>
                      <a:pt x="13891" y="16556"/>
                      <a:pt x="14585" y="16556"/>
                    </a:cubicBezTo>
                    <a:cubicBezTo>
                      <a:pt x="15279" y="16556"/>
                      <a:pt x="15844" y="16970"/>
                      <a:pt x="15844" y="17479"/>
                    </a:cubicBezTo>
                    <a:cubicBezTo>
                      <a:pt x="15844" y="17988"/>
                      <a:pt x="15279" y="18402"/>
                      <a:pt x="14585" y="18402"/>
                    </a:cubicBezTo>
                    <a:close/>
                    <a:moveTo>
                      <a:pt x="14585" y="15765"/>
                    </a:moveTo>
                    <a:cubicBezTo>
                      <a:pt x="13296" y="15765"/>
                      <a:pt x="12247" y="16534"/>
                      <a:pt x="12247" y="17479"/>
                    </a:cubicBezTo>
                    <a:cubicBezTo>
                      <a:pt x="12247" y="18424"/>
                      <a:pt x="13296" y="19193"/>
                      <a:pt x="14585" y="19193"/>
                    </a:cubicBezTo>
                    <a:cubicBezTo>
                      <a:pt x="15874" y="19193"/>
                      <a:pt x="16923" y="18424"/>
                      <a:pt x="16923" y="17479"/>
                    </a:cubicBezTo>
                    <a:cubicBezTo>
                      <a:pt x="16923" y="16534"/>
                      <a:pt x="15874" y="15765"/>
                      <a:pt x="14585" y="15765"/>
                    </a:cubicBezTo>
                    <a:close/>
                    <a:moveTo>
                      <a:pt x="12426" y="14106"/>
                    </a:moveTo>
                    <a:cubicBezTo>
                      <a:pt x="11732" y="14106"/>
                      <a:pt x="11167" y="13692"/>
                      <a:pt x="11167" y="13183"/>
                    </a:cubicBezTo>
                    <a:cubicBezTo>
                      <a:pt x="11167" y="12674"/>
                      <a:pt x="11732" y="12260"/>
                      <a:pt x="12426" y="12260"/>
                    </a:cubicBezTo>
                    <a:cubicBezTo>
                      <a:pt x="13121" y="12260"/>
                      <a:pt x="13685" y="12674"/>
                      <a:pt x="13685" y="13183"/>
                    </a:cubicBezTo>
                    <a:cubicBezTo>
                      <a:pt x="13685" y="13692"/>
                      <a:pt x="13121" y="14106"/>
                      <a:pt x="12426" y="14106"/>
                    </a:cubicBezTo>
                    <a:close/>
                    <a:moveTo>
                      <a:pt x="12426" y="11469"/>
                    </a:moveTo>
                    <a:cubicBezTo>
                      <a:pt x="11137" y="11469"/>
                      <a:pt x="10088" y="12238"/>
                      <a:pt x="10088" y="13183"/>
                    </a:cubicBezTo>
                    <a:cubicBezTo>
                      <a:pt x="10088" y="14128"/>
                      <a:pt x="11137" y="14897"/>
                      <a:pt x="12426" y="14897"/>
                    </a:cubicBezTo>
                    <a:cubicBezTo>
                      <a:pt x="13716" y="14897"/>
                      <a:pt x="14765" y="14128"/>
                      <a:pt x="14765" y="13183"/>
                    </a:cubicBezTo>
                    <a:cubicBezTo>
                      <a:pt x="14765" y="12238"/>
                      <a:pt x="13716" y="11469"/>
                      <a:pt x="12426" y="11469"/>
                    </a:cubicBezTo>
                    <a:close/>
                  </a:path>
                </a:pathLst>
              </a:custGeom>
              <a:solidFill>
                <a:srgbClr val="F9FAFA"/>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265"/>
              </a:p>
            </p:txBody>
          </p:sp>
        </p:grpSp>
        <p:grpSp>
          <p:nvGrpSpPr>
            <p:cNvPr id="67" name="Group 27"/>
            <p:cNvGrpSpPr/>
            <p:nvPr/>
          </p:nvGrpSpPr>
          <p:grpSpPr bwMode="auto">
            <a:xfrm>
              <a:off x="6013276" y="3134432"/>
              <a:ext cx="1352373" cy="1954707"/>
              <a:chOff x="0" y="0"/>
              <a:chExt cx="2540000" cy="3670300"/>
            </a:xfrm>
          </p:grpSpPr>
          <p:sp>
            <p:nvSpPr>
              <p:cNvPr id="72" name="Rectangle 28"/>
              <p:cNvSpPr/>
              <p:nvPr/>
            </p:nvSpPr>
            <p:spPr bwMode="auto">
              <a:xfrm>
                <a:off x="-529" y="-594"/>
                <a:ext cx="2539999" cy="761794"/>
              </a:xfrm>
              <a:prstGeom prst="rect">
                <a:avLst/>
              </a:prstGeom>
              <a:noFill/>
              <a:ln>
                <a:noFill/>
              </a:ln>
              <a:effectLst/>
            </p:spPr>
            <p:txBody>
              <a:bodyPr lIns="0" tIns="0" rIns="0" bIns="0" anchor="ctr"/>
              <a:lstStyle/>
              <a:p>
                <a:pPr algn="ctr">
                  <a:lnSpc>
                    <a:spcPct val="90000"/>
                  </a:lnSpc>
                  <a:defRPr/>
                </a:pPr>
                <a:r>
                  <a:rPr lang="en-US" sz="2000" dirty="0">
                    <a:solidFill>
                      <a:srgbClr val="538135"/>
                    </a:solidFill>
                    <a:latin typeface="Roboto Condensed" panose="02000000000000000000" pitchFamily="2" charset="0"/>
                    <a:ea typeface="Roboto Condensed" panose="02000000000000000000" pitchFamily="2" charset="0"/>
                    <a:cs typeface="Helvetica Neue" panose="020B0403020202020204" charset="0"/>
                  </a:rPr>
                  <a:t>Research</a:t>
                </a:r>
                <a:endParaRPr lang="en-US" sz="1050" dirty="0">
                  <a:solidFill>
                    <a:srgbClr val="538135"/>
                  </a:solidFill>
                  <a:latin typeface="Roboto Condensed" panose="02000000000000000000" pitchFamily="2" charset="0"/>
                  <a:ea typeface="Roboto Condensed" panose="02000000000000000000" pitchFamily="2" charset="0"/>
                  <a:cs typeface="Helvetica Neue" panose="020B0403020202020204" charset="0"/>
                </a:endParaRPr>
              </a:p>
            </p:txBody>
          </p:sp>
          <p:sp>
            <p:nvSpPr>
              <p:cNvPr id="73" name="Rectangle 29"/>
              <p:cNvSpPr/>
              <p:nvPr/>
            </p:nvSpPr>
            <p:spPr bwMode="auto">
              <a:xfrm>
                <a:off x="-529" y="938952"/>
                <a:ext cx="2539999" cy="2731348"/>
              </a:xfrm>
              <a:prstGeom prst="rect">
                <a:avLst/>
              </a:prstGeom>
              <a:noFill/>
              <a:ln>
                <a:noFill/>
              </a:ln>
              <a:effectLst/>
            </p:spPr>
            <p:txBody>
              <a:bodyPr lIns="0" tIns="0" rIns="0" bIns="0"/>
              <a:lstStyle/>
              <a:p>
                <a:pPr algn="ctr" defTabSz="410210">
                  <a:lnSpc>
                    <a:spcPct val="110000"/>
                  </a:lnSpc>
                  <a:spcBef>
                    <a:spcPts val="2110"/>
                  </a:spcBef>
                  <a:defRPr/>
                </a:pPr>
                <a:r>
                  <a:rPr lang="en-US" sz="12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Duis mollis, est non commodo luctus, nisi erat porttitor ligula, eget </a:t>
                </a:r>
                <a:r>
                  <a:rPr lang="en-US" sz="1200" dirty="0" err="1">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lacinia</a:t>
                </a:r>
                <a:r>
                  <a:rPr lang="en-US" sz="12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rPr>
                  <a:t>.</a:t>
                </a:r>
                <a:endParaRPr lang="en-US" sz="1100" dirty="0">
                  <a:solidFill>
                    <a:schemeClr val="tx1">
                      <a:lumMod val="75000"/>
                      <a:lumOff val="25000"/>
                    </a:schemeClr>
                  </a:solidFill>
                  <a:latin typeface="Raleway" panose="020B0003030101060003" pitchFamily="34" charset="0"/>
                  <a:ea typeface="MS PGothic" panose="020B0600070205080204" charset="-128"/>
                  <a:sym typeface="Helvetica Neue" panose="020B0403020202020204" charset="0"/>
                </a:endParaRPr>
              </a:p>
            </p:txBody>
          </p:sp>
        </p:grpSp>
        <p:grpSp>
          <p:nvGrpSpPr>
            <p:cNvPr id="68" name="Group 30"/>
            <p:cNvGrpSpPr/>
            <p:nvPr/>
          </p:nvGrpSpPr>
          <p:grpSpPr bwMode="auto">
            <a:xfrm>
              <a:off x="5819436" y="2410717"/>
              <a:ext cx="3407979" cy="162329"/>
              <a:chOff x="0" y="0"/>
              <a:chExt cx="6400800" cy="304800"/>
            </a:xfrm>
          </p:grpSpPr>
          <p:sp>
            <p:nvSpPr>
              <p:cNvPr id="69" name="AutoShape 31"/>
              <p:cNvSpPr/>
              <p:nvPr/>
            </p:nvSpPr>
            <p:spPr bwMode="auto">
              <a:xfrm>
                <a:off x="0" y="-227"/>
                <a:ext cx="203200" cy="304717"/>
              </a:xfrm>
              <a:prstGeom prst="rightArrow">
                <a:avLst>
                  <a:gd name="adj1" fmla="val 32000"/>
                  <a:gd name="adj2" fmla="val 275000"/>
                </a:avLst>
              </a:prstGeom>
              <a:solidFill>
                <a:schemeClr val="tx1">
                  <a:lumMod val="75000"/>
                  <a:lumOff val="25000"/>
                </a:schemeClr>
              </a:solidFill>
              <a:ln>
                <a:noFill/>
              </a:ln>
              <a:effectLst/>
            </p:spPr>
            <p:txBody>
              <a:bodyPr lIns="0" tIns="0" rIns="0" bIns="0" anchor="ctr"/>
              <a:lstStyle/>
              <a:p>
                <a:pPr defTabSz="410210">
                  <a:lnSpc>
                    <a:spcPct val="110000"/>
                  </a:lnSpc>
                  <a:spcBef>
                    <a:spcPts val="2110"/>
                  </a:spcBef>
                  <a:defRPr/>
                </a:pPr>
                <a:endParaRPr lang="en-US" sz="1405">
                  <a:solidFill>
                    <a:srgbClr val="4C4C4C"/>
                  </a:solidFill>
                  <a:latin typeface="Helvetica Neue" panose="020B0403020202020204" charset="0"/>
                  <a:ea typeface="MS PGothic" panose="020B0600070205080204" charset="-128"/>
                  <a:sym typeface="Helvetica Neue" panose="020B0403020202020204" charset="0"/>
                </a:endParaRPr>
              </a:p>
            </p:txBody>
          </p:sp>
          <p:sp>
            <p:nvSpPr>
              <p:cNvPr id="70" name="AutoShape 32"/>
              <p:cNvSpPr/>
              <p:nvPr/>
            </p:nvSpPr>
            <p:spPr bwMode="auto">
              <a:xfrm>
                <a:off x="3098800" y="-227"/>
                <a:ext cx="203200" cy="304717"/>
              </a:xfrm>
              <a:prstGeom prst="rightArrow">
                <a:avLst>
                  <a:gd name="adj1" fmla="val 32000"/>
                  <a:gd name="adj2" fmla="val 275000"/>
                </a:avLst>
              </a:prstGeom>
              <a:solidFill>
                <a:schemeClr val="tx1">
                  <a:lumMod val="75000"/>
                  <a:lumOff val="25000"/>
                </a:schemeClr>
              </a:solidFill>
              <a:ln>
                <a:noFill/>
              </a:ln>
              <a:effectLst/>
            </p:spPr>
            <p:txBody>
              <a:bodyPr lIns="0" tIns="0" rIns="0" bIns="0" anchor="ctr"/>
              <a:lstStyle/>
              <a:p>
                <a:pPr defTabSz="410210">
                  <a:lnSpc>
                    <a:spcPct val="110000"/>
                  </a:lnSpc>
                  <a:spcBef>
                    <a:spcPts val="2110"/>
                  </a:spcBef>
                  <a:defRPr/>
                </a:pPr>
                <a:endParaRPr lang="en-US" sz="1405">
                  <a:solidFill>
                    <a:srgbClr val="4C4C4C"/>
                  </a:solidFill>
                  <a:latin typeface="Helvetica Neue" panose="020B0403020202020204" charset="0"/>
                  <a:ea typeface="MS PGothic" panose="020B0600070205080204" charset="-128"/>
                  <a:sym typeface="Helvetica Neue" panose="020B0403020202020204" charset="0"/>
                </a:endParaRPr>
              </a:p>
            </p:txBody>
          </p:sp>
          <p:sp>
            <p:nvSpPr>
              <p:cNvPr id="71" name="AutoShape 33"/>
              <p:cNvSpPr/>
              <p:nvPr/>
            </p:nvSpPr>
            <p:spPr bwMode="auto">
              <a:xfrm>
                <a:off x="6197599" y="-227"/>
                <a:ext cx="203200" cy="304717"/>
              </a:xfrm>
              <a:prstGeom prst="rightArrow">
                <a:avLst>
                  <a:gd name="adj1" fmla="val 32000"/>
                  <a:gd name="adj2" fmla="val 275000"/>
                </a:avLst>
              </a:prstGeom>
              <a:solidFill>
                <a:schemeClr val="tx1">
                  <a:lumMod val="75000"/>
                  <a:lumOff val="25000"/>
                </a:schemeClr>
              </a:solidFill>
              <a:ln>
                <a:noFill/>
              </a:ln>
              <a:effectLst/>
            </p:spPr>
            <p:txBody>
              <a:bodyPr lIns="0" tIns="0" rIns="0" bIns="0" anchor="ctr"/>
              <a:lstStyle/>
              <a:p>
                <a:pPr defTabSz="410210">
                  <a:lnSpc>
                    <a:spcPct val="110000"/>
                  </a:lnSpc>
                  <a:spcBef>
                    <a:spcPts val="2110"/>
                  </a:spcBef>
                  <a:defRPr/>
                </a:pPr>
                <a:endParaRPr lang="en-US" sz="1405">
                  <a:solidFill>
                    <a:srgbClr val="4C4C4C"/>
                  </a:solidFill>
                  <a:latin typeface="Helvetica Neue" panose="020B0403020202020204" charset="0"/>
                  <a:ea typeface="MS PGothic" panose="020B0600070205080204" charset="-128"/>
                  <a:sym typeface="Helvetica Neue" panose="020B040302020202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114" name="Rectangle 6"/>
          <p:cNvSpPr>
            <a:spLocks noChangeArrowheads="1"/>
          </p:cNvSpPr>
          <p:nvPr/>
        </p:nvSpPr>
        <p:spPr bwMode="auto">
          <a:xfrm>
            <a:off x="1370141" y="3427942"/>
            <a:ext cx="959147" cy="624609"/>
          </a:xfrm>
          <a:prstGeom prst="rect">
            <a:avLst/>
          </a:prstGeom>
          <a:solidFill>
            <a:schemeClr val="accent1">
              <a:lumMod val="75000"/>
            </a:schemeClr>
          </a:solidFill>
          <a:ln>
            <a:noFill/>
          </a:ln>
        </p:spPr>
        <p:txBody>
          <a:bodyPr/>
          <a:lstStyle/>
          <a:p>
            <a:endParaRPr lang="zh-CN" altLang="en-US" sz="3600">
              <a:solidFill>
                <a:schemeClr val="tx1">
                  <a:lumMod val="75000"/>
                  <a:lumOff val="25000"/>
                </a:schemeClr>
              </a:solidFill>
            </a:endParaRPr>
          </a:p>
        </p:txBody>
      </p:sp>
      <p:sp>
        <p:nvSpPr>
          <p:cNvPr id="115" name="Rectangle 7"/>
          <p:cNvSpPr>
            <a:spLocks noChangeArrowheads="1"/>
          </p:cNvSpPr>
          <p:nvPr/>
        </p:nvSpPr>
        <p:spPr bwMode="auto">
          <a:xfrm>
            <a:off x="2274243" y="2849918"/>
            <a:ext cx="959145" cy="622492"/>
          </a:xfrm>
          <a:prstGeom prst="rect">
            <a:avLst/>
          </a:prstGeom>
          <a:solidFill>
            <a:schemeClr val="accent1">
              <a:lumMod val="75000"/>
            </a:schemeClr>
          </a:solidFill>
          <a:ln>
            <a:noFill/>
          </a:ln>
        </p:spPr>
        <p:txBody>
          <a:bodyPr/>
          <a:lstStyle/>
          <a:p>
            <a:endParaRPr lang="zh-CN" altLang="en-US" sz="3600">
              <a:solidFill>
                <a:schemeClr val="tx1">
                  <a:lumMod val="75000"/>
                  <a:lumOff val="25000"/>
                </a:schemeClr>
              </a:solidFill>
            </a:endParaRPr>
          </a:p>
        </p:txBody>
      </p:sp>
      <p:sp>
        <p:nvSpPr>
          <p:cNvPr id="116" name="Rectangle 8"/>
          <p:cNvSpPr>
            <a:spLocks noChangeArrowheads="1"/>
          </p:cNvSpPr>
          <p:nvPr/>
        </p:nvSpPr>
        <p:spPr bwMode="auto">
          <a:xfrm>
            <a:off x="3904579" y="3427942"/>
            <a:ext cx="959145" cy="624609"/>
          </a:xfrm>
          <a:prstGeom prst="rect">
            <a:avLst/>
          </a:prstGeom>
          <a:solidFill>
            <a:schemeClr val="accent1">
              <a:lumMod val="75000"/>
            </a:schemeClr>
          </a:solidFill>
          <a:ln>
            <a:noFill/>
          </a:ln>
        </p:spPr>
        <p:txBody>
          <a:bodyPr/>
          <a:lstStyle/>
          <a:p>
            <a:endParaRPr lang="zh-CN" altLang="en-US" sz="3600">
              <a:solidFill>
                <a:schemeClr val="tx1">
                  <a:lumMod val="75000"/>
                  <a:lumOff val="25000"/>
                </a:schemeClr>
              </a:solidFill>
            </a:endParaRPr>
          </a:p>
        </p:txBody>
      </p:sp>
      <p:sp>
        <p:nvSpPr>
          <p:cNvPr id="117" name="Rectangle 9"/>
          <p:cNvSpPr>
            <a:spLocks noChangeArrowheads="1"/>
          </p:cNvSpPr>
          <p:nvPr/>
        </p:nvSpPr>
        <p:spPr bwMode="auto">
          <a:xfrm>
            <a:off x="4810792" y="2849918"/>
            <a:ext cx="959145" cy="622492"/>
          </a:xfrm>
          <a:prstGeom prst="rect">
            <a:avLst/>
          </a:prstGeom>
          <a:solidFill>
            <a:schemeClr val="accent1">
              <a:lumMod val="75000"/>
            </a:schemeClr>
          </a:solidFill>
          <a:ln>
            <a:noFill/>
          </a:ln>
        </p:spPr>
        <p:txBody>
          <a:bodyPr/>
          <a:lstStyle/>
          <a:p>
            <a:endParaRPr lang="zh-CN" altLang="en-US" sz="3600">
              <a:solidFill>
                <a:schemeClr val="tx1">
                  <a:lumMod val="75000"/>
                  <a:lumOff val="25000"/>
                </a:schemeClr>
              </a:solidFill>
            </a:endParaRPr>
          </a:p>
        </p:txBody>
      </p:sp>
      <p:sp>
        <p:nvSpPr>
          <p:cNvPr id="118" name="Rectangle 10"/>
          <p:cNvSpPr>
            <a:spLocks noChangeArrowheads="1"/>
          </p:cNvSpPr>
          <p:nvPr/>
        </p:nvSpPr>
        <p:spPr bwMode="auto">
          <a:xfrm>
            <a:off x="6443240" y="3427942"/>
            <a:ext cx="959147" cy="624609"/>
          </a:xfrm>
          <a:prstGeom prst="rect">
            <a:avLst/>
          </a:prstGeom>
          <a:solidFill>
            <a:schemeClr val="accent1">
              <a:lumMod val="75000"/>
            </a:schemeClr>
          </a:solidFill>
          <a:ln>
            <a:noFill/>
          </a:ln>
        </p:spPr>
        <p:txBody>
          <a:bodyPr/>
          <a:lstStyle/>
          <a:p>
            <a:endParaRPr lang="zh-CN" altLang="en-US" sz="3600">
              <a:solidFill>
                <a:schemeClr val="tx1">
                  <a:lumMod val="75000"/>
                  <a:lumOff val="25000"/>
                </a:schemeClr>
              </a:solidFill>
            </a:endParaRPr>
          </a:p>
        </p:txBody>
      </p:sp>
      <p:sp>
        <p:nvSpPr>
          <p:cNvPr id="119" name="Rectangle 11"/>
          <p:cNvSpPr>
            <a:spLocks noChangeArrowheads="1"/>
          </p:cNvSpPr>
          <p:nvPr/>
        </p:nvSpPr>
        <p:spPr bwMode="auto">
          <a:xfrm>
            <a:off x="7347342" y="2849918"/>
            <a:ext cx="959145" cy="622492"/>
          </a:xfrm>
          <a:prstGeom prst="rect">
            <a:avLst/>
          </a:prstGeom>
          <a:solidFill>
            <a:schemeClr val="accent1">
              <a:lumMod val="75000"/>
            </a:schemeClr>
          </a:solidFill>
          <a:ln>
            <a:noFill/>
          </a:ln>
        </p:spPr>
        <p:txBody>
          <a:bodyPr/>
          <a:lstStyle/>
          <a:p>
            <a:endParaRPr lang="zh-CN" altLang="en-US" sz="3600">
              <a:solidFill>
                <a:schemeClr val="tx1">
                  <a:lumMod val="75000"/>
                  <a:lumOff val="25000"/>
                </a:schemeClr>
              </a:solidFill>
            </a:endParaRPr>
          </a:p>
        </p:txBody>
      </p:sp>
      <p:sp>
        <p:nvSpPr>
          <p:cNvPr id="120" name="Rectangle 12"/>
          <p:cNvSpPr>
            <a:spLocks noChangeArrowheads="1"/>
          </p:cNvSpPr>
          <p:nvPr/>
        </p:nvSpPr>
        <p:spPr bwMode="auto">
          <a:xfrm>
            <a:off x="8935332" y="3427942"/>
            <a:ext cx="959145" cy="624609"/>
          </a:xfrm>
          <a:prstGeom prst="rect">
            <a:avLst/>
          </a:prstGeom>
          <a:solidFill>
            <a:schemeClr val="accent1">
              <a:lumMod val="75000"/>
            </a:schemeClr>
          </a:solidFill>
          <a:ln>
            <a:noFill/>
          </a:ln>
        </p:spPr>
        <p:txBody>
          <a:bodyPr/>
          <a:lstStyle/>
          <a:p>
            <a:endParaRPr lang="zh-CN" altLang="en-US" sz="3600">
              <a:solidFill>
                <a:schemeClr val="tx1">
                  <a:lumMod val="75000"/>
                  <a:lumOff val="25000"/>
                </a:schemeClr>
              </a:solidFill>
            </a:endParaRPr>
          </a:p>
        </p:txBody>
      </p:sp>
      <p:sp>
        <p:nvSpPr>
          <p:cNvPr id="121" name="Rectangle 13"/>
          <p:cNvSpPr>
            <a:spLocks noChangeArrowheads="1"/>
          </p:cNvSpPr>
          <p:nvPr/>
        </p:nvSpPr>
        <p:spPr bwMode="auto">
          <a:xfrm>
            <a:off x="9841545" y="2849918"/>
            <a:ext cx="959145" cy="622492"/>
          </a:xfrm>
          <a:prstGeom prst="rect">
            <a:avLst/>
          </a:prstGeom>
          <a:solidFill>
            <a:schemeClr val="accent1">
              <a:lumMod val="75000"/>
            </a:schemeClr>
          </a:solidFill>
          <a:ln>
            <a:noFill/>
          </a:ln>
        </p:spPr>
        <p:txBody>
          <a:bodyPr/>
          <a:lstStyle/>
          <a:p>
            <a:endParaRPr lang="zh-CN" altLang="en-US" sz="3600">
              <a:solidFill>
                <a:schemeClr val="tx1">
                  <a:lumMod val="75000"/>
                  <a:lumOff val="25000"/>
                </a:schemeClr>
              </a:solidFill>
            </a:endParaRPr>
          </a:p>
        </p:txBody>
      </p:sp>
      <p:sp>
        <p:nvSpPr>
          <p:cNvPr id="122" name="Freeform 14"/>
          <p:cNvSpPr/>
          <p:nvPr/>
        </p:nvSpPr>
        <p:spPr bwMode="auto">
          <a:xfrm>
            <a:off x="-1882" y="3139987"/>
            <a:ext cx="11721484" cy="686012"/>
          </a:xfrm>
          <a:custGeom>
            <a:avLst/>
            <a:gdLst>
              <a:gd name="T0" fmla="*/ 5518 w 5536"/>
              <a:gd name="T1" fmla="*/ 196 h 324"/>
              <a:gd name="T2" fmla="*/ 5518 w 5536"/>
              <a:gd name="T3" fmla="*/ 128 h 324"/>
              <a:gd name="T4" fmla="*/ 5408 w 5536"/>
              <a:gd name="T5" fmla="*/ 18 h 324"/>
              <a:gd name="T6" fmla="*/ 5374 w 5536"/>
              <a:gd name="T7" fmla="*/ 32 h 324"/>
              <a:gd name="T8" fmla="*/ 5374 w 5536"/>
              <a:gd name="T9" fmla="*/ 82 h 324"/>
              <a:gd name="T10" fmla="*/ 5326 w 5536"/>
              <a:gd name="T11" fmla="*/ 130 h 324"/>
              <a:gd name="T12" fmla="*/ 0 w 5536"/>
              <a:gd name="T13" fmla="*/ 130 h 324"/>
              <a:gd name="T14" fmla="*/ 1 w 5536"/>
              <a:gd name="T15" fmla="*/ 193 h 324"/>
              <a:gd name="T16" fmla="*/ 5326 w 5536"/>
              <a:gd name="T17" fmla="*/ 194 h 324"/>
              <a:gd name="T18" fmla="*/ 5374 w 5536"/>
              <a:gd name="T19" fmla="*/ 242 h 324"/>
              <a:gd name="T20" fmla="*/ 5374 w 5536"/>
              <a:gd name="T21" fmla="*/ 292 h 324"/>
              <a:gd name="T22" fmla="*/ 5408 w 5536"/>
              <a:gd name="T23" fmla="*/ 306 h 324"/>
              <a:gd name="T24" fmla="*/ 5518 w 5536"/>
              <a:gd name="T25" fmla="*/ 19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36" h="324">
                <a:moveTo>
                  <a:pt x="5518" y="196"/>
                </a:moveTo>
                <a:cubicBezTo>
                  <a:pt x="5536" y="176"/>
                  <a:pt x="5536" y="146"/>
                  <a:pt x="5518" y="128"/>
                </a:cubicBezTo>
                <a:cubicBezTo>
                  <a:pt x="5408" y="18"/>
                  <a:pt x="5408" y="18"/>
                  <a:pt x="5408" y="18"/>
                </a:cubicBezTo>
                <a:cubicBezTo>
                  <a:pt x="5390" y="0"/>
                  <a:pt x="5374" y="6"/>
                  <a:pt x="5374" y="32"/>
                </a:cubicBezTo>
                <a:cubicBezTo>
                  <a:pt x="5374" y="82"/>
                  <a:pt x="5374" y="82"/>
                  <a:pt x="5374" y="82"/>
                </a:cubicBezTo>
                <a:cubicBezTo>
                  <a:pt x="5374" y="108"/>
                  <a:pt x="5352" y="130"/>
                  <a:pt x="5326" y="130"/>
                </a:cubicBezTo>
                <a:cubicBezTo>
                  <a:pt x="1096" y="130"/>
                  <a:pt x="0" y="130"/>
                  <a:pt x="0" y="130"/>
                </a:cubicBezTo>
                <a:cubicBezTo>
                  <a:pt x="1" y="149"/>
                  <a:pt x="0" y="167"/>
                  <a:pt x="1" y="193"/>
                </a:cubicBezTo>
                <a:cubicBezTo>
                  <a:pt x="4231" y="193"/>
                  <a:pt x="5326" y="194"/>
                  <a:pt x="5326" y="194"/>
                </a:cubicBezTo>
                <a:cubicBezTo>
                  <a:pt x="5352" y="194"/>
                  <a:pt x="5374" y="214"/>
                  <a:pt x="5374" y="242"/>
                </a:cubicBezTo>
                <a:cubicBezTo>
                  <a:pt x="5374" y="292"/>
                  <a:pt x="5374" y="292"/>
                  <a:pt x="5374" y="292"/>
                </a:cubicBezTo>
                <a:cubicBezTo>
                  <a:pt x="5374" y="318"/>
                  <a:pt x="5390" y="324"/>
                  <a:pt x="5408" y="306"/>
                </a:cubicBezTo>
                <a:lnTo>
                  <a:pt x="5518" y="196"/>
                </a:lnTo>
                <a:close/>
              </a:path>
            </a:pathLst>
          </a:custGeom>
          <a:solidFill>
            <a:schemeClr val="tx1">
              <a:lumMod val="75000"/>
              <a:lumOff val="25000"/>
            </a:schemeClr>
          </a:solidFill>
          <a:ln>
            <a:noFill/>
          </a:ln>
        </p:spPr>
        <p:txBody>
          <a:bodyPr/>
          <a:lstStyle/>
          <a:p>
            <a:endParaRPr lang="zh-CN" altLang="en-US" sz="3600">
              <a:solidFill>
                <a:schemeClr val="tx1">
                  <a:lumMod val="75000"/>
                  <a:lumOff val="25000"/>
                </a:schemeClr>
              </a:solidFill>
            </a:endParaRPr>
          </a:p>
        </p:txBody>
      </p:sp>
      <p:sp>
        <p:nvSpPr>
          <p:cNvPr id="123" name="Freeform 15"/>
          <p:cNvSpPr/>
          <p:nvPr/>
        </p:nvSpPr>
        <p:spPr bwMode="auto">
          <a:xfrm>
            <a:off x="1370141" y="2849913"/>
            <a:ext cx="1863242" cy="1202638"/>
          </a:xfrm>
          <a:custGeom>
            <a:avLst/>
            <a:gdLst>
              <a:gd name="T0" fmla="*/ 1037 w 1037"/>
              <a:gd name="T1" fmla="*/ 0 h 671"/>
              <a:gd name="T2" fmla="*/ 503 w 1037"/>
              <a:gd name="T3" fmla="*/ 0 h 671"/>
              <a:gd name="T4" fmla="*/ 0 w 1037"/>
              <a:gd name="T5" fmla="*/ 671 h 671"/>
              <a:gd name="T6" fmla="*/ 534 w 1037"/>
              <a:gd name="T7" fmla="*/ 671 h 671"/>
              <a:gd name="T8" fmla="*/ 1037 w 1037"/>
              <a:gd name="T9" fmla="*/ 0 h 671"/>
            </a:gdLst>
            <a:ahLst/>
            <a:cxnLst>
              <a:cxn ang="0">
                <a:pos x="T0" y="T1"/>
              </a:cxn>
              <a:cxn ang="0">
                <a:pos x="T2" y="T3"/>
              </a:cxn>
              <a:cxn ang="0">
                <a:pos x="T4" y="T5"/>
              </a:cxn>
              <a:cxn ang="0">
                <a:pos x="T6" y="T7"/>
              </a:cxn>
              <a:cxn ang="0">
                <a:pos x="T8" y="T9"/>
              </a:cxn>
            </a:cxnLst>
            <a:rect l="0" t="0" r="r" b="b"/>
            <a:pathLst>
              <a:path w="1037" h="671">
                <a:moveTo>
                  <a:pt x="1037" y="0"/>
                </a:moveTo>
                <a:lnTo>
                  <a:pt x="503" y="0"/>
                </a:lnTo>
                <a:lnTo>
                  <a:pt x="0" y="671"/>
                </a:lnTo>
                <a:lnTo>
                  <a:pt x="534" y="671"/>
                </a:lnTo>
                <a:lnTo>
                  <a:pt x="1037" y="0"/>
                </a:lnTo>
                <a:close/>
              </a:path>
            </a:pathLst>
          </a:custGeom>
          <a:solidFill>
            <a:srgbClr val="538135"/>
          </a:solidFill>
          <a:ln>
            <a:noFill/>
          </a:ln>
        </p:spPr>
        <p:txBody>
          <a:bodyPr/>
          <a:lstStyle/>
          <a:p>
            <a:endParaRPr lang="zh-CN" altLang="en-US" sz="3600">
              <a:solidFill>
                <a:schemeClr val="tx1">
                  <a:lumMod val="75000"/>
                  <a:lumOff val="25000"/>
                </a:schemeClr>
              </a:solidFill>
            </a:endParaRPr>
          </a:p>
        </p:txBody>
      </p:sp>
      <p:sp>
        <p:nvSpPr>
          <p:cNvPr id="124" name="Freeform 16"/>
          <p:cNvSpPr/>
          <p:nvPr/>
        </p:nvSpPr>
        <p:spPr bwMode="auto">
          <a:xfrm>
            <a:off x="3904579" y="2849913"/>
            <a:ext cx="1865358" cy="1202638"/>
          </a:xfrm>
          <a:custGeom>
            <a:avLst/>
            <a:gdLst>
              <a:gd name="T0" fmla="*/ 1039 w 1039"/>
              <a:gd name="T1" fmla="*/ 0 h 671"/>
              <a:gd name="T2" fmla="*/ 505 w 1039"/>
              <a:gd name="T3" fmla="*/ 0 h 671"/>
              <a:gd name="T4" fmla="*/ 0 w 1039"/>
              <a:gd name="T5" fmla="*/ 671 h 671"/>
              <a:gd name="T6" fmla="*/ 534 w 1039"/>
              <a:gd name="T7" fmla="*/ 671 h 671"/>
              <a:gd name="T8" fmla="*/ 1039 w 1039"/>
              <a:gd name="T9" fmla="*/ 0 h 671"/>
            </a:gdLst>
            <a:ahLst/>
            <a:cxnLst>
              <a:cxn ang="0">
                <a:pos x="T0" y="T1"/>
              </a:cxn>
              <a:cxn ang="0">
                <a:pos x="T2" y="T3"/>
              </a:cxn>
              <a:cxn ang="0">
                <a:pos x="T4" y="T5"/>
              </a:cxn>
              <a:cxn ang="0">
                <a:pos x="T6" y="T7"/>
              </a:cxn>
              <a:cxn ang="0">
                <a:pos x="T8" y="T9"/>
              </a:cxn>
            </a:cxnLst>
            <a:rect l="0" t="0" r="r" b="b"/>
            <a:pathLst>
              <a:path w="1039" h="671">
                <a:moveTo>
                  <a:pt x="1039" y="0"/>
                </a:moveTo>
                <a:lnTo>
                  <a:pt x="505" y="0"/>
                </a:lnTo>
                <a:lnTo>
                  <a:pt x="0" y="671"/>
                </a:lnTo>
                <a:lnTo>
                  <a:pt x="534" y="671"/>
                </a:lnTo>
                <a:lnTo>
                  <a:pt x="1039" y="0"/>
                </a:lnTo>
                <a:close/>
              </a:path>
            </a:pathLst>
          </a:custGeom>
          <a:solidFill>
            <a:srgbClr val="538135"/>
          </a:solidFill>
          <a:ln>
            <a:noFill/>
          </a:ln>
        </p:spPr>
        <p:txBody>
          <a:bodyPr/>
          <a:lstStyle/>
          <a:p>
            <a:endParaRPr lang="zh-CN" altLang="en-US" sz="3600">
              <a:solidFill>
                <a:schemeClr val="tx1">
                  <a:lumMod val="75000"/>
                  <a:lumOff val="25000"/>
                </a:schemeClr>
              </a:solidFill>
            </a:endParaRPr>
          </a:p>
        </p:txBody>
      </p:sp>
      <p:sp>
        <p:nvSpPr>
          <p:cNvPr id="125" name="Freeform 17"/>
          <p:cNvSpPr/>
          <p:nvPr/>
        </p:nvSpPr>
        <p:spPr bwMode="auto">
          <a:xfrm>
            <a:off x="6443240" y="2849913"/>
            <a:ext cx="1863242" cy="1202638"/>
          </a:xfrm>
          <a:custGeom>
            <a:avLst/>
            <a:gdLst>
              <a:gd name="T0" fmla="*/ 1037 w 1037"/>
              <a:gd name="T1" fmla="*/ 0 h 671"/>
              <a:gd name="T2" fmla="*/ 503 w 1037"/>
              <a:gd name="T3" fmla="*/ 0 h 671"/>
              <a:gd name="T4" fmla="*/ 0 w 1037"/>
              <a:gd name="T5" fmla="*/ 671 h 671"/>
              <a:gd name="T6" fmla="*/ 534 w 1037"/>
              <a:gd name="T7" fmla="*/ 671 h 671"/>
              <a:gd name="T8" fmla="*/ 1037 w 1037"/>
              <a:gd name="T9" fmla="*/ 0 h 671"/>
            </a:gdLst>
            <a:ahLst/>
            <a:cxnLst>
              <a:cxn ang="0">
                <a:pos x="T0" y="T1"/>
              </a:cxn>
              <a:cxn ang="0">
                <a:pos x="T2" y="T3"/>
              </a:cxn>
              <a:cxn ang="0">
                <a:pos x="T4" y="T5"/>
              </a:cxn>
              <a:cxn ang="0">
                <a:pos x="T6" y="T7"/>
              </a:cxn>
              <a:cxn ang="0">
                <a:pos x="T8" y="T9"/>
              </a:cxn>
            </a:cxnLst>
            <a:rect l="0" t="0" r="r" b="b"/>
            <a:pathLst>
              <a:path w="1037" h="671">
                <a:moveTo>
                  <a:pt x="1037" y="0"/>
                </a:moveTo>
                <a:lnTo>
                  <a:pt x="503" y="0"/>
                </a:lnTo>
                <a:lnTo>
                  <a:pt x="0" y="671"/>
                </a:lnTo>
                <a:lnTo>
                  <a:pt x="534" y="671"/>
                </a:lnTo>
                <a:lnTo>
                  <a:pt x="1037" y="0"/>
                </a:lnTo>
                <a:close/>
              </a:path>
            </a:pathLst>
          </a:custGeom>
          <a:solidFill>
            <a:srgbClr val="538135"/>
          </a:solidFill>
          <a:ln>
            <a:noFill/>
          </a:ln>
        </p:spPr>
        <p:txBody>
          <a:bodyPr/>
          <a:lstStyle/>
          <a:p>
            <a:endParaRPr lang="zh-CN" altLang="en-US" sz="3600">
              <a:solidFill>
                <a:schemeClr val="tx1">
                  <a:lumMod val="75000"/>
                  <a:lumOff val="25000"/>
                </a:schemeClr>
              </a:solidFill>
            </a:endParaRPr>
          </a:p>
        </p:txBody>
      </p:sp>
      <p:sp>
        <p:nvSpPr>
          <p:cNvPr id="126" name="Freeform 18"/>
          <p:cNvSpPr/>
          <p:nvPr/>
        </p:nvSpPr>
        <p:spPr bwMode="auto">
          <a:xfrm>
            <a:off x="8935332" y="2849913"/>
            <a:ext cx="1865358" cy="1202638"/>
          </a:xfrm>
          <a:custGeom>
            <a:avLst/>
            <a:gdLst>
              <a:gd name="T0" fmla="*/ 1039 w 1039"/>
              <a:gd name="T1" fmla="*/ 0 h 671"/>
              <a:gd name="T2" fmla="*/ 505 w 1039"/>
              <a:gd name="T3" fmla="*/ 0 h 671"/>
              <a:gd name="T4" fmla="*/ 0 w 1039"/>
              <a:gd name="T5" fmla="*/ 671 h 671"/>
              <a:gd name="T6" fmla="*/ 534 w 1039"/>
              <a:gd name="T7" fmla="*/ 671 h 671"/>
              <a:gd name="T8" fmla="*/ 1039 w 1039"/>
              <a:gd name="T9" fmla="*/ 0 h 671"/>
            </a:gdLst>
            <a:ahLst/>
            <a:cxnLst>
              <a:cxn ang="0">
                <a:pos x="T0" y="T1"/>
              </a:cxn>
              <a:cxn ang="0">
                <a:pos x="T2" y="T3"/>
              </a:cxn>
              <a:cxn ang="0">
                <a:pos x="T4" y="T5"/>
              </a:cxn>
              <a:cxn ang="0">
                <a:pos x="T6" y="T7"/>
              </a:cxn>
              <a:cxn ang="0">
                <a:pos x="T8" y="T9"/>
              </a:cxn>
            </a:cxnLst>
            <a:rect l="0" t="0" r="r" b="b"/>
            <a:pathLst>
              <a:path w="1039" h="671">
                <a:moveTo>
                  <a:pt x="1039" y="0"/>
                </a:moveTo>
                <a:lnTo>
                  <a:pt x="505" y="0"/>
                </a:lnTo>
                <a:lnTo>
                  <a:pt x="0" y="671"/>
                </a:lnTo>
                <a:lnTo>
                  <a:pt x="534" y="671"/>
                </a:lnTo>
                <a:lnTo>
                  <a:pt x="1039" y="0"/>
                </a:lnTo>
                <a:close/>
              </a:path>
            </a:pathLst>
          </a:custGeom>
          <a:solidFill>
            <a:srgbClr val="538135"/>
          </a:solidFill>
          <a:ln>
            <a:noFill/>
          </a:ln>
        </p:spPr>
        <p:txBody>
          <a:bodyPr/>
          <a:lstStyle/>
          <a:p>
            <a:endParaRPr lang="zh-CN" altLang="en-US" sz="3600">
              <a:solidFill>
                <a:schemeClr val="tx1">
                  <a:lumMod val="75000"/>
                  <a:lumOff val="25000"/>
                </a:schemeClr>
              </a:solidFill>
            </a:endParaRPr>
          </a:p>
        </p:txBody>
      </p:sp>
      <p:grpSp>
        <p:nvGrpSpPr>
          <p:cNvPr id="127" name="Group 19"/>
          <p:cNvGrpSpPr/>
          <p:nvPr/>
        </p:nvGrpSpPr>
        <p:grpSpPr bwMode="auto">
          <a:xfrm>
            <a:off x="9716617" y="3322081"/>
            <a:ext cx="321833" cy="290072"/>
            <a:chOff x="0" y="0"/>
            <a:chExt cx="152" cy="137"/>
          </a:xfrm>
        </p:grpSpPr>
        <p:sp>
          <p:nvSpPr>
            <p:cNvPr id="128" name="Freeform 20"/>
            <p:cNvSpPr>
              <a:spLocks noEditPoints="1"/>
            </p:cNvSpPr>
            <p:nvPr/>
          </p:nvSpPr>
          <p:spPr bwMode="auto">
            <a:xfrm>
              <a:off x="0" y="0"/>
              <a:ext cx="109" cy="137"/>
            </a:xfrm>
            <a:custGeom>
              <a:avLst/>
              <a:gdLst>
                <a:gd name="T0" fmla="*/ 53 w 55"/>
                <a:gd name="T1" fmla="*/ 0 h 68"/>
                <a:gd name="T2" fmla="*/ 3 w 55"/>
                <a:gd name="T3" fmla="*/ 0 h 68"/>
                <a:gd name="T4" fmla="*/ 0 w 55"/>
                <a:gd name="T5" fmla="*/ 3 h 68"/>
                <a:gd name="T6" fmla="*/ 0 w 55"/>
                <a:gd name="T7" fmla="*/ 66 h 68"/>
                <a:gd name="T8" fmla="*/ 3 w 55"/>
                <a:gd name="T9" fmla="*/ 68 h 68"/>
                <a:gd name="T10" fmla="*/ 53 w 55"/>
                <a:gd name="T11" fmla="*/ 68 h 68"/>
                <a:gd name="T12" fmla="*/ 53 w 55"/>
                <a:gd name="T13" fmla="*/ 68 h 68"/>
                <a:gd name="T14" fmla="*/ 55 w 55"/>
                <a:gd name="T15" fmla="*/ 66 h 68"/>
                <a:gd name="T16" fmla="*/ 55 w 55"/>
                <a:gd name="T17" fmla="*/ 3 h 68"/>
                <a:gd name="T18" fmla="*/ 53 w 55"/>
                <a:gd name="T19" fmla="*/ 0 h 68"/>
                <a:gd name="T20" fmla="*/ 34 w 55"/>
                <a:gd name="T21" fmla="*/ 37 h 68"/>
                <a:gd name="T22" fmla="*/ 28 w 55"/>
                <a:gd name="T23" fmla="*/ 38 h 68"/>
                <a:gd name="T24" fmla="*/ 25 w 55"/>
                <a:gd name="T25" fmla="*/ 37 h 68"/>
                <a:gd name="T26" fmla="*/ 11 w 55"/>
                <a:gd name="T27" fmla="*/ 21 h 68"/>
                <a:gd name="T28" fmla="*/ 15 w 55"/>
                <a:gd name="T29" fmla="*/ 17 h 68"/>
                <a:gd name="T30" fmla="*/ 18 w 55"/>
                <a:gd name="T31" fmla="*/ 21 h 68"/>
                <a:gd name="T32" fmla="*/ 28 w 55"/>
                <a:gd name="T33" fmla="*/ 31 h 68"/>
                <a:gd name="T34" fmla="*/ 28 w 55"/>
                <a:gd name="T35" fmla="*/ 31 h 68"/>
                <a:gd name="T36" fmla="*/ 34 w 55"/>
                <a:gd name="T37" fmla="*/ 28 h 68"/>
                <a:gd name="T38" fmla="*/ 38 w 55"/>
                <a:gd name="T39" fmla="*/ 21 h 68"/>
                <a:gd name="T40" fmla="*/ 41 w 55"/>
                <a:gd name="T41" fmla="*/ 17 h 68"/>
                <a:gd name="T42" fmla="*/ 45 w 55"/>
                <a:gd name="T43" fmla="*/ 21 h 68"/>
                <a:gd name="T44" fmla="*/ 34 w 55"/>
                <a:gd name="T45"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68">
                  <a:moveTo>
                    <a:pt x="53" y="0"/>
                  </a:moveTo>
                  <a:cubicBezTo>
                    <a:pt x="3" y="0"/>
                    <a:pt x="3" y="0"/>
                    <a:pt x="3" y="0"/>
                  </a:cubicBezTo>
                  <a:cubicBezTo>
                    <a:pt x="1" y="0"/>
                    <a:pt x="0" y="1"/>
                    <a:pt x="0" y="3"/>
                  </a:cubicBezTo>
                  <a:cubicBezTo>
                    <a:pt x="0" y="66"/>
                    <a:pt x="0" y="66"/>
                    <a:pt x="0" y="66"/>
                  </a:cubicBezTo>
                  <a:cubicBezTo>
                    <a:pt x="0" y="67"/>
                    <a:pt x="1" y="68"/>
                    <a:pt x="3" y="68"/>
                  </a:cubicBezTo>
                  <a:cubicBezTo>
                    <a:pt x="53" y="68"/>
                    <a:pt x="53" y="68"/>
                    <a:pt x="53" y="68"/>
                  </a:cubicBezTo>
                  <a:cubicBezTo>
                    <a:pt x="53" y="68"/>
                    <a:pt x="53" y="68"/>
                    <a:pt x="53" y="68"/>
                  </a:cubicBezTo>
                  <a:cubicBezTo>
                    <a:pt x="55" y="68"/>
                    <a:pt x="55" y="67"/>
                    <a:pt x="55" y="66"/>
                  </a:cubicBezTo>
                  <a:cubicBezTo>
                    <a:pt x="55" y="3"/>
                    <a:pt x="55" y="3"/>
                    <a:pt x="55" y="3"/>
                  </a:cubicBezTo>
                  <a:cubicBezTo>
                    <a:pt x="55" y="1"/>
                    <a:pt x="54" y="0"/>
                    <a:pt x="53" y="0"/>
                  </a:cubicBezTo>
                  <a:close/>
                  <a:moveTo>
                    <a:pt x="34" y="37"/>
                  </a:moveTo>
                  <a:cubicBezTo>
                    <a:pt x="32" y="37"/>
                    <a:pt x="30" y="38"/>
                    <a:pt x="28" y="38"/>
                  </a:cubicBezTo>
                  <a:cubicBezTo>
                    <a:pt x="27" y="38"/>
                    <a:pt x="26" y="38"/>
                    <a:pt x="25" y="37"/>
                  </a:cubicBezTo>
                  <a:cubicBezTo>
                    <a:pt x="17" y="36"/>
                    <a:pt x="11" y="29"/>
                    <a:pt x="11" y="21"/>
                  </a:cubicBezTo>
                  <a:cubicBezTo>
                    <a:pt x="11" y="19"/>
                    <a:pt x="13" y="17"/>
                    <a:pt x="15" y="17"/>
                  </a:cubicBezTo>
                  <a:cubicBezTo>
                    <a:pt x="16" y="17"/>
                    <a:pt x="18" y="19"/>
                    <a:pt x="18" y="21"/>
                  </a:cubicBezTo>
                  <a:cubicBezTo>
                    <a:pt x="18" y="26"/>
                    <a:pt x="22" y="31"/>
                    <a:pt x="28" y="31"/>
                  </a:cubicBezTo>
                  <a:cubicBezTo>
                    <a:pt x="28" y="31"/>
                    <a:pt x="28" y="31"/>
                    <a:pt x="28" y="31"/>
                  </a:cubicBezTo>
                  <a:cubicBezTo>
                    <a:pt x="31" y="31"/>
                    <a:pt x="33" y="30"/>
                    <a:pt x="34" y="28"/>
                  </a:cubicBezTo>
                  <a:cubicBezTo>
                    <a:pt x="36" y="26"/>
                    <a:pt x="38" y="24"/>
                    <a:pt x="38" y="21"/>
                  </a:cubicBezTo>
                  <a:cubicBezTo>
                    <a:pt x="38" y="19"/>
                    <a:pt x="39" y="17"/>
                    <a:pt x="41" y="17"/>
                  </a:cubicBezTo>
                  <a:cubicBezTo>
                    <a:pt x="43" y="17"/>
                    <a:pt x="45" y="19"/>
                    <a:pt x="45" y="21"/>
                  </a:cubicBezTo>
                  <a:cubicBezTo>
                    <a:pt x="45" y="28"/>
                    <a:pt x="40" y="34"/>
                    <a:pt x="34"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600">
                <a:solidFill>
                  <a:schemeClr val="tx1">
                    <a:lumMod val="75000"/>
                    <a:lumOff val="25000"/>
                  </a:schemeClr>
                </a:solidFill>
              </a:endParaRPr>
            </a:p>
          </p:txBody>
        </p:sp>
        <p:sp>
          <p:nvSpPr>
            <p:cNvPr id="129" name="Freeform 21"/>
            <p:cNvSpPr/>
            <p:nvPr/>
          </p:nvSpPr>
          <p:spPr bwMode="auto">
            <a:xfrm>
              <a:off x="125" y="44"/>
              <a:ext cx="27" cy="93"/>
            </a:xfrm>
            <a:custGeom>
              <a:avLst/>
              <a:gdLst>
                <a:gd name="T0" fmla="*/ 0 w 13"/>
                <a:gd name="T1" fmla="*/ 3 h 46"/>
                <a:gd name="T2" fmla="*/ 2 w 13"/>
                <a:gd name="T3" fmla="*/ 0 h 46"/>
                <a:gd name="T4" fmla="*/ 11 w 13"/>
                <a:gd name="T5" fmla="*/ 0 h 46"/>
                <a:gd name="T6" fmla="*/ 13 w 13"/>
                <a:gd name="T7" fmla="*/ 3 h 46"/>
                <a:gd name="T8" fmla="*/ 13 w 13"/>
                <a:gd name="T9" fmla="*/ 44 h 46"/>
                <a:gd name="T10" fmla="*/ 11 w 13"/>
                <a:gd name="T11" fmla="*/ 46 h 46"/>
                <a:gd name="T12" fmla="*/ 2 w 13"/>
                <a:gd name="T13" fmla="*/ 46 h 46"/>
                <a:gd name="T14" fmla="*/ 0 w 13"/>
                <a:gd name="T15" fmla="*/ 44 h 46"/>
                <a:gd name="T16" fmla="*/ 0 w 13"/>
                <a:gd name="T17"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46">
                  <a:moveTo>
                    <a:pt x="0" y="3"/>
                  </a:moveTo>
                  <a:cubicBezTo>
                    <a:pt x="0" y="1"/>
                    <a:pt x="1" y="0"/>
                    <a:pt x="2" y="0"/>
                  </a:cubicBezTo>
                  <a:cubicBezTo>
                    <a:pt x="11" y="0"/>
                    <a:pt x="11" y="0"/>
                    <a:pt x="11" y="0"/>
                  </a:cubicBezTo>
                  <a:cubicBezTo>
                    <a:pt x="12" y="0"/>
                    <a:pt x="13" y="1"/>
                    <a:pt x="13" y="3"/>
                  </a:cubicBezTo>
                  <a:cubicBezTo>
                    <a:pt x="13" y="44"/>
                    <a:pt x="13" y="44"/>
                    <a:pt x="13" y="44"/>
                  </a:cubicBezTo>
                  <a:cubicBezTo>
                    <a:pt x="13" y="45"/>
                    <a:pt x="12" y="46"/>
                    <a:pt x="11" y="46"/>
                  </a:cubicBezTo>
                  <a:cubicBezTo>
                    <a:pt x="2" y="46"/>
                    <a:pt x="2" y="46"/>
                    <a:pt x="2" y="46"/>
                  </a:cubicBezTo>
                  <a:cubicBezTo>
                    <a:pt x="1" y="46"/>
                    <a:pt x="0" y="45"/>
                    <a:pt x="0" y="44"/>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600">
                <a:solidFill>
                  <a:schemeClr val="tx1">
                    <a:lumMod val="75000"/>
                    <a:lumOff val="25000"/>
                  </a:schemeClr>
                </a:solidFill>
              </a:endParaRPr>
            </a:p>
          </p:txBody>
        </p:sp>
      </p:grpSp>
      <p:sp>
        <p:nvSpPr>
          <p:cNvPr id="130" name="Freeform 22"/>
          <p:cNvSpPr>
            <a:spLocks noEditPoints="1"/>
          </p:cNvSpPr>
          <p:nvPr/>
        </p:nvSpPr>
        <p:spPr bwMode="auto">
          <a:xfrm>
            <a:off x="7224532" y="3307259"/>
            <a:ext cx="245609" cy="319716"/>
          </a:xfrm>
          <a:custGeom>
            <a:avLst/>
            <a:gdLst>
              <a:gd name="T0" fmla="*/ 56 w 58"/>
              <a:gd name="T1" fmla="*/ 30 h 76"/>
              <a:gd name="T2" fmla="*/ 46 w 58"/>
              <a:gd name="T3" fmla="*/ 30 h 76"/>
              <a:gd name="T4" fmla="*/ 46 w 58"/>
              <a:gd name="T5" fmla="*/ 17 h 76"/>
              <a:gd name="T6" fmla="*/ 29 w 58"/>
              <a:gd name="T7" fmla="*/ 0 h 76"/>
              <a:gd name="T8" fmla="*/ 12 w 58"/>
              <a:gd name="T9" fmla="*/ 17 h 76"/>
              <a:gd name="T10" fmla="*/ 12 w 58"/>
              <a:gd name="T11" fmla="*/ 30 h 76"/>
              <a:gd name="T12" fmla="*/ 2 w 58"/>
              <a:gd name="T13" fmla="*/ 30 h 76"/>
              <a:gd name="T14" fmla="*/ 0 w 58"/>
              <a:gd name="T15" fmla="*/ 32 h 76"/>
              <a:gd name="T16" fmla="*/ 0 w 58"/>
              <a:gd name="T17" fmla="*/ 74 h 76"/>
              <a:gd name="T18" fmla="*/ 2 w 58"/>
              <a:gd name="T19" fmla="*/ 76 h 76"/>
              <a:gd name="T20" fmla="*/ 56 w 58"/>
              <a:gd name="T21" fmla="*/ 76 h 76"/>
              <a:gd name="T22" fmla="*/ 58 w 58"/>
              <a:gd name="T23" fmla="*/ 74 h 76"/>
              <a:gd name="T24" fmla="*/ 58 w 58"/>
              <a:gd name="T25" fmla="*/ 32 h 76"/>
              <a:gd name="T26" fmla="*/ 56 w 58"/>
              <a:gd name="T27" fmla="*/ 30 h 76"/>
              <a:gd name="T28" fmla="*/ 33 w 58"/>
              <a:gd name="T29" fmla="*/ 56 h 76"/>
              <a:gd name="T30" fmla="*/ 32 w 58"/>
              <a:gd name="T31" fmla="*/ 56 h 76"/>
              <a:gd name="T32" fmla="*/ 32 w 58"/>
              <a:gd name="T33" fmla="*/ 59 h 76"/>
              <a:gd name="T34" fmla="*/ 27 w 58"/>
              <a:gd name="T35" fmla="*/ 59 h 76"/>
              <a:gd name="T36" fmla="*/ 27 w 58"/>
              <a:gd name="T37" fmla="*/ 56 h 76"/>
              <a:gd name="T38" fmla="*/ 25 w 58"/>
              <a:gd name="T39" fmla="*/ 56 h 76"/>
              <a:gd name="T40" fmla="*/ 25 w 58"/>
              <a:gd name="T41" fmla="*/ 48 h 76"/>
              <a:gd name="T42" fmla="*/ 33 w 58"/>
              <a:gd name="T43" fmla="*/ 48 h 76"/>
              <a:gd name="T44" fmla="*/ 33 w 58"/>
              <a:gd name="T45" fmla="*/ 56 h 76"/>
              <a:gd name="T46" fmla="*/ 37 w 58"/>
              <a:gd name="T47" fmla="*/ 30 h 76"/>
              <a:gd name="T48" fmla="*/ 21 w 58"/>
              <a:gd name="T49" fmla="*/ 30 h 76"/>
              <a:gd name="T50" fmla="*/ 21 w 58"/>
              <a:gd name="T51" fmla="*/ 17 h 76"/>
              <a:gd name="T52" fmla="*/ 29 w 58"/>
              <a:gd name="T53" fmla="*/ 9 h 76"/>
              <a:gd name="T54" fmla="*/ 37 w 58"/>
              <a:gd name="T55" fmla="*/ 17 h 76"/>
              <a:gd name="T56" fmla="*/ 37 w 58"/>
              <a:gd name="T57" fmla="*/ 3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76">
                <a:moveTo>
                  <a:pt x="56" y="30"/>
                </a:moveTo>
                <a:cubicBezTo>
                  <a:pt x="46" y="30"/>
                  <a:pt x="46" y="30"/>
                  <a:pt x="46" y="30"/>
                </a:cubicBezTo>
                <a:cubicBezTo>
                  <a:pt x="46" y="17"/>
                  <a:pt x="46" y="17"/>
                  <a:pt x="46" y="17"/>
                </a:cubicBezTo>
                <a:cubicBezTo>
                  <a:pt x="46" y="8"/>
                  <a:pt x="38" y="0"/>
                  <a:pt x="29" y="0"/>
                </a:cubicBezTo>
                <a:cubicBezTo>
                  <a:pt x="20" y="0"/>
                  <a:pt x="12" y="8"/>
                  <a:pt x="12" y="17"/>
                </a:cubicBezTo>
                <a:cubicBezTo>
                  <a:pt x="12" y="30"/>
                  <a:pt x="12" y="30"/>
                  <a:pt x="12" y="30"/>
                </a:cubicBezTo>
                <a:cubicBezTo>
                  <a:pt x="2" y="30"/>
                  <a:pt x="2" y="30"/>
                  <a:pt x="2" y="30"/>
                </a:cubicBezTo>
                <a:cubicBezTo>
                  <a:pt x="1" y="30"/>
                  <a:pt x="0" y="31"/>
                  <a:pt x="0" y="32"/>
                </a:cubicBezTo>
                <a:cubicBezTo>
                  <a:pt x="0" y="74"/>
                  <a:pt x="0" y="74"/>
                  <a:pt x="0" y="74"/>
                </a:cubicBezTo>
                <a:cubicBezTo>
                  <a:pt x="0" y="75"/>
                  <a:pt x="1" y="76"/>
                  <a:pt x="2" y="76"/>
                </a:cubicBezTo>
                <a:cubicBezTo>
                  <a:pt x="56" y="76"/>
                  <a:pt x="56" y="76"/>
                  <a:pt x="56" y="76"/>
                </a:cubicBezTo>
                <a:cubicBezTo>
                  <a:pt x="57" y="76"/>
                  <a:pt x="58" y="75"/>
                  <a:pt x="58" y="74"/>
                </a:cubicBezTo>
                <a:cubicBezTo>
                  <a:pt x="58" y="32"/>
                  <a:pt x="58" y="32"/>
                  <a:pt x="58" y="32"/>
                </a:cubicBezTo>
                <a:cubicBezTo>
                  <a:pt x="58" y="31"/>
                  <a:pt x="57" y="30"/>
                  <a:pt x="56" y="30"/>
                </a:cubicBezTo>
                <a:close/>
                <a:moveTo>
                  <a:pt x="33" y="56"/>
                </a:moveTo>
                <a:cubicBezTo>
                  <a:pt x="32" y="56"/>
                  <a:pt x="32" y="56"/>
                  <a:pt x="32" y="56"/>
                </a:cubicBezTo>
                <a:cubicBezTo>
                  <a:pt x="32" y="59"/>
                  <a:pt x="32" y="59"/>
                  <a:pt x="32" y="59"/>
                </a:cubicBezTo>
                <a:cubicBezTo>
                  <a:pt x="27" y="59"/>
                  <a:pt x="27" y="59"/>
                  <a:pt x="27" y="59"/>
                </a:cubicBezTo>
                <a:cubicBezTo>
                  <a:pt x="27" y="56"/>
                  <a:pt x="27" y="56"/>
                  <a:pt x="27" y="56"/>
                </a:cubicBezTo>
                <a:cubicBezTo>
                  <a:pt x="25" y="56"/>
                  <a:pt x="25" y="56"/>
                  <a:pt x="25" y="56"/>
                </a:cubicBezTo>
                <a:cubicBezTo>
                  <a:pt x="25" y="48"/>
                  <a:pt x="25" y="48"/>
                  <a:pt x="25" y="48"/>
                </a:cubicBezTo>
                <a:cubicBezTo>
                  <a:pt x="33" y="48"/>
                  <a:pt x="33" y="48"/>
                  <a:pt x="33" y="48"/>
                </a:cubicBezTo>
                <a:lnTo>
                  <a:pt x="33" y="56"/>
                </a:lnTo>
                <a:close/>
                <a:moveTo>
                  <a:pt x="37" y="30"/>
                </a:moveTo>
                <a:cubicBezTo>
                  <a:pt x="21" y="30"/>
                  <a:pt x="21" y="30"/>
                  <a:pt x="21" y="30"/>
                </a:cubicBezTo>
                <a:cubicBezTo>
                  <a:pt x="21" y="17"/>
                  <a:pt x="21" y="17"/>
                  <a:pt x="21" y="17"/>
                </a:cubicBezTo>
                <a:cubicBezTo>
                  <a:pt x="21" y="12"/>
                  <a:pt x="25" y="9"/>
                  <a:pt x="29" y="9"/>
                </a:cubicBezTo>
                <a:cubicBezTo>
                  <a:pt x="34" y="9"/>
                  <a:pt x="37" y="12"/>
                  <a:pt x="37" y="17"/>
                </a:cubicBezTo>
                <a:lnTo>
                  <a:pt x="37"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600">
              <a:solidFill>
                <a:schemeClr val="tx1">
                  <a:lumMod val="75000"/>
                  <a:lumOff val="25000"/>
                </a:schemeClr>
              </a:solidFill>
            </a:endParaRPr>
          </a:p>
        </p:txBody>
      </p:sp>
      <p:sp>
        <p:nvSpPr>
          <p:cNvPr id="131" name="Freeform 23"/>
          <p:cNvSpPr/>
          <p:nvPr/>
        </p:nvSpPr>
        <p:spPr bwMode="auto">
          <a:xfrm>
            <a:off x="4679513" y="3307259"/>
            <a:ext cx="268899" cy="319716"/>
          </a:xfrm>
          <a:custGeom>
            <a:avLst/>
            <a:gdLst>
              <a:gd name="T0" fmla="*/ 40 w 63"/>
              <a:gd name="T1" fmla="*/ 51 h 76"/>
              <a:gd name="T2" fmla="*/ 37 w 63"/>
              <a:gd name="T3" fmla="*/ 49 h 76"/>
              <a:gd name="T4" fmla="*/ 25 w 63"/>
              <a:gd name="T5" fmla="*/ 49 h 76"/>
              <a:gd name="T6" fmla="*/ 23 w 63"/>
              <a:gd name="T7" fmla="*/ 51 h 76"/>
              <a:gd name="T8" fmla="*/ 23 w 63"/>
              <a:gd name="T9" fmla="*/ 74 h 76"/>
              <a:gd name="T10" fmla="*/ 20 w 63"/>
              <a:gd name="T11" fmla="*/ 76 h 76"/>
              <a:gd name="T12" fmla="*/ 2 w 63"/>
              <a:gd name="T13" fmla="*/ 76 h 76"/>
              <a:gd name="T14" fmla="*/ 0 w 63"/>
              <a:gd name="T15" fmla="*/ 74 h 76"/>
              <a:gd name="T16" fmla="*/ 0 w 63"/>
              <a:gd name="T17" fmla="*/ 33 h 76"/>
              <a:gd name="T18" fmla="*/ 1 w 63"/>
              <a:gd name="T19" fmla="*/ 29 h 76"/>
              <a:gd name="T20" fmla="*/ 29 w 63"/>
              <a:gd name="T21" fmla="*/ 1 h 76"/>
              <a:gd name="T22" fmla="*/ 33 w 63"/>
              <a:gd name="T23" fmla="*/ 1 h 76"/>
              <a:gd name="T24" fmla="*/ 61 w 63"/>
              <a:gd name="T25" fmla="*/ 29 h 76"/>
              <a:gd name="T26" fmla="*/ 63 w 63"/>
              <a:gd name="T27" fmla="*/ 33 h 76"/>
              <a:gd name="T28" fmla="*/ 63 w 63"/>
              <a:gd name="T29" fmla="*/ 74 h 76"/>
              <a:gd name="T30" fmla="*/ 60 w 63"/>
              <a:gd name="T31" fmla="*/ 76 h 76"/>
              <a:gd name="T32" fmla="*/ 42 w 63"/>
              <a:gd name="T33" fmla="*/ 76 h 76"/>
              <a:gd name="T34" fmla="*/ 40 w 63"/>
              <a:gd name="T35" fmla="*/ 74 h 76"/>
              <a:gd name="T36" fmla="*/ 40 w 63"/>
              <a:gd name="T37" fmla="*/ 5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76">
                <a:moveTo>
                  <a:pt x="40" y="51"/>
                </a:moveTo>
                <a:cubicBezTo>
                  <a:pt x="40" y="50"/>
                  <a:pt x="39" y="49"/>
                  <a:pt x="37" y="49"/>
                </a:cubicBezTo>
                <a:cubicBezTo>
                  <a:pt x="25" y="49"/>
                  <a:pt x="25" y="49"/>
                  <a:pt x="25" y="49"/>
                </a:cubicBezTo>
                <a:cubicBezTo>
                  <a:pt x="24" y="49"/>
                  <a:pt x="23" y="50"/>
                  <a:pt x="23" y="51"/>
                </a:cubicBezTo>
                <a:cubicBezTo>
                  <a:pt x="23" y="74"/>
                  <a:pt x="23" y="74"/>
                  <a:pt x="23" y="74"/>
                </a:cubicBezTo>
                <a:cubicBezTo>
                  <a:pt x="23" y="75"/>
                  <a:pt x="22" y="76"/>
                  <a:pt x="20" y="76"/>
                </a:cubicBezTo>
                <a:cubicBezTo>
                  <a:pt x="2" y="76"/>
                  <a:pt x="2" y="76"/>
                  <a:pt x="2" y="76"/>
                </a:cubicBezTo>
                <a:cubicBezTo>
                  <a:pt x="1" y="76"/>
                  <a:pt x="0" y="75"/>
                  <a:pt x="0" y="74"/>
                </a:cubicBezTo>
                <a:cubicBezTo>
                  <a:pt x="0" y="33"/>
                  <a:pt x="0" y="33"/>
                  <a:pt x="0" y="33"/>
                </a:cubicBezTo>
                <a:cubicBezTo>
                  <a:pt x="0" y="32"/>
                  <a:pt x="0" y="30"/>
                  <a:pt x="1" y="29"/>
                </a:cubicBezTo>
                <a:cubicBezTo>
                  <a:pt x="29" y="1"/>
                  <a:pt x="29" y="1"/>
                  <a:pt x="29" y="1"/>
                </a:cubicBezTo>
                <a:cubicBezTo>
                  <a:pt x="30" y="0"/>
                  <a:pt x="32" y="0"/>
                  <a:pt x="33" y="1"/>
                </a:cubicBezTo>
                <a:cubicBezTo>
                  <a:pt x="61" y="29"/>
                  <a:pt x="61" y="29"/>
                  <a:pt x="61" y="29"/>
                </a:cubicBezTo>
                <a:cubicBezTo>
                  <a:pt x="62" y="30"/>
                  <a:pt x="63" y="32"/>
                  <a:pt x="63" y="33"/>
                </a:cubicBezTo>
                <a:cubicBezTo>
                  <a:pt x="63" y="74"/>
                  <a:pt x="63" y="74"/>
                  <a:pt x="63" y="74"/>
                </a:cubicBezTo>
                <a:cubicBezTo>
                  <a:pt x="63" y="75"/>
                  <a:pt x="62" y="76"/>
                  <a:pt x="60" y="76"/>
                </a:cubicBezTo>
                <a:cubicBezTo>
                  <a:pt x="42" y="76"/>
                  <a:pt x="42" y="76"/>
                  <a:pt x="42" y="76"/>
                </a:cubicBezTo>
                <a:cubicBezTo>
                  <a:pt x="41" y="76"/>
                  <a:pt x="40" y="75"/>
                  <a:pt x="40" y="74"/>
                </a:cubicBezTo>
                <a:lnTo>
                  <a:pt x="40"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600">
              <a:solidFill>
                <a:schemeClr val="tx1">
                  <a:lumMod val="75000"/>
                  <a:lumOff val="25000"/>
                </a:schemeClr>
              </a:solidFill>
            </a:endParaRPr>
          </a:p>
        </p:txBody>
      </p:sp>
      <p:sp>
        <p:nvSpPr>
          <p:cNvPr id="132" name="Freeform 24"/>
          <p:cNvSpPr/>
          <p:nvPr/>
        </p:nvSpPr>
        <p:spPr bwMode="auto">
          <a:xfrm>
            <a:off x="2155668" y="3307259"/>
            <a:ext cx="237140" cy="319716"/>
          </a:xfrm>
          <a:custGeom>
            <a:avLst/>
            <a:gdLst>
              <a:gd name="T0" fmla="*/ 55 w 56"/>
              <a:gd name="T1" fmla="*/ 63 h 76"/>
              <a:gd name="T2" fmla="*/ 35 w 56"/>
              <a:gd name="T3" fmla="*/ 51 h 76"/>
              <a:gd name="T4" fmla="*/ 35 w 56"/>
              <a:gd name="T5" fmla="*/ 45 h 76"/>
              <a:gd name="T6" fmla="*/ 43 w 56"/>
              <a:gd name="T7" fmla="*/ 35 h 76"/>
              <a:gd name="T8" fmla="*/ 47 w 56"/>
              <a:gd name="T9" fmla="*/ 31 h 76"/>
              <a:gd name="T10" fmla="*/ 47 w 56"/>
              <a:gd name="T11" fmla="*/ 30 h 76"/>
              <a:gd name="T12" fmla="*/ 46 w 56"/>
              <a:gd name="T13" fmla="*/ 21 h 76"/>
              <a:gd name="T14" fmla="*/ 44 w 56"/>
              <a:gd name="T15" fmla="*/ 20 h 76"/>
              <a:gd name="T16" fmla="*/ 44 w 56"/>
              <a:gd name="T17" fmla="*/ 16 h 76"/>
              <a:gd name="T18" fmla="*/ 28 w 56"/>
              <a:gd name="T19" fmla="*/ 0 h 76"/>
              <a:gd name="T20" fmla="*/ 12 w 56"/>
              <a:gd name="T21" fmla="*/ 16 h 76"/>
              <a:gd name="T22" fmla="*/ 12 w 56"/>
              <a:gd name="T23" fmla="*/ 20 h 76"/>
              <a:gd name="T24" fmla="*/ 10 w 56"/>
              <a:gd name="T25" fmla="*/ 21 h 76"/>
              <a:gd name="T26" fmla="*/ 9 w 56"/>
              <a:gd name="T27" fmla="*/ 30 h 76"/>
              <a:gd name="T28" fmla="*/ 9 w 56"/>
              <a:gd name="T29" fmla="*/ 31 h 76"/>
              <a:gd name="T30" fmla="*/ 13 w 56"/>
              <a:gd name="T31" fmla="*/ 35 h 76"/>
              <a:gd name="T32" fmla="*/ 21 w 56"/>
              <a:gd name="T33" fmla="*/ 45 h 76"/>
              <a:gd name="T34" fmla="*/ 21 w 56"/>
              <a:gd name="T35" fmla="*/ 51 h 76"/>
              <a:gd name="T36" fmla="*/ 1 w 56"/>
              <a:gd name="T37" fmla="*/ 62 h 76"/>
              <a:gd name="T38" fmla="*/ 1 w 56"/>
              <a:gd name="T39" fmla="*/ 70 h 76"/>
              <a:gd name="T40" fmla="*/ 1 w 56"/>
              <a:gd name="T41" fmla="*/ 71 h 76"/>
              <a:gd name="T42" fmla="*/ 2 w 56"/>
              <a:gd name="T43" fmla="*/ 71 h 76"/>
              <a:gd name="T44" fmla="*/ 28 w 56"/>
              <a:gd name="T45" fmla="*/ 76 h 76"/>
              <a:gd name="T46" fmla="*/ 54 w 56"/>
              <a:gd name="T47" fmla="*/ 71 h 76"/>
              <a:gd name="T48" fmla="*/ 55 w 56"/>
              <a:gd name="T49" fmla="*/ 71 h 76"/>
              <a:gd name="T50" fmla="*/ 55 w 56"/>
              <a:gd name="T51" fmla="*/ 70 h 76"/>
              <a:gd name="T52" fmla="*/ 55 w 56"/>
              <a:gd name="T53"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76">
                <a:moveTo>
                  <a:pt x="55" y="63"/>
                </a:moveTo>
                <a:cubicBezTo>
                  <a:pt x="54" y="56"/>
                  <a:pt x="39" y="52"/>
                  <a:pt x="35" y="51"/>
                </a:cubicBezTo>
                <a:cubicBezTo>
                  <a:pt x="35" y="45"/>
                  <a:pt x="35" y="45"/>
                  <a:pt x="35" y="45"/>
                </a:cubicBezTo>
                <a:cubicBezTo>
                  <a:pt x="39" y="43"/>
                  <a:pt x="42" y="39"/>
                  <a:pt x="43" y="35"/>
                </a:cubicBezTo>
                <a:cubicBezTo>
                  <a:pt x="45" y="34"/>
                  <a:pt x="47" y="34"/>
                  <a:pt x="47" y="31"/>
                </a:cubicBezTo>
                <a:cubicBezTo>
                  <a:pt x="47" y="31"/>
                  <a:pt x="47" y="31"/>
                  <a:pt x="47" y="30"/>
                </a:cubicBezTo>
                <a:cubicBezTo>
                  <a:pt x="48" y="26"/>
                  <a:pt x="48" y="22"/>
                  <a:pt x="46" y="21"/>
                </a:cubicBezTo>
                <a:cubicBezTo>
                  <a:pt x="46" y="20"/>
                  <a:pt x="45" y="20"/>
                  <a:pt x="44" y="20"/>
                </a:cubicBezTo>
                <a:cubicBezTo>
                  <a:pt x="44" y="16"/>
                  <a:pt x="44" y="16"/>
                  <a:pt x="44" y="16"/>
                </a:cubicBezTo>
                <a:cubicBezTo>
                  <a:pt x="44" y="7"/>
                  <a:pt x="37" y="0"/>
                  <a:pt x="28" y="0"/>
                </a:cubicBezTo>
                <a:cubicBezTo>
                  <a:pt x="19" y="0"/>
                  <a:pt x="12" y="7"/>
                  <a:pt x="12" y="16"/>
                </a:cubicBezTo>
                <a:cubicBezTo>
                  <a:pt x="12" y="20"/>
                  <a:pt x="12" y="20"/>
                  <a:pt x="12" y="20"/>
                </a:cubicBezTo>
                <a:cubicBezTo>
                  <a:pt x="11" y="20"/>
                  <a:pt x="10" y="20"/>
                  <a:pt x="10" y="21"/>
                </a:cubicBezTo>
                <a:cubicBezTo>
                  <a:pt x="8" y="22"/>
                  <a:pt x="8" y="26"/>
                  <a:pt x="9" y="30"/>
                </a:cubicBezTo>
                <a:cubicBezTo>
                  <a:pt x="9" y="31"/>
                  <a:pt x="9" y="31"/>
                  <a:pt x="9" y="31"/>
                </a:cubicBezTo>
                <a:cubicBezTo>
                  <a:pt x="9" y="34"/>
                  <a:pt x="11" y="34"/>
                  <a:pt x="13" y="35"/>
                </a:cubicBezTo>
                <a:cubicBezTo>
                  <a:pt x="14" y="39"/>
                  <a:pt x="17" y="43"/>
                  <a:pt x="21" y="45"/>
                </a:cubicBezTo>
                <a:cubicBezTo>
                  <a:pt x="21" y="51"/>
                  <a:pt x="21" y="51"/>
                  <a:pt x="21" y="51"/>
                </a:cubicBezTo>
                <a:cubicBezTo>
                  <a:pt x="17" y="52"/>
                  <a:pt x="2" y="56"/>
                  <a:pt x="1" y="62"/>
                </a:cubicBezTo>
                <a:cubicBezTo>
                  <a:pt x="1" y="63"/>
                  <a:pt x="0" y="65"/>
                  <a:pt x="1" y="70"/>
                </a:cubicBezTo>
                <a:cubicBezTo>
                  <a:pt x="1" y="71"/>
                  <a:pt x="1" y="71"/>
                  <a:pt x="1" y="71"/>
                </a:cubicBezTo>
                <a:cubicBezTo>
                  <a:pt x="2" y="71"/>
                  <a:pt x="2" y="71"/>
                  <a:pt x="2" y="71"/>
                </a:cubicBezTo>
                <a:cubicBezTo>
                  <a:pt x="2" y="71"/>
                  <a:pt x="13" y="76"/>
                  <a:pt x="28" y="76"/>
                </a:cubicBezTo>
                <a:cubicBezTo>
                  <a:pt x="43" y="76"/>
                  <a:pt x="54" y="71"/>
                  <a:pt x="54" y="71"/>
                </a:cubicBezTo>
                <a:cubicBezTo>
                  <a:pt x="55" y="71"/>
                  <a:pt x="55" y="71"/>
                  <a:pt x="55" y="71"/>
                </a:cubicBezTo>
                <a:cubicBezTo>
                  <a:pt x="55" y="70"/>
                  <a:pt x="55" y="70"/>
                  <a:pt x="55" y="70"/>
                </a:cubicBezTo>
                <a:cubicBezTo>
                  <a:pt x="56" y="65"/>
                  <a:pt x="55" y="63"/>
                  <a:pt x="5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3600">
              <a:solidFill>
                <a:schemeClr val="tx1">
                  <a:lumMod val="75000"/>
                  <a:lumOff val="25000"/>
                </a:schemeClr>
              </a:solidFill>
            </a:endParaRPr>
          </a:p>
        </p:txBody>
      </p:sp>
      <p:sp>
        <p:nvSpPr>
          <p:cNvPr id="133" name="Rectangle 25"/>
          <p:cNvSpPr>
            <a:spLocks noChangeArrowheads="1"/>
          </p:cNvSpPr>
          <p:nvPr/>
        </p:nvSpPr>
        <p:spPr bwMode="auto">
          <a:xfrm>
            <a:off x="1245225" y="1700209"/>
            <a:ext cx="9701561"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en-US" altLang="zh-CN" sz="1100">
                <a:solidFill>
                  <a:schemeClr val="tx1">
                    <a:lumMod val="75000"/>
                    <a:lumOff val="25000"/>
                  </a:schemeClr>
                </a:solidFill>
              </a:rPr>
              <a:t>We have many PowerPoint </a:t>
            </a:r>
            <a:r>
              <a:rPr lang="zh-CN" altLang="en-US" sz="1100">
                <a:solidFill>
                  <a:schemeClr val="tx1">
                    <a:lumMod val="75000"/>
                    <a:lumOff val="25000"/>
                  </a:schemeClr>
                </a:solidFill>
              </a:rPr>
              <a:t>templates</a:t>
            </a:r>
            <a:r>
              <a:rPr lang="en-US" altLang="zh-CN" sz="1100">
                <a:solidFill>
                  <a:schemeClr val="tx1">
                    <a:lumMod val="75000"/>
                    <a:lumOff val="25000"/>
                  </a:schemeClr>
                </a:solidFill>
              </a:rPr>
              <a:t> that has been specifically designed to help anyone that is stepping into the world of PowerPoint for the very first time. We have many PowerPoint </a:t>
            </a:r>
            <a:r>
              <a:rPr lang="zh-CN" altLang="en-US" sz="1100">
                <a:solidFill>
                  <a:schemeClr val="tx1">
                    <a:lumMod val="75000"/>
                    <a:lumOff val="25000"/>
                  </a:schemeClr>
                </a:solidFill>
              </a:rPr>
              <a:t>templates</a:t>
            </a:r>
            <a:r>
              <a:rPr lang="en-US" altLang="zh-CN" sz="1100">
                <a:solidFill>
                  <a:schemeClr val="tx1">
                    <a:lumMod val="75000"/>
                    <a:lumOff val="25000"/>
                  </a:schemeClr>
                </a:solidFill>
              </a:rPr>
              <a:t> that has been specifically designed to help anyone that is stepping into the world of PowerPoint for the very first time. </a:t>
            </a:r>
            <a:endParaRPr lang="zh-CN" altLang="en-US" sz="1100">
              <a:solidFill>
                <a:schemeClr val="tx1">
                  <a:lumMod val="75000"/>
                  <a:lumOff val="25000"/>
                </a:schemeClr>
              </a:solidFill>
            </a:endParaRPr>
          </a:p>
        </p:txBody>
      </p:sp>
      <p:sp>
        <p:nvSpPr>
          <p:cNvPr id="134" name="Rectangle 26"/>
          <p:cNvSpPr>
            <a:spLocks noChangeArrowheads="1"/>
          </p:cNvSpPr>
          <p:nvPr/>
        </p:nvSpPr>
        <p:spPr bwMode="auto">
          <a:xfrm>
            <a:off x="8958622" y="4965117"/>
            <a:ext cx="182513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100" b="1">
                <a:solidFill>
                  <a:schemeClr val="tx1">
                    <a:lumMod val="75000"/>
                    <a:lumOff val="25000"/>
                  </a:schemeClr>
                </a:solidFill>
              </a:rPr>
              <a:t>TOPIC HEADER FOUR</a:t>
            </a:r>
            <a:endParaRPr lang="zh-CN" altLang="en-US" sz="1100" b="1">
              <a:solidFill>
                <a:schemeClr val="tx1">
                  <a:lumMod val="75000"/>
                  <a:lumOff val="25000"/>
                </a:schemeClr>
              </a:solidFill>
            </a:endParaRPr>
          </a:p>
          <a:p>
            <a:pPr>
              <a:lnSpc>
                <a:spcPct val="120000"/>
              </a:lnSpc>
              <a:buFont typeface="Arial" panose="020B0604020202020204" pitchFamily="34" charset="0"/>
              <a:buNone/>
            </a:pPr>
            <a:endParaRPr lang="zh-CN" altLang="en-US" sz="1100">
              <a:solidFill>
                <a:schemeClr val="tx1">
                  <a:lumMod val="75000"/>
                  <a:lumOff val="25000"/>
                </a:schemeClr>
              </a:solidFill>
            </a:endParaRPr>
          </a:p>
          <a:p>
            <a:pPr>
              <a:lnSpc>
                <a:spcPct val="120000"/>
              </a:lnSpc>
              <a:buFont typeface="Arial" panose="020B0604020202020204" pitchFamily="34" charset="0"/>
              <a:buNone/>
            </a:pPr>
            <a:r>
              <a:rPr lang="en-US" altLang="zh-CN" sz="1100">
                <a:solidFill>
                  <a:schemeClr val="tx1">
                    <a:lumMod val="75000"/>
                    <a:lumOff val="25000"/>
                  </a:schemeClr>
                </a:solidFill>
              </a:rPr>
              <a:t>We have many PowerPoint </a:t>
            </a:r>
            <a:r>
              <a:rPr lang="zh-CN" altLang="en-US" sz="1100">
                <a:solidFill>
                  <a:schemeClr val="tx1">
                    <a:lumMod val="75000"/>
                    <a:lumOff val="25000"/>
                  </a:schemeClr>
                </a:solidFill>
              </a:rPr>
              <a:t>templates</a:t>
            </a:r>
            <a:r>
              <a:rPr lang="en-US" altLang="zh-CN" sz="1100">
                <a:solidFill>
                  <a:schemeClr val="tx1">
                    <a:lumMod val="75000"/>
                    <a:lumOff val="25000"/>
                  </a:schemeClr>
                </a:solidFill>
              </a:rPr>
              <a:t> that has been specifically designed</a:t>
            </a:r>
            <a:r>
              <a:rPr lang="zh-CN" altLang="en-US" sz="1100">
                <a:solidFill>
                  <a:schemeClr val="tx1">
                    <a:lumMod val="75000"/>
                    <a:lumOff val="25000"/>
                  </a:schemeClr>
                </a:solidFill>
              </a:rPr>
              <a:t>.</a:t>
            </a:r>
            <a:endParaRPr lang="zh-CN" altLang="en-US" sz="1100">
              <a:solidFill>
                <a:schemeClr val="tx1">
                  <a:lumMod val="75000"/>
                  <a:lumOff val="25000"/>
                </a:schemeClr>
              </a:solidFill>
            </a:endParaRPr>
          </a:p>
        </p:txBody>
      </p:sp>
      <p:sp>
        <p:nvSpPr>
          <p:cNvPr id="135" name="Rectangle 27"/>
          <p:cNvSpPr>
            <a:spLocks noChangeArrowheads="1"/>
          </p:cNvSpPr>
          <p:nvPr/>
        </p:nvSpPr>
        <p:spPr bwMode="auto">
          <a:xfrm>
            <a:off x="6460184" y="4965117"/>
            <a:ext cx="1825130" cy="121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100" b="1">
                <a:solidFill>
                  <a:schemeClr val="tx1">
                    <a:lumMod val="75000"/>
                    <a:lumOff val="25000"/>
                  </a:schemeClr>
                </a:solidFill>
              </a:rPr>
              <a:t>TOPIC HEADER THREE</a:t>
            </a:r>
            <a:endParaRPr lang="zh-CN" altLang="en-US" sz="1100" b="1">
              <a:solidFill>
                <a:schemeClr val="tx1">
                  <a:lumMod val="75000"/>
                  <a:lumOff val="25000"/>
                </a:schemeClr>
              </a:solidFill>
            </a:endParaRPr>
          </a:p>
          <a:p>
            <a:pPr>
              <a:lnSpc>
                <a:spcPct val="120000"/>
              </a:lnSpc>
              <a:buFont typeface="Arial" panose="020B0604020202020204" pitchFamily="34" charset="0"/>
              <a:buNone/>
            </a:pPr>
            <a:endParaRPr lang="zh-CN" altLang="en-US" sz="1100">
              <a:solidFill>
                <a:schemeClr val="tx1">
                  <a:lumMod val="75000"/>
                  <a:lumOff val="25000"/>
                </a:schemeClr>
              </a:solidFill>
            </a:endParaRPr>
          </a:p>
          <a:p>
            <a:pPr>
              <a:lnSpc>
                <a:spcPct val="120000"/>
              </a:lnSpc>
              <a:buFont typeface="Arial" panose="020B0604020202020204" pitchFamily="34" charset="0"/>
              <a:buNone/>
            </a:pPr>
            <a:r>
              <a:rPr lang="en-US" altLang="zh-CN" sz="1100">
                <a:solidFill>
                  <a:schemeClr val="tx1">
                    <a:lumMod val="75000"/>
                    <a:lumOff val="25000"/>
                  </a:schemeClr>
                </a:solidFill>
              </a:rPr>
              <a:t>We have many PowerPoint </a:t>
            </a:r>
            <a:r>
              <a:rPr lang="zh-CN" altLang="en-US" sz="1100">
                <a:solidFill>
                  <a:schemeClr val="tx1">
                    <a:lumMod val="75000"/>
                    <a:lumOff val="25000"/>
                  </a:schemeClr>
                </a:solidFill>
              </a:rPr>
              <a:t>templates</a:t>
            </a:r>
            <a:r>
              <a:rPr lang="en-US" altLang="zh-CN" sz="1100">
                <a:solidFill>
                  <a:schemeClr val="tx1">
                    <a:lumMod val="75000"/>
                    <a:lumOff val="25000"/>
                  </a:schemeClr>
                </a:solidFill>
              </a:rPr>
              <a:t> that has been specifically designed</a:t>
            </a:r>
            <a:r>
              <a:rPr lang="zh-CN" altLang="en-US" sz="1100">
                <a:solidFill>
                  <a:schemeClr val="tx1">
                    <a:lumMod val="75000"/>
                    <a:lumOff val="25000"/>
                  </a:schemeClr>
                </a:solidFill>
              </a:rPr>
              <a:t>.</a:t>
            </a:r>
            <a:endParaRPr lang="zh-CN" altLang="en-US" sz="1100">
              <a:solidFill>
                <a:schemeClr val="tx1">
                  <a:lumMod val="75000"/>
                  <a:lumOff val="25000"/>
                </a:schemeClr>
              </a:solidFill>
            </a:endParaRPr>
          </a:p>
        </p:txBody>
      </p:sp>
      <p:sp>
        <p:nvSpPr>
          <p:cNvPr id="136" name="Rectangle 28"/>
          <p:cNvSpPr>
            <a:spLocks noChangeArrowheads="1"/>
          </p:cNvSpPr>
          <p:nvPr/>
        </p:nvSpPr>
        <p:spPr bwMode="auto">
          <a:xfrm>
            <a:off x="1370146" y="4965117"/>
            <a:ext cx="1825130" cy="119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100" b="1">
                <a:solidFill>
                  <a:schemeClr val="tx1">
                    <a:lumMod val="75000"/>
                    <a:lumOff val="25000"/>
                  </a:schemeClr>
                </a:solidFill>
              </a:rPr>
              <a:t>TOPIC HEADER ONE</a:t>
            </a:r>
            <a:endParaRPr lang="zh-CN" altLang="en-US" sz="1100" b="1">
              <a:solidFill>
                <a:schemeClr val="tx1">
                  <a:lumMod val="75000"/>
                  <a:lumOff val="25000"/>
                </a:schemeClr>
              </a:solidFill>
            </a:endParaRPr>
          </a:p>
          <a:p>
            <a:pPr>
              <a:lnSpc>
                <a:spcPct val="120000"/>
              </a:lnSpc>
              <a:buFont typeface="Arial" panose="020B0604020202020204" pitchFamily="34" charset="0"/>
              <a:buNone/>
            </a:pPr>
            <a:endParaRPr lang="zh-CN" altLang="en-US" sz="1100">
              <a:solidFill>
                <a:schemeClr val="tx1">
                  <a:lumMod val="75000"/>
                  <a:lumOff val="25000"/>
                </a:schemeClr>
              </a:solidFill>
            </a:endParaRPr>
          </a:p>
          <a:p>
            <a:pPr>
              <a:lnSpc>
                <a:spcPct val="120000"/>
              </a:lnSpc>
              <a:buFont typeface="Arial" panose="020B0604020202020204" pitchFamily="34" charset="0"/>
              <a:buNone/>
            </a:pPr>
            <a:r>
              <a:rPr lang="en-US" altLang="zh-CN" sz="1100">
                <a:solidFill>
                  <a:schemeClr val="tx1">
                    <a:lumMod val="75000"/>
                    <a:lumOff val="25000"/>
                  </a:schemeClr>
                </a:solidFill>
              </a:rPr>
              <a:t>We have many PowerPoint </a:t>
            </a:r>
            <a:r>
              <a:rPr lang="zh-CN" altLang="en-US" sz="1100">
                <a:solidFill>
                  <a:schemeClr val="tx1">
                    <a:lumMod val="75000"/>
                    <a:lumOff val="25000"/>
                  </a:schemeClr>
                </a:solidFill>
              </a:rPr>
              <a:t>templates</a:t>
            </a:r>
            <a:r>
              <a:rPr lang="en-US" altLang="zh-CN" sz="1100">
                <a:solidFill>
                  <a:schemeClr val="tx1">
                    <a:lumMod val="75000"/>
                    <a:lumOff val="25000"/>
                  </a:schemeClr>
                </a:solidFill>
              </a:rPr>
              <a:t> that has been specifically designed</a:t>
            </a:r>
            <a:r>
              <a:rPr lang="zh-CN" altLang="en-US" sz="1100">
                <a:solidFill>
                  <a:schemeClr val="tx1">
                    <a:lumMod val="75000"/>
                    <a:lumOff val="25000"/>
                  </a:schemeClr>
                </a:solidFill>
              </a:rPr>
              <a:t>.</a:t>
            </a:r>
            <a:endParaRPr lang="zh-CN" altLang="en-US" sz="1100">
              <a:solidFill>
                <a:schemeClr val="tx1">
                  <a:lumMod val="75000"/>
                  <a:lumOff val="25000"/>
                </a:schemeClr>
              </a:solidFill>
            </a:endParaRPr>
          </a:p>
        </p:txBody>
      </p:sp>
      <p:sp>
        <p:nvSpPr>
          <p:cNvPr id="137" name="Rectangle 29"/>
          <p:cNvSpPr>
            <a:spLocks noChangeArrowheads="1"/>
          </p:cNvSpPr>
          <p:nvPr/>
        </p:nvSpPr>
        <p:spPr bwMode="auto">
          <a:xfrm>
            <a:off x="3868584" y="4965117"/>
            <a:ext cx="1825130" cy="119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zh-CN" altLang="en-US" sz="1100" b="1">
                <a:solidFill>
                  <a:schemeClr val="tx1">
                    <a:lumMod val="75000"/>
                    <a:lumOff val="25000"/>
                  </a:schemeClr>
                </a:solidFill>
              </a:rPr>
              <a:t>TOPIC HEADER TWO</a:t>
            </a:r>
            <a:endParaRPr lang="zh-CN" altLang="en-US" sz="1100" b="1">
              <a:solidFill>
                <a:schemeClr val="tx1">
                  <a:lumMod val="75000"/>
                  <a:lumOff val="25000"/>
                </a:schemeClr>
              </a:solidFill>
            </a:endParaRPr>
          </a:p>
          <a:p>
            <a:pPr>
              <a:lnSpc>
                <a:spcPct val="120000"/>
              </a:lnSpc>
              <a:buFont typeface="Arial" panose="020B0604020202020204" pitchFamily="34" charset="0"/>
              <a:buNone/>
            </a:pPr>
            <a:endParaRPr lang="zh-CN" altLang="en-US" sz="1100">
              <a:solidFill>
                <a:schemeClr val="tx1">
                  <a:lumMod val="75000"/>
                  <a:lumOff val="25000"/>
                </a:schemeClr>
              </a:solidFill>
            </a:endParaRPr>
          </a:p>
          <a:p>
            <a:pPr>
              <a:lnSpc>
                <a:spcPct val="120000"/>
              </a:lnSpc>
              <a:buFont typeface="Arial" panose="020B0604020202020204" pitchFamily="34" charset="0"/>
              <a:buNone/>
            </a:pPr>
            <a:r>
              <a:rPr lang="en-US" altLang="zh-CN" sz="1100">
                <a:solidFill>
                  <a:schemeClr val="tx1">
                    <a:lumMod val="75000"/>
                    <a:lumOff val="25000"/>
                  </a:schemeClr>
                </a:solidFill>
              </a:rPr>
              <a:t>We have many PowerPoint </a:t>
            </a:r>
            <a:r>
              <a:rPr lang="zh-CN" altLang="en-US" sz="1100">
                <a:solidFill>
                  <a:schemeClr val="tx1">
                    <a:lumMod val="75000"/>
                    <a:lumOff val="25000"/>
                  </a:schemeClr>
                </a:solidFill>
              </a:rPr>
              <a:t>templates</a:t>
            </a:r>
            <a:r>
              <a:rPr lang="en-US" altLang="zh-CN" sz="1100">
                <a:solidFill>
                  <a:schemeClr val="tx1">
                    <a:lumMod val="75000"/>
                    <a:lumOff val="25000"/>
                  </a:schemeClr>
                </a:solidFill>
              </a:rPr>
              <a:t> that has been specifically designed</a:t>
            </a:r>
            <a:r>
              <a:rPr lang="zh-CN" altLang="en-US" sz="1100">
                <a:solidFill>
                  <a:schemeClr val="tx1">
                    <a:lumMod val="75000"/>
                    <a:lumOff val="25000"/>
                  </a:schemeClr>
                </a:solidFill>
              </a:rPr>
              <a:t>.</a:t>
            </a:r>
            <a:endParaRPr lang="zh-CN" altLang="en-US" sz="110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1+#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57"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538135"/>
          </a:solidFill>
          <a:ln>
            <a:noFill/>
          </a:ln>
          <a:effectLst/>
        </p:spPr>
        <p:txBody>
          <a:bodyPr lIns="0" tIns="0" rIns="0" bIns="0" anchor="ctr"/>
          <a:lstStyle/>
          <a:p>
            <a:endParaRPr lang="zh-CN" altLang="en-US" sz="2000">
              <a:latin typeface="+mn-lt"/>
              <a:ea typeface="+mn-ea"/>
              <a:cs typeface="+mn-ea"/>
              <a:sym typeface="+mn-lt"/>
            </a:endParaRPr>
          </a:p>
        </p:txBody>
      </p:sp>
      <p:sp>
        <p:nvSpPr>
          <p:cNvPr id="58"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latin typeface="+mn-lt"/>
              <a:ea typeface="+mn-ea"/>
              <a:cs typeface="+mn-ea"/>
              <a:sym typeface="+mn-lt"/>
            </a:endParaRPr>
          </a:p>
        </p:txBody>
      </p:sp>
      <p:sp>
        <p:nvSpPr>
          <p:cNvPr id="59"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60" name="Group 11"/>
          <p:cNvGrpSpPr/>
          <p:nvPr/>
        </p:nvGrpSpPr>
        <p:grpSpPr bwMode="auto">
          <a:xfrm>
            <a:off x="1535729" y="4662692"/>
            <a:ext cx="571324" cy="571500"/>
            <a:chOff x="0" y="0"/>
            <a:chExt cx="1143001" cy="1143001"/>
          </a:xfrm>
        </p:grpSpPr>
        <p:sp>
          <p:nvSpPr>
            <p:cNvPr id="61"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538135"/>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2"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3" name="Group 14"/>
          <p:cNvGrpSpPr/>
          <p:nvPr/>
        </p:nvGrpSpPr>
        <p:grpSpPr bwMode="auto">
          <a:xfrm>
            <a:off x="3196535" y="4662692"/>
            <a:ext cx="571324" cy="571500"/>
            <a:chOff x="0" y="0"/>
            <a:chExt cx="1143001" cy="1143001"/>
          </a:xfrm>
        </p:grpSpPr>
        <p:sp>
          <p:nvSpPr>
            <p:cNvPr id="64"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5"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6" name="Group 17"/>
          <p:cNvGrpSpPr/>
          <p:nvPr/>
        </p:nvGrpSpPr>
        <p:grpSpPr bwMode="auto">
          <a:xfrm>
            <a:off x="4921616" y="4662692"/>
            <a:ext cx="571324" cy="571500"/>
            <a:chOff x="0" y="0"/>
            <a:chExt cx="1143001" cy="1143001"/>
          </a:xfrm>
        </p:grpSpPr>
        <p:sp>
          <p:nvSpPr>
            <p:cNvPr id="67"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538135"/>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dirty="0">
                <a:latin typeface="+mn-lt"/>
                <a:ea typeface="+mn-ea"/>
                <a:cs typeface="+mn-ea"/>
                <a:sym typeface="+mn-lt"/>
              </a:endParaRPr>
            </a:p>
          </p:txBody>
        </p:sp>
        <p:sp>
          <p:nvSpPr>
            <p:cNvPr id="68"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9" name="Group 20"/>
          <p:cNvGrpSpPr/>
          <p:nvPr/>
        </p:nvGrpSpPr>
        <p:grpSpPr bwMode="auto">
          <a:xfrm>
            <a:off x="6645903" y="4662692"/>
            <a:ext cx="571324" cy="571500"/>
            <a:chOff x="0" y="0"/>
            <a:chExt cx="1143001" cy="1143001"/>
          </a:xfrm>
        </p:grpSpPr>
        <p:sp>
          <p:nvSpPr>
            <p:cNvPr id="70"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1"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2" name="Group 23"/>
          <p:cNvGrpSpPr/>
          <p:nvPr/>
        </p:nvGrpSpPr>
        <p:grpSpPr bwMode="auto">
          <a:xfrm>
            <a:off x="8370189" y="4662692"/>
            <a:ext cx="571324" cy="571500"/>
            <a:chOff x="0" y="0"/>
            <a:chExt cx="1143001" cy="1143001"/>
          </a:xfrm>
        </p:grpSpPr>
        <p:sp>
          <p:nvSpPr>
            <p:cNvPr id="73"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538135"/>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5" name="Group 26"/>
          <p:cNvGrpSpPr/>
          <p:nvPr/>
        </p:nvGrpSpPr>
        <p:grpSpPr bwMode="auto">
          <a:xfrm>
            <a:off x="10095269" y="4662692"/>
            <a:ext cx="571324" cy="571500"/>
            <a:chOff x="0" y="0"/>
            <a:chExt cx="1143001" cy="1143001"/>
          </a:xfrm>
        </p:grpSpPr>
        <p:sp>
          <p:nvSpPr>
            <p:cNvPr id="7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7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7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8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8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8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8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8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85"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endParaRPr lang="en-US" altLang="zh-CN" sz="8800" dirty="0">
              <a:solidFill>
                <a:srgbClr val="FFFFFF"/>
              </a:solidFill>
              <a:latin typeface="+mn-lt"/>
              <a:ea typeface="+mn-ea"/>
              <a:cs typeface="+mn-ea"/>
              <a:sym typeface="+mn-lt"/>
            </a:endParaRPr>
          </a:p>
        </p:txBody>
      </p:sp>
      <p:sp>
        <p:nvSpPr>
          <p:cNvPr id="34"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1+#ppt_w/2"/>
                                          </p:val>
                                        </p:tav>
                                        <p:tav tm="100000">
                                          <p:val>
                                            <p:strVal val="#ppt_x"/>
                                          </p:val>
                                        </p:tav>
                                      </p:tavLst>
                                    </p:anim>
                                    <p:anim calcmode="lin" valueType="num">
                                      <p:cBhvr additive="base">
                                        <p:cTn id="13" dur="500" fill="hold"/>
                                        <p:tgtEl>
                                          <p:spTgt spid="5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1+#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nodePh="1">
                                  <p:stCondLst>
                                    <p:cond delay="0"/>
                                  </p:stCondLst>
                                  <p:endCondLst>
                                    <p:cond evt="begin" delay="0">
                                      <p:tn val="20"/>
                                    </p:cond>
                                  </p:end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500" fill="hold"/>
                                        <p:tgtEl>
                                          <p:spTgt spid="59"/>
                                        </p:tgtEl>
                                        <p:attrNameLst>
                                          <p:attrName>ppt_x</p:attrName>
                                        </p:attrNameLst>
                                      </p:cBhvr>
                                      <p:tavLst>
                                        <p:tav tm="0">
                                          <p:val>
                                            <p:strVal val="1+#ppt_w/2"/>
                                          </p:val>
                                        </p:tav>
                                        <p:tav tm="100000">
                                          <p:val>
                                            <p:strVal val="#ppt_x"/>
                                          </p:val>
                                        </p:tav>
                                      </p:tavLst>
                                    </p:anim>
                                    <p:anim calcmode="lin" valueType="num">
                                      <p:cBhvr additive="base">
                                        <p:cTn id="23" dur="500" fill="hold"/>
                                        <p:tgtEl>
                                          <p:spTgt spid="5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dissolve">
                                      <p:cBhvr>
                                        <p:cTn id="27" dur="500"/>
                                        <p:tgtEl>
                                          <p:spTgt spid="57"/>
                                        </p:tgtEl>
                                      </p:cBhvr>
                                    </p:animEffect>
                                  </p:childTnLst>
                                </p:cTn>
                              </p:par>
                              <p:par>
                                <p:cTn id="28" presetID="41" presetClass="entr" presetSubtype="0" fill="hold" nodeType="withEffect">
                                  <p:stCondLst>
                                    <p:cond delay="200"/>
                                  </p:stCondLst>
                                  <p:iterate type="lt">
                                    <p:tmPct val="10000"/>
                                  </p:iterate>
                                  <p:childTnLst>
                                    <p:set>
                                      <p:cBhvr>
                                        <p:cTn id="29" dur="1" fill="hold">
                                          <p:stCondLst>
                                            <p:cond delay="0"/>
                                          </p:stCondLst>
                                        </p:cTn>
                                        <p:tgtEl>
                                          <p:spTgt spid="84"/>
                                        </p:tgtEl>
                                        <p:attrNameLst>
                                          <p:attrName>style.visibility</p:attrName>
                                        </p:attrNameLst>
                                      </p:cBhvr>
                                      <p:to>
                                        <p:strVal val="visible"/>
                                      </p:to>
                                    </p:set>
                                    <p:anim calcmode="lin" valueType="num">
                                      <p:cBhvr>
                                        <p:cTn id="30" dur="10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31" dur="1000" fill="hold"/>
                                        <p:tgtEl>
                                          <p:spTgt spid="84"/>
                                        </p:tgtEl>
                                        <p:attrNameLst>
                                          <p:attrName>ppt_y</p:attrName>
                                        </p:attrNameLst>
                                      </p:cBhvr>
                                      <p:tavLst>
                                        <p:tav tm="0">
                                          <p:val>
                                            <p:strVal val="#ppt_y"/>
                                          </p:val>
                                        </p:tav>
                                        <p:tav tm="100000">
                                          <p:val>
                                            <p:strVal val="#ppt_y"/>
                                          </p:val>
                                        </p:tav>
                                      </p:tavLst>
                                    </p:anim>
                                    <p:anim calcmode="lin" valueType="num">
                                      <p:cBhvr>
                                        <p:cTn id="32" dur="10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33" dur="10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1000" tmFilter="0,0; .5, 1; 1, 1"/>
                                        <p:tgtEl>
                                          <p:spTgt spid="84"/>
                                        </p:tgtEl>
                                      </p:cBhvr>
                                    </p:animEffect>
                                  </p:childTnLst>
                                </p:cTn>
                              </p:par>
                              <p:par>
                                <p:cTn id="35" presetID="41" presetClass="entr" presetSubtype="0" fill="hold" nodeType="withEffect">
                                  <p:stCondLst>
                                    <p:cond delay="200"/>
                                  </p:stCondLst>
                                  <p:iterate type="lt">
                                    <p:tmPct val="10000"/>
                                  </p:iterate>
                                  <p:childTnLst>
                                    <p:set>
                                      <p:cBhvr>
                                        <p:cTn id="36" dur="1" fill="hold">
                                          <p:stCondLst>
                                            <p:cond delay="0"/>
                                          </p:stCondLst>
                                        </p:cTn>
                                        <p:tgtEl>
                                          <p:spTgt spid="85"/>
                                        </p:tgtEl>
                                        <p:attrNameLst>
                                          <p:attrName>style.visibility</p:attrName>
                                        </p:attrNameLst>
                                      </p:cBhvr>
                                      <p:to>
                                        <p:strVal val="visible"/>
                                      </p:to>
                                    </p:set>
                                    <p:anim calcmode="lin" valueType="num">
                                      <p:cBhvr>
                                        <p:cTn id="37" dur="1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85"/>
                                        </p:tgtEl>
                                        <p:attrNameLst>
                                          <p:attrName>ppt_y</p:attrName>
                                        </p:attrNameLst>
                                      </p:cBhvr>
                                      <p:tavLst>
                                        <p:tav tm="0">
                                          <p:val>
                                            <p:strVal val="#ppt_y"/>
                                          </p:val>
                                        </p:tav>
                                        <p:tav tm="100000">
                                          <p:val>
                                            <p:strVal val="#ppt_y"/>
                                          </p:val>
                                        </p:tav>
                                      </p:tavLst>
                                    </p:anim>
                                    <p:anim calcmode="lin" valueType="num">
                                      <p:cBhvr>
                                        <p:cTn id="39" dur="1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85"/>
                                        </p:tgtEl>
                                      </p:cBhvr>
                                    </p:animEffect>
                                  </p:childTnLst>
                                </p:cTn>
                              </p:par>
                            </p:childTnLst>
                          </p:cTn>
                        </p:par>
                        <p:par>
                          <p:cTn id="42" fill="hold">
                            <p:stCondLst>
                              <p:cond delay="3200"/>
                            </p:stCondLst>
                            <p:childTnLst>
                              <p:par>
                                <p:cTn id="43" presetID="42" presetClass="entr" presetSubtype="0" fill="hold" nodeType="after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1000"/>
                                        <p:tgtEl>
                                          <p:spTgt spid="60"/>
                                        </p:tgtEl>
                                      </p:cBhvr>
                                    </p:animEffect>
                                    <p:anim calcmode="lin" valueType="num">
                                      <p:cBhvr>
                                        <p:cTn id="46" dur="1000" fill="hold"/>
                                        <p:tgtEl>
                                          <p:spTgt spid="60"/>
                                        </p:tgtEl>
                                        <p:attrNameLst>
                                          <p:attrName>ppt_x</p:attrName>
                                        </p:attrNameLst>
                                      </p:cBhvr>
                                      <p:tavLst>
                                        <p:tav tm="0">
                                          <p:val>
                                            <p:strVal val="#ppt_x"/>
                                          </p:val>
                                        </p:tav>
                                        <p:tav tm="100000">
                                          <p:val>
                                            <p:strVal val="#ppt_x"/>
                                          </p:val>
                                        </p:tav>
                                      </p:tavLst>
                                    </p:anim>
                                    <p:anim calcmode="lin" valueType="num">
                                      <p:cBhvr>
                                        <p:cTn id="47" dur="1000" fill="hold"/>
                                        <p:tgtEl>
                                          <p:spTgt spid="6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1000"/>
                                        <p:tgtEl>
                                          <p:spTgt spid="63"/>
                                        </p:tgtEl>
                                      </p:cBhvr>
                                    </p:animEffect>
                                    <p:anim calcmode="lin" valueType="num">
                                      <p:cBhvr>
                                        <p:cTn id="51" dur="1000" fill="hold"/>
                                        <p:tgtEl>
                                          <p:spTgt spid="63"/>
                                        </p:tgtEl>
                                        <p:attrNameLst>
                                          <p:attrName>ppt_x</p:attrName>
                                        </p:attrNameLst>
                                      </p:cBhvr>
                                      <p:tavLst>
                                        <p:tav tm="0">
                                          <p:val>
                                            <p:strVal val="#ppt_x"/>
                                          </p:val>
                                        </p:tav>
                                        <p:tav tm="100000">
                                          <p:val>
                                            <p:strVal val="#ppt_x"/>
                                          </p:val>
                                        </p:tav>
                                      </p:tavLst>
                                    </p:anim>
                                    <p:anim calcmode="lin" valueType="num">
                                      <p:cBhvr>
                                        <p:cTn id="52" dur="1000" fill="hold"/>
                                        <p:tgtEl>
                                          <p:spTgt spid="63"/>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fade">
                                      <p:cBhvr>
                                        <p:cTn id="55" dur="1000"/>
                                        <p:tgtEl>
                                          <p:spTgt spid="66"/>
                                        </p:tgtEl>
                                      </p:cBhvr>
                                    </p:animEffect>
                                    <p:anim calcmode="lin" valueType="num">
                                      <p:cBhvr>
                                        <p:cTn id="56" dur="1000" fill="hold"/>
                                        <p:tgtEl>
                                          <p:spTgt spid="66"/>
                                        </p:tgtEl>
                                        <p:attrNameLst>
                                          <p:attrName>ppt_x</p:attrName>
                                        </p:attrNameLst>
                                      </p:cBhvr>
                                      <p:tavLst>
                                        <p:tav tm="0">
                                          <p:val>
                                            <p:strVal val="#ppt_x"/>
                                          </p:val>
                                        </p:tav>
                                        <p:tav tm="100000">
                                          <p:val>
                                            <p:strVal val="#ppt_x"/>
                                          </p:val>
                                        </p:tav>
                                      </p:tavLst>
                                    </p:anim>
                                    <p:anim calcmode="lin" valueType="num">
                                      <p:cBhvr>
                                        <p:cTn id="57" dur="1000" fill="hold"/>
                                        <p:tgtEl>
                                          <p:spTgt spid="6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fade">
                                      <p:cBhvr>
                                        <p:cTn id="60" dur="1000"/>
                                        <p:tgtEl>
                                          <p:spTgt spid="69"/>
                                        </p:tgtEl>
                                      </p:cBhvr>
                                    </p:animEffect>
                                    <p:anim calcmode="lin" valueType="num">
                                      <p:cBhvr>
                                        <p:cTn id="61" dur="1000" fill="hold"/>
                                        <p:tgtEl>
                                          <p:spTgt spid="69"/>
                                        </p:tgtEl>
                                        <p:attrNameLst>
                                          <p:attrName>ppt_x</p:attrName>
                                        </p:attrNameLst>
                                      </p:cBhvr>
                                      <p:tavLst>
                                        <p:tav tm="0">
                                          <p:val>
                                            <p:strVal val="#ppt_x"/>
                                          </p:val>
                                        </p:tav>
                                        <p:tav tm="100000">
                                          <p:val>
                                            <p:strVal val="#ppt_x"/>
                                          </p:val>
                                        </p:tav>
                                      </p:tavLst>
                                    </p:anim>
                                    <p:anim calcmode="lin" valueType="num">
                                      <p:cBhvr>
                                        <p:cTn id="62" dur="1000" fill="hold"/>
                                        <p:tgtEl>
                                          <p:spTgt spid="6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anim calcmode="lin" valueType="num">
                                      <p:cBhvr>
                                        <p:cTn id="66" dur="1000" fill="hold"/>
                                        <p:tgtEl>
                                          <p:spTgt spid="72"/>
                                        </p:tgtEl>
                                        <p:attrNameLst>
                                          <p:attrName>ppt_x</p:attrName>
                                        </p:attrNameLst>
                                      </p:cBhvr>
                                      <p:tavLst>
                                        <p:tav tm="0">
                                          <p:val>
                                            <p:strVal val="#ppt_x"/>
                                          </p:val>
                                        </p:tav>
                                        <p:tav tm="100000">
                                          <p:val>
                                            <p:strVal val="#ppt_x"/>
                                          </p:val>
                                        </p:tav>
                                      </p:tavLst>
                                    </p:anim>
                                    <p:anim calcmode="lin" valueType="num">
                                      <p:cBhvr>
                                        <p:cTn id="67" dur="1000" fill="hold"/>
                                        <p:tgtEl>
                                          <p:spTgt spid="7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fade">
                                      <p:cBhvr>
                                        <p:cTn id="70" dur="1000"/>
                                        <p:tgtEl>
                                          <p:spTgt spid="75"/>
                                        </p:tgtEl>
                                      </p:cBhvr>
                                    </p:animEffect>
                                    <p:anim calcmode="lin" valueType="num">
                                      <p:cBhvr>
                                        <p:cTn id="71" dur="1000" fill="hold"/>
                                        <p:tgtEl>
                                          <p:spTgt spid="75"/>
                                        </p:tgtEl>
                                        <p:attrNameLst>
                                          <p:attrName>ppt_x</p:attrName>
                                        </p:attrNameLst>
                                      </p:cBhvr>
                                      <p:tavLst>
                                        <p:tav tm="0">
                                          <p:val>
                                            <p:strVal val="#ppt_x"/>
                                          </p:val>
                                        </p:tav>
                                        <p:tav tm="100000">
                                          <p:val>
                                            <p:strVal val="#ppt_x"/>
                                          </p:val>
                                        </p:tav>
                                      </p:tavLst>
                                    </p:anim>
                                    <p:anim calcmode="lin" valueType="num">
                                      <p:cBhvr>
                                        <p:cTn id="72" dur="1000" fill="hold"/>
                                        <p:tgtEl>
                                          <p:spTgt spid="7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1000"/>
                                        <p:tgtEl>
                                          <p:spTgt spid="78"/>
                                        </p:tgtEl>
                                      </p:cBhvr>
                                    </p:animEffect>
                                    <p:anim calcmode="lin" valueType="num">
                                      <p:cBhvr>
                                        <p:cTn id="76" dur="1000" fill="hold"/>
                                        <p:tgtEl>
                                          <p:spTgt spid="78"/>
                                        </p:tgtEl>
                                        <p:attrNameLst>
                                          <p:attrName>ppt_x</p:attrName>
                                        </p:attrNameLst>
                                      </p:cBhvr>
                                      <p:tavLst>
                                        <p:tav tm="0">
                                          <p:val>
                                            <p:strVal val="#ppt_x"/>
                                          </p:val>
                                        </p:tav>
                                        <p:tav tm="100000">
                                          <p:val>
                                            <p:strVal val="#ppt_x"/>
                                          </p:val>
                                        </p:tav>
                                      </p:tavLst>
                                    </p:anim>
                                    <p:anim calcmode="lin" valueType="num">
                                      <p:cBhvr>
                                        <p:cTn id="77" dur="1000" fill="hold"/>
                                        <p:tgtEl>
                                          <p:spTgt spid="7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1000"/>
                                        <p:tgtEl>
                                          <p:spTgt spid="79"/>
                                        </p:tgtEl>
                                      </p:cBhvr>
                                    </p:animEffect>
                                    <p:anim calcmode="lin" valueType="num">
                                      <p:cBhvr>
                                        <p:cTn id="81" dur="1000" fill="hold"/>
                                        <p:tgtEl>
                                          <p:spTgt spid="79"/>
                                        </p:tgtEl>
                                        <p:attrNameLst>
                                          <p:attrName>ppt_x</p:attrName>
                                        </p:attrNameLst>
                                      </p:cBhvr>
                                      <p:tavLst>
                                        <p:tav tm="0">
                                          <p:val>
                                            <p:strVal val="#ppt_x"/>
                                          </p:val>
                                        </p:tav>
                                        <p:tav tm="100000">
                                          <p:val>
                                            <p:strVal val="#ppt_x"/>
                                          </p:val>
                                        </p:tav>
                                      </p:tavLst>
                                    </p:anim>
                                    <p:anim calcmode="lin" valueType="num">
                                      <p:cBhvr>
                                        <p:cTn id="82" dur="1000" fill="hold"/>
                                        <p:tgtEl>
                                          <p:spTgt spid="7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1000"/>
                                        <p:tgtEl>
                                          <p:spTgt spid="80"/>
                                        </p:tgtEl>
                                      </p:cBhvr>
                                    </p:animEffect>
                                    <p:anim calcmode="lin" valueType="num">
                                      <p:cBhvr>
                                        <p:cTn id="86" dur="1000" fill="hold"/>
                                        <p:tgtEl>
                                          <p:spTgt spid="80"/>
                                        </p:tgtEl>
                                        <p:attrNameLst>
                                          <p:attrName>ppt_x</p:attrName>
                                        </p:attrNameLst>
                                      </p:cBhvr>
                                      <p:tavLst>
                                        <p:tav tm="0">
                                          <p:val>
                                            <p:strVal val="#ppt_x"/>
                                          </p:val>
                                        </p:tav>
                                        <p:tav tm="100000">
                                          <p:val>
                                            <p:strVal val="#ppt_x"/>
                                          </p:val>
                                        </p:tav>
                                      </p:tavLst>
                                    </p:anim>
                                    <p:anim calcmode="lin" valueType="num">
                                      <p:cBhvr>
                                        <p:cTn id="87" dur="1000" fill="hold"/>
                                        <p:tgtEl>
                                          <p:spTgt spid="8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fade">
                                      <p:cBhvr>
                                        <p:cTn id="90" dur="1000"/>
                                        <p:tgtEl>
                                          <p:spTgt spid="81"/>
                                        </p:tgtEl>
                                      </p:cBhvr>
                                    </p:animEffect>
                                    <p:anim calcmode="lin" valueType="num">
                                      <p:cBhvr>
                                        <p:cTn id="91" dur="1000" fill="hold"/>
                                        <p:tgtEl>
                                          <p:spTgt spid="81"/>
                                        </p:tgtEl>
                                        <p:attrNameLst>
                                          <p:attrName>ppt_x</p:attrName>
                                        </p:attrNameLst>
                                      </p:cBhvr>
                                      <p:tavLst>
                                        <p:tav tm="0">
                                          <p:val>
                                            <p:strVal val="#ppt_x"/>
                                          </p:val>
                                        </p:tav>
                                        <p:tav tm="100000">
                                          <p:val>
                                            <p:strVal val="#ppt_x"/>
                                          </p:val>
                                        </p:tav>
                                      </p:tavLst>
                                    </p:anim>
                                    <p:anim calcmode="lin" valueType="num">
                                      <p:cBhvr>
                                        <p:cTn id="92" dur="1000" fill="hold"/>
                                        <p:tgtEl>
                                          <p:spTgt spid="8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1000"/>
                                        <p:tgtEl>
                                          <p:spTgt spid="82"/>
                                        </p:tgtEl>
                                      </p:cBhvr>
                                    </p:animEffect>
                                    <p:anim calcmode="lin" valueType="num">
                                      <p:cBhvr>
                                        <p:cTn id="96" dur="1000" fill="hold"/>
                                        <p:tgtEl>
                                          <p:spTgt spid="82"/>
                                        </p:tgtEl>
                                        <p:attrNameLst>
                                          <p:attrName>ppt_x</p:attrName>
                                        </p:attrNameLst>
                                      </p:cBhvr>
                                      <p:tavLst>
                                        <p:tav tm="0">
                                          <p:val>
                                            <p:strVal val="#ppt_x"/>
                                          </p:val>
                                        </p:tav>
                                        <p:tav tm="100000">
                                          <p:val>
                                            <p:strVal val="#ppt_x"/>
                                          </p:val>
                                        </p:tav>
                                      </p:tavLst>
                                    </p:anim>
                                    <p:anim calcmode="lin" valueType="num">
                                      <p:cBhvr>
                                        <p:cTn id="97" dur="1000" fill="hold"/>
                                        <p:tgtEl>
                                          <p:spTgt spid="8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83"/>
                                        </p:tgtEl>
                                        <p:attrNameLst>
                                          <p:attrName>style.visibility</p:attrName>
                                        </p:attrNameLst>
                                      </p:cBhvr>
                                      <p:to>
                                        <p:strVal val="visible"/>
                                      </p:to>
                                    </p:set>
                                    <p:animEffect transition="in" filter="fade">
                                      <p:cBhvr>
                                        <p:cTn id="100" dur="1000"/>
                                        <p:tgtEl>
                                          <p:spTgt spid="83"/>
                                        </p:tgtEl>
                                      </p:cBhvr>
                                    </p:animEffect>
                                    <p:anim calcmode="lin" valueType="num">
                                      <p:cBhvr>
                                        <p:cTn id="101" dur="1000" fill="hold"/>
                                        <p:tgtEl>
                                          <p:spTgt spid="83"/>
                                        </p:tgtEl>
                                        <p:attrNameLst>
                                          <p:attrName>ppt_x</p:attrName>
                                        </p:attrNameLst>
                                      </p:cBhvr>
                                      <p:tavLst>
                                        <p:tav tm="0">
                                          <p:val>
                                            <p:strVal val="#ppt_x"/>
                                          </p:val>
                                        </p:tav>
                                        <p:tav tm="100000">
                                          <p:val>
                                            <p:strVal val="#ppt_x"/>
                                          </p:val>
                                        </p:tav>
                                      </p:tavLst>
                                    </p:anim>
                                    <p:anim calcmode="lin" valueType="num">
                                      <p:cBhvr>
                                        <p:cTn id="102"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utoUpdateAnimBg="0"/>
      <p:bldP spid="59" grpId="0" autoUpdateAnimBg="0"/>
      <p:bldP spid="78" grpId="0"/>
      <p:bldP spid="79" grpId="0"/>
      <p:bldP spid="80" grpId="0"/>
      <p:bldP spid="81" grpId="0"/>
      <p:bldP spid="82" grpId="0"/>
      <p:bldP spid="8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图片 76"/>
          <p:cNvPicPr>
            <a:picLocks noChangeAspect="1"/>
          </p:cNvPicPr>
          <p:nvPr/>
        </p:nvPicPr>
        <p:blipFill>
          <a:blip r:embed="rId1"/>
          <a:stretch>
            <a:fillRect/>
          </a:stretch>
        </p:blipFill>
        <p:spPr>
          <a:xfrm>
            <a:off x="-3176" y="0"/>
            <a:ext cx="12195175" cy="6858000"/>
          </a:xfrm>
          <a:prstGeom prst="rect">
            <a:avLst/>
          </a:prstGeom>
        </p:spPr>
      </p:pic>
      <p:pic>
        <p:nvPicPr>
          <p:cNvPr id="14" name="图片 13"/>
          <p:cNvPicPr>
            <a:picLocks noChangeAspect="1"/>
          </p:cNvPicPr>
          <p:nvPr/>
        </p:nvPicPr>
        <p:blipFill>
          <a:blip r:embed="rId2"/>
          <a:stretch>
            <a:fillRect/>
          </a:stretch>
        </p:blipFill>
        <p:spPr>
          <a:xfrm>
            <a:off x="2807368" y="134722"/>
            <a:ext cx="6577264" cy="6588556"/>
          </a:xfrm>
          <a:prstGeom prst="rect">
            <a:avLst/>
          </a:prstGeom>
        </p:spPr>
      </p:pic>
      <p:pic>
        <p:nvPicPr>
          <p:cNvPr id="17" name="图片 16"/>
          <p:cNvPicPr>
            <a:picLocks noChangeAspect="1"/>
          </p:cNvPicPr>
          <p:nvPr/>
        </p:nvPicPr>
        <p:blipFill>
          <a:blip r:embed="rId3"/>
          <a:stretch>
            <a:fillRect/>
          </a:stretch>
        </p:blipFill>
        <p:spPr>
          <a:xfrm>
            <a:off x="3574672" y="902368"/>
            <a:ext cx="5042656" cy="5053264"/>
          </a:xfrm>
          <a:prstGeom prst="rect">
            <a:avLst/>
          </a:prstGeom>
        </p:spPr>
      </p:pic>
      <p:grpSp>
        <p:nvGrpSpPr>
          <p:cNvPr id="20" name="Group 4"/>
          <p:cNvGrpSpPr>
            <a:grpSpLocks noChangeAspect="1"/>
          </p:cNvGrpSpPr>
          <p:nvPr/>
        </p:nvGrpSpPr>
        <p:grpSpPr bwMode="auto">
          <a:xfrm>
            <a:off x="-3175" y="-1738313"/>
            <a:ext cx="12192000" cy="10050463"/>
            <a:chOff x="-2" y="-1095"/>
            <a:chExt cx="7680" cy="6331"/>
          </a:xfrm>
          <a:solidFill>
            <a:schemeClr val="bg1">
              <a:alpha val="5000"/>
            </a:schemeClr>
          </a:solidFill>
        </p:grpSpPr>
        <p:sp>
          <p:nvSpPr>
            <p:cNvPr id="24" name="Freeform 7"/>
            <p:cNvSpPr/>
            <p:nvPr/>
          </p:nvSpPr>
          <p:spPr bwMode="auto">
            <a:xfrm>
              <a:off x="1430" y="-708"/>
              <a:ext cx="530" cy="531"/>
            </a:xfrm>
            <a:custGeom>
              <a:avLst/>
              <a:gdLst>
                <a:gd name="T0" fmla="*/ 385 w 530"/>
                <a:gd name="T1" fmla="*/ 0 h 531"/>
                <a:gd name="T2" fmla="*/ 145 w 530"/>
                <a:gd name="T3" fmla="*/ 0 h 531"/>
                <a:gd name="T4" fmla="*/ 145 w 530"/>
                <a:gd name="T5" fmla="*/ 146 h 531"/>
                <a:gd name="T6" fmla="*/ 0 w 530"/>
                <a:gd name="T7" fmla="*/ 146 h 531"/>
                <a:gd name="T8" fmla="*/ 0 w 530"/>
                <a:gd name="T9" fmla="*/ 385 h 531"/>
                <a:gd name="T10" fmla="*/ 145 w 530"/>
                <a:gd name="T11" fmla="*/ 385 h 531"/>
                <a:gd name="T12" fmla="*/ 145 w 530"/>
                <a:gd name="T13" fmla="*/ 531 h 531"/>
                <a:gd name="T14" fmla="*/ 385 w 530"/>
                <a:gd name="T15" fmla="*/ 531 h 531"/>
                <a:gd name="T16" fmla="*/ 385 w 530"/>
                <a:gd name="T17" fmla="*/ 385 h 531"/>
                <a:gd name="T18" fmla="*/ 530 w 530"/>
                <a:gd name="T19" fmla="*/ 385 h 531"/>
                <a:gd name="T20" fmla="*/ 530 w 530"/>
                <a:gd name="T21" fmla="*/ 146 h 531"/>
                <a:gd name="T22" fmla="*/ 385 w 530"/>
                <a:gd name="T23" fmla="*/ 146 h 531"/>
                <a:gd name="T24" fmla="*/ 385 w 530"/>
                <a:gd name="T25"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1">
                  <a:moveTo>
                    <a:pt x="385" y="0"/>
                  </a:moveTo>
                  <a:lnTo>
                    <a:pt x="145" y="0"/>
                  </a:lnTo>
                  <a:lnTo>
                    <a:pt x="145" y="146"/>
                  </a:lnTo>
                  <a:lnTo>
                    <a:pt x="0" y="146"/>
                  </a:lnTo>
                  <a:lnTo>
                    <a:pt x="0" y="385"/>
                  </a:lnTo>
                  <a:lnTo>
                    <a:pt x="145" y="385"/>
                  </a:lnTo>
                  <a:lnTo>
                    <a:pt x="145" y="531"/>
                  </a:lnTo>
                  <a:lnTo>
                    <a:pt x="385" y="531"/>
                  </a:lnTo>
                  <a:lnTo>
                    <a:pt x="385" y="385"/>
                  </a:lnTo>
                  <a:lnTo>
                    <a:pt x="530" y="385"/>
                  </a:lnTo>
                  <a:lnTo>
                    <a:pt x="530" y="146"/>
                  </a:lnTo>
                  <a:lnTo>
                    <a:pt x="385" y="146"/>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
            <p:cNvSpPr/>
            <p:nvPr/>
          </p:nvSpPr>
          <p:spPr bwMode="auto">
            <a:xfrm>
              <a:off x="1430" y="-708"/>
              <a:ext cx="530" cy="531"/>
            </a:xfrm>
            <a:custGeom>
              <a:avLst/>
              <a:gdLst>
                <a:gd name="T0" fmla="*/ 385 w 530"/>
                <a:gd name="T1" fmla="*/ 0 h 531"/>
                <a:gd name="T2" fmla="*/ 145 w 530"/>
                <a:gd name="T3" fmla="*/ 0 h 531"/>
                <a:gd name="T4" fmla="*/ 145 w 530"/>
                <a:gd name="T5" fmla="*/ 146 h 531"/>
                <a:gd name="T6" fmla="*/ 0 w 530"/>
                <a:gd name="T7" fmla="*/ 146 h 531"/>
                <a:gd name="T8" fmla="*/ 0 w 530"/>
                <a:gd name="T9" fmla="*/ 385 h 531"/>
                <a:gd name="T10" fmla="*/ 145 w 530"/>
                <a:gd name="T11" fmla="*/ 385 h 531"/>
                <a:gd name="T12" fmla="*/ 145 w 530"/>
                <a:gd name="T13" fmla="*/ 531 h 531"/>
                <a:gd name="T14" fmla="*/ 385 w 530"/>
                <a:gd name="T15" fmla="*/ 531 h 531"/>
                <a:gd name="T16" fmla="*/ 385 w 530"/>
                <a:gd name="T17" fmla="*/ 385 h 531"/>
                <a:gd name="T18" fmla="*/ 530 w 530"/>
                <a:gd name="T19" fmla="*/ 385 h 531"/>
                <a:gd name="T20" fmla="*/ 530 w 530"/>
                <a:gd name="T21" fmla="*/ 146 h 531"/>
                <a:gd name="T22" fmla="*/ 385 w 530"/>
                <a:gd name="T23" fmla="*/ 146 h 531"/>
                <a:gd name="T24" fmla="*/ 385 w 530"/>
                <a:gd name="T25"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1">
                  <a:moveTo>
                    <a:pt x="385" y="0"/>
                  </a:moveTo>
                  <a:lnTo>
                    <a:pt x="145" y="0"/>
                  </a:lnTo>
                  <a:lnTo>
                    <a:pt x="145" y="146"/>
                  </a:lnTo>
                  <a:lnTo>
                    <a:pt x="0" y="146"/>
                  </a:lnTo>
                  <a:lnTo>
                    <a:pt x="0" y="385"/>
                  </a:lnTo>
                  <a:lnTo>
                    <a:pt x="145" y="385"/>
                  </a:lnTo>
                  <a:lnTo>
                    <a:pt x="145" y="531"/>
                  </a:lnTo>
                  <a:lnTo>
                    <a:pt x="385" y="531"/>
                  </a:lnTo>
                  <a:lnTo>
                    <a:pt x="385" y="385"/>
                  </a:lnTo>
                  <a:lnTo>
                    <a:pt x="530" y="385"/>
                  </a:lnTo>
                  <a:lnTo>
                    <a:pt x="530" y="146"/>
                  </a:lnTo>
                  <a:lnTo>
                    <a:pt x="385" y="146"/>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
            <p:cNvSpPr/>
            <p:nvPr/>
          </p:nvSpPr>
          <p:spPr bwMode="auto">
            <a:xfrm>
              <a:off x="2241" y="-470"/>
              <a:ext cx="871" cy="871"/>
            </a:xfrm>
            <a:custGeom>
              <a:avLst/>
              <a:gdLst>
                <a:gd name="T0" fmla="*/ 633 w 871"/>
                <a:gd name="T1" fmla="*/ 0 h 871"/>
                <a:gd name="T2" fmla="*/ 239 w 871"/>
                <a:gd name="T3" fmla="*/ 0 h 871"/>
                <a:gd name="T4" fmla="*/ 239 w 871"/>
                <a:gd name="T5" fmla="*/ 238 h 871"/>
                <a:gd name="T6" fmla="*/ 0 w 871"/>
                <a:gd name="T7" fmla="*/ 238 h 871"/>
                <a:gd name="T8" fmla="*/ 0 w 871"/>
                <a:gd name="T9" fmla="*/ 632 h 871"/>
                <a:gd name="T10" fmla="*/ 239 w 871"/>
                <a:gd name="T11" fmla="*/ 632 h 871"/>
                <a:gd name="T12" fmla="*/ 239 w 871"/>
                <a:gd name="T13" fmla="*/ 871 h 871"/>
                <a:gd name="T14" fmla="*/ 633 w 871"/>
                <a:gd name="T15" fmla="*/ 871 h 871"/>
                <a:gd name="T16" fmla="*/ 633 w 871"/>
                <a:gd name="T17" fmla="*/ 632 h 871"/>
                <a:gd name="T18" fmla="*/ 871 w 871"/>
                <a:gd name="T19" fmla="*/ 632 h 871"/>
                <a:gd name="T20" fmla="*/ 871 w 871"/>
                <a:gd name="T21" fmla="*/ 238 h 871"/>
                <a:gd name="T22" fmla="*/ 633 w 871"/>
                <a:gd name="T23" fmla="*/ 238 h 871"/>
                <a:gd name="T24" fmla="*/ 633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3" y="0"/>
                  </a:moveTo>
                  <a:lnTo>
                    <a:pt x="239" y="0"/>
                  </a:lnTo>
                  <a:lnTo>
                    <a:pt x="239" y="238"/>
                  </a:lnTo>
                  <a:lnTo>
                    <a:pt x="0" y="238"/>
                  </a:lnTo>
                  <a:lnTo>
                    <a:pt x="0" y="632"/>
                  </a:lnTo>
                  <a:lnTo>
                    <a:pt x="239" y="632"/>
                  </a:lnTo>
                  <a:lnTo>
                    <a:pt x="239" y="871"/>
                  </a:lnTo>
                  <a:lnTo>
                    <a:pt x="633" y="871"/>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4"/>
            <p:cNvSpPr/>
            <p:nvPr/>
          </p:nvSpPr>
          <p:spPr bwMode="auto">
            <a:xfrm>
              <a:off x="2241" y="-470"/>
              <a:ext cx="871" cy="871"/>
            </a:xfrm>
            <a:custGeom>
              <a:avLst/>
              <a:gdLst>
                <a:gd name="T0" fmla="*/ 633 w 871"/>
                <a:gd name="T1" fmla="*/ 0 h 871"/>
                <a:gd name="T2" fmla="*/ 239 w 871"/>
                <a:gd name="T3" fmla="*/ 0 h 871"/>
                <a:gd name="T4" fmla="*/ 239 w 871"/>
                <a:gd name="T5" fmla="*/ 238 h 871"/>
                <a:gd name="T6" fmla="*/ 0 w 871"/>
                <a:gd name="T7" fmla="*/ 238 h 871"/>
                <a:gd name="T8" fmla="*/ 0 w 871"/>
                <a:gd name="T9" fmla="*/ 632 h 871"/>
                <a:gd name="T10" fmla="*/ 239 w 871"/>
                <a:gd name="T11" fmla="*/ 632 h 871"/>
                <a:gd name="T12" fmla="*/ 239 w 871"/>
                <a:gd name="T13" fmla="*/ 871 h 871"/>
                <a:gd name="T14" fmla="*/ 633 w 871"/>
                <a:gd name="T15" fmla="*/ 871 h 871"/>
                <a:gd name="T16" fmla="*/ 633 w 871"/>
                <a:gd name="T17" fmla="*/ 632 h 871"/>
                <a:gd name="T18" fmla="*/ 871 w 871"/>
                <a:gd name="T19" fmla="*/ 632 h 871"/>
                <a:gd name="T20" fmla="*/ 871 w 871"/>
                <a:gd name="T21" fmla="*/ 238 h 871"/>
                <a:gd name="T22" fmla="*/ 633 w 871"/>
                <a:gd name="T23" fmla="*/ 238 h 871"/>
                <a:gd name="T24" fmla="*/ 633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3" y="0"/>
                  </a:moveTo>
                  <a:lnTo>
                    <a:pt x="239" y="0"/>
                  </a:lnTo>
                  <a:lnTo>
                    <a:pt x="239" y="238"/>
                  </a:lnTo>
                  <a:lnTo>
                    <a:pt x="0" y="238"/>
                  </a:lnTo>
                  <a:lnTo>
                    <a:pt x="0" y="632"/>
                  </a:lnTo>
                  <a:lnTo>
                    <a:pt x="239" y="632"/>
                  </a:lnTo>
                  <a:lnTo>
                    <a:pt x="239" y="871"/>
                  </a:lnTo>
                  <a:lnTo>
                    <a:pt x="633" y="871"/>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5"/>
            <p:cNvSpPr/>
            <p:nvPr/>
          </p:nvSpPr>
          <p:spPr bwMode="auto">
            <a:xfrm>
              <a:off x="1361" y="133"/>
              <a:ext cx="669" cy="669"/>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6"/>
            <p:cNvSpPr/>
            <p:nvPr/>
          </p:nvSpPr>
          <p:spPr bwMode="auto">
            <a:xfrm>
              <a:off x="1361" y="133"/>
              <a:ext cx="669" cy="669"/>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a:off x="-2" y="691"/>
              <a:ext cx="1590" cy="1590"/>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8"/>
            <p:cNvSpPr/>
            <p:nvPr/>
          </p:nvSpPr>
          <p:spPr bwMode="auto">
            <a:xfrm>
              <a:off x="-2" y="691"/>
              <a:ext cx="1590" cy="1590"/>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solidFill>
              <a:schemeClr val="bg1">
                <a:alpha val="19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9"/>
            <p:cNvSpPr/>
            <p:nvPr/>
          </p:nvSpPr>
          <p:spPr bwMode="auto">
            <a:xfrm>
              <a:off x="1102" y="2318"/>
              <a:ext cx="1188" cy="1189"/>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0"/>
            <p:cNvSpPr/>
            <p:nvPr/>
          </p:nvSpPr>
          <p:spPr bwMode="auto">
            <a:xfrm>
              <a:off x="1102" y="2318"/>
              <a:ext cx="1188" cy="1189"/>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1"/>
            <p:cNvSpPr/>
            <p:nvPr/>
          </p:nvSpPr>
          <p:spPr bwMode="auto">
            <a:xfrm>
              <a:off x="697" y="356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
            <p:cNvSpPr/>
            <p:nvPr/>
          </p:nvSpPr>
          <p:spPr bwMode="auto">
            <a:xfrm>
              <a:off x="697" y="356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3"/>
            <p:cNvSpPr/>
            <p:nvPr/>
          </p:nvSpPr>
          <p:spPr bwMode="auto">
            <a:xfrm>
              <a:off x="1618" y="3940"/>
              <a:ext cx="868" cy="868"/>
            </a:xfrm>
            <a:custGeom>
              <a:avLst/>
              <a:gdLst>
                <a:gd name="T0" fmla="*/ 630 w 868"/>
                <a:gd name="T1" fmla="*/ 0 h 868"/>
                <a:gd name="T2" fmla="*/ 238 w 868"/>
                <a:gd name="T3" fmla="*/ 0 h 868"/>
                <a:gd name="T4" fmla="*/ 238 w 868"/>
                <a:gd name="T5" fmla="*/ 238 h 868"/>
                <a:gd name="T6" fmla="*/ 0 w 868"/>
                <a:gd name="T7" fmla="*/ 238 h 868"/>
                <a:gd name="T8" fmla="*/ 0 w 868"/>
                <a:gd name="T9" fmla="*/ 630 h 868"/>
                <a:gd name="T10" fmla="*/ 238 w 868"/>
                <a:gd name="T11" fmla="*/ 630 h 868"/>
                <a:gd name="T12" fmla="*/ 238 w 868"/>
                <a:gd name="T13" fmla="*/ 868 h 868"/>
                <a:gd name="T14" fmla="*/ 630 w 868"/>
                <a:gd name="T15" fmla="*/ 868 h 868"/>
                <a:gd name="T16" fmla="*/ 630 w 868"/>
                <a:gd name="T17" fmla="*/ 630 h 868"/>
                <a:gd name="T18" fmla="*/ 868 w 868"/>
                <a:gd name="T19" fmla="*/ 630 h 868"/>
                <a:gd name="T20" fmla="*/ 868 w 868"/>
                <a:gd name="T21" fmla="*/ 238 h 868"/>
                <a:gd name="T22" fmla="*/ 630 w 868"/>
                <a:gd name="T23" fmla="*/ 238 h 868"/>
                <a:gd name="T24" fmla="*/ 630 w 868"/>
                <a:gd name="T25"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8" h="868">
                  <a:moveTo>
                    <a:pt x="630" y="0"/>
                  </a:moveTo>
                  <a:lnTo>
                    <a:pt x="238" y="0"/>
                  </a:lnTo>
                  <a:lnTo>
                    <a:pt x="238" y="238"/>
                  </a:lnTo>
                  <a:lnTo>
                    <a:pt x="0" y="238"/>
                  </a:lnTo>
                  <a:lnTo>
                    <a:pt x="0" y="630"/>
                  </a:lnTo>
                  <a:lnTo>
                    <a:pt x="238" y="630"/>
                  </a:lnTo>
                  <a:lnTo>
                    <a:pt x="238" y="868"/>
                  </a:lnTo>
                  <a:lnTo>
                    <a:pt x="630" y="868"/>
                  </a:lnTo>
                  <a:lnTo>
                    <a:pt x="630" y="630"/>
                  </a:lnTo>
                  <a:lnTo>
                    <a:pt x="868" y="630"/>
                  </a:lnTo>
                  <a:lnTo>
                    <a:pt x="868" y="238"/>
                  </a:lnTo>
                  <a:lnTo>
                    <a:pt x="630" y="238"/>
                  </a:lnTo>
                  <a:lnTo>
                    <a:pt x="63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4"/>
            <p:cNvSpPr/>
            <p:nvPr/>
          </p:nvSpPr>
          <p:spPr bwMode="auto">
            <a:xfrm>
              <a:off x="1618" y="3940"/>
              <a:ext cx="868" cy="868"/>
            </a:xfrm>
            <a:custGeom>
              <a:avLst/>
              <a:gdLst>
                <a:gd name="T0" fmla="*/ 630 w 868"/>
                <a:gd name="T1" fmla="*/ 0 h 868"/>
                <a:gd name="T2" fmla="*/ 238 w 868"/>
                <a:gd name="T3" fmla="*/ 0 h 868"/>
                <a:gd name="T4" fmla="*/ 238 w 868"/>
                <a:gd name="T5" fmla="*/ 238 h 868"/>
                <a:gd name="T6" fmla="*/ 0 w 868"/>
                <a:gd name="T7" fmla="*/ 238 h 868"/>
                <a:gd name="T8" fmla="*/ 0 w 868"/>
                <a:gd name="T9" fmla="*/ 630 h 868"/>
                <a:gd name="T10" fmla="*/ 238 w 868"/>
                <a:gd name="T11" fmla="*/ 630 h 868"/>
                <a:gd name="T12" fmla="*/ 238 w 868"/>
                <a:gd name="T13" fmla="*/ 868 h 868"/>
                <a:gd name="T14" fmla="*/ 630 w 868"/>
                <a:gd name="T15" fmla="*/ 868 h 868"/>
                <a:gd name="T16" fmla="*/ 630 w 868"/>
                <a:gd name="T17" fmla="*/ 630 h 868"/>
                <a:gd name="T18" fmla="*/ 868 w 868"/>
                <a:gd name="T19" fmla="*/ 630 h 868"/>
                <a:gd name="T20" fmla="*/ 868 w 868"/>
                <a:gd name="T21" fmla="*/ 238 h 868"/>
                <a:gd name="T22" fmla="*/ 630 w 868"/>
                <a:gd name="T23" fmla="*/ 238 h 868"/>
                <a:gd name="T24" fmla="*/ 630 w 868"/>
                <a:gd name="T25"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8" h="868">
                  <a:moveTo>
                    <a:pt x="630" y="0"/>
                  </a:moveTo>
                  <a:lnTo>
                    <a:pt x="238" y="0"/>
                  </a:lnTo>
                  <a:lnTo>
                    <a:pt x="238" y="238"/>
                  </a:lnTo>
                  <a:lnTo>
                    <a:pt x="0" y="238"/>
                  </a:lnTo>
                  <a:lnTo>
                    <a:pt x="0" y="630"/>
                  </a:lnTo>
                  <a:lnTo>
                    <a:pt x="238" y="630"/>
                  </a:lnTo>
                  <a:lnTo>
                    <a:pt x="238" y="868"/>
                  </a:lnTo>
                  <a:lnTo>
                    <a:pt x="630" y="868"/>
                  </a:lnTo>
                  <a:lnTo>
                    <a:pt x="630" y="630"/>
                  </a:lnTo>
                  <a:lnTo>
                    <a:pt x="868" y="630"/>
                  </a:lnTo>
                  <a:lnTo>
                    <a:pt x="868" y="238"/>
                  </a:lnTo>
                  <a:lnTo>
                    <a:pt x="630" y="238"/>
                  </a:lnTo>
                  <a:lnTo>
                    <a:pt x="630"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5"/>
            <p:cNvSpPr/>
            <p:nvPr/>
          </p:nvSpPr>
          <p:spPr bwMode="auto">
            <a:xfrm>
              <a:off x="3600" y="-1095"/>
              <a:ext cx="869" cy="872"/>
            </a:xfrm>
            <a:custGeom>
              <a:avLst/>
              <a:gdLst>
                <a:gd name="T0" fmla="*/ 631 w 869"/>
                <a:gd name="T1" fmla="*/ 0 h 872"/>
                <a:gd name="T2" fmla="*/ 237 w 869"/>
                <a:gd name="T3" fmla="*/ 0 h 872"/>
                <a:gd name="T4" fmla="*/ 237 w 869"/>
                <a:gd name="T5" fmla="*/ 238 h 872"/>
                <a:gd name="T6" fmla="*/ 0 w 869"/>
                <a:gd name="T7" fmla="*/ 238 h 872"/>
                <a:gd name="T8" fmla="*/ 0 w 869"/>
                <a:gd name="T9" fmla="*/ 632 h 872"/>
                <a:gd name="T10" fmla="*/ 237 w 869"/>
                <a:gd name="T11" fmla="*/ 632 h 872"/>
                <a:gd name="T12" fmla="*/ 237 w 869"/>
                <a:gd name="T13" fmla="*/ 872 h 872"/>
                <a:gd name="T14" fmla="*/ 631 w 869"/>
                <a:gd name="T15" fmla="*/ 872 h 872"/>
                <a:gd name="T16" fmla="*/ 631 w 869"/>
                <a:gd name="T17" fmla="*/ 632 h 872"/>
                <a:gd name="T18" fmla="*/ 869 w 869"/>
                <a:gd name="T19" fmla="*/ 632 h 872"/>
                <a:gd name="T20" fmla="*/ 869 w 869"/>
                <a:gd name="T21" fmla="*/ 238 h 872"/>
                <a:gd name="T22" fmla="*/ 631 w 869"/>
                <a:gd name="T23" fmla="*/ 238 h 872"/>
                <a:gd name="T24" fmla="*/ 631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1" y="0"/>
                  </a:moveTo>
                  <a:lnTo>
                    <a:pt x="237" y="0"/>
                  </a:lnTo>
                  <a:lnTo>
                    <a:pt x="237" y="238"/>
                  </a:lnTo>
                  <a:lnTo>
                    <a:pt x="0" y="238"/>
                  </a:lnTo>
                  <a:lnTo>
                    <a:pt x="0" y="632"/>
                  </a:lnTo>
                  <a:lnTo>
                    <a:pt x="237" y="632"/>
                  </a:lnTo>
                  <a:lnTo>
                    <a:pt x="237" y="872"/>
                  </a:lnTo>
                  <a:lnTo>
                    <a:pt x="631" y="872"/>
                  </a:lnTo>
                  <a:lnTo>
                    <a:pt x="631" y="632"/>
                  </a:lnTo>
                  <a:lnTo>
                    <a:pt x="869" y="632"/>
                  </a:lnTo>
                  <a:lnTo>
                    <a:pt x="869" y="238"/>
                  </a:lnTo>
                  <a:lnTo>
                    <a:pt x="631" y="238"/>
                  </a:lnTo>
                  <a:lnTo>
                    <a:pt x="6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7"/>
            <p:cNvSpPr/>
            <p:nvPr/>
          </p:nvSpPr>
          <p:spPr bwMode="auto">
            <a:xfrm>
              <a:off x="4432" y="-394"/>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4 h 529"/>
                <a:gd name="T10" fmla="*/ 145 w 530"/>
                <a:gd name="T11" fmla="*/ 384 h 529"/>
                <a:gd name="T12" fmla="*/ 145 w 530"/>
                <a:gd name="T13" fmla="*/ 529 h 529"/>
                <a:gd name="T14" fmla="*/ 385 w 530"/>
                <a:gd name="T15" fmla="*/ 529 h 529"/>
                <a:gd name="T16" fmla="*/ 385 w 530"/>
                <a:gd name="T17" fmla="*/ 384 h 529"/>
                <a:gd name="T18" fmla="*/ 530 w 530"/>
                <a:gd name="T19" fmla="*/ 384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4"/>
                  </a:lnTo>
                  <a:lnTo>
                    <a:pt x="145" y="384"/>
                  </a:lnTo>
                  <a:lnTo>
                    <a:pt x="145" y="529"/>
                  </a:lnTo>
                  <a:lnTo>
                    <a:pt x="385" y="529"/>
                  </a:lnTo>
                  <a:lnTo>
                    <a:pt x="385" y="384"/>
                  </a:lnTo>
                  <a:lnTo>
                    <a:pt x="530" y="384"/>
                  </a:lnTo>
                  <a:lnTo>
                    <a:pt x="530" y="144"/>
                  </a:lnTo>
                  <a:lnTo>
                    <a:pt x="385" y="144"/>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8"/>
            <p:cNvSpPr/>
            <p:nvPr/>
          </p:nvSpPr>
          <p:spPr bwMode="auto">
            <a:xfrm>
              <a:off x="4432" y="-394"/>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4 h 529"/>
                <a:gd name="T10" fmla="*/ 145 w 530"/>
                <a:gd name="T11" fmla="*/ 384 h 529"/>
                <a:gd name="T12" fmla="*/ 145 w 530"/>
                <a:gd name="T13" fmla="*/ 529 h 529"/>
                <a:gd name="T14" fmla="*/ 385 w 530"/>
                <a:gd name="T15" fmla="*/ 529 h 529"/>
                <a:gd name="T16" fmla="*/ 385 w 530"/>
                <a:gd name="T17" fmla="*/ 384 h 529"/>
                <a:gd name="T18" fmla="*/ 530 w 530"/>
                <a:gd name="T19" fmla="*/ 384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4"/>
                  </a:lnTo>
                  <a:lnTo>
                    <a:pt x="145" y="384"/>
                  </a:lnTo>
                  <a:lnTo>
                    <a:pt x="145" y="529"/>
                  </a:lnTo>
                  <a:lnTo>
                    <a:pt x="385" y="529"/>
                  </a:lnTo>
                  <a:lnTo>
                    <a:pt x="385" y="384"/>
                  </a:lnTo>
                  <a:lnTo>
                    <a:pt x="530" y="384"/>
                  </a:lnTo>
                  <a:lnTo>
                    <a:pt x="530" y="144"/>
                  </a:lnTo>
                  <a:lnTo>
                    <a:pt x="385" y="144"/>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1"/>
            <p:cNvSpPr/>
            <p:nvPr/>
          </p:nvSpPr>
          <p:spPr bwMode="auto">
            <a:xfrm>
              <a:off x="5743" y="-882"/>
              <a:ext cx="528" cy="531"/>
            </a:xfrm>
            <a:custGeom>
              <a:avLst/>
              <a:gdLst>
                <a:gd name="T0" fmla="*/ 385 w 528"/>
                <a:gd name="T1" fmla="*/ 0 h 531"/>
                <a:gd name="T2" fmla="*/ 143 w 528"/>
                <a:gd name="T3" fmla="*/ 0 h 531"/>
                <a:gd name="T4" fmla="*/ 143 w 528"/>
                <a:gd name="T5" fmla="*/ 146 h 531"/>
                <a:gd name="T6" fmla="*/ 0 w 528"/>
                <a:gd name="T7" fmla="*/ 146 h 531"/>
                <a:gd name="T8" fmla="*/ 0 w 528"/>
                <a:gd name="T9" fmla="*/ 385 h 531"/>
                <a:gd name="T10" fmla="*/ 143 w 528"/>
                <a:gd name="T11" fmla="*/ 385 h 531"/>
                <a:gd name="T12" fmla="*/ 143 w 528"/>
                <a:gd name="T13" fmla="*/ 531 h 531"/>
                <a:gd name="T14" fmla="*/ 385 w 528"/>
                <a:gd name="T15" fmla="*/ 531 h 531"/>
                <a:gd name="T16" fmla="*/ 385 w 528"/>
                <a:gd name="T17" fmla="*/ 385 h 531"/>
                <a:gd name="T18" fmla="*/ 528 w 528"/>
                <a:gd name="T19" fmla="*/ 385 h 531"/>
                <a:gd name="T20" fmla="*/ 528 w 528"/>
                <a:gd name="T21" fmla="*/ 146 h 531"/>
                <a:gd name="T22" fmla="*/ 385 w 528"/>
                <a:gd name="T23" fmla="*/ 146 h 531"/>
                <a:gd name="T24" fmla="*/ 385 w 528"/>
                <a:gd name="T25"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8" h="531">
                  <a:moveTo>
                    <a:pt x="385" y="0"/>
                  </a:moveTo>
                  <a:lnTo>
                    <a:pt x="143" y="0"/>
                  </a:lnTo>
                  <a:lnTo>
                    <a:pt x="143" y="146"/>
                  </a:lnTo>
                  <a:lnTo>
                    <a:pt x="0" y="146"/>
                  </a:lnTo>
                  <a:lnTo>
                    <a:pt x="0" y="385"/>
                  </a:lnTo>
                  <a:lnTo>
                    <a:pt x="143" y="385"/>
                  </a:lnTo>
                  <a:lnTo>
                    <a:pt x="143" y="531"/>
                  </a:lnTo>
                  <a:lnTo>
                    <a:pt x="385" y="531"/>
                  </a:lnTo>
                  <a:lnTo>
                    <a:pt x="385" y="385"/>
                  </a:lnTo>
                  <a:lnTo>
                    <a:pt x="528" y="385"/>
                  </a:lnTo>
                  <a:lnTo>
                    <a:pt x="528" y="146"/>
                  </a:lnTo>
                  <a:lnTo>
                    <a:pt x="385" y="146"/>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33"/>
            <p:cNvSpPr/>
            <p:nvPr/>
          </p:nvSpPr>
          <p:spPr bwMode="auto">
            <a:xfrm>
              <a:off x="5242" y="-158"/>
              <a:ext cx="872" cy="872"/>
            </a:xfrm>
            <a:custGeom>
              <a:avLst/>
              <a:gdLst>
                <a:gd name="T0" fmla="*/ 634 w 872"/>
                <a:gd name="T1" fmla="*/ 0 h 872"/>
                <a:gd name="T2" fmla="*/ 240 w 872"/>
                <a:gd name="T3" fmla="*/ 0 h 872"/>
                <a:gd name="T4" fmla="*/ 240 w 872"/>
                <a:gd name="T5" fmla="*/ 240 h 872"/>
                <a:gd name="T6" fmla="*/ 0 w 872"/>
                <a:gd name="T7" fmla="*/ 240 h 872"/>
                <a:gd name="T8" fmla="*/ 0 w 872"/>
                <a:gd name="T9" fmla="*/ 634 h 872"/>
                <a:gd name="T10" fmla="*/ 240 w 872"/>
                <a:gd name="T11" fmla="*/ 634 h 872"/>
                <a:gd name="T12" fmla="*/ 240 w 872"/>
                <a:gd name="T13" fmla="*/ 872 h 872"/>
                <a:gd name="T14" fmla="*/ 634 w 872"/>
                <a:gd name="T15" fmla="*/ 872 h 872"/>
                <a:gd name="T16" fmla="*/ 634 w 872"/>
                <a:gd name="T17" fmla="*/ 634 h 872"/>
                <a:gd name="T18" fmla="*/ 872 w 872"/>
                <a:gd name="T19" fmla="*/ 634 h 872"/>
                <a:gd name="T20" fmla="*/ 872 w 872"/>
                <a:gd name="T21" fmla="*/ 240 h 872"/>
                <a:gd name="T22" fmla="*/ 634 w 872"/>
                <a:gd name="T23" fmla="*/ 240 h 872"/>
                <a:gd name="T24" fmla="*/ 634 w 872"/>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2" h="872">
                  <a:moveTo>
                    <a:pt x="634" y="0"/>
                  </a:moveTo>
                  <a:lnTo>
                    <a:pt x="240" y="0"/>
                  </a:lnTo>
                  <a:lnTo>
                    <a:pt x="240" y="240"/>
                  </a:lnTo>
                  <a:lnTo>
                    <a:pt x="0" y="240"/>
                  </a:lnTo>
                  <a:lnTo>
                    <a:pt x="0" y="634"/>
                  </a:lnTo>
                  <a:lnTo>
                    <a:pt x="240" y="634"/>
                  </a:lnTo>
                  <a:lnTo>
                    <a:pt x="240" y="872"/>
                  </a:lnTo>
                  <a:lnTo>
                    <a:pt x="634" y="872"/>
                  </a:lnTo>
                  <a:lnTo>
                    <a:pt x="634" y="634"/>
                  </a:lnTo>
                  <a:lnTo>
                    <a:pt x="872" y="634"/>
                  </a:lnTo>
                  <a:lnTo>
                    <a:pt x="872" y="240"/>
                  </a:lnTo>
                  <a:lnTo>
                    <a:pt x="634" y="240"/>
                  </a:lnTo>
                  <a:lnTo>
                    <a:pt x="6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34"/>
            <p:cNvSpPr/>
            <p:nvPr/>
          </p:nvSpPr>
          <p:spPr bwMode="auto">
            <a:xfrm>
              <a:off x="5242" y="-158"/>
              <a:ext cx="872" cy="872"/>
            </a:xfrm>
            <a:custGeom>
              <a:avLst/>
              <a:gdLst>
                <a:gd name="T0" fmla="*/ 634 w 872"/>
                <a:gd name="T1" fmla="*/ 0 h 872"/>
                <a:gd name="T2" fmla="*/ 240 w 872"/>
                <a:gd name="T3" fmla="*/ 0 h 872"/>
                <a:gd name="T4" fmla="*/ 240 w 872"/>
                <a:gd name="T5" fmla="*/ 240 h 872"/>
                <a:gd name="T6" fmla="*/ 0 w 872"/>
                <a:gd name="T7" fmla="*/ 240 h 872"/>
                <a:gd name="T8" fmla="*/ 0 w 872"/>
                <a:gd name="T9" fmla="*/ 634 h 872"/>
                <a:gd name="T10" fmla="*/ 240 w 872"/>
                <a:gd name="T11" fmla="*/ 634 h 872"/>
                <a:gd name="T12" fmla="*/ 240 w 872"/>
                <a:gd name="T13" fmla="*/ 872 h 872"/>
                <a:gd name="T14" fmla="*/ 634 w 872"/>
                <a:gd name="T15" fmla="*/ 872 h 872"/>
                <a:gd name="T16" fmla="*/ 634 w 872"/>
                <a:gd name="T17" fmla="*/ 634 h 872"/>
                <a:gd name="T18" fmla="*/ 872 w 872"/>
                <a:gd name="T19" fmla="*/ 634 h 872"/>
                <a:gd name="T20" fmla="*/ 872 w 872"/>
                <a:gd name="T21" fmla="*/ 240 h 872"/>
                <a:gd name="T22" fmla="*/ 634 w 872"/>
                <a:gd name="T23" fmla="*/ 240 h 872"/>
                <a:gd name="T24" fmla="*/ 634 w 872"/>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2" h="872">
                  <a:moveTo>
                    <a:pt x="634" y="0"/>
                  </a:moveTo>
                  <a:lnTo>
                    <a:pt x="240" y="0"/>
                  </a:lnTo>
                  <a:lnTo>
                    <a:pt x="240" y="240"/>
                  </a:lnTo>
                  <a:lnTo>
                    <a:pt x="0" y="240"/>
                  </a:lnTo>
                  <a:lnTo>
                    <a:pt x="0" y="634"/>
                  </a:lnTo>
                  <a:lnTo>
                    <a:pt x="240" y="634"/>
                  </a:lnTo>
                  <a:lnTo>
                    <a:pt x="240" y="872"/>
                  </a:lnTo>
                  <a:lnTo>
                    <a:pt x="634" y="872"/>
                  </a:lnTo>
                  <a:lnTo>
                    <a:pt x="634" y="634"/>
                  </a:lnTo>
                  <a:lnTo>
                    <a:pt x="872" y="634"/>
                  </a:lnTo>
                  <a:lnTo>
                    <a:pt x="872" y="240"/>
                  </a:lnTo>
                  <a:lnTo>
                    <a:pt x="634" y="240"/>
                  </a:lnTo>
                  <a:lnTo>
                    <a:pt x="63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35"/>
            <p:cNvSpPr/>
            <p:nvPr/>
          </p:nvSpPr>
          <p:spPr bwMode="auto">
            <a:xfrm>
              <a:off x="5986" y="1141"/>
              <a:ext cx="871" cy="872"/>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36"/>
            <p:cNvSpPr/>
            <p:nvPr/>
          </p:nvSpPr>
          <p:spPr bwMode="auto">
            <a:xfrm>
              <a:off x="5986" y="1141"/>
              <a:ext cx="871" cy="872"/>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7"/>
            <p:cNvSpPr/>
            <p:nvPr/>
          </p:nvSpPr>
          <p:spPr bwMode="auto">
            <a:xfrm>
              <a:off x="6820" y="1842"/>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8"/>
            <p:cNvSpPr/>
            <p:nvPr/>
          </p:nvSpPr>
          <p:spPr bwMode="auto">
            <a:xfrm>
              <a:off x="6820" y="1842"/>
              <a:ext cx="530" cy="529"/>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path>
              </a:pathLst>
            </a:custGeom>
            <a:solidFill>
              <a:schemeClr val="bg1">
                <a:alpha val="36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9"/>
            <p:cNvSpPr/>
            <p:nvPr/>
          </p:nvSpPr>
          <p:spPr bwMode="auto">
            <a:xfrm>
              <a:off x="6321" y="2566"/>
              <a:ext cx="869" cy="872"/>
            </a:xfrm>
            <a:custGeom>
              <a:avLst/>
              <a:gdLst>
                <a:gd name="T0" fmla="*/ 632 w 869"/>
                <a:gd name="T1" fmla="*/ 0 h 872"/>
                <a:gd name="T2" fmla="*/ 238 w 869"/>
                <a:gd name="T3" fmla="*/ 0 h 872"/>
                <a:gd name="T4" fmla="*/ 238 w 869"/>
                <a:gd name="T5" fmla="*/ 238 h 872"/>
                <a:gd name="T6" fmla="*/ 0 w 869"/>
                <a:gd name="T7" fmla="*/ 238 h 872"/>
                <a:gd name="T8" fmla="*/ 0 w 869"/>
                <a:gd name="T9" fmla="*/ 632 h 872"/>
                <a:gd name="T10" fmla="*/ 238 w 869"/>
                <a:gd name="T11" fmla="*/ 632 h 872"/>
                <a:gd name="T12" fmla="*/ 238 w 869"/>
                <a:gd name="T13" fmla="*/ 872 h 872"/>
                <a:gd name="T14" fmla="*/ 632 w 869"/>
                <a:gd name="T15" fmla="*/ 872 h 872"/>
                <a:gd name="T16" fmla="*/ 632 w 869"/>
                <a:gd name="T17" fmla="*/ 632 h 872"/>
                <a:gd name="T18" fmla="*/ 869 w 869"/>
                <a:gd name="T19" fmla="*/ 632 h 872"/>
                <a:gd name="T20" fmla="*/ 869 w 869"/>
                <a:gd name="T21" fmla="*/ 238 h 872"/>
                <a:gd name="T22" fmla="*/ 632 w 869"/>
                <a:gd name="T23" fmla="*/ 238 h 872"/>
                <a:gd name="T24" fmla="*/ 632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2" y="0"/>
                  </a:moveTo>
                  <a:lnTo>
                    <a:pt x="238" y="0"/>
                  </a:lnTo>
                  <a:lnTo>
                    <a:pt x="238" y="238"/>
                  </a:lnTo>
                  <a:lnTo>
                    <a:pt x="0" y="238"/>
                  </a:lnTo>
                  <a:lnTo>
                    <a:pt x="0" y="632"/>
                  </a:lnTo>
                  <a:lnTo>
                    <a:pt x="238" y="632"/>
                  </a:lnTo>
                  <a:lnTo>
                    <a:pt x="238" y="872"/>
                  </a:lnTo>
                  <a:lnTo>
                    <a:pt x="632" y="872"/>
                  </a:lnTo>
                  <a:lnTo>
                    <a:pt x="632" y="632"/>
                  </a:lnTo>
                  <a:lnTo>
                    <a:pt x="869" y="632"/>
                  </a:lnTo>
                  <a:lnTo>
                    <a:pt x="869" y="238"/>
                  </a:lnTo>
                  <a:lnTo>
                    <a:pt x="632" y="238"/>
                  </a:lnTo>
                  <a:lnTo>
                    <a:pt x="6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0"/>
            <p:cNvSpPr/>
            <p:nvPr/>
          </p:nvSpPr>
          <p:spPr bwMode="auto">
            <a:xfrm>
              <a:off x="6321" y="2566"/>
              <a:ext cx="869" cy="872"/>
            </a:xfrm>
            <a:custGeom>
              <a:avLst/>
              <a:gdLst>
                <a:gd name="T0" fmla="*/ 632 w 869"/>
                <a:gd name="T1" fmla="*/ 0 h 872"/>
                <a:gd name="T2" fmla="*/ 238 w 869"/>
                <a:gd name="T3" fmla="*/ 0 h 872"/>
                <a:gd name="T4" fmla="*/ 238 w 869"/>
                <a:gd name="T5" fmla="*/ 238 h 872"/>
                <a:gd name="T6" fmla="*/ 0 w 869"/>
                <a:gd name="T7" fmla="*/ 238 h 872"/>
                <a:gd name="T8" fmla="*/ 0 w 869"/>
                <a:gd name="T9" fmla="*/ 632 h 872"/>
                <a:gd name="T10" fmla="*/ 238 w 869"/>
                <a:gd name="T11" fmla="*/ 632 h 872"/>
                <a:gd name="T12" fmla="*/ 238 w 869"/>
                <a:gd name="T13" fmla="*/ 872 h 872"/>
                <a:gd name="T14" fmla="*/ 632 w 869"/>
                <a:gd name="T15" fmla="*/ 872 h 872"/>
                <a:gd name="T16" fmla="*/ 632 w 869"/>
                <a:gd name="T17" fmla="*/ 632 h 872"/>
                <a:gd name="T18" fmla="*/ 869 w 869"/>
                <a:gd name="T19" fmla="*/ 632 h 872"/>
                <a:gd name="T20" fmla="*/ 869 w 869"/>
                <a:gd name="T21" fmla="*/ 238 h 872"/>
                <a:gd name="T22" fmla="*/ 632 w 869"/>
                <a:gd name="T23" fmla="*/ 238 h 872"/>
                <a:gd name="T24" fmla="*/ 632 w 869"/>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872">
                  <a:moveTo>
                    <a:pt x="632" y="0"/>
                  </a:moveTo>
                  <a:lnTo>
                    <a:pt x="238" y="0"/>
                  </a:lnTo>
                  <a:lnTo>
                    <a:pt x="238" y="238"/>
                  </a:lnTo>
                  <a:lnTo>
                    <a:pt x="0" y="238"/>
                  </a:lnTo>
                  <a:lnTo>
                    <a:pt x="0" y="632"/>
                  </a:lnTo>
                  <a:lnTo>
                    <a:pt x="238" y="632"/>
                  </a:lnTo>
                  <a:lnTo>
                    <a:pt x="238" y="872"/>
                  </a:lnTo>
                  <a:lnTo>
                    <a:pt x="632" y="872"/>
                  </a:lnTo>
                  <a:lnTo>
                    <a:pt x="632" y="632"/>
                  </a:lnTo>
                  <a:lnTo>
                    <a:pt x="869" y="632"/>
                  </a:lnTo>
                  <a:lnTo>
                    <a:pt x="869" y="238"/>
                  </a:lnTo>
                  <a:lnTo>
                    <a:pt x="632" y="238"/>
                  </a:lnTo>
                  <a:lnTo>
                    <a:pt x="63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1"/>
            <p:cNvSpPr/>
            <p:nvPr/>
          </p:nvSpPr>
          <p:spPr bwMode="auto">
            <a:xfrm>
              <a:off x="5439" y="317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2"/>
            <p:cNvSpPr/>
            <p:nvPr/>
          </p:nvSpPr>
          <p:spPr bwMode="auto">
            <a:xfrm>
              <a:off x="5439" y="3170"/>
              <a:ext cx="671" cy="669"/>
            </a:xfrm>
            <a:custGeom>
              <a:avLst/>
              <a:gdLst>
                <a:gd name="T0" fmla="*/ 486 w 671"/>
                <a:gd name="T1" fmla="*/ 0 h 669"/>
                <a:gd name="T2" fmla="*/ 185 w 671"/>
                <a:gd name="T3" fmla="*/ 0 h 669"/>
                <a:gd name="T4" fmla="*/ 185 w 671"/>
                <a:gd name="T5" fmla="*/ 183 h 669"/>
                <a:gd name="T6" fmla="*/ 0 w 671"/>
                <a:gd name="T7" fmla="*/ 183 h 669"/>
                <a:gd name="T8" fmla="*/ 0 w 671"/>
                <a:gd name="T9" fmla="*/ 486 h 669"/>
                <a:gd name="T10" fmla="*/ 185 w 671"/>
                <a:gd name="T11" fmla="*/ 486 h 669"/>
                <a:gd name="T12" fmla="*/ 185 w 671"/>
                <a:gd name="T13" fmla="*/ 669 h 669"/>
                <a:gd name="T14" fmla="*/ 486 w 671"/>
                <a:gd name="T15" fmla="*/ 669 h 669"/>
                <a:gd name="T16" fmla="*/ 486 w 671"/>
                <a:gd name="T17" fmla="*/ 486 h 669"/>
                <a:gd name="T18" fmla="*/ 671 w 671"/>
                <a:gd name="T19" fmla="*/ 486 h 669"/>
                <a:gd name="T20" fmla="*/ 671 w 671"/>
                <a:gd name="T21" fmla="*/ 183 h 669"/>
                <a:gd name="T22" fmla="*/ 486 w 671"/>
                <a:gd name="T23" fmla="*/ 183 h 669"/>
                <a:gd name="T24" fmla="*/ 486 w 671"/>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669">
                  <a:moveTo>
                    <a:pt x="486" y="0"/>
                  </a:moveTo>
                  <a:lnTo>
                    <a:pt x="185" y="0"/>
                  </a:lnTo>
                  <a:lnTo>
                    <a:pt x="185" y="183"/>
                  </a:lnTo>
                  <a:lnTo>
                    <a:pt x="0" y="183"/>
                  </a:lnTo>
                  <a:lnTo>
                    <a:pt x="0" y="486"/>
                  </a:lnTo>
                  <a:lnTo>
                    <a:pt x="185" y="486"/>
                  </a:lnTo>
                  <a:lnTo>
                    <a:pt x="185" y="669"/>
                  </a:lnTo>
                  <a:lnTo>
                    <a:pt x="486" y="669"/>
                  </a:lnTo>
                  <a:lnTo>
                    <a:pt x="486" y="486"/>
                  </a:lnTo>
                  <a:lnTo>
                    <a:pt x="671" y="486"/>
                  </a:lnTo>
                  <a:lnTo>
                    <a:pt x="671" y="183"/>
                  </a:lnTo>
                  <a:lnTo>
                    <a:pt x="486" y="183"/>
                  </a:lnTo>
                  <a:lnTo>
                    <a:pt x="486"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3"/>
            <p:cNvSpPr/>
            <p:nvPr/>
          </p:nvSpPr>
          <p:spPr bwMode="auto">
            <a:xfrm>
              <a:off x="3082" y="4006"/>
              <a:ext cx="871" cy="871"/>
            </a:xfrm>
            <a:custGeom>
              <a:avLst/>
              <a:gdLst>
                <a:gd name="T0" fmla="*/ 631 w 871"/>
                <a:gd name="T1" fmla="*/ 0 h 871"/>
                <a:gd name="T2" fmla="*/ 237 w 871"/>
                <a:gd name="T3" fmla="*/ 0 h 871"/>
                <a:gd name="T4" fmla="*/ 237 w 871"/>
                <a:gd name="T5" fmla="*/ 237 h 871"/>
                <a:gd name="T6" fmla="*/ 0 w 871"/>
                <a:gd name="T7" fmla="*/ 237 h 871"/>
                <a:gd name="T8" fmla="*/ 0 w 871"/>
                <a:gd name="T9" fmla="*/ 631 h 871"/>
                <a:gd name="T10" fmla="*/ 237 w 871"/>
                <a:gd name="T11" fmla="*/ 631 h 871"/>
                <a:gd name="T12" fmla="*/ 237 w 871"/>
                <a:gd name="T13" fmla="*/ 871 h 871"/>
                <a:gd name="T14" fmla="*/ 631 w 871"/>
                <a:gd name="T15" fmla="*/ 871 h 871"/>
                <a:gd name="T16" fmla="*/ 631 w 871"/>
                <a:gd name="T17" fmla="*/ 631 h 871"/>
                <a:gd name="T18" fmla="*/ 871 w 871"/>
                <a:gd name="T19" fmla="*/ 631 h 871"/>
                <a:gd name="T20" fmla="*/ 871 w 871"/>
                <a:gd name="T21" fmla="*/ 237 h 871"/>
                <a:gd name="T22" fmla="*/ 631 w 871"/>
                <a:gd name="T23" fmla="*/ 237 h 871"/>
                <a:gd name="T24" fmla="*/ 631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1" y="0"/>
                  </a:moveTo>
                  <a:lnTo>
                    <a:pt x="237" y="0"/>
                  </a:lnTo>
                  <a:lnTo>
                    <a:pt x="237" y="237"/>
                  </a:lnTo>
                  <a:lnTo>
                    <a:pt x="0" y="237"/>
                  </a:lnTo>
                  <a:lnTo>
                    <a:pt x="0" y="631"/>
                  </a:lnTo>
                  <a:lnTo>
                    <a:pt x="237" y="631"/>
                  </a:lnTo>
                  <a:lnTo>
                    <a:pt x="237" y="871"/>
                  </a:lnTo>
                  <a:lnTo>
                    <a:pt x="631" y="871"/>
                  </a:lnTo>
                  <a:lnTo>
                    <a:pt x="631" y="631"/>
                  </a:lnTo>
                  <a:lnTo>
                    <a:pt x="871" y="631"/>
                  </a:lnTo>
                  <a:lnTo>
                    <a:pt x="871" y="237"/>
                  </a:lnTo>
                  <a:lnTo>
                    <a:pt x="631" y="237"/>
                  </a:lnTo>
                  <a:lnTo>
                    <a:pt x="6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4"/>
            <p:cNvSpPr/>
            <p:nvPr/>
          </p:nvSpPr>
          <p:spPr bwMode="auto">
            <a:xfrm>
              <a:off x="3082" y="4006"/>
              <a:ext cx="871" cy="871"/>
            </a:xfrm>
            <a:custGeom>
              <a:avLst/>
              <a:gdLst>
                <a:gd name="T0" fmla="*/ 631 w 871"/>
                <a:gd name="T1" fmla="*/ 0 h 871"/>
                <a:gd name="T2" fmla="*/ 237 w 871"/>
                <a:gd name="T3" fmla="*/ 0 h 871"/>
                <a:gd name="T4" fmla="*/ 237 w 871"/>
                <a:gd name="T5" fmla="*/ 237 h 871"/>
                <a:gd name="T6" fmla="*/ 0 w 871"/>
                <a:gd name="T7" fmla="*/ 237 h 871"/>
                <a:gd name="T8" fmla="*/ 0 w 871"/>
                <a:gd name="T9" fmla="*/ 631 h 871"/>
                <a:gd name="T10" fmla="*/ 237 w 871"/>
                <a:gd name="T11" fmla="*/ 631 h 871"/>
                <a:gd name="T12" fmla="*/ 237 w 871"/>
                <a:gd name="T13" fmla="*/ 871 h 871"/>
                <a:gd name="T14" fmla="*/ 631 w 871"/>
                <a:gd name="T15" fmla="*/ 871 h 871"/>
                <a:gd name="T16" fmla="*/ 631 w 871"/>
                <a:gd name="T17" fmla="*/ 631 h 871"/>
                <a:gd name="T18" fmla="*/ 871 w 871"/>
                <a:gd name="T19" fmla="*/ 631 h 871"/>
                <a:gd name="T20" fmla="*/ 871 w 871"/>
                <a:gd name="T21" fmla="*/ 237 h 871"/>
                <a:gd name="T22" fmla="*/ 631 w 871"/>
                <a:gd name="T23" fmla="*/ 237 h 871"/>
                <a:gd name="T24" fmla="*/ 631 w 871"/>
                <a:gd name="T25"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1">
                  <a:moveTo>
                    <a:pt x="631" y="0"/>
                  </a:moveTo>
                  <a:lnTo>
                    <a:pt x="237" y="0"/>
                  </a:lnTo>
                  <a:lnTo>
                    <a:pt x="237" y="237"/>
                  </a:lnTo>
                  <a:lnTo>
                    <a:pt x="0" y="237"/>
                  </a:lnTo>
                  <a:lnTo>
                    <a:pt x="0" y="631"/>
                  </a:lnTo>
                  <a:lnTo>
                    <a:pt x="237" y="631"/>
                  </a:lnTo>
                  <a:lnTo>
                    <a:pt x="237" y="871"/>
                  </a:lnTo>
                  <a:lnTo>
                    <a:pt x="631" y="871"/>
                  </a:lnTo>
                  <a:lnTo>
                    <a:pt x="631" y="631"/>
                  </a:lnTo>
                  <a:lnTo>
                    <a:pt x="871" y="631"/>
                  </a:lnTo>
                  <a:lnTo>
                    <a:pt x="871" y="237"/>
                  </a:lnTo>
                  <a:lnTo>
                    <a:pt x="631" y="237"/>
                  </a:lnTo>
                  <a:lnTo>
                    <a:pt x="631"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5"/>
            <p:cNvSpPr/>
            <p:nvPr/>
          </p:nvSpPr>
          <p:spPr bwMode="auto">
            <a:xfrm>
              <a:off x="3915" y="4707"/>
              <a:ext cx="529" cy="529"/>
            </a:xfrm>
            <a:custGeom>
              <a:avLst/>
              <a:gdLst>
                <a:gd name="T0" fmla="*/ 385 w 529"/>
                <a:gd name="T1" fmla="*/ 0 h 529"/>
                <a:gd name="T2" fmla="*/ 146 w 529"/>
                <a:gd name="T3" fmla="*/ 0 h 529"/>
                <a:gd name="T4" fmla="*/ 146 w 529"/>
                <a:gd name="T5" fmla="*/ 143 h 529"/>
                <a:gd name="T6" fmla="*/ 0 w 529"/>
                <a:gd name="T7" fmla="*/ 143 h 529"/>
                <a:gd name="T8" fmla="*/ 0 w 529"/>
                <a:gd name="T9" fmla="*/ 385 h 529"/>
                <a:gd name="T10" fmla="*/ 146 w 529"/>
                <a:gd name="T11" fmla="*/ 385 h 529"/>
                <a:gd name="T12" fmla="*/ 146 w 529"/>
                <a:gd name="T13" fmla="*/ 529 h 529"/>
                <a:gd name="T14" fmla="*/ 385 w 529"/>
                <a:gd name="T15" fmla="*/ 529 h 529"/>
                <a:gd name="T16" fmla="*/ 385 w 529"/>
                <a:gd name="T17" fmla="*/ 385 h 529"/>
                <a:gd name="T18" fmla="*/ 529 w 529"/>
                <a:gd name="T19" fmla="*/ 385 h 529"/>
                <a:gd name="T20" fmla="*/ 529 w 529"/>
                <a:gd name="T21" fmla="*/ 143 h 529"/>
                <a:gd name="T22" fmla="*/ 385 w 529"/>
                <a:gd name="T23" fmla="*/ 143 h 529"/>
                <a:gd name="T24" fmla="*/ 385 w 529"/>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9" h="529">
                  <a:moveTo>
                    <a:pt x="385" y="0"/>
                  </a:moveTo>
                  <a:lnTo>
                    <a:pt x="146" y="0"/>
                  </a:lnTo>
                  <a:lnTo>
                    <a:pt x="146" y="143"/>
                  </a:lnTo>
                  <a:lnTo>
                    <a:pt x="0" y="143"/>
                  </a:lnTo>
                  <a:lnTo>
                    <a:pt x="0" y="385"/>
                  </a:lnTo>
                  <a:lnTo>
                    <a:pt x="146" y="385"/>
                  </a:lnTo>
                  <a:lnTo>
                    <a:pt x="146" y="529"/>
                  </a:lnTo>
                  <a:lnTo>
                    <a:pt x="385" y="529"/>
                  </a:lnTo>
                  <a:lnTo>
                    <a:pt x="385" y="385"/>
                  </a:lnTo>
                  <a:lnTo>
                    <a:pt x="529" y="385"/>
                  </a:lnTo>
                  <a:lnTo>
                    <a:pt x="529" y="143"/>
                  </a:lnTo>
                  <a:lnTo>
                    <a:pt x="385" y="143"/>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6"/>
            <p:cNvSpPr/>
            <p:nvPr/>
          </p:nvSpPr>
          <p:spPr bwMode="auto">
            <a:xfrm>
              <a:off x="3915" y="4707"/>
              <a:ext cx="529" cy="529"/>
            </a:xfrm>
            <a:custGeom>
              <a:avLst/>
              <a:gdLst>
                <a:gd name="T0" fmla="*/ 385 w 529"/>
                <a:gd name="T1" fmla="*/ 0 h 529"/>
                <a:gd name="T2" fmla="*/ 146 w 529"/>
                <a:gd name="T3" fmla="*/ 0 h 529"/>
                <a:gd name="T4" fmla="*/ 146 w 529"/>
                <a:gd name="T5" fmla="*/ 143 h 529"/>
                <a:gd name="T6" fmla="*/ 0 w 529"/>
                <a:gd name="T7" fmla="*/ 143 h 529"/>
                <a:gd name="T8" fmla="*/ 0 w 529"/>
                <a:gd name="T9" fmla="*/ 385 h 529"/>
                <a:gd name="T10" fmla="*/ 146 w 529"/>
                <a:gd name="T11" fmla="*/ 385 h 529"/>
                <a:gd name="T12" fmla="*/ 146 w 529"/>
                <a:gd name="T13" fmla="*/ 529 h 529"/>
                <a:gd name="T14" fmla="*/ 385 w 529"/>
                <a:gd name="T15" fmla="*/ 529 h 529"/>
                <a:gd name="T16" fmla="*/ 385 w 529"/>
                <a:gd name="T17" fmla="*/ 385 h 529"/>
                <a:gd name="T18" fmla="*/ 529 w 529"/>
                <a:gd name="T19" fmla="*/ 385 h 529"/>
                <a:gd name="T20" fmla="*/ 529 w 529"/>
                <a:gd name="T21" fmla="*/ 143 h 529"/>
                <a:gd name="T22" fmla="*/ 385 w 529"/>
                <a:gd name="T23" fmla="*/ 143 h 529"/>
                <a:gd name="T24" fmla="*/ 385 w 529"/>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9" h="529">
                  <a:moveTo>
                    <a:pt x="385" y="0"/>
                  </a:moveTo>
                  <a:lnTo>
                    <a:pt x="146" y="0"/>
                  </a:lnTo>
                  <a:lnTo>
                    <a:pt x="146" y="143"/>
                  </a:lnTo>
                  <a:lnTo>
                    <a:pt x="0" y="143"/>
                  </a:lnTo>
                  <a:lnTo>
                    <a:pt x="0" y="385"/>
                  </a:lnTo>
                  <a:lnTo>
                    <a:pt x="146" y="385"/>
                  </a:lnTo>
                  <a:lnTo>
                    <a:pt x="146" y="529"/>
                  </a:lnTo>
                  <a:lnTo>
                    <a:pt x="385" y="529"/>
                  </a:lnTo>
                  <a:lnTo>
                    <a:pt x="385" y="385"/>
                  </a:lnTo>
                  <a:lnTo>
                    <a:pt x="529" y="385"/>
                  </a:lnTo>
                  <a:lnTo>
                    <a:pt x="529" y="143"/>
                  </a:lnTo>
                  <a:lnTo>
                    <a:pt x="385" y="143"/>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7"/>
            <p:cNvSpPr/>
            <p:nvPr/>
          </p:nvSpPr>
          <p:spPr bwMode="auto">
            <a:xfrm>
              <a:off x="4391" y="3519"/>
              <a:ext cx="871" cy="870"/>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8"/>
            <p:cNvSpPr/>
            <p:nvPr/>
          </p:nvSpPr>
          <p:spPr bwMode="auto">
            <a:xfrm>
              <a:off x="4391" y="3519"/>
              <a:ext cx="871" cy="870"/>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9"/>
            <p:cNvSpPr/>
            <p:nvPr/>
          </p:nvSpPr>
          <p:spPr bwMode="auto">
            <a:xfrm>
              <a:off x="5225" y="4219"/>
              <a:ext cx="530" cy="530"/>
            </a:xfrm>
            <a:custGeom>
              <a:avLst/>
              <a:gdLst>
                <a:gd name="T0" fmla="*/ 385 w 530"/>
                <a:gd name="T1" fmla="*/ 0 h 530"/>
                <a:gd name="T2" fmla="*/ 145 w 530"/>
                <a:gd name="T3" fmla="*/ 0 h 530"/>
                <a:gd name="T4" fmla="*/ 145 w 530"/>
                <a:gd name="T5" fmla="*/ 145 h 530"/>
                <a:gd name="T6" fmla="*/ 0 w 530"/>
                <a:gd name="T7" fmla="*/ 145 h 530"/>
                <a:gd name="T8" fmla="*/ 0 w 530"/>
                <a:gd name="T9" fmla="*/ 385 h 530"/>
                <a:gd name="T10" fmla="*/ 145 w 530"/>
                <a:gd name="T11" fmla="*/ 385 h 530"/>
                <a:gd name="T12" fmla="*/ 145 w 530"/>
                <a:gd name="T13" fmla="*/ 530 h 530"/>
                <a:gd name="T14" fmla="*/ 385 w 530"/>
                <a:gd name="T15" fmla="*/ 530 h 530"/>
                <a:gd name="T16" fmla="*/ 385 w 530"/>
                <a:gd name="T17" fmla="*/ 385 h 530"/>
                <a:gd name="T18" fmla="*/ 530 w 530"/>
                <a:gd name="T19" fmla="*/ 385 h 530"/>
                <a:gd name="T20" fmla="*/ 530 w 530"/>
                <a:gd name="T21" fmla="*/ 145 h 530"/>
                <a:gd name="T22" fmla="*/ 385 w 530"/>
                <a:gd name="T23" fmla="*/ 145 h 530"/>
                <a:gd name="T24" fmla="*/ 385 w 530"/>
                <a:gd name="T25"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0">
                  <a:moveTo>
                    <a:pt x="385" y="0"/>
                  </a:moveTo>
                  <a:lnTo>
                    <a:pt x="145" y="0"/>
                  </a:lnTo>
                  <a:lnTo>
                    <a:pt x="145" y="145"/>
                  </a:lnTo>
                  <a:lnTo>
                    <a:pt x="0" y="145"/>
                  </a:lnTo>
                  <a:lnTo>
                    <a:pt x="0" y="385"/>
                  </a:lnTo>
                  <a:lnTo>
                    <a:pt x="145" y="385"/>
                  </a:lnTo>
                  <a:lnTo>
                    <a:pt x="145" y="530"/>
                  </a:lnTo>
                  <a:lnTo>
                    <a:pt x="385" y="530"/>
                  </a:lnTo>
                  <a:lnTo>
                    <a:pt x="385" y="385"/>
                  </a:lnTo>
                  <a:lnTo>
                    <a:pt x="530" y="385"/>
                  </a:lnTo>
                  <a:lnTo>
                    <a:pt x="530" y="145"/>
                  </a:lnTo>
                  <a:lnTo>
                    <a:pt x="385" y="145"/>
                  </a:lnTo>
                  <a:lnTo>
                    <a:pt x="38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50"/>
            <p:cNvSpPr/>
            <p:nvPr/>
          </p:nvSpPr>
          <p:spPr bwMode="auto">
            <a:xfrm>
              <a:off x="5225" y="4219"/>
              <a:ext cx="530" cy="530"/>
            </a:xfrm>
            <a:custGeom>
              <a:avLst/>
              <a:gdLst>
                <a:gd name="T0" fmla="*/ 385 w 530"/>
                <a:gd name="T1" fmla="*/ 0 h 530"/>
                <a:gd name="T2" fmla="*/ 145 w 530"/>
                <a:gd name="T3" fmla="*/ 0 h 530"/>
                <a:gd name="T4" fmla="*/ 145 w 530"/>
                <a:gd name="T5" fmla="*/ 145 h 530"/>
                <a:gd name="T6" fmla="*/ 0 w 530"/>
                <a:gd name="T7" fmla="*/ 145 h 530"/>
                <a:gd name="T8" fmla="*/ 0 w 530"/>
                <a:gd name="T9" fmla="*/ 385 h 530"/>
                <a:gd name="T10" fmla="*/ 145 w 530"/>
                <a:gd name="T11" fmla="*/ 385 h 530"/>
                <a:gd name="T12" fmla="*/ 145 w 530"/>
                <a:gd name="T13" fmla="*/ 530 h 530"/>
                <a:gd name="T14" fmla="*/ 385 w 530"/>
                <a:gd name="T15" fmla="*/ 530 h 530"/>
                <a:gd name="T16" fmla="*/ 385 w 530"/>
                <a:gd name="T17" fmla="*/ 385 h 530"/>
                <a:gd name="T18" fmla="*/ 530 w 530"/>
                <a:gd name="T19" fmla="*/ 385 h 530"/>
                <a:gd name="T20" fmla="*/ 530 w 530"/>
                <a:gd name="T21" fmla="*/ 145 h 530"/>
                <a:gd name="T22" fmla="*/ 385 w 530"/>
                <a:gd name="T23" fmla="*/ 145 h 530"/>
                <a:gd name="T24" fmla="*/ 385 w 530"/>
                <a:gd name="T25" fmla="*/ 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30">
                  <a:moveTo>
                    <a:pt x="385" y="0"/>
                  </a:moveTo>
                  <a:lnTo>
                    <a:pt x="145" y="0"/>
                  </a:lnTo>
                  <a:lnTo>
                    <a:pt x="145" y="145"/>
                  </a:lnTo>
                  <a:lnTo>
                    <a:pt x="0" y="145"/>
                  </a:lnTo>
                  <a:lnTo>
                    <a:pt x="0" y="385"/>
                  </a:lnTo>
                  <a:lnTo>
                    <a:pt x="145" y="385"/>
                  </a:lnTo>
                  <a:lnTo>
                    <a:pt x="145" y="530"/>
                  </a:lnTo>
                  <a:lnTo>
                    <a:pt x="385" y="530"/>
                  </a:lnTo>
                  <a:lnTo>
                    <a:pt x="385" y="385"/>
                  </a:lnTo>
                  <a:lnTo>
                    <a:pt x="530" y="385"/>
                  </a:lnTo>
                  <a:lnTo>
                    <a:pt x="530" y="145"/>
                  </a:lnTo>
                  <a:lnTo>
                    <a:pt x="385" y="145"/>
                  </a:lnTo>
                  <a:lnTo>
                    <a:pt x="385"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55"/>
            <p:cNvSpPr/>
            <p:nvPr/>
          </p:nvSpPr>
          <p:spPr bwMode="auto">
            <a:xfrm>
              <a:off x="6490" y="-342"/>
              <a:ext cx="1188" cy="1189"/>
            </a:xfrm>
            <a:custGeom>
              <a:avLst/>
              <a:gdLst>
                <a:gd name="T0" fmla="*/ 864 w 1188"/>
                <a:gd name="T1" fmla="*/ 0 h 1189"/>
                <a:gd name="T2" fmla="*/ 326 w 1188"/>
                <a:gd name="T3" fmla="*/ 0 h 1189"/>
                <a:gd name="T4" fmla="*/ 326 w 1188"/>
                <a:gd name="T5" fmla="*/ 326 h 1189"/>
                <a:gd name="T6" fmla="*/ 0 w 1188"/>
                <a:gd name="T7" fmla="*/ 326 h 1189"/>
                <a:gd name="T8" fmla="*/ 0 w 1188"/>
                <a:gd name="T9" fmla="*/ 864 h 1189"/>
                <a:gd name="T10" fmla="*/ 326 w 1188"/>
                <a:gd name="T11" fmla="*/ 864 h 1189"/>
                <a:gd name="T12" fmla="*/ 326 w 1188"/>
                <a:gd name="T13" fmla="*/ 1189 h 1189"/>
                <a:gd name="T14" fmla="*/ 864 w 1188"/>
                <a:gd name="T15" fmla="*/ 1189 h 1189"/>
                <a:gd name="T16" fmla="*/ 864 w 1188"/>
                <a:gd name="T17" fmla="*/ 864 h 1189"/>
                <a:gd name="T18" fmla="*/ 1188 w 1188"/>
                <a:gd name="T19" fmla="*/ 864 h 1189"/>
                <a:gd name="T20" fmla="*/ 1188 w 1188"/>
                <a:gd name="T21" fmla="*/ 326 h 1189"/>
                <a:gd name="T22" fmla="*/ 864 w 1188"/>
                <a:gd name="T23" fmla="*/ 326 h 1189"/>
                <a:gd name="T24" fmla="*/ 864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4" y="0"/>
                  </a:moveTo>
                  <a:lnTo>
                    <a:pt x="326" y="0"/>
                  </a:lnTo>
                  <a:lnTo>
                    <a:pt x="326" y="326"/>
                  </a:lnTo>
                  <a:lnTo>
                    <a:pt x="0" y="326"/>
                  </a:lnTo>
                  <a:lnTo>
                    <a:pt x="0" y="864"/>
                  </a:lnTo>
                  <a:lnTo>
                    <a:pt x="326" y="864"/>
                  </a:lnTo>
                  <a:lnTo>
                    <a:pt x="326" y="1189"/>
                  </a:lnTo>
                  <a:lnTo>
                    <a:pt x="864" y="1189"/>
                  </a:lnTo>
                  <a:lnTo>
                    <a:pt x="864" y="864"/>
                  </a:lnTo>
                  <a:lnTo>
                    <a:pt x="1188" y="864"/>
                  </a:lnTo>
                  <a:lnTo>
                    <a:pt x="1188" y="326"/>
                  </a:lnTo>
                  <a:lnTo>
                    <a:pt x="864" y="326"/>
                  </a:lnTo>
                  <a:lnTo>
                    <a:pt x="86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56"/>
            <p:cNvSpPr/>
            <p:nvPr/>
          </p:nvSpPr>
          <p:spPr bwMode="auto">
            <a:xfrm>
              <a:off x="6490" y="-342"/>
              <a:ext cx="1188" cy="1189"/>
            </a:xfrm>
            <a:custGeom>
              <a:avLst/>
              <a:gdLst>
                <a:gd name="T0" fmla="*/ 864 w 1188"/>
                <a:gd name="T1" fmla="*/ 0 h 1189"/>
                <a:gd name="T2" fmla="*/ 326 w 1188"/>
                <a:gd name="T3" fmla="*/ 0 h 1189"/>
                <a:gd name="T4" fmla="*/ 326 w 1188"/>
                <a:gd name="T5" fmla="*/ 326 h 1189"/>
                <a:gd name="T6" fmla="*/ 0 w 1188"/>
                <a:gd name="T7" fmla="*/ 326 h 1189"/>
                <a:gd name="T8" fmla="*/ 0 w 1188"/>
                <a:gd name="T9" fmla="*/ 864 h 1189"/>
                <a:gd name="T10" fmla="*/ 326 w 1188"/>
                <a:gd name="T11" fmla="*/ 864 h 1189"/>
                <a:gd name="T12" fmla="*/ 326 w 1188"/>
                <a:gd name="T13" fmla="*/ 1189 h 1189"/>
                <a:gd name="T14" fmla="*/ 864 w 1188"/>
                <a:gd name="T15" fmla="*/ 1189 h 1189"/>
                <a:gd name="T16" fmla="*/ 864 w 1188"/>
                <a:gd name="T17" fmla="*/ 864 h 1189"/>
                <a:gd name="T18" fmla="*/ 1188 w 1188"/>
                <a:gd name="T19" fmla="*/ 864 h 1189"/>
                <a:gd name="T20" fmla="*/ 1188 w 1188"/>
                <a:gd name="T21" fmla="*/ 326 h 1189"/>
                <a:gd name="T22" fmla="*/ 864 w 1188"/>
                <a:gd name="T23" fmla="*/ 326 h 1189"/>
                <a:gd name="T24" fmla="*/ 864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4" y="0"/>
                  </a:moveTo>
                  <a:lnTo>
                    <a:pt x="326" y="0"/>
                  </a:lnTo>
                  <a:lnTo>
                    <a:pt x="326" y="326"/>
                  </a:lnTo>
                  <a:lnTo>
                    <a:pt x="0" y="326"/>
                  </a:lnTo>
                  <a:lnTo>
                    <a:pt x="0" y="864"/>
                  </a:lnTo>
                  <a:lnTo>
                    <a:pt x="326" y="864"/>
                  </a:lnTo>
                  <a:lnTo>
                    <a:pt x="326" y="1189"/>
                  </a:lnTo>
                  <a:lnTo>
                    <a:pt x="864" y="1189"/>
                  </a:lnTo>
                  <a:lnTo>
                    <a:pt x="864" y="864"/>
                  </a:lnTo>
                  <a:lnTo>
                    <a:pt x="1188" y="864"/>
                  </a:lnTo>
                  <a:lnTo>
                    <a:pt x="1188" y="326"/>
                  </a:lnTo>
                  <a:lnTo>
                    <a:pt x="864" y="326"/>
                  </a:lnTo>
                  <a:lnTo>
                    <a:pt x="864"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57"/>
            <p:cNvSpPr/>
            <p:nvPr/>
          </p:nvSpPr>
          <p:spPr bwMode="auto">
            <a:xfrm>
              <a:off x="6433" y="4038"/>
              <a:ext cx="773" cy="773"/>
            </a:xfrm>
            <a:custGeom>
              <a:avLst/>
              <a:gdLst>
                <a:gd name="T0" fmla="*/ 562 w 773"/>
                <a:gd name="T1" fmla="*/ 0 h 773"/>
                <a:gd name="T2" fmla="*/ 213 w 773"/>
                <a:gd name="T3" fmla="*/ 0 h 773"/>
                <a:gd name="T4" fmla="*/ 213 w 773"/>
                <a:gd name="T5" fmla="*/ 211 h 773"/>
                <a:gd name="T6" fmla="*/ 0 w 773"/>
                <a:gd name="T7" fmla="*/ 211 h 773"/>
                <a:gd name="T8" fmla="*/ 0 w 773"/>
                <a:gd name="T9" fmla="*/ 562 h 773"/>
                <a:gd name="T10" fmla="*/ 213 w 773"/>
                <a:gd name="T11" fmla="*/ 562 h 773"/>
                <a:gd name="T12" fmla="*/ 213 w 773"/>
                <a:gd name="T13" fmla="*/ 773 h 773"/>
                <a:gd name="T14" fmla="*/ 562 w 773"/>
                <a:gd name="T15" fmla="*/ 773 h 773"/>
                <a:gd name="T16" fmla="*/ 562 w 773"/>
                <a:gd name="T17" fmla="*/ 562 h 773"/>
                <a:gd name="T18" fmla="*/ 773 w 773"/>
                <a:gd name="T19" fmla="*/ 562 h 773"/>
                <a:gd name="T20" fmla="*/ 773 w 773"/>
                <a:gd name="T21" fmla="*/ 211 h 773"/>
                <a:gd name="T22" fmla="*/ 562 w 773"/>
                <a:gd name="T23" fmla="*/ 211 h 773"/>
                <a:gd name="T24" fmla="*/ 562 w 773"/>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3" h="773">
                  <a:moveTo>
                    <a:pt x="562" y="0"/>
                  </a:moveTo>
                  <a:lnTo>
                    <a:pt x="213" y="0"/>
                  </a:lnTo>
                  <a:lnTo>
                    <a:pt x="213" y="211"/>
                  </a:lnTo>
                  <a:lnTo>
                    <a:pt x="0" y="211"/>
                  </a:lnTo>
                  <a:lnTo>
                    <a:pt x="0" y="562"/>
                  </a:lnTo>
                  <a:lnTo>
                    <a:pt x="213" y="562"/>
                  </a:lnTo>
                  <a:lnTo>
                    <a:pt x="213" y="773"/>
                  </a:lnTo>
                  <a:lnTo>
                    <a:pt x="562" y="773"/>
                  </a:lnTo>
                  <a:lnTo>
                    <a:pt x="562" y="562"/>
                  </a:lnTo>
                  <a:lnTo>
                    <a:pt x="773" y="562"/>
                  </a:lnTo>
                  <a:lnTo>
                    <a:pt x="773" y="211"/>
                  </a:lnTo>
                  <a:lnTo>
                    <a:pt x="562" y="211"/>
                  </a:lnTo>
                  <a:lnTo>
                    <a:pt x="56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58"/>
            <p:cNvSpPr/>
            <p:nvPr/>
          </p:nvSpPr>
          <p:spPr bwMode="auto">
            <a:xfrm>
              <a:off x="6433" y="4038"/>
              <a:ext cx="773" cy="773"/>
            </a:xfrm>
            <a:custGeom>
              <a:avLst/>
              <a:gdLst>
                <a:gd name="T0" fmla="*/ 562 w 773"/>
                <a:gd name="T1" fmla="*/ 0 h 773"/>
                <a:gd name="T2" fmla="*/ 213 w 773"/>
                <a:gd name="T3" fmla="*/ 0 h 773"/>
                <a:gd name="T4" fmla="*/ 213 w 773"/>
                <a:gd name="T5" fmla="*/ 211 h 773"/>
                <a:gd name="T6" fmla="*/ 0 w 773"/>
                <a:gd name="T7" fmla="*/ 211 h 773"/>
                <a:gd name="T8" fmla="*/ 0 w 773"/>
                <a:gd name="T9" fmla="*/ 562 h 773"/>
                <a:gd name="T10" fmla="*/ 213 w 773"/>
                <a:gd name="T11" fmla="*/ 562 h 773"/>
                <a:gd name="T12" fmla="*/ 213 w 773"/>
                <a:gd name="T13" fmla="*/ 773 h 773"/>
                <a:gd name="T14" fmla="*/ 562 w 773"/>
                <a:gd name="T15" fmla="*/ 773 h 773"/>
                <a:gd name="T16" fmla="*/ 562 w 773"/>
                <a:gd name="T17" fmla="*/ 562 h 773"/>
                <a:gd name="T18" fmla="*/ 773 w 773"/>
                <a:gd name="T19" fmla="*/ 562 h 773"/>
                <a:gd name="T20" fmla="*/ 773 w 773"/>
                <a:gd name="T21" fmla="*/ 211 h 773"/>
                <a:gd name="T22" fmla="*/ 562 w 773"/>
                <a:gd name="T23" fmla="*/ 211 h 773"/>
                <a:gd name="T24" fmla="*/ 562 w 773"/>
                <a:gd name="T25" fmla="*/ 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3" h="773">
                  <a:moveTo>
                    <a:pt x="562" y="0"/>
                  </a:moveTo>
                  <a:lnTo>
                    <a:pt x="213" y="0"/>
                  </a:lnTo>
                  <a:lnTo>
                    <a:pt x="213" y="211"/>
                  </a:lnTo>
                  <a:lnTo>
                    <a:pt x="0" y="211"/>
                  </a:lnTo>
                  <a:lnTo>
                    <a:pt x="0" y="562"/>
                  </a:lnTo>
                  <a:lnTo>
                    <a:pt x="213" y="562"/>
                  </a:lnTo>
                  <a:lnTo>
                    <a:pt x="213" y="773"/>
                  </a:lnTo>
                  <a:lnTo>
                    <a:pt x="562" y="773"/>
                  </a:lnTo>
                  <a:lnTo>
                    <a:pt x="562" y="562"/>
                  </a:lnTo>
                  <a:lnTo>
                    <a:pt x="773" y="562"/>
                  </a:lnTo>
                  <a:lnTo>
                    <a:pt x="773" y="211"/>
                  </a:lnTo>
                  <a:lnTo>
                    <a:pt x="562" y="211"/>
                  </a:lnTo>
                  <a:lnTo>
                    <a:pt x="562" y="0"/>
                  </a:ln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1" name="Freeform 18"/>
          <p:cNvSpPr/>
          <p:nvPr/>
        </p:nvSpPr>
        <p:spPr bwMode="auto">
          <a:xfrm>
            <a:off x="5334598" y="1720250"/>
            <a:ext cx="1519626" cy="1519624"/>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78" name="矩形 77"/>
          <p:cNvSpPr/>
          <p:nvPr/>
        </p:nvSpPr>
        <p:spPr>
          <a:xfrm>
            <a:off x="3986345" y="3853930"/>
            <a:ext cx="4219310" cy="338554"/>
          </a:xfrm>
          <a:prstGeom prst="rect">
            <a:avLst/>
          </a:prstGeom>
          <a:noFill/>
        </p:spPr>
        <p:txBody>
          <a:bodyPr wrap="square">
            <a:spAutoFit/>
          </a:bodyPr>
          <a:lstStyle/>
          <a:p>
            <a:pPr algn="ctr"/>
            <a:r>
              <a:rPr lang="en-US" altLang="zh-CN" sz="1600" dirty="0">
                <a:solidFill>
                  <a:srgbClr val="629B0A"/>
                </a:solidFill>
                <a:latin typeface="DejaVu Sans" panose="020B0603030804020204" pitchFamily="34" charset="0"/>
                <a:cs typeface="DejaVu Sans" panose="020B0603030804020204" pitchFamily="34" charset="0"/>
              </a:rPr>
              <a:t>THANKS FOR WATCHING!</a:t>
            </a:r>
            <a:endParaRPr lang="zh-CN" altLang="en-US" sz="1600" dirty="0">
              <a:solidFill>
                <a:srgbClr val="629B0A"/>
              </a:solidFill>
              <a:latin typeface="DejaVu Sans" panose="020B0603030804020204" pitchFamily="34" charset="0"/>
              <a:cs typeface="DejaVu Sans" panose="020B0603030804020204" pitchFamily="34" charset="0"/>
            </a:endParaRPr>
          </a:p>
        </p:txBody>
      </p:sp>
      <p:sp>
        <p:nvSpPr>
          <p:cNvPr id="79" name="文本框 24"/>
          <p:cNvSpPr txBox="1">
            <a:spLocks noChangeArrowheads="1"/>
          </p:cNvSpPr>
          <p:nvPr/>
        </p:nvSpPr>
        <p:spPr bwMode="auto">
          <a:xfrm>
            <a:off x="3416040" y="3311686"/>
            <a:ext cx="5359920"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rgbClr val="629B0A"/>
                </a:solidFill>
                <a:latin typeface="微软雅黑" panose="020B0503020204020204" pitchFamily="34" charset="-122"/>
                <a:ea typeface="微软雅黑" panose="020B0503020204020204" pitchFamily="34" charset="-122"/>
              </a:rPr>
              <a:t>感谢观看 一起奋斗吧</a:t>
            </a:r>
            <a:endParaRPr lang="zh-CN" altLang="en-US" sz="3200" dirty="0">
              <a:solidFill>
                <a:srgbClr val="629B0A"/>
              </a:solidFill>
              <a:latin typeface="微软雅黑" panose="020B0503020204020204" pitchFamily="34" charset="-122"/>
              <a:ea typeface="微软雅黑" panose="020B0503020204020204" pitchFamily="34" charset="-122"/>
            </a:endParaRPr>
          </a:p>
        </p:txBody>
      </p:sp>
      <p:sp>
        <p:nvSpPr>
          <p:cNvPr id="80" name="文本框 79"/>
          <p:cNvSpPr txBox="1">
            <a:spLocks noChangeArrowheads="1"/>
          </p:cNvSpPr>
          <p:nvPr/>
        </p:nvSpPr>
        <p:spPr bwMode="auto">
          <a:xfrm>
            <a:off x="4040181" y="4166026"/>
            <a:ext cx="4111639" cy="275590"/>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zh-CN" altLang="en-US" sz="1200" dirty="0">
                <a:solidFill>
                  <a:schemeClr val="tx1">
                    <a:lumMod val="65000"/>
                    <a:lumOff val="35000"/>
                  </a:schemeClr>
                </a:solidFill>
              </a:rPr>
              <a:t>汇报人：学苑君</a:t>
            </a:r>
            <a:endParaRPr lang="zh-CN" altLang="en-US" sz="1200"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par>
                                <p:cTn id="10" presetID="3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1"/>
                                        </p:tgtEl>
                                        <p:attrNameLst>
                                          <p:attrName>style.visibility</p:attrName>
                                        </p:attrNameLst>
                                      </p:cBhvr>
                                      <p:to>
                                        <p:strVal val="visible"/>
                                      </p:to>
                                    </p:set>
                                    <p:anim calcmode="lin" valueType="num">
                                      <p:cBhvr>
                                        <p:cTn id="19" dur="500" fill="hold"/>
                                        <p:tgtEl>
                                          <p:spTgt spid="81"/>
                                        </p:tgtEl>
                                        <p:attrNameLst>
                                          <p:attrName>ppt_w</p:attrName>
                                        </p:attrNameLst>
                                      </p:cBhvr>
                                      <p:tavLst>
                                        <p:tav tm="0">
                                          <p:val>
                                            <p:fltVal val="0"/>
                                          </p:val>
                                        </p:tav>
                                        <p:tav tm="100000">
                                          <p:val>
                                            <p:strVal val="#ppt_w"/>
                                          </p:val>
                                        </p:tav>
                                      </p:tavLst>
                                    </p:anim>
                                    <p:anim calcmode="lin" valueType="num">
                                      <p:cBhvr>
                                        <p:cTn id="20" dur="500" fill="hold"/>
                                        <p:tgtEl>
                                          <p:spTgt spid="81"/>
                                        </p:tgtEl>
                                        <p:attrNameLst>
                                          <p:attrName>ppt_h</p:attrName>
                                        </p:attrNameLst>
                                      </p:cBhvr>
                                      <p:tavLst>
                                        <p:tav tm="0">
                                          <p:val>
                                            <p:fltVal val="0"/>
                                          </p:val>
                                        </p:tav>
                                        <p:tav tm="100000">
                                          <p:val>
                                            <p:strVal val="#ppt_h"/>
                                          </p:val>
                                        </p:tav>
                                      </p:tavLst>
                                    </p:anim>
                                    <p:animEffect transition="in" filter="fade">
                                      <p:cBhvr>
                                        <p:cTn id="21" dur="500"/>
                                        <p:tgtEl>
                                          <p:spTgt spid="81"/>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79"/>
                                        </p:tgtEl>
                                        <p:attrNameLst>
                                          <p:attrName>style.visibility</p:attrName>
                                        </p:attrNameLst>
                                      </p:cBhvr>
                                      <p:to>
                                        <p:strVal val="visible"/>
                                      </p:to>
                                    </p:set>
                                    <p:anim by="(-#ppt_w*2)" calcmode="lin" valueType="num">
                                      <p:cBhvr rctx="PPT">
                                        <p:cTn id="25" dur="500" autoRev="1" fill="hold">
                                          <p:stCondLst>
                                            <p:cond delay="0"/>
                                          </p:stCondLst>
                                        </p:cTn>
                                        <p:tgtEl>
                                          <p:spTgt spid="79"/>
                                        </p:tgtEl>
                                        <p:attrNameLst>
                                          <p:attrName>ppt_w</p:attrName>
                                        </p:attrNameLst>
                                      </p:cBhvr>
                                    </p:anim>
                                    <p:anim by="(#ppt_w*0.50)" calcmode="lin" valueType="num">
                                      <p:cBhvr>
                                        <p:cTn id="26" dur="500" decel="50000" autoRev="1" fill="hold">
                                          <p:stCondLst>
                                            <p:cond delay="0"/>
                                          </p:stCondLst>
                                        </p:cTn>
                                        <p:tgtEl>
                                          <p:spTgt spid="79"/>
                                        </p:tgtEl>
                                        <p:attrNameLst>
                                          <p:attrName>ppt_x</p:attrName>
                                        </p:attrNameLst>
                                      </p:cBhvr>
                                    </p:anim>
                                    <p:anim from="(-#ppt_h/2)" to="(#ppt_y)" calcmode="lin" valueType="num">
                                      <p:cBhvr>
                                        <p:cTn id="27" dur="1000" fill="hold">
                                          <p:stCondLst>
                                            <p:cond delay="0"/>
                                          </p:stCondLst>
                                        </p:cTn>
                                        <p:tgtEl>
                                          <p:spTgt spid="79"/>
                                        </p:tgtEl>
                                        <p:attrNameLst>
                                          <p:attrName>ppt_y</p:attrName>
                                        </p:attrNameLst>
                                      </p:cBhvr>
                                    </p:anim>
                                    <p:animRot by="21600000">
                                      <p:cBhvr>
                                        <p:cTn id="28" dur="1000" fill="hold">
                                          <p:stCondLst>
                                            <p:cond delay="0"/>
                                          </p:stCondLst>
                                        </p:cTn>
                                        <p:tgtEl>
                                          <p:spTgt spid="79"/>
                                        </p:tgtEl>
                                        <p:attrNameLst>
                                          <p:attrName>r</p:attrName>
                                        </p:attrNameLst>
                                      </p:cBhvr>
                                    </p:animRot>
                                  </p:childTnLst>
                                </p:cTn>
                              </p:par>
                            </p:childTnLst>
                          </p:cTn>
                        </p:par>
                        <p:par>
                          <p:cTn id="29" fill="hold">
                            <p:stCondLst>
                              <p:cond delay="2400"/>
                            </p:stCondLst>
                            <p:childTnLst>
                              <p:par>
                                <p:cTn id="30" presetID="22" presetClass="entr" presetSubtype="8" fill="hold" grpId="0" nodeType="after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wipe(left)">
                                      <p:cBhvr>
                                        <p:cTn id="32" dur="500"/>
                                        <p:tgtEl>
                                          <p:spTgt spid="78"/>
                                        </p:tgtEl>
                                      </p:cBhvr>
                                    </p:animEffect>
                                  </p:childTnLst>
                                </p:cTn>
                              </p:par>
                            </p:childTnLst>
                          </p:cTn>
                        </p:par>
                        <p:par>
                          <p:cTn id="33" fill="hold">
                            <p:stCondLst>
                              <p:cond delay="2900"/>
                            </p:stCondLst>
                            <p:childTnLst>
                              <p:par>
                                <p:cTn id="34" presetID="10" presetClass="entr" presetSubtype="0" fill="hold" grpId="0" nodeType="after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fade">
                                      <p:cBhvr>
                                        <p:cTn id="3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78" grpId="0"/>
      <p:bldP spid="79" grpId="0"/>
      <p:bldP spid="80" grpId="0"/>
    </p:bldLst>
  </p:timing>
</p:sld>
</file>

<file path=ppt/slides/slide36.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auto" defTabSz="913765" eaLnBrk="0" latinLnBrk="0">
                <a:lnSpc>
                  <a:spcPct val="100000"/>
                </a:lnSpc>
                <a:spcBef>
                  <a:spcPts val="0"/>
                </a:spcBef>
                <a:spcAft>
                  <a:spcPts val="0"/>
                </a:spcAft>
                <a:buFontTx/>
                <a:buNone/>
              </a:pPr>
              <a:endParaRPr lang="ko-KR" altLang="en-US" sz="1600" cap="none" dirty="0" smtClean="0" b="0" strike="noStrike">
                <a:solidFill>
                  <a:srgbClr val="FFFFFF"/>
                </a:solidFill>
                <a:latin typeface="Century Gothic" charset="0"/>
                <a:ea typeface="Century Gothic"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auto" defTabSz="913765"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7252_60400864/fImage27348437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45660"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20"/>
          <p:cNvSpPr/>
          <p:nvPr/>
        </p:nvSpPr>
        <p:spPr bwMode="auto">
          <a:xfrm>
            <a:off x="5181600" y="1146175"/>
            <a:ext cx="1885950" cy="1887538"/>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5"/>
          <p:cNvSpPr/>
          <p:nvPr/>
        </p:nvSpPr>
        <p:spPr bwMode="auto">
          <a:xfrm>
            <a:off x="2160588" y="211138"/>
            <a:ext cx="1062038" cy="1062038"/>
          </a:xfrm>
          <a:custGeom>
            <a:avLst/>
            <a:gdLst>
              <a:gd name="T0" fmla="*/ 486 w 669"/>
              <a:gd name="T1" fmla="*/ 0 h 669"/>
              <a:gd name="T2" fmla="*/ 183 w 669"/>
              <a:gd name="T3" fmla="*/ 0 h 669"/>
              <a:gd name="T4" fmla="*/ 183 w 669"/>
              <a:gd name="T5" fmla="*/ 183 h 669"/>
              <a:gd name="T6" fmla="*/ 0 w 669"/>
              <a:gd name="T7" fmla="*/ 183 h 669"/>
              <a:gd name="T8" fmla="*/ 0 w 669"/>
              <a:gd name="T9" fmla="*/ 487 h 669"/>
              <a:gd name="T10" fmla="*/ 183 w 669"/>
              <a:gd name="T11" fmla="*/ 487 h 669"/>
              <a:gd name="T12" fmla="*/ 183 w 669"/>
              <a:gd name="T13" fmla="*/ 669 h 669"/>
              <a:gd name="T14" fmla="*/ 486 w 669"/>
              <a:gd name="T15" fmla="*/ 669 h 669"/>
              <a:gd name="T16" fmla="*/ 486 w 669"/>
              <a:gd name="T17" fmla="*/ 487 h 669"/>
              <a:gd name="T18" fmla="*/ 669 w 669"/>
              <a:gd name="T19" fmla="*/ 487 h 669"/>
              <a:gd name="T20" fmla="*/ 669 w 669"/>
              <a:gd name="T21" fmla="*/ 183 h 669"/>
              <a:gd name="T22" fmla="*/ 486 w 669"/>
              <a:gd name="T23" fmla="*/ 183 h 669"/>
              <a:gd name="T24" fmla="*/ 486 w 669"/>
              <a:gd name="T2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9" h="669">
                <a:moveTo>
                  <a:pt x="486" y="0"/>
                </a:moveTo>
                <a:lnTo>
                  <a:pt x="183" y="0"/>
                </a:lnTo>
                <a:lnTo>
                  <a:pt x="183" y="183"/>
                </a:lnTo>
                <a:lnTo>
                  <a:pt x="0" y="183"/>
                </a:lnTo>
                <a:lnTo>
                  <a:pt x="0" y="487"/>
                </a:lnTo>
                <a:lnTo>
                  <a:pt x="183" y="487"/>
                </a:lnTo>
                <a:lnTo>
                  <a:pt x="183" y="669"/>
                </a:lnTo>
                <a:lnTo>
                  <a:pt x="486" y="669"/>
                </a:lnTo>
                <a:lnTo>
                  <a:pt x="486" y="487"/>
                </a:lnTo>
                <a:lnTo>
                  <a:pt x="669" y="487"/>
                </a:lnTo>
                <a:lnTo>
                  <a:pt x="669" y="183"/>
                </a:lnTo>
                <a:lnTo>
                  <a:pt x="486" y="183"/>
                </a:lnTo>
                <a:lnTo>
                  <a:pt x="486"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8"/>
          <p:cNvSpPr/>
          <p:nvPr/>
        </p:nvSpPr>
        <p:spPr bwMode="auto">
          <a:xfrm>
            <a:off x="-172243" y="2551433"/>
            <a:ext cx="2524125" cy="2524125"/>
          </a:xfrm>
          <a:custGeom>
            <a:avLst/>
            <a:gdLst>
              <a:gd name="T0" fmla="*/ 1155 w 1590"/>
              <a:gd name="T1" fmla="*/ 0 h 1590"/>
              <a:gd name="T2" fmla="*/ 435 w 1590"/>
              <a:gd name="T3" fmla="*/ 0 h 1590"/>
              <a:gd name="T4" fmla="*/ 435 w 1590"/>
              <a:gd name="T5" fmla="*/ 434 h 1590"/>
              <a:gd name="T6" fmla="*/ 0 w 1590"/>
              <a:gd name="T7" fmla="*/ 434 h 1590"/>
              <a:gd name="T8" fmla="*/ 0 w 1590"/>
              <a:gd name="T9" fmla="*/ 1153 h 1590"/>
              <a:gd name="T10" fmla="*/ 435 w 1590"/>
              <a:gd name="T11" fmla="*/ 1153 h 1590"/>
              <a:gd name="T12" fmla="*/ 435 w 1590"/>
              <a:gd name="T13" fmla="*/ 1590 h 1590"/>
              <a:gd name="T14" fmla="*/ 1155 w 1590"/>
              <a:gd name="T15" fmla="*/ 1590 h 1590"/>
              <a:gd name="T16" fmla="*/ 1155 w 1590"/>
              <a:gd name="T17" fmla="*/ 1153 h 1590"/>
              <a:gd name="T18" fmla="*/ 1590 w 1590"/>
              <a:gd name="T19" fmla="*/ 1153 h 1590"/>
              <a:gd name="T20" fmla="*/ 1590 w 1590"/>
              <a:gd name="T21" fmla="*/ 434 h 1590"/>
              <a:gd name="T22" fmla="*/ 1155 w 1590"/>
              <a:gd name="T23" fmla="*/ 434 h 1590"/>
              <a:gd name="T24" fmla="*/ 1155 w 1590"/>
              <a:gd name="T25"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0" h="1590">
                <a:moveTo>
                  <a:pt x="1155" y="0"/>
                </a:moveTo>
                <a:lnTo>
                  <a:pt x="435" y="0"/>
                </a:lnTo>
                <a:lnTo>
                  <a:pt x="435" y="434"/>
                </a:lnTo>
                <a:lnTo>
                  <a:pt x="0" y="434"/>
                </a:lnTo>
                <a:lnTo>
                  <a:pt x="0" y="1153"/>
                </a:lnTo>
                <a:lnTo>
                  <a:pt x="435" y="1153"/>
                </a:lnTo>
                <a:lnTo>
                  <a:pt x="435" y="1590"/>
                </a:lnTo>
                <a:lnTo>
                  <a:pt x="1155" y="1590"/>
                </a:lnTo>
                <a:lnTo>
                  <a:pt x="1155" y="1153"/>
                </a:lnTo>
                <a:lnTo>
                  <a:pt x="1590" y="1153"/>
                </a:lnTo>
                <a:lnTo>
                  <a:pt x="1590" y="434"/>
                </a:lnTo>
                <a:lnTo>
                  <a:pt x="1155" y="434"/>
                </a:lnTo>
                <a:lnTo>
                  <a:pt x="1155" y="0"/>
                </a:lnTo>
              </a:path>
            </a:pathLst>
          </a:custGeom>
          <a:solidFill>
            <a:schemeClr val="bg1">
              <a:alpha val="0"/>
            </a:schemeClr>
          </a:solidFill>
          <a:ln>
            <a:noFill/>
          </a:ln>
        </p:spPr>
        <p:txBody>
          <a:bodyPr vert="horz" wrap="square" lIns="91440" tIns="45720" rIns="91440" bIns="45720" numCol="1" anchor="t" anchorCtr="0" compatLnSpc="1"/>
          <a:lstStyle/>
          <a:p>
            <a:endParaRPr lang="zh-CN" altLang="en-US"/>
          </a:p>
        </p:txBody>
      </p:sp>
      <p:sp>
        <p:nvSpPr>
          <p:cNvPr id="31" name="Freeform 20"/>
          <p:cNvSpPr/>
          <p:nvPr/>
        </p:nvSpPr>
        <p:spPr bwMode="auto">
          <a:xfrm>
            <a:off x="2872694" y="3033713"/>
            <a:ext cx="760844" cy="761484"/>
          </a:xfrm>
          <a:custGeom>
            <a:avLst/>
            <a:gdLst>
              <a:gd name="T0" fmla="*/ 862 w 1188"/>
              <a:gd name="T1" fmla="*/ 0 h 1189"/>
              <a:gd name="T2" fmla="*/ 324 w 1188"/>
              <a:gd name="T3" fmla="*/ 0 h 1189"/>
              <a:gd name="T4" fmla="*/ 324 w 1188"/>
              <a:gd name="T5" fmla="*/ 325 h 1189"/>
              <a:gd name="T6" fmla="*/ 0 w 1188"/>
              <a:gd name="T7" fmla="*/ 325 h 1189"/>
              <a:gd name="T8" fmla="*/ 0 w 1188"/>
              <a:gd name="T9" fmla="*/ 864 h 1189"/>
              <a:gd name="T10" fmla="*/ 324 w 1188"/>
              <a:gd name="T11" fmla="*/ 864 h 1189"/>
              <a:gd name="T12" fmla="*/ 324 w 1188"/>
              <a:gd name="T13" fmla="*/ 1189 h 1189"/>
              <a:gd name="T14" fmla="*/ 862 w 1188"/>
              <a:gd name="T15" fmla="*/ 1189 h 1189"/>
              <a:gd name="T16" fmla="*/ 862 w 1188"/>
              <a:gd name="T17" fmla="*/ 864 h 1189"/>
              <a:gd name="T18" fmla="*/ 1188 w 1188"/>
              <a:gd name="T19" fmla="*/ 864 h 1189"/>
              <a:gd name="T20" fmla="*/ 1188 w 1188"/>
              <a:gd name="T21" fmla="*/ 325 h 1189"/>
              <a:gd name="T22" fmla="*/ 862 w 1188"/>
              <a:gd name="T23" fmla="*/ 325 h 1189"/>
              <a:gd name="T24" fmla="*/ 862 w 1188"/>
              <a:gd name="T25" fmla="*/ 0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1189">
                <a:moveTo>
                  <a:pt x="862" y="0"/>
                </a:moveTo>
                <a:lnTo>
                  <a:pt x="324" y="0"/>
                </a:lnTo>
                <a:lnTo>
                  <a:pt x="324" y="325"/>
                </a:lnTo>
                <a:lnTo>
                  <a:pt x="0" y="325"/>
                </a:lnTo>
                <a:lnTo>
                  <a:pt x="0" y="864"/>
                </a:lnTo>
                <a:lnTo>
                  <a:pt x="324" y="864"/>
                </a:lnTo>
                <a:lnTo>
                  <a:pt x="324" y="1189"/>
                </a:lnTo>
                <a:lnTo>
                  <a:pt x="862" y="1189"/>
                </a:lnTo>
                <a:lnTo>
                  <a:pt x="862" y="864"/>
                </a:lnTo>
                <a:lnTo>
                  <a:pt x="1188" y="864"/>
                </a:lnTo>
                <a:lnTo>
                  <a:pt x="1188" y="325"/>
                </a:lnTo>
                <a:lnTo>
                  <a:pt x="862" y="325"/>
                </a:lnTo>
                <a:lnTo>
                  <a:pt x="862" y="0"/>
                </a:ln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35"/>
          <p:cNvSpPr/>
          <p:nvPr/>
        </p:nvSpPr>
        <p:spPr bwMode="auto">
          <a:xfrm>
            <a:off x="9502775" y="1811338"/>
            <a:ext cx="1382713" cy="1384300"/>
          </a:xfrm>
          <a:custGeom>
            <a:avLst/>
            <a:gdLst>
              <a:gd name="T0" fmla="*/ 633 w 871"/>
              <a:gd name="T1" fmla="*/ 0 h 872"/>
              <a:gd name="T2" fmla="*/ 239 w 871"/>
              <a:gd name="T3" fmla="*/ 0 h 872"/>
              <a:gd name="T4" fmla="*/ 239 w 871"/>
              <a:gd name="T5" fmla="*/ 238 h 872"/>
              <a:gd name="T6" fmla="*/ 0 w 871"/>
              <a:gd name="T7" fmla="*/ 238 h 872"/>
              <a:gd name="T8" fmla="*/ 0 w 871"/>
              <a:gd name="T9" fmla="*/ 632 h 872"/>
              <a:gd name="T10" fmla="*/ 239 w 871"/>
              <a:gd name="T11" fmla="*/ 632 h 872"/>
              <a:gd name="T12" fmla="*/ 239 w 871"/>
              <a:gd name="T13" fmla="*/ 872 h 872"/>
              <a:gd name="T14" fmla="*/ 633 w 871"/>
              <a:gd name="T15" fmla="*/ 872 h 872"/>
              <a:gd name="T16" fmla="*/ 633 w 871"/>
              <a:gd name="T17" fmla="*/ 632 h 872"/>
              <a:gd name="T18" fmla="*/ 871 w 871"/>
              <a:gd name="T19" fmla="*/ 632 h 872"/>
              <a:gd name="T20" fmla="*/ 871 w 871"/>
              <a:gd name="T21" fmla="*/ 238 h 872"/>
              <a:gd name="T22" fmla="*/ 633 w 871"/>
              <a:gd name="T23" fmla="*/ 238 h 872"/>
              <a:gd name="T24" fmla="*/ 633 w 871"/>
              <a:gd name="T25"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2">
                <a:moveTo>
                  <a:pt x="633" y="0"/>
                </a:moveTo>
                <a:lnTo>
                  <a:pt x="239" y="0"/>
                </a:lnTo>
                <a:lnTo>
                  <a:pt x="239" y="238"/>
                </a:lnTo>
                <a:lnTo>
                  <a:pt x="0" y="238"/>
                </a:lnTo>
                <a:lnTo>
                  <a:pt x="0" y="632"/>
                </a:lnTo>
                <a:lnTo>
                  <a:pt x="239" y="632"/>
                </a:lnTo>
                <a:lnTo>
                  <a:pt x="239" y="872"/>
                </a:lnTo>
                <a:lnTo>
                  <a:pt x="633" y="872"/>
                </a:lnTo>
                <a:lnTo>
                  <a:pt x="633" y="632"/>
                </a:lnTo>
                <a:lnTo>
                  <a:pt x="871" y="632"/>
                </a:lnTo>
                <a:lnTo>
                  <a:pt x="871" y="238"/>
                </a:lnTo>
                <a:lnTo>
                  <a:pt x="633" y="238"/>
                </a:lnTo>
                <a:lnTo>
                  <a:pt x="633"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37"/>
          <p:cNvSpPr/>
          <p:nvPr/>
        </p:nvSpPr>
        <p:spPr bwMode="auto">
          <a:xfrm>
            <a:off x="10826750" y="2924175"/>
            <a:ext cx="841375" cy="839788"/>
          </a:xfrm>
          <a:custGeom>
            <a:avLst/>
            <a:gdLst>
              <a:gd name="T0" fmla="*/ 385 w 530"/>
              <a:gd name="T1" fmla="*/ 0 h 529"/>
              <a:gd name="T2" fmla="*/ 145 w 530"/>
              <a:gd name="T3" fmla="*/ 0 h 529"/>
              <a:gd name="T4" fmla="*/ 145 w 530"/>
              <a:gd name="T5" fmla="*/ 144 h 529"/>
              <a:gd name="T6" fmla="*/ 0 w 530"/>
              <a:gd name="T7" fmla="*/ 144 h 529"/>
              <a:gd name="T8" fmla="*/ 0 w 530"/>
              <a:gd name="T9" fmla="*/ 385 h 529"/>
              <a:gd name="T10" fmla="*/ 145 w 530"/>
              <a:gd name="T11" fmla="*/ 385 h 529"/>
              <a:gd name="T12" fmla="*/ 145 w 530"/>
              <a:gd name="T13" fmla="*/ 529 h 529"/>
              <a:gd name="T14" fmla="*/ 385 w 530"/>
              <a:gd name="T15" fmla="*/ 529 h 529"/>
              <a:gd name="T16" fmla="*/ 385 w 530"/>
              <a:gd name="T17" fmla="*/ 385 h 529"/>
              <a:gd name="T18" fmla="*/ 530 w 530"/>
              <a:gd name="T19" fmla="*/ 385 h 529"/>
              <a:gd name="T20" fmla="*/ 530 w 530"/>
              <a:gd name="T21" fmla="*/ 144 h 529"/>
              <a:gd name="T22" fmla="*/ 385 w 530"/>
              <a:gd name="T23" fmla="*/ 144 h 529"/>
              <a:gd name="T24" fmla="*/ 385 w 530"/>
              <a:gd name="T25"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0" h="529">
                <a:moveTo>
                  <a:pt x="385" y="0"/>
                </a:moveTo>
                <a:lnTo>
                  <a:pt x="145" y="0"/>
                </a:lnTo>
                <a:lnTo>
                  <a:pt x="145" y="144"/>
                </a:lnTo>
                <a:lnTo>
                  <a:pt x="0" y="144"/>
                </a:lnTo>
                <a:lnTo>
                  <a:pt x="0" y="385"/>
                </a:lnTo>
                <a:lnTo>
                  <a:pt x="145" y="385"/>
                </a:lnTo>
                <a:lnTo>
                  <a:pt x="145" y="529"/>
                </a:lnTo>
                <a:lnTo>
                  <a:pt x="385" y="529"/>
                </a:lnTo>
                <a:lnTo>
                  <a:pt x="385" y="385"/>
                </a:lnTo>
                <a:lnTo>
                  <a:pt x="530" y="385"/>
                </a:lnTo>
                <a:lnTo>
                  <a:pt x="530" y="144"/>
                </a:lnTo>
                <a:lnTo>
                  <a:pt x="385" y="144"/>
                </a:lnTo>
                <a:lnTo>
                  <a:pt x="385" y="0"/>
                </a:ln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7"/>
          <p:cNvSpPr/>
          <p:nvPr/>
        </p:nvSpPr>
        <p:spPr bwMode="auto">
          <a:xfrm>
            <a:off x="3738836" y="3379788"/>
            <a:ext cx="384964" cy="384175"/>
          </a:xfrm>
          <a:custGeom>
            <a:avLst/>
            <a:gdLst>
              <a:gd name="T0" fmla="*/ 633 w 871"/>
              <a:gd name="T1" fmla="*/ 0 h 870"/>
              <a:gd name="T2" fmla="*/ 239 w 871"/>
              <a:gd name="T3" fmla="*/ 0 h 870"/>
              <a:gd name="T4" fmla="*/ 239 w 871"/>
              <a:gd name="T5" fmla="*/ 238 h 870"/>
              <a:gd name="T6" fmla="*/ 0 w 871"/>
              <a:gd name="T7" fmla="*/ 238 h 870"/>
              <a:gd name="T8" fmla="*/ 0 w 871"/>
              <a:gd name="T9" fmla="*/ 632 h 870"/>
              <a:gd name="T10" fmla="*/ 239 w 871"/>
              <a:gd name="T11" fmla="*/ 632 h 870"/>
              <a:gd name="T12" fmla="*/ 239 w 871"/>
              <a:gd name="T13" fmla="*/ 870 h 870"/>
              <a:gd name="T14" fmla="*/ 633 w 871"/>
              <a:gd name="T15" fmla="*/ 870 h 870"/>
              <a:gd name="T16" fmla="*/ 633 w 871"/>
              <a:gd name="T17" fmla="*/ 632 h 870"/>
              <a:gd name="T18" fmla="*/ 871 w 871"/>
              <a:gd name="T19" fmla="*/ 632 h 870"/>
              <a:gd name="T20" fmla="*/ 871 w 871"/>
              <a:gd name="T21" fmla="*/ 238 h 870"/>
              <a:gd name="T22" fmla="*/ 633 w 871"/>
              <a:gd name="T23" fmla="*/ 238 h 870"/>
              <a:gd name="T24" fmla="*/ 633 w 871"/>
              <a:gd name="T25" fmla="*/ 0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1" h="870">
                <a:moveTo>
                  <a:pt x="633" y="0"/>
                </a:moveTo>
                <a:lnTo>
                  <a:pt x="239" y="0"/>
                </a:lnTo>
                <a:lnTo>
                  <a:pt x="239" y="238"/>
                </a:lnTo>
                <a:lnTo>
                  <a:pt x="0" y="238"/>
                </a:lnTo>
                <a:lnTo>
                  <a:pt x="0" y="632"/>
                </a:lnTo>
                <a:lnTo>
                  <a:pt x="239" y="632"/>
                </a:lnTo>
                <a:lnTo>
                  <a:pt x="239" y="870"/>
                </a:lnTo>
                <a:lnTo>
                  <a:pt x="633" y="870"/>
                </a:lnTo>
                <a:lnTo>
                  <a:pt x="633" y="632"/>
                </a:lnTo>
                <a:lnTo>
                  <a:pt x="871" y="632"/>
                </a:lnTo>
                <a:lnTo>
                  <a:pt x="871" y="238"/>
                </a:lnTo>
                <a:lnTo>
                  <a:pt x="633" y="238"/>
                </a:lnTo>
                <a:lnTo>
                  <a:pt x="633"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文本占位符 16"/>
          <p:cNvSpPr txBox="1"/>
          <p:nvPr/>
        </p:nvSpPr>
        <p:spPr>
          <a:xfrm>
            <a:off x="3946358" y="3105610"/>
            <a:ext cx="429928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4000" dirty="0">
                <a:solidFill>
                  <a:schemeClr val="tx1">
                    <a:lumMod val="65000"/>
                    <a:lumOff val="35000"/>
                  </a:schemeClr>
                </a:solidFill>
              </a:rPr>
              <a:t>基本工作概述</a:t>
            </a:r>
            <a:endParaRPr lang="zh-CN" altLang="en-US" sz="4000" dirty="0">
              <a:solidFill>
                <a:schemeClr val="tx1">
                  <a:lumMod val="65000"/>
                  <a:lumOff val="35000"/>
                </a:schemeClr>
              </a:solidFill>
            </a:endParaRPr>
          </a:p>
        </p:txBody>
      </p:sp>
      <p:sp>
        <p:nvSpPr>
          <p:cNvPr id="14" name="文本占位符 16"/>
          <p:cNvSpPr txBox="1"/>
          <p:nvPr/>
        </p:nvSpPr>
        <p:spPr>
          <a:xfrm>
            <a:off x="3668486" y="3988557"/>
            <a:ext cx="4855028" cy="572464"/>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dirty="0">
                <a:solidFill>
                  <a:schemeClr val="tx1">
                    <a:lumMod val="65000"/>
                    <a:lumOff val="35000"/>
                  </a:schemeClr>
                </a:solidFill>
              </a:rPr>
              <a:t>标题数字等都可以通过点击和重新输入进行更改，顶部“开始”面板中可以对字体、行距等进行修改</a:t>
            </a:r>
            <a:endParaRPr lang="zh-CN" altLang="en-US" dirty="0">
              <a:solidFill>
                <a:schemeClr val="tx1">
                  <a:lumMod val="65000"/>
                  <a:lumOff val="35000"/>
                </a:schemeClr>
              </a:solidFill>
            </a:endParaRPr>
          </a:p>
        </p:txBody>
      </p:sp>
      <p:sp>
        <p:nvSpPr>
          <p:cNvPr id="19" name="文本占位符 16"/>
          <p:cNvSpPr txBox="1"/>
          <p:nvPr/>
        </p:nvSpPr>
        <p:spPr>
          <a:xfrm>
            <a:off x="5608066" y="1200249"/>
            <a:ext cx="1108790" cy="1516249"/>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8000" dirty="0"/>
              <a:t>1</a:t>
            </a:r>
            <a:endParaRPr lang="en-US" altLang="zh-CN" sz="8000" dirty="0"/>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10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1000"/>
                            </p:stCondLst>
                            <p:childTnLst>
                              <p:par>
                                <p:cTn id="27" presetID="2" presetClass="entr" presetSubtype="2" fill="hold" grpId="0" nodeType="afterEffect">
                                  <p:stCondLst>
                                    <p:cond delay="0"/>
                                  </p:stCondLst>
                                  <p:iterate type="lt">
                                    <p:tmPct val="10000"/>
                                  </p:iterate>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1+#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1250"/>
                            </p:stCondLst>
                            <p:childTnLst>
                              <p:par>
                                <p:cTn id="32" presetID="10" presetClass="entr" presetSubtype="0" fill="hold" grpId="0" nodeType="afterEffect">
                                  <p:stCondLst>
                                    <p:cond delay="0"/>
                                  </p:stCondLst>
                                  <p:iterate type="wd">
                                    <p:tmPct val="10000"/>
                                  </p:iterate>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1" grpId="0" animBg="1"/>
      <p:bldP spid="58" grpId="0" animBg="1"/>
      <p:bldP spid="13" grpId="0"/>
      <p:bldP spid="14"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
        <p:nvSpPr>
          <p:cNvPr id="28" name="矩形 27"/>
          <p:cNvSpPr/>
          <p:nvPr/>
        </p:nvSpPr>
        <p:spPr>
          <a:xfrm>
            <a:off x="0" y="4122761"/>
            <a:ext cx="12192000" cy="2969157"/>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915447" y="1079724"/>
            <a:ext cx="10361107" cy="2539157"/>
          </a:xfrm>
          <a:prstGeom prst="rect">
            <a:avLst/>
          </a:prstGeom>
        </p:spPr>
        <p:txBody>
          <a:bodyPr wrap="square">
            <a:spAutoFit/>
          </a:bodyPr>
          <a:lstStyle/>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企业文化——或称公司文化，一般指企业中长期形成的共同理想、基本价值观、作风、生活习惯和行为规范的总称，是企业在经营管理过程中创造的具有本企业特色的精神财富的总和，对企业成员有感召力和凝聚力，能把众多人的兴趣、目的、需要以及由此产生的行为统一起来，是企业长期文化建设的反映。</a:t>
            </a:r>
            <a:endParaRPr lang="en-US" altLang="zh-CN" sz="1200" dirty="0">
              <a:solidFill>
                <a:schemeClr val="tx1">
                  <a:lumMod val="75000"/>
                  <a:lumOff val="25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包含价值观、最高目标、行为准则、管理制度、道德风尚等内容。它以全体员工为工作对象，通过宣传、教育、培训和文化娱乐、交心联谊等方式，以最大限度地统一员工意志，规范员工行为，凝聚员工力量，为企业总目标服务。</a:t>
            </a:r>
            <a:endParaRPr lang="en-US" altLang="zh-CN" sz="1200" dirty="0">
              <a:solidFill>
                <a:schemeClr val="tx1">
                  <a:lumMod val="75000"/>
                  <a:lumOff val="25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企业文化建设是现代企业发展的重要内容，是精神文明的重要体现，是企业得以长久发展的重要保障。</a:t>
            </a:r>
            <a:endParaRPr lang="en-US" altLang="zh-CN" sz="1200" dirty="0">
              <a:solidFill>
                <a:schemeClr val="tx1">
                  <a:lumMod val="75000"/>
                  <a:lumOff val="25000"/>
                </a:schemeClr>
              </a:solidFill>
            </a:endParaRPr>
          </a:p>
          <a:p>
            <a:pPr marL="266700" indent="-266700">
              <a:lnSpc>
                <a:spcPct val="150000"/>
              </a:lnSpc>
              <a:spcAft>
                <a:spcPts val="600"/>
              </a:spcAft>
              <a:buFont typeface="Wingdings" panose="05000000000000000000" pitchFamily="2" charset="2"/>
              <a:buChar char="l"/>
            </a:pPr>
            <a:r>
              <a:rPr lang="zh-CN" altLang="en-US" sz="1200" dirty="0">
                <a:solidFill>
                  <a:schemeClr val="tx1">
                    <a:lumMod val="75000"/>
                    <a:lumOff val="25000"/>
                  </a:schemeClr>
                </a:solidFill>
              </a:rPr>
              <a:t>近年来，依托企业文化建设，提高员工的工作积极性，增强企业凝聚力，促进企业的管理、形象、服务和环境达到现代化企业的标准，使聊城腾达钢材有限公司在社会上的知名度有了很大的提升。</a:t>
            </a:r>
            <a:endParaRPr lang="zh-CN" altLang="en-US" sz="1200" dirty="0">
              <a:solidFill>
                <a:schemeClr val="tx1">
                  <a:lumMod val="75000"/>
                  <a:lumOff val="25000"/>
                </a:schemeClr>
              </a:solidFill>
            </a:endParaRPr>
          </a:p>
        </p:txBody>
      </p:sp>
      <p:sp>
        <p:nvSpPr>
          <p:cNvPr id="37" name="Oval 7"/>
          <p:cNvSpPr/>
          <p:nvPr/>
        </p:nvSpPr>
        <p:spPr>
          <a:xfrm>
            <a:off x="2643964" y="3613976"/>
            <a:ext cx="1198628" cy="1198628"/>
          </a:xfrm>
          <a:prstGeom prst="ellipse">
            <a:avLst/>
          </a:prstGeom>
          <a:solidFill>
            <a:schemeClr val="tx2"/>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Oval 7"/>
          <p:cNvSpPr/>
          <p:nvPr/>
        </p:nvSpPr>
        <p:spPr>
          <a:xfrm>
            <a:off x="4393379" y="3613976"/>
            <a:ext cx="1198628" cy="1198628"/>
          </a:xfrm>
          <a:prstGeom prst="ellipse">
            <a:avLst/>
          </a:prstGeom>
          <a:solidFill>
            <a:schemeClr val="tx1">
              <a:lumMod val="65000"/>
              <a:lumOff val="35000"/>
            </a:schemeClr>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Oval 7"/>
          <p:cNvSpPr/>
          <p:nvPr/>
        </p:nvSpPr>
        <p:spPr>
          <a:xfrm>
            <a:off x="6142794" y="3613976"/>
            <a:ext cx="1198628" cy="1198628"/>
          </a:xfrm>
          <a:prstGeom prst="ellipse">
            <a:avLst/>
          </a:prstGeom>
          <a:solidFill>
            <a:schemeClr val="tx2"/>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Oval 7"/>
          <p:cNvSpPr/>
          <p:nvPr/>
        </p:nvSpPr>
        <p:spPr>
          <a:xfrm>
            <a:off x="7892210" y="3613976"/>
            <a:ext cx="1198628" cy="1198628"/>
          </a:xfrm>
          <a:prstGeom prst="ellipse">
            <a:avLst/>
          </a:prstGeom>
          <a:solidFill>
            <a:srgbClr val="4F5962"/>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TextBox 6"/>
          <p:cNvSpPr txBox="1"/>
          <p:nvPr/>
        </p:nvSpPr>
        <p:spPr>
          <a:xfrm>
            <a:off x="2648202" y="3941908"/>
            <a:ext cx="1204664" cy="451850"/>
          </a:xfrm>
          <a:prstGeom prst="rect">
            <a:avLst/>
          </a:prstGeom>
          <a:noFill/>
        </p:spPr>
        <p:txBody>
          <a:bodyPr wrap="square" rIns="144000" bIns="36000" numCol="1" spcCol="360000" rtlCol="0">
            <a:spAutoFit/>
          </a:bodyPr>
          <a:lstStyle/>
          <a:p>
            <a:pPr algn="ctr"/>
            <a:r>
              <a:rPr lang="zh-CN" altLang="en-US" sz="2400" dirty="0">
                <a:solidFill>
                  <a:schemeClr val="bg1"/>
                </a:solidFill>
                <a:latin typeface="+mj-ea"/>
                <a:ea typeface="+mj-ea"/>
              </a:rPr>
              <a:t>求实</a:t>
            </a:r>
            <a:endParaRPr lang="id-ID" sz="2400" dirty="0">
              <a:solidFill>
                <a:schemeClr val="bg1"/>
              </a:solidFill>
              <a:latin typeface="+mj-ea"/>
              <a:ea typeface="+mj-ea"/>
            </a:endParaRPr>
          </a:p>
        </p:txBody>
      </p:sp>
      <p:sp>
        <p:nvSpPr>
          <p:cNvPr id="42" name="TextBox 6"/>
          <p:cNvSpPr txBox="1"/>
          <p:nvPr/>
        </p:nvSpPr>
        <p:spPr>
          <a:xfrm>
            <a:off x="4413206" y="3941908"/>
            <a:ext cx="1204664" cy="451850"/>
          </a:xfrm>
          <a:prstGeom prst="rect">
            <a:avLst/>
          </a:prstGeom>
          <a:noFill/>
        </p:spPr>
        <p:txBody>
          <a:bodyPr wrap="square" rIns="144000" bIns="36000" numCol="1" spcCol="360000" rtlCol="0">
            <a:spAutoFit/>
          </a:bodyPr>
          <a:lstStyle/>
          <a:p>
            <a:pPr algn="ctr"/>
            <a:r>
              <a:rPr lang="zh-CN" altLang="en-US" sz="2400" dirty="0">
                <a:solidFill>
                  <a:schemeClr val="bg1"/>
                </a:solidFill>
                <a:latin typeface="+mj-ea"/>
                <a:ea typeface="+mj-ea"/>
              </a:rPr>
              <a:t>创新</a:t>
            </a:r>
            <a:endParaRPr lang="id-ID" sz="2400" dirty="0">
              <a:solidFill>
                <a:schemeClr val="bg1"/>
              </a:solidFill>
              <a:latin typeface="+mj-ea"/>
              <a:ea typeface="+mj-ea"/>
            </a:endParaRPr>
          </a:p>
        </p:txBody>
      </p:sp>
      <p:sp>
        <p:nvSpPr>
          <p:cNvPr id="43" name="TextBox 6"/>
          <p:cNvSpPr txBox="1"/>
          <p:nvPr/>
        </p:nvSpPr>
        <p:spPr>
          <a:xfrm>
            <a:off x="6199475" y="3941908"/>
            <a:ext cx="1204664" cy="451850"/>
          </a:xfrm>
          <a:prstGeom prst="rect">
            <a:avLst/>
          </a:prstGeom>
          <a:noFill/>
        </p:spPr>
        <p:txBody>
          <a:bodyPr wrap="square" rIns="144000" bIns="36000" numCol="1" spcCol="360000" rtlCol="0">
            <a:spAutoFit/>
          </a:bodyPr>
          <a:lstStyle/>
          <a:p>
            <a:pPr algn="ctr"/>
            <a:r>
              <a:rPr lang="zh-CN" altLang="en-US" sz="2400" dirty="0">
                <a:solidFill>
                  <a:schemeClr val="bg1"/>
                </a:solidFill>
                <a:latin typeface="+mj-ea"/>
                <a:ea typeface="+mj-ea"/>
              </a:rPr>
              <a:t>团结</a:t>
            </a:r>
            <a:endParaRPr lang="id-ID" sz="2400" dirty="0">
              <a:solidFill>
                <a:schemeClr val="bg1"/>
              </a:solidFill>
              <a:latin typeface="+mj-ea"/>
              <a:ea typeface="+mj-ea"/>
            </a:endParaRPr>
          </a:p>
        </p:txBody>
      </p:sp>
      <p:sp>
        <p:nvSpPr>
          <p:cNvPr id="44" name="TextBox 6"/>
          <p:cNvSpPr txBox="1"/>
          <p:nvPr/>
        </p:nvSpPr>
        <p:spPr>
          <a:xfrm>
            <a:off x="7847522" y="3941908"/>
            <a:ext cx="1204664" cy="451850"/>
          </a:xfrm>
          <a:prstGeom prst="rect">
            <a:avLst/>
          </a:prstGeom>
          <a:noFill/>
        </p:spPr>
        <p:txBody>
          <a:bodyPr wrap="square" rIns="144000" bIns="36000" numCol="1" spcCol="360000" rtlCol="0">
            <a:spAutoFit/>
          </a:bodyPr>
          <a:lstStyle/>
          <a:p>
            <a:pPr algn="ctr"/>
            <a:r>
              <a:rPr lang="zh-CN" altLang="en-US" sz="2400" dirty="0">
                <a:solidFill>
                  <a:schemeClr val="bg1"/>
                </a:solidFill>
                <a:latin typeface="+mj-ea"/>
                <a:ea typeface="+mj-ea"/>
              </a:rPr>
              <a:t>奋进</a:t>
            </a:r>
            <a:endParaRPr lang="id-ID" sz="2400" dirty="0">
              <a:solidFill>
                <a:schemeClr val="bg1"/>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randombar(horizontal)">
                                      <p:cBhvr>
                                        <p:cTn id="11" dur="500"/>
                                        <p:tgtEl>
                                          <p:spTgt spid="28"/>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 calcmode="lin" valueType="num">
                                      <p:cBhvr additive="base">
                                        <p:cTn id="15"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4">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250"/>
                                  </p:stCondLst>
                                  <p:childTnLst>
                                    <p:set>
                                      <p:cBhvr>
                                        <p:cTn id="18" dur="1" fill="hold">
                                          <p:stCondLst>
                                            <p:cond delay="0"/>
                                          </p:stCondLst>
                                        </p:cTn>
                                        <p:tgtEl>
                                          <p:spTgt spid="34">
                                            <p:txEl>
                                              <p:pRg st="1" end="1"/>
                                            </p:txEl>
                                          </p:spTgt>
                                        </p:tgtEl>
                                        <p:attrNameLst>
                                          <p:attrName>style.visibility</p:attrName>
                                        </p:attrNameLst>
                                      </p:cBhvr>
                                      <p:to>
                                        <p:strVal val="visible"/>
                                      </p:to>
                                    </p:set>
                                    <p:anim calcmode="lin" valueType="num">
                                      <p:cBhvr additive="base">
                                        <p:cTn id="19"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34">
                                            <p:txEl>
                                              <p:pRg st="2" end="2"/>
                                            </p:txEl>
                                          </p:spTgt>
                                        </p:tgtEl>
                                        <p:attrNameLst>
                                          <p:attrName>style.visibility</p:attrName>
                                        </p:attrNameLst>
                                      </p:cBhvr>
                                      <p:to>
                                        <p:strVal val="visible"/>
                                      </p:to>
                                    </p:set>
                                    <p:anim calcmode="lin" valueType="num">
                                      <p:cBhvr additive="base">
                                        <p:cTn id="23" dur="500" fill="hold"/>
                                        <p:tgtEl>
                                          <p:spTgt spid="34">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4">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750"/>
                                  </p:stCondLst>
                                  <p:childTnLst>
                                    <p:set>
                                      <p:cBhvr>
                                        <p:cTn id="26" dur="1" fill="hold">
                                          <p:stCondLst>
                                            <p:cond delay="0"/>
                                          </p:stCondLst>
                                        </p:cTn>
                                        <p:tgtEl>
                                          <p:spTgt spid="34">
                                            <p:txEl>
                                              <p:pRg st="3" end="3"/>
                                            </p:txEl>
                                          </p:spTgt>
                                        </p:tgtEl>
                                        <p:attrNameLst>
                                          <p:attrName>style.visibility</p:attrName>
                                        </p:attrNameLst>
                                      </p:cBhvr>
                                      <p:to>
                                        <p:strVal val="visible"/>
                                      </p:to>
                                    </p:set>
                                    <p:anim calcmode="lin" valueType="num">
                                      <p:cBhvr additive="base">
                                        <p:cTn id="27" dur="500" fill="hold"/>
                                        <p:tgtEl>
                                          <p:spTgt spid="34">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4">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grpId="0" nodeType="withEffect">
                                  <p:stCondLst>
                                    <p:cond delay="10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53" presetClass="entr" presetSubtype="16" fill="hold" grpId="0" nodeType="withEffect">
                                  <p:stCondLst>
                                    <p:cond delay="20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par>
                                <p:cTn id="45" presetID="53" presetClass="entr" presetSubtype="16" fill="hold" grpId="0" nodeType="withEffect">
                                  <p:stCondLst>
                                    <p:cond delay="30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Effect transition="in" filter="fade">
                                      <p:cBhvr>
                                        <p:cTn id="49" dur="500"/>
                                        <p:tgtEl>
                                          <p:spTgt spid="40"/>
                                        </p:tgtEl>
                                      </p:cBhvr>
                                    </p:animEffect>
                                  </p:childTnLst>
                                </p:cTn>
                              </p:par>
                            </p:childTnLst>
                          </p:cTn>
                        </p:par>
                        <p:par>
                          <p:cTn id="50" fill="hold">
                            <p:stCondLst>
                              <p:cond delay="1500"/>
                            </p:stCondLst>
                            <p:childTnLst>
                              <p:par>
                                <p:cTn id="51" presetID="42" presetClass="entr" presetSubtype="0"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750"/>
                                        <p:tgtEl>
                                          <p:spTgt spid="41"/>
                                        </p:tgtEl>
                                      </p:cBhvr>
                                    </p:animEffect>
                                    <p:anim calcmode="lin" valueType="num">
                                      <p:cBhvr>
                                        <p:cTn id="54" dur="750" fill="hold"/>
                                        <p:tgtEl>
                                          <p:spTgt spid="41"/>
                                        </p:tgtEl>
                                        <p:attrNameLst>
                                          <p:attrName>ppt_x</p:attrName>
                                        </p:attrNameLst>
                                      </p:cBhvr>
                                      <p:tavLst>
                                        <p:tav tm="0">
                                          <p:val>
                                            <p:strVal val="#ppt_x"/>
                                          </p:val>
                                        </p:tav>
                                        <p:tav tm="100000">
                                          <p:val>
                                            <p:strVal val="#ppt_x"/>
                                          </p:val>
                                        </p:tav>
                                      </p:tavLst>
                                    </p:anim>
                                    <p:anim calcmode="lin" valueType="num">
                                      <p:cBhvr>
                                        <p:cTn id="55" dur="750" fill="hold"/>
                                        <p:tgtEl>
                                          <p:spTgt spid="4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750"/>
                                        <p:tgtEl>
                                          <p:spTgt spid="42"/>
                                        </p:tgtEl>
                                      </p:cBhvr>
                                    </p:animEffect>
                                    <p:anim calcmode="lin" valueType="num">
                                      <p:cBhvr>
                                        <p:cTn id="59" dur="750" fill="hold"/>
                                        <p:tgtEl>
                                          <p:spTgt spid="42"/>
                                        </p:tgtEl>
                                        <p:attrNameLst>
                                          <p:attrName>ppt_x</p:attrName>
                                        </p:attrNameLst>
                                      </p:cBhvr>
                                      <p:tavLst>
                                        <p:tav tm="0">
                                          <p:val>
                                            <p:strVal val="#ppt_x"/>
                                          </p:val>
                                        </p:tav>
                                        <p:tav tm="100000">
                                          <p:val>
                                            <p:strVal val="#ppt_x"/>
                                          </p:val>
                                        </p:tav>
                                      </p:tavLst>
                                    </p:anim>
                                    <p:anim calcmode="lin" valueType="num">
                                      <p:cBhvr>
                                        <p:cTn id="60" dur="750" fill="hold"/>
                                        <p:tgtEl>
                                          <p:spTgt spid="4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750"/>
                                        <p:tgtEl>
                                          <p:spTgt spid="43"/>
                                        </p:tgtEl>
                                      </p:cBhvr>
                                    </p:animEffect>
                                    <p:anim calcmode="lin" valueType="num">
                                      <p:cBhvr>
                                        <p:cTn id="64" dur="750" fill="hold"/>
                                        <p:tgtEl>
                                          <p:spTgt spid="43"/>
                                        </p:tgtEl>
                                        <p:attrNameLst>
                                          <p:attrName>ppt_x</p:attrName>
                                        </p:attrNameLst>
                                      </p:cBhvr>
                                      <p:tavLst>
                                        <p:tav tm="0">
                                          <p:val>
                                            <p:strVal val="#ppt_x"/>
                                          </p:val>
                                        </p:tav>
                                        <p:tav tm="100000">
                                          <p:val>
                                            <p:strVal val="#ppt_x"/>
                                          </p:val>
                                        </p:tav>
                                      </p:tavLst>
                                    </p:anim>
                                    <p:anim calcmode="lin" valueType="num">
                                      <p:cBhvr>
                                        <p:cTn id="65" dur="750" fill="hold"/>
                                        <p:tgtEl>
                                          <p:spTgt spid="43"/>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750"/>
                                        <p:tgtEl>
                                          <p:spTgt spid="44"/>
                                        </p:tgtEl>
                                      </p:cBhvr>
                                    </p:animEffect>
                                    <p:anim calcmode="lin" valueType="num">
                                      <p:cBhvr>
                                        <p:cTn id="69" dur="750" fill="hold"/>
                                        <p:tgtEl>
                                          <p:spTgt spid="44"/>
                                        </p:tgtEl>
                                        <p:attrNameLst>
                                          <p:attrName>ppt_x</p:attrName>
                                        </p:attrNameLst>
                                      </p:cBhvr>
                                      <p:tavLst>
                                        <p:tav tm="0">
                                          <p:val>
                                            <p:strVal val="#ppt_x"/>
                                          </p:val>
                                        </p:tav>
                                        <p:tav tm="100000">
                                          <p:val>
                                            <p:strVal val="#ppt_x"/>
                                          </p:val>
                                        </p:tav>
                                      </p:tavLst>
                                    </p:anim>
                                    <p:anim calcmode="lin" valueType="num">
                                      <p:cBhvr>
                                        <p:cTn id="70" dur="75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8" grpId="0" animBg="1"/>
      <p:bldP spid="37" grpId="0" animBg="1"/>
      <p:bldP spid="38" grpId="0" animBg="1"/>
      <p:bldP spid="39" grpId="0" animBg="1"/>
      <p:bldP spid="40" grpId="0" animBg="1"/>
      <p:bldP spid="41" grpId="0"/>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6885" y="1963553"/>
            <a:ext cx="2685448" cy="2261937"/>
          </a:xfrm>
          <a:prstGeom prst="rect">
            <a:avLst/>
          </a:prstGeom>
          <a:solidFill>
            <a:srgbClr val="538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3285424" y="1963553"/>
            <a:ext cx="2685448" cy="226193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6233963" y="1963553"/>
            <a:ext cx="2685448" cy="226193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9182502" y="1963553"/>
            <a:ext cx="2685448" cy="226193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Freeform 26"/>
          <p:cNvSpPr>
            <a:spLocks noEditPoints="1"/>
          </p:cNvSpPr>
          <p:nvPr/>
        </p:nvSpPr>
        <p:spPr bwMode="auto">
          <a:xfrm>
            <a:off x="1170586"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7" name="Freeform 26"/>
          <p:cNvSpPr>
            <a:spLocks noEditPoints="1"/>
          </p:cNvSpPr>
          <p:nvPr/>
        </p:nvSpPr>
        <p:spPr bwMode="auto">
          <a:xfrm>
            <a:off x="4119125"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8" name="Freeform 26"/>
          <p:cNvSpPr>
            <a:spLocks noEditPoints="1"/>
          </p:cNvSpPr>
          <p:nvPr/>
        </p:nvSpPr>
        <p:spPr bwMode="auto">
          <a:xfrm>
            <a:off x="7067664"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sp>
        <p:nvSpPr>
          <p:cNvPr id="19" name="Freeform 26"/>
          <p:cNvSpPr>
            <a:spLocks noEditPoints="1"/>
          </p:cNvSpPr>
          <p:nvPr/>
        </p:nvSpPr>
        <p:spPr bwMode="auto">
          <a:xfrm>
            <a:off x="10016203" y="2586389"/>
            <a:ext cx="1018045" cy="1016265"/>
          </a:xfrm>
          <a:custGeom>
            <a:avLst/>
            <a:gdLst/>
            <a:ahLst/>
            <a:cxnLst>
              <a:cxn ang="0">
                <a:pos x="802" y="48"/>
              </a:cxn>
              <a:cxn ang="0">
                <a:pos x="288" y="74"/>
              </a:cxn>
              <a:cxn ang="0">
                <a:pos x="8" y="664"/>
              </a:cxn>
              <a:cxn ang="0">
                <a:pos x="440" y="1128"/>
              </a:cxn>
              <a:cxn ang="0">
                <a:pos x="952" y="998"/>
              </a:cxn>
              <a:cxn ang="0">
                <a:pos x="778" y="1044"/>
              </a:cxn>
              <a:cxn ang="0">
                <a:pos x="702" y="1120"/>
              </a:cxn>
              <a:cxn ang="0">
                <a:pos x="428" y="1112"/>
              </a:cxn>
              <a:cxn ang="0">
                <a:pos x="142" y="884"/>
              </a:cxn>
              <a:cxn ang="0">
                <a:pos x="200" y="994"/>
              </a:cxn>
              <a:cxn ang="0">
                <a:pos x="406" y="46"/>
              </a:cxn>
              <a:cxn ang="0">
                <a:pos x="778" y="90"/>
              </a:cxn>
              <a:cxn ang="0">
                <a:pos x="1006" y="246"/>
              </a:cxn>
              <a:cxn ang="0">
                <a:pos x="232" y="516"/>
              </a:cxn>
              <a:cxn ang="0">
                <a:pos x="200" y="580"/>
              </a:cxn>
              <a:cxn ang="0">
                <a:pos x="138" y="316"/>
              </a:cxn>
              <a:cxn ang="0">
                <a:pos x="480" y="36"/>
              </a:cxn>
              <a:cxn ang="0">
                <a:pos x="842" y="126"/>
              </a:cxn>
              <a:cxn ang="0">
                <a:pos x="940" y="404"/>
              </a:cxn>
              <a:cxn ang="0">
                <a:pos x="876" y="460"/>
              </a:cxn>
              <a:cxn ang="0">
                <a:pos x="352" y="118"/>
              </a:cxn>
              <a:cxn ang="0">
                <a:pos x="550" y="34"/>
              </a:cxn>
              <a:cxn ang="0">
                <a:pos x="808" y="162"/>
              </a:cxn>
              <a:cxn ang="0">
                <a:pos x="746" y="304"/>
              </a:cxn>
              <a:cxn ang="0">
                <a:pos x="396" y="294"/>
              </a:cxn>
              <a:cxn ang="0">
                <a:pos x="724" y="272"/>
              </a:cxn>
              <a:cxn ang="0">
                <a:pos x="466" y="244"/>
              </a:cxn>
              <a:cxn ang="0">
                <a:pos x="664" y="532"/>
              </a:cxn>
              <a:cxn ang="0">
                <a:pos x="722" y="520"/>
              </a:cxn>
              <a:cxn ang="0">
                <a:pos x="918" y="416"/>
              </a:cxn>
              <a:cxn ang="0">
                <a:pos x="588" y="162"/>
              </a:cxn>
              <a:cxn ang="0">
                <a:pos x="524" y="90"/>
              </a:cxn>
              <a:cxn ang="0">
                <a:pos x="362" y="224"/>
              </a:cxn>
              <a:cxn ang="0">
                <a:pos x="338" y="206"/>
              </a:cxn>
              <a:cxn ang="0">
                <a:pos x="468" y="290"/>
              </a:cxn>
              <a:cxn ang="0">
                <a:pos x="450" y="534"/>
              </a:cxn>
              <a:cxn ang="0">
                <a:pos x="442" y="572"/>
              </a:cxn>
              <a:cxn ang="0">
                <a:pos x="530" y="756"/>
              </a:cxn>
              <a:cxn ang="0">
                <a:pos x="398" y="838"/>
              </a:cxn>
              <a:cxn ang="0">
                <a:pos x="804" y="724"/>
              </a:cxn>
              <a:cxn ang="0">
                <a:pos x="1006" y="306"/>
              </a:cxn>
              <a:cxn ang="0">
                <a:pos x="974" y="214"/>
              </a:cxn>
              <a:cxn ang="0">
                <a:pos x="656" y="44"/>
              </a:cxn>
              <a:cxn ang="0">
                <a:pos x="644" y="14"/>
              </a:cxn>
              <a:cxn ang="0">
                <a:pos x="392" y="94"/>
              </a:cxn>
              <a:cxn ang="0">
                <a:pos x="160" y="268"/>
              </a:cxn>
              <a:cxn ang="0">
                <a:pos x="154" y="252"/>
              </a:cxn>
              <a:cxn ang="0">
                <a:pos x="586" y="974"/>
              </a:cxn>
              <a:cxn ang="0">
                <a:pos x="926" y="884"/>
              </a:cxn>
              <a:cxn ang="0">
                <a:pos x="1136" y="572"/>
              </a:cxn>
              <a:cxn ang="0">
                <a:pos x="1084" y="402"/>
              </a:cxn>
              <a:cxn ang="0">
                <a:pos x="946" y="150"/>
              </a:cxn>
              <a:cxn ang="0">
                <a:pos x="130" y="322"/>
              </a:cxn>
              <a:cxn ang="0">
                <a:pos x="166" y="640"/>
              </a:cxn>
              <a:cxn ang="0">
                <a:pos x="172" y="644"/>
              </a:cxn>
              <a:cxn ang="0">
                <a:pos x="156" y="692"/>
              </a:cxn>
              <a:cxn ang="0">
                <a:pos x="668" y="1018"/>
              </a:cxn>
              <a:cxn ang="0">
                <a:pos x="1128" y="472"/>
              </a:cxn>
              <a:cxn ang="0">
                <a:pos x="160" y="954"/>
              </a:cxn>
              <a:cxn ang="0">
                <a:pos x="410" y="1102"/>
              </a:cxn>
              <a:cxn ang="0">
                <a:pos x="680" y="1124"/>
              </a:cxn>
              <a:cxn ang="0">
                <a:pos x="768" y="1100"/>
              </a:cxn>
            </a:cxnLst>
            <a:rect l="0" t="0" r="r" b="b"/>
            <a:pathLst>
              <a:path w="1144" h="1142">
                <a:moveTo>
                  <a:pt x="1144" y="572"/>
                </a:moveTo>
                <a:lnTo>
                  <a:pt x="1144" y="572"/>
                </a:lnTo>
                <a:lnTo>
                  <a:pt x="1142" y="540"/>
                </a:lnTo>
                <a:lnTo>
                  <a:pt x="1140" y="510"/>
                </a:lnTo>
                <a:lnTo>
                  <a:pt x="1136" y="478"/>
                </a:lnTo>
                <a:lnTo>
                  <a:pt x="1130" y="450"/>
                </a:lnTo>
                <a:lnTo>
                  <a:pt x="1124" y="420"/>
                </a:lnTo>
                <a:lnTo>
                  <a:pt x="1114" y="392"/>
                </a:lnTo>
                <a:lnTo>
                  <a:pt x="1104" y="364"/>
                </a:lnTo>
                <a:lnTo>
                  <a:pt x="1092" y="336"/>
                </a:lnTo>
                <a:lnTo>
                  <a:pt x="1092" y="336"/>
                </a:lnTo>
                <a:lnTo>
                  <a:pt x="1086" y="318"/>
                </a:lnTo>
                <a:lnTo>
                  <a:pt x="1076" y="302"/>
                </a:lnTo>
                <a:lnTo>
                  <a:pt x="1076" y="302"/>
                </a:lnTo>
                <a:lnTo>
                  <a:pt x="1050" y="258"/>
                </a:lnTo>
                <a:lnTo>
                  <a:pt x="1020" y="216"/>
                </a:lnTo>
                <a:lnTo>
                  <a:pt x="988" y="178"/>
                </a:lnTo>
                <a:lnTo>
                  <a:pt x="952" y="144"/>
                </a:lnTo>
                <a:lnTo>
                  <a:pt x="952" y="144"/>
                </a:lnTo>
                <a:lnTo>
                  <a:pt x="942" y="136"/>
                </a:lnTo>
                <a:lnTo>
                  <a:pt x="942" y="136"/>
                </a:lnTo>
                <a:lnTo>
                  <a:pt x="938" y="132"/>
                </a:lnTo>
                <a:lnTo>
                  <a:pt x="938" y="132"/>
                </a:lnTo>
                <a:lnTo>
                  <a:pt x="910" y="110"/>
                </a:lnTo>
                <a:lnTo>
                  <a:pt x="880" y="90"/>
                </a:lnTo>
                <a:lnTo>
                  <a:pt x="880" y="90"/>
                </a:lnTo>
                <a:lnTo>
                  <a:pt x="856" y="74"/>
                </a:lnTo>
                <a:lnTo>
                  <a:pt x="830" y="60"/>
                </a:lnTo>
                <a:lnTo>
                  <a:pt x="802" y="48"/>
                </a:lnTo>
                <a:lnTo>
                  <a:pt x="772" y="36"/>
                </a:lnTo>
                <a:lnTo>
                  <a:pt x="772" y="36"/>
                </a:lnTo>
                <a:lnTo>
                  <a:pt x="740" y="24"/>
                </a:lnTo>
                <a:lnTo>
                  <a:pt x="706" y="16"/>
                </a:lnTo>
                <a:lnTo>
                  <a:pt x="706" y="16"/>
                </a:lnTo>
                <a:lnTo>
                  <a:pt x="706" y="16"/>
                </a:lnTo>
                <a:lnTo>
                  <a:pt x="706" y="16"/>
                </a:lnTo>
                <a:lnTo>
                  <a:pt x="704" y="14"/>
                </a:lnTo>
                <a:lnTo>
                  <a:pt x="704" y="14"/>
                </a:lnTo>
                <a:lnTo>
                  <a:pt x="672" y="8"/>
                </a:lnTo>
                <a:lnTo>
                  <a:pt x="638" y="4"/>
                </a:lnTo>
                <a:lnTo>
                  <a:pt x="606" y="0"/>
                </a:lnTo>
                <a:lnTo>
                  <a:pt x="572" y="0"/>
                </a:lnTo>
                <a:lnTo>
                  <a:pt x="572" y="0"/>
                </a:lnTo>
                <a:lnTo>
                  <a:pt x="538" y="0"/>
                </a:lnTo>
                <a:lnTo>
                  <a:pt x="506" y="4"/>
                </a:lnTo>
                <a:lnTo>
                  <a:pt x="472" y="8"/>
                </a:lnTo>
                <a:lnTo>
                  <a:pt x="440" y="14"/>
                </a:lnTo>
                <a:lnTo>
                  <a:pt x="440" y="14"/>
                </a:lnTo>
                <a:lnTo>
                  <a:pt x="440" y="16"/>
                </a:lnTo>
                <a:lnTo>
                  <a:pt x="440" y="16"/>
                </a:lnTo>
                <a:lnTo>
                  <a:pt x="438" y="16"/>
                </a:lnTo>
                <a:lnTo>
                  <a:pt x="438" y="16"/>
                </a:lnTo>
                <a:lnTo>
                  <a:pt x="404" y="24"/>
                </a:lnTo>
                <a:lnTo>
                  <a:pt x="372" y="36"/>
                </a:lnTo>
                <a:lnTo>
                  <a:pt x="372" y="36"/>
                </a:lnTo>
                <a:lnTo>
                  <a:pt x="342" y="48"/>
                </a:lnTo>
                <a:lnTo>
                  <a:pt x="314" y="60"/>
                </a:lnTo>
                <a:lnTo>
                  <a:pt x="288" y="74"/>
                </a:lnTo>
                <a:lnTo>
                  <a:pt x="264" y="90"/>
                </a:lnTo>
                <a:lnTo>
                  <a:pt x="264" y="90"/>
                </a:lnTo>
                <a:lnTo>
                  <a:pt x="236" y="110"/>
                </a:lnTo>
                <a:lnTo>
                  <a:pt x="208" y="132"/>
                </a:lnTo>
                <a:lnTo>
                  <a:pt x="208" y="132"/>
                </a:lnTo>
                <a:lnTo>
                  <a:pt x="202" y="136"/>
                </a:lnTo>
                <a:lnTo>
                  <a:pt x="202" y="136"/>
                </a:lnTo>
                <a:lnTo>
                  <a:pt x="194" y="144"/>
                </a:lnTo>
                <a:lnTo>
                  <a:pt x="194" y="144"/>
                </a:lnTo>
                <a:lnTo>
                  <a:pt x="158" y="178"/>
                </a:lnTo>
                <a:lnTo>
                  <a:pt x="124" y="216"/>
                </a:lnTo>
                <a:lnTo>
                  <a:pt x="94" y="258"/>
                </a:lnTo>
                <a:lnTo>
                  <a:pt x="68" y="302"/>
                </a:lnTo>
                <a:lnTo>
                  <a:pt x="68" y="302"/>
                </a:lnTo>
                <a:lnTo>
                  <a:pt x="60" y="318"/>
                </a:lnTo>
                <a:lnTo>
                  <a:pt x="52" y="336"/>
                </a:lnTo>
                <a:lnTo>
                  <a:pt x="52" y="336"/>
                </a:lnTo>
                <a:lnTo>
                  <a:pt x="40" y="364"/>
                </a:lnTo>
                <a:lnTo>
                  <a:pt x="30" y="392"/>
                </a:lnTo>
                <a:lnTo>
                  <a:pt x="20" y="420"/>
                </a:lnTo>
                <a:lnTo>
                  <a:pt x="14" y="448"/>
                </a:lnTo>
                <a:lnTo>
                  <a:pt x="8" y="478"/>
                </a:lnTo>
                <a:lnTo>
                  <a:pt x="4" y="510"/>
                </a:lnTo>
                <a:lnTo>
                  <a:pt x="2" y="540"/>
                </a:lnTo>
                <a:lnTo>
                  <a:pt x="0" y="572"/>
                </a:lnTo>
                <a:lnTo>
                  <a:pt x="0" y="572"/>
                </a:lnTo>
                <a:lnTo>
                  <a:pt x="2" y="602"/>
                </a:lnTo>
                <a:lnTo>
                  <a:pt x="4" y="634"/>
                </a:lnTo>
                <a:lnTo>
                  <a:pt x="8" y="664"/>
                </a:lnTo>
                <a:lnTo>
                  <a:pt x="14" y="696"/>
                </a:lnTo>
                <a:lnTo>
                  <a:pt x="22" y="724"/>
                </a:lnTo>
                <a:lnTo>
                  <a:pt x="30" y="754"/>
                </a:lnTo>
                <a:lnTo>
                  <a:pt x="40" y="782"/>
                </a:lnTo>
                <a:lnTo>
                  <a:pt x="52" y="810"/>
                </a:lnTo>
                <a:lnTo>
                  <a:pt x="66" y="836"/>
                </a:lnTo>
                <a:lnTo>
                  <a:pt x="80" y="862"/>
                </a:lnTo>
                <a:lnTo>
                  <a:pt x="96" y="888"/>
                </a:lnTo>
                <a:lnTo>
                  <a:pt x="114" y="912"/>
                </a:lnTo>
                <a:lnTo>
                  <a:pt x="132" y="936"/>
                </a:lnTo>
                <a:lnTo>
                  <a:pt x="152" y="958"/>
                </a:lnTo>
                <a:lnTo>
                  <a:pt x="172" y="978"/>
                </a:lnTo>
                <a:lnTo>
                  <a:pt x="194" y="1000"/>
                </a:lnTo>
                <a:lnTo>
                  <a:pt x="194" y="1000"/>
                </a:lnTo>
                <a:lnTo>
                  <a:pt x="202" y="1006"/>
                </a:lnTo>
                <a:lnTo>
                  <a:pt x="202" y="1006"/>
                </a:lnTo>
                <a:lnTo>
                  <a:pt x="208" y="1010"/>
                </a:lnTo>
                <a:lnTo>
                  <a:pt x="208" y="1010"/>
                </a:lnTo>
                <a:lnTo>
                  <a:pt x="232" y="1030"/>
                </a:lnTo>
                <a:lnTo>
                  <a:pt x="258" y="1050"/>
                </a:lnTo>
                <a:lnTo>
                  <a:pt x="286" y="1066"/>
                </a:lnTo>
                <a:lnTo>
                  <a:pt x="316" y="1082"/>
                </a:lnTo>
                <a:lnTo>
                  <a:pt x="344" y="1096"/>
                </a:lnTo>
                <a:lnTo>
                  <a:pt x="376" y="1108"/>
                </a:lnTo>
                <a:lnTo>
                  <a:pt x="406" y="1118"/>
                </a:lnTo>
                <a:lnTo>
                  <a:pt x="438" y="1126"/>
                </a:lnTo>
                <a:lnTo>
                  <a:pt x="438" y="1126"/>
                </a:lnTo>
                <a:lnTo>
                  <a:pt x="440" y="1128"/>
                </a:lnTo>
                <a:lnTo>
                  <a:pt x="440" y="1128"/>
                </a:lnTo>
                <a:lnTo>
                  <a:pt x="440" y="1128"/>
                </a:lnTo>
                <a:lnTo>
                  <a:pt x="440" y="1128"/>
                </a:lnTo>
                <a:lnTo>
                  <a:pt x="472" y="1134"/>
                </a:lnTo>
                <a:lnTo>
                  <a:pt x="506" y="1138"/>
                </a:lnTo>
                <a:lnTo>
                  <a:pt x="538" y="1142"/>
                </a:lnTo>
                <a:lnTo>
                  <a:pt x="572" y="1142"/>
                </a:lnTo>
                <a:lnTo>
                  <a:pt x="572" y="1142"/>
                </a:lnTo>
                <a:lnTo>
                  <a:pt x="606" y="1142"/>
                </a:lnTo>
                <a:lnTo>
                  <a:pt x="638" y="1138"/>
                </a:lnTo>
                <a:lnTo>
                  <a:pt x="672" y="1134"/>
                </a:lnTo>
                <a:lnTo>
                  <a:pt x="704" y="1128"/>
                </a:lnTo>
                <a:lnTo>
                  <a:pt x="704" y="1128"/>
                </a:lnTo>
                <a:lnTo>
                  <a:pt x="706" y="1128"/>
                </a:lnTo>
                <a:lnTo>
                  <a:pt x="706" y="1128"/>
                </a:lnTo>
                <a:lnTo>
                  <a:pt x="706" y="1126"/>
                </a:lnTo>
                <a:lnTo>
                  <a:pt x="706" y="1126"/>
                </a:lnTo>
                <a:lnTo>
                  <a:pt x="738" y="1118"/>
                </a:lnTo>
                <a:lnTo>
                  <a:pt x="770" y="1108"/>
                </a:lnTo>
                <a:lnTo>
                  <a:pt x="800" y="1096"/>
                </a:lnTo>
                <a:lnTo>
                  <a:pt x="830" y="1082"/>
                </a:lnTo>
                <a:lnTo>
                  <a:pt x="858" y="1066"/>
                </a:lnTo>
                <a:lnTo>
                  <a:pt x="886" y="1050"/>
                </a:lnTo>
                <a:lnTo>
                  <a:pt x="912" y="1030"/>
                </a:lnTo>
                <a:lnTo>
                  <a:pt x="938" y="1010"/>
                </a:lnTo>
                <a:lnTo>
                  <a:pt x="938" y="1010"/>
                </a:lnTo>
                <a:lnTo>
                  <a:pt x="942" y="1006"/>
                </a:lnTo>
                <a:lnTo>
                  <a:pt x="942" y="1006"/>
                </a:lnTo>
                <a:lnTo>
                  <a:pt x="952" y="998"/>
                </a:lnTo>
                <a:lnTo>
                  <a:pt x="952" y="998"/>
                </a:lnTo>
                <a:lnTo>
                  <a:pt x="972" y="978"/>
                </a:lnTo>
                <a:lnTo>
                  <a:pt x="994" y="958"/>
                </a:lnTo>
                <a:lnTo>
                  <a:pt x="1012" y="934"/>
                </a:lnTo>
                <a:lnTo>
                  <a:pt x="1032" y="912"/>
                </a:lnTo>
                <a:lnTo>
                  <a:pt x="1048" y="888"/>
                </a:lnTo>
                <a:lnTo>
                  <a:pt x="1064" y="862"/>
                </a:lnTo>
                <a:lnTo>
                  <a:pt x="1078" y="836"/>
                </a:lnTo>
                <a:lnTo>
                  <a:pt x="1092" y="810"/>
                </a:lnTo>
                <a:lnTo>
                  <a:pt x="1104" y="782"/>
                </a:lnTo>
                <a:lnTo>
                  <a:pt x="1114" y="754"/>
                </a:lnTo>
                <a:lnTo>
                  <a:pt x="1122" y="724"/>
                </a:lnTo>
                <a:lnTo>
                  <a:pt x="1130" y="694"/>
                </a:lnTo>
                <a:lnTo>
                  <a:pt x="1136" y="664"/>
                </a:lnTo>
                <a:lnTo>
                  <a:pt x="1140" y="634"/>
                </a:lnTo>
                <a:lnTo>
                  <a:pt x="1142" y="602"/>
                </a:lnTo>
                <a:lnTo>
                  <a:pt x="1144" y="572"/>
                </a:lnTo>
                <a:lnTo>
                  <a:pt x="1144" y="572"/>
                </a:lnTo>
                <a:close/>
                <a:moveTo>
                  <a:pt x="932" y="1004"/>
                </a:moveTo>
                <a:lnTo>
                  <a:pt x="932" y="1004"/>
                </a:lnTo>
                <a:lnTo>
                  <a:pt x="920" y="1014"/>
                </a:lnTo>
                <a:lnTo>
                  <a:pt x="906" y="1022"/>
                </a:lnTo>
                <a:lnTo>
                  <a:pt x="890" y="1030"/>
                </a:lnTo>
                <a:lnTo>
                  <a:pt x="874" y="1034"/>
                </a:lnTo>
                <a:lnTo>
                  <a:pt x="858" y="1040"/>
                </a:lnTo>
                <a:lnTo>
                  <a:pt x="840" y="1042"/>
                </a:lnTo>
                <a:lnTo>
                  <a:pt x="822" y="1044"/>
                </a:lnTo>
                <a:lnTo>
                  <a:pt x="804" y="1046"/>
                </a:lnTo>
                <a:lnTo>
                  <a:pt x="804" y="1046"/>
                </a:lnTo>
                <a:lnTo>
                  <a:pt x="778" y="1044"/>
                </a:lnTo>
                <a:lnTo>
                  <a:pt x="754" y="1040"/>
                </a:lnTo>
                <a:lnTo>
                  <a:pt x="754" y="1040"/>
                </a:lnTo>
                <a:lnTo>
                  <a:pt x="758" y="1002"/>
                </a:lnTo>
                <a:lnTo>
                  <a:pt x="760" y="958"/>
                </a:lnTo>
                <a:lnTo>
                  <a:pt x="760" y="958"/>
                </a:lnTo>
                <a:lnTo>
                  <a:pt x="796" y="948"/>
                </a:lnTo>
                <a:lnTo>
                  <a:pt x="830" y="936"/>
                </a:lnTo>
                <a:lnTo>
                  <a:pt x="864" y="924"/>
                </a:lnTo>
                <a:lnTo>
                  <a:pt x="896" y="910"/>
                </a:lnTo>
                <a:lnTo>
                  <a:pt x="926" y="894"/>
                </a:lnTo>
                <a:lnTo>
                  <a:pt x="954" y="876"/>
                </a:lnTo>
                <a:lnTo>
                  <a:pt x="982" y="856"/>
                </a:lnTo>
                <a:lnTo>
                  <a:pt x="1006" y="838"/>
                </a:lnTo>
                <a:lnTo>
                  <a:pt x="1006" y="838"/>
                </a:lnTo>
                <a:lnTo>
                  <a:pt x="1006" y="862"/>
                </a:lnTo>
                <a:lnTo>
                  <a:pt x="1002" y="884"/>
                </a:lnTo>
                <a:lnTo>
                  <a:pt x="996" y="906"/>
                </a:lnTo>
                <a:lnTo>
                  <a:pt x="990" y="926"/>
                </a:lnTo>
                <a:lnTo>
                  <a:pt x="982" y="944"/>
                </a:lnTo>
                <a:lnTo>
                  <a:pt x="970" y="962"/>
                </a:lnTo>
                <a:lnTo>
                  <a:pt x="960" y="978"/>
                </a:lnTo>
                <a:lnTo>
                  <a:pt x="946" y="992"/>
                </a:lnTo>
                <a:lnTo>
                  <a:pt x="946" y="992"/>
                </a:lnTo>
                <a:lnTo>
                  <a:pt x="932" y="1004"/>
                </a:lnTo>
                <a:lnTo>
                  <a:pt x="932" y="1004"/>
                </a:lnTo>
                <a:close/>
                <a:moveTo>
                  <a:pt x="704" y="1120"/>
                </a:moveTo>
                <a:lnTo>
                  <a:pt x="704" y="1120"/>
                </a:lnTo>
                <a:lnTo>
                  <a:pt x="702" y="1120"/>
                </a:lnTo>
                <a:lnTo>
                  <a:pt x="702" y="1120"/>
                </a:lnTo>
                <a:lnTo>
                  <a:pt x="696" y="1120"/>
                </a:lnTo>
                <a:lnTo>
                  <a:pt x="696" y="1120"/>
                </a:lnTo>
                <a:lnTo>
                  <a:pt x="684" y="1118"/>
                </a:lnTo>
                <a:lnTo>
                  <a:pt x="672" y="1110"/>
                </a:lnTo>
                <a:lnTo>
                  <a:pt x="658" y="1100"/>
                </a:lnTo>
                <a:lnTo>
                  <a:pt x="644" y="1084"/>
                </a:lnTo>
                <a:lnTo>
                  <a:pt x="628" y="1066"/>
                </a:lnTo>
                <a:lnTo>
                  <a:pt x="612" y="1042"/>
                </a:lnTo>
                <a:lnTo>
                  <a:pt x="598" y="1016"/>
                </a:lnTo>
                <a:lnTo>
                  <a:pt x="582" y="986"/>
                </a:lnTo>
                <a:lnTo>
                  <a:pt x="582" y="986"/>
                </a:lnTo>
                <a:lnTo>
                  <a:pt x="624" y="1008"/>
                </a:lnTo>
                <a:lnTo>
                  <a:pt x="664" y="1026"/>
                </a:lnTo>
                <a:lnTo>
                  <a:pt x="704" y="1038"/>
                </a:lnTo>
                <a:lnTo>
                  <a:pt x="744" y="1048"/>
                </a:lnTo>
                <a:lnTo>
                  <a:pt x="744" y="1048"/>
                </a:lnTo>
                <a:lnTo>
                  <a:pt x="738" y="1076"/>
                </a:lnTo>
                <a:lnTo>
                  <a:pt x="728" y="1098"/>
                </a:lnTo>
                <a:lnTo>
                  <a:pt x="722" y="1106"/>
                </a:lnTo>
                <a:lnTo>
                  <a:pt x="716" y="1112"/>
                </a:lnTo>
                <a:lnTo>
                  <a:pt x="710" y="1116"/>
                </a:lnTo>
                <a:lnTo>
                  <a:pt x="704" y="1120"/>
                </a:lnTo>
                <a:lnTo>
                  <a:pt x="704" y="1120"/>
                </a:lnTo>
                <a:close/>
                <a:moveTo>
                  <a:pt x="442" y="1120"/>
                </a:moveTo>
                <a:lnTo>
                  <a:pt x="442" y="1120"/>
                </a:lnTo>
                <a:lnTo>
                  <a:pt x="440" y="1120"/>
                </a:lnTo>
                <a:lnTo>
                  <a:pt x="440" y="1120"/>
                </a:lnTo>
                <a:lnTo>
                  <a:pt x="434" y="1116"/>
                </a:lnTo>
                <a:lnTo>
                  <a:pt x="428" y="1112"/>
                </a:lnTo>
                <a:lnTo>
                  <a:pt x="422" y="1106"/>
                </a:lnTo>
                <a:lnTo>
                  <a:pt x="416" y="1098"/>
                </a:lnTo>
                <a:lnTo>
                  <a:pt x="408" y="1076"/>
                </a:lnTo>
                <a:lnTo>
                  <a:pt x="400" y="1048"/>
                </a:lnTo>
                <a:lnTo>
                  <a:pt x="400" y="1048"/>
                </a:lnTo>
                <a:lnTo>
                  <a:pt x="440" y="1038"/>
                </a:lnTo>
                <a:lnTo>
                  <a:pt x="480" y="1026"/>
                </a:lnTo>
                <a:lnTo>
                  <a:pt x="522" y="1008"/>
                </a:lnTo>
                <a:lnTo>
                  <a:pt x="562" y="986"/>
                </a:lnTo>
                <a:lnTo>
                  <a:pt x="562" y="986"/>
                </a:lnTo>
                <a:lnTo>
                  <a:pt x="546" y="1016"/>
                </a:lnTo>
                <a:lnTo>
                  <a:pt x="532" y="1042"/>
                </a:lnTo>
                <a:lnTo>
                  <a:pt x="516" y="1066"/>
                </a:lnTo>
                <a:lnTo>
                  <a:pt x="502" y="1084"/>
                </a:lnTo>
                <a:lnTo>
                  <a:pt x="486" y="1100"/>
                </a:lnTo>
                <a:lnTo>
                  <a:pt x="474" y="1110"/>
                </a:lnTo>
                <a:lnTo>
                  <a:pt x="460" y="1118"/>
                </a:lnTo>
                <a:lnTo>
                  <a:pt x="448" y="1120"/>
                </a:lnTo>
                <a:lnTo>
                  <a:pt x="448" y="1120"/>
                </a:lnTo>
                <a:lnTo>
                  <a:pt x="442" y="1120"/>
                </a:lnTo>
                <a:lnTo>
                  <a:pt x="442" y="1120"/>
                </a:lnTo>
                <a:close/>
                <a:moveTo>
                  <a:pt x="200" y="994"/>
                </a:moveTo>
                <a:lnTo>
                  <a:pt x="200" y="994"/>
                </a:lnTo>
                <a:lnTo>
                  <a:pt x="186" y="978"/>
                </a:lnTo>
                <a:lnTo>
                  <a:pt x="174" y="962"/>
                </a:lnTo>
                <a:lnTo>
                  <a:pt x="164" y="944"/>
                </a:lnTo>
                <a:lnTo>
                  <a:pt x="154" y="926"/>
                </a:lnTo>
                <a:lnTo>
                  <a:pt x="148" y="904"/>
                </a:lnTo>
                <a:lnTo>
                  <a:pt x="142" y="884"/>
                </a:lnTo>
                <a:lnTo>
                  <a:pt x="140" y="860"/>
                </a:lnTo>
                <a:lnTo>
                  <a:pt x="138" y="838"/>
                </a:lnTo>
                <a:lnTo>
                  <a:pt x="138" y="838"/>
                </a:lnTo>
                <a:lnTo>
                  <a:pt x="162" y="858"/>
                </a:lnTo>
                <a:lnTo>
                  <a:pt x="190" y="876"/>
                </a:lnTo>
                <a:lnTo>
                  <a:pt x="218" y="894"/>
                </a:lnTo>
                <a:lnTo>
                  <a:pt x="250" y="910"/>
                </a:lnTo>
                <a:lnTo>
                  <a:pt x="282" y="924"/>
                </a:lnTo>
                <a:lnTo>
                  <a:pt x="314" y="936"/>
                </a:lnTo>
                <a:lnTo>
                  <a:pt x="348" y="948"/>
                </a:lnTo>
                <a:lnTo>
                  <a:pt x="384" y="958"/>
                </a:lnTo>
                <a:lnTo>
                  <a:pt x="384" y="958"/>
                </a:lnTo>
                <a:lnTo>
                  <a:pt x="386" y="1002"/>
                </a:lnTo>
                <a:lnTo>
                  <a:pt x="390" y="1040"/>
                </a:lnTo>
                <a:lnTo>
                  <a:pt x="390" y="1040"/>
                </a:lnTo>
                <a:lnTo>
                  <a:pt x="366" y="1044"/>
                </a:lnTo>
                <a:lnTo>
                  <a:pt x="340" y="1046"/>
                </a:lnTo>
                <a:lnTo>
                  <a:pt x="340" y="1046"/>
                </a:lnTo>
                <a:lnTo>
                  <a:pt x="322" y="1044"/>
                </a:lnTo>
                <a:lnTo>
                  <a:pt x="304" y="1042"/>
                </a:lnTo>
                <a:lnTo>
                  <a:pt x="286" y="1040"/>
                </a:lnTo>
                <a:lnTo>
                  <a:pt x="270" y="1034"/>
                </a:lnTo>
                <a:lnTo>
                  <a:pt x="254" y="1030"/>
                </a:lnTo>
                <a:lnTo>
                  <a:pt x="240" y="1022"/>
                </a:lnTo>
                <a:lnTo>
                  <a:pt x="226" y="1014"/>
                </a:lnTo>
                <a:lnTo>
                  <a:pt x="212" y="1004"/>
                </a:lnTo>
                <a:lnTo>
                  <a:pt x="212" y="1004"/>
                </a:lnTo>
                <a:lnTo>
                  <a:pt x="200" y="994"/>
                </a:lnTo>
                <a:lnTo>
                  <a:pt x="200" y="994"/>
                </a:lnTo>
                <a:close/>
                <a:moveTo>
                  <a:pt x="76" y="304"/>
                </a:moveTo>
                <a:lnTo>
                  <a:pt x="76" y="304"/>
                </a:lnTo>
                <a:lnTo>
                  <a:pt x="90" y="282"/>
                </a:lnTo>
                <a:lnTo>
                  <a:pt x="106" y="262"/>
                </a:lnTo>
                <a:lnTo>
                  <a:pt x="124" y="244"/>
                </a:lnTo>
                <a:lnTo>
                  <a:pt x="144" y="226"/>
                </a:lnTo>
                <a:lnTo>
                  <a:pt x="144" y="226"/>
                </a:lnTo>
                <a:lnTo>
                  <a:pt x="138" y="246"/>
                </a:lnTo>
                <a:lnTo>
                  <a:pt x="134" y="266"/>
                </a:lnTo>
                <a:lnTo>
                  <a:pt x="130" y="288"/>
                </a:lnTo>
                <a:lnTo>
                  <a:pt x="130" y="312"/>
                </a:lnTo>
                <a:lnTo>
                  <a:pt x="130" y="312"/>
                </a:lnTo>
                <a:lnTo>
                  <a:pt x="104" y="336"/>
                </a:lnTo>
                <a:lnTo>
                  <a:pt x="82" y="362"/>
                </a:lnTo>
                <a:lnTo>
                  <a:pt x="60" y="388"/>
                </a:lnTo>
                <a:lnTo>
                  <a:pt x="44" y="416"/>
                </a:lnTo>
                <a:lnTo>
                  <a:pt x="44" y="416"/>
                </a:lnTo>
                <a:lnTo>
                  <a:pt x="44" y="396"/>
                </a:lnTo>
                <a:lnTo>
                  <a:pt x="48" y="376"/>
                </a:lnTo>
                <a:lnTo>
                  <a:pt x="52" y="358"/>
                </a:lnTo>
                <a:lnTo>
                  <a:pt x="58" y="340"/>
                </a:lnTo>
                <a:lnTo>
                  <a:pt x="58" y="340"/>
                </a:lnTo>
                <a:lnTo>
                  <a:pt x="76" y="304"/>
                </a:lnTo>
                <a:lnTo>
                  <a:pt x="76" y="304"/>
                </a:lnTo>
                <a:close/>
                <a:moveTo>
                  <a:pt x="376" y="42"/>
                </a:moveTo>
                <a:lnTo>
                  <a:pt x="376" y="42"/>
                </a:lnTo>
                <a:lnTo>
                  <a:pt x="416" y="30"/>
                </a:lnTo>
                <a:lnTo>
                  <a:pt x="416" y="30"/>
                </a:lnTo>
                <a:lnTo>
                  <a:pt x="406" y="46"/>
                </a:lnTo>
                <a:lnTo>
                  <a:pt x="398" y="68"/>
                </a:lnTo>
                <a:lnTo>
                  <a:pt x="398" y="68"/>
                </a:lnTo>
                <a:lnTo>
                  <a:pt x="382" y="78"/>
                </a:lnTo>
                <a:lnTo>
                  <a:pt x="366" y="90"/>
                </a:lnTo>
                <a:lnTo>
                  <a:pt x="366" y="90"/>
                </a:lnTo>
                <a:lnTo>
                  <a:pt x="340" y="90"/>
                </a:lnTo>
                <a:lnTo>
                  <a:pt x="340" y="90"/>
                </a:lnTo>
                <a:lnTo>
                  <a:pt x="320" y="90"/>
                </a:lnTo>
                <a:lnTo>
                  <a:pt x="298" y="92"/>
                </a:lnTo>
                <a:lnTo>
                  <a:pt x="278" y="96"/>
                </a:lnTo>
                <a:lnTo>
                  <a:pt x="260" y="102"/>
                </a:lnTo>
                <a:lnTo>
                  <a:pt x="260" y="102"/>
                </a:lnTo>
                <a:lnTo>
                  <a:pt x="266" y="98"/>
                </a:lnTo>
                <a:lnTo>
                  <a:pt x="266" y="98"/>
                </a:lnTo>
                <a:lnTo>
                  <a:pt x="292" y="82"/>
                </a:lnTo>
                <a:lnTo>
                  <a:pt x="320" y="68"/>
                </a:lnTo>
                <a:lnTo>
                  <a:pt x="348" y="54"/>
                </a:lnTo>
                <a:lnTo>
                  <a:pt x="376" y="42"/>
                </a:lnTo>
                <a:lnTo>
                  <a:pt x="376" y="42"/>
                </a:lnTo>
                <a:close/>
                <a:moveTo>
                  <a:pt x="878" y="98"/>
                </a:moveTo>
                <a:lnTo>
                  <a:pt x="878" y="98"/>
                </a:lnTo>
                <a:lnTo>
                  <a:pt x="884" y="102"/>
                </a:lnTo>
                <a:lnTo>
                  <a:pt x="884" y="102"/>
                </a:lnTo>
                <a:lnTo>
                  <a:pt x="866" y="96"/>
                </a:lnTo>
                <a:lnTo>
                  <a:pt x="846" y="92"/>
                </a:lnTo>
                <a:lnTo>
                  <a:pt x="826" y="90"/>
                </a:lnTo>
                <a:lnTo>
                  <a:pt x="804" y="90"/>
                </a:lnTo>
                <a:lnTo>
                  <a:pt x="804" y="90"/>
                </a:lnTo>
                <a:lnTo>
                  <a:pt x="778" y="90"/>
                </a:lnTo>
                <a:lnTo>
                  <a:pt x="778" y="90"/>
                </a:lnTo>
                <a:lnTo>
                  <a:pt x="762" y="78"/>
                </a:lnTo>
                <a:lnTo>
                  <a:pt x="746" y="68"/>
                </a:lnTo>
                <a:lnTo>
                  <a:pt x="746" y="68"/>
                </a:lnTo>
                <a:lnTo>
                  <a:pt x="738" y="46"/>
                </a:lnTo>
                <a:lnTo>
                  <a:pt x="728" y="30"/>
                </a:lnTo>
                <a:lnTo>
                  <a:pt x="728" y="30"/>
                </a:lnTo>
                <a:lnTo>
                  <a:pt x="768" y="42"/>
                </a:lnTo>
                <a:lnTo>
                  <a:pt x="768" y="42"/>
                </a:lnTo>
                <a:lnTo>
                  <a:pt x="796" y="54"/>
                </a:lnTo>
                <a:lnTo>
                  <a:pt x="824" y="68"/>
                </a:lnTo>
                <a:lnTo>
                  <a:pt x="852" y="82"/>
                </a:lnTo>
                <a:lnTo>
                  <a:pt x="878" y="98"/>
                </a:lnTo>
                <a:lnTo>
                  <a:pt x="878" y="98"/>
                </a:lnTo>
                <a:close/>
                <a:moveTo>
                  <a:pt x="1086" y="340"/>
                </a:moveTo>
                <a:lnTo>
                  <a:pt x="1086" y="340"/>
                </a:lnTo>
                <a:lnTo>
                  <a:pt x="1092" y="358"/>
                </a:lnTo>
                <a:lnTo>
                  <a:pt x="1096" y="378"/>
                </a:lnTo>
                <a:lnTo>
                  <a:pt x="1100" y="396"/>
                </a:lnTo>
                <a:lnTo>
                  <a:pt x="1102" y="416"/>
                </a:lnTo>
                <a:lnTo>
                  <a:pt x="1102" y="416"/>
                </a:lnTo>
                <a:lnTo>
                  <a:pt x="1084" y="388"/>
                </a:lnTo>
                <a:lnTo>
                  <a:pt x="1064" y="362"/>
                </a:lnTo>
                <a:lnTo>
                  <a:pt x="1040" y="336"/>
                </a:lnTo>
                <a:lnTo>
                  <a:pt x="1014" y="312"/>
                </a:lnTo>
                <a:lnTo>
                  <a:pt x="1014" y="312"/>
                </a:lnTo>
                <a:lnTo>
                  <a:pt x="1014" y="288"/>
                </a:lnTo>
                <a:lnTo>
                  <a:pt x="1012" y="266"/>
                </a:lnTo>
                <a:lnTo>
                  <a:pt x="1006" y="246"/>
                </a:lnTo>
                <a:lnTo>
                  <a:pt x="1002" y="226"/>
                </a:lnTo>
                <a:lnTo>
                  <a:pt x="1002" y="226"/>
                </a:lnTo>
                <a:lnTo>
                  <a:pt x="1020" y="244"/>
                </a:lnTo>
                <a:lnTo>
                  <a:pt x="1038" y="262"/>
                </a:lnTo>
                <a:lnTo>
                  <a:pt x="1054" y="282"/>
                </a:lnTo>
                <a:lnTo>
                  <a:pt x="1068" y="304"/>
                </a:lnTo>
                <a:lnTo>
                  <a:pt x="1068" y="304"/>
                </a:lnTo>
                <a:lnTo>
                  <a:pt x="1086" y="340"/>
                </a:lnTo>
                <a:lnTo>
                  <a:pt x="1086" y="340"/>
                </a:lnTo>
                <a:close/>
                <a:moveTo>
                  <a:pt x="392" y="940"/>
                </a:moveTo>
                <a:lnTo>
                  <a:pt x="392" y="940"/>
                </a:lnTo>
                <a:lnTo>
                  <a:pt x="394" y="896"/>
                </a:lnTo>
                <a:lnTo>
                  <a:pt x="396" y="848"/>
                </a:lnTo>
                <a:lnTo>
                  <a:pt x="396" y="848"/>
                </a:lnTo>
                <a:lnTo>
                  <a:pt x="436" y="884"/>
                </a:lnTo>
                <a:lnTo>
                  <a:pt x="476" y="916"/>
                </a:lnTo>
                <a:lnTo>
                  <a:pt x="516" y="946"/>
                </a:lnTo>
                <a:lnTo>
                  <a:pt x="558" y="974"/>
                </a:lnTo>
                <a:lnTo>
                  <a:pt x="558" y="974"/>
                </a:lnTo>
                <a:lnTo>
                  <a:pt x="514" y="972"/>
                </a:lnTo>
                <a:lnTo>
                  <a:pt x="472" y="966"/>
                </a:lnTo>
                <a:lnTo>
                  <a:pt x="432" y="960"/>
                </a:lnTo>
                <a:lnTo>
                  <a:pt x="392" y="952"/>
                </a:lnTo>
                <a:lnTo>
                  <a:pt x="392" y="952"/>
                </a:lnTo>
                <a:lnTo>
                  <a:pt x="392" y="940"/>
                </a:lnTo>
                <a:lnTo>
                  <a:pt x="392" y="940"/>
                </a:lnTo>
                <a:close/>
                <a:moveTo>
                  <a:pt x="204" y="572"/>
                </a:moveTo>
                <a:lnTo>
                  <a:pt x="204" y="572"/>
                </a:lnTo>
                <a:lnTo>
                  <a:pt x="232" y="516"/>
                </a:lnTo>
                <a:lnTo>
                  <a:pt x="268" y="460"/>
                </a:lnTo>
                <a:lnTo>
                  <a:pt x="268" y="460"/>
                </a:lnTo>
                <a:lnTo>
                  <a:pt x="302" y="482"/>
                </a:lnTo>
                <a:lnTo>
                  <a:pt x="340" y="500"/>
                </a:lnTo>
                <a:lnTo>
                  <a:pt x="380" y="516"/>
                </a:lnTo>
                <a:lnTo>
                  <a:pt x="424" y="528"/>
                </a:lnTo>
                <a:lnTo>
                  <a:pt x="424" y="528"/>
                </a:lnTo>
                <a:lnTo>
                  <a:pt x="434" y="572"/>
                </a:lnTo>
                <a:lnTo>
                  <a:pt x="434" y="572"/>
                </a:lnTo>
                <a:lnTo>
                  <a:pt x="416" y="654"/>
                </a:lnTo>
                <a:lnTo>
                  <a:pt x="402" y="732"/>
                </a:lnTo>
                <a:lnTo>
                  <a:pt x="402" y="732"/>
                </a:lnTo>
                <a:lnTo>
                  <a:pt x="368" y="724"/>
                </a:lnTo>
                <a:lnTo>
                  <a:pt x="336" y="716"/>
                </a:lnTo>
                <a:lnTo>
                  <a:pt x="306" y="704"/>
                </a:lnTo>
                <a:lnTo>
                  <a:pt x="276" y="692"/>
                </a:lnTo>
                <a:lnTo>
                  <a:pt x="276" y="692"/>
                </a:lnTo>
                <a:lnTo>
                  <a:pt x="254" y="662"/>
                </a:lnTo>
                <a:lnTo>
                  <a:pt x="236" y="632"/>
                </a:lnTo>
                <a:lnTo>
                  <a:pt x="220" y="602"/>
                </a:lnTo>
                <a:lnTo>
                  <a:pt x="204" y="572"/>
                </a:lnTo>
                <a:lnTo>
                  <a:pt x="204" y="572"/>
                </a:lnTo>
                <a:close/>
                <a:moveTo>
                  <a:pt x="262" y="686"/>
                </a:moveTo>
                <a:lnTo>
                  <a:pt x="262" y="686"/>
                </a:lnTo>
                <a:lnTo>
                  <a:pt x="216" y="664"/>
                </a:lnTo>
                <a:lnTo>
                  <a:pt x="176" y="638"/>
                </a:lnTo>
                <a:lnTo>
                  <a:pt x="176" y="638"/>
                </a:lnTo>
                <a:lnTo>
                  <a:pt x="186" y="608"/>
                </a:lnTo>
                <a:lnTo>
                  <a:pt x="200" y="580"/>
                </a:lnTo>
                <a:lnTo>
                  <a:pt x="200" y="580"/>
                </a:lnTo>
                <a:lnTo>
                  <a:pt x="228" y="634"/>
                </a:lnTo>
                <a:lnTo>
                  <a:pt x="262" y="686"/>
                </a:lnTo>
                <a:lnTo>
                  <a:pt x="262" y="686"/>
                </a:lnTo>
                <a:close/>
                <a:moveTo>
                  <a:pt x="138" y="316"/>
                </a:moveTo>
                <a:lnTo>
                  <a:pt x="138" y="316"/>
                </a:lnTo>
                <a:lnTo>
                  <a:pt x="154" y="302"/>
                </a:lnTo>
                <a:lnTo>
                  <a:pt x="154" y="302"/>
                </a:lnTo>
                <a:lnTo>
                  <a:pt x="160" y="324"/>
                </a:lnTo>
                <a:lnTo>
                  <a:pt x="166" y="344"/>
                </a:lnTo>
                <a:lnTo>
                  <a:pt x="176" y="366"/>
                </a:lnTo>
                <a:lnTo>
                  <a:pt x="190" y="386"/>
                </a:lnTo>
                <a:lnTo>
                  <a:pt x="204" y="404"/>
                </a:lnTo>
                <a:lnTo>
                  <a:pt x="220" y="422"/>
                </a:lnTo>
                <a:lnTo>
                  <a:pt x="240" y="440"/>
                </a:lnTo>
                <a:lnTo>
                  <a:pt x="260" y="456"/>
                </a:lnTo>
                <a:lnTo>
                  <a:pt x="260" y="456"/>
                </a:lnTo>
                <a:lnTo>
                  <a:pt x="228" y="510"/>
                </a:lnTo>
                <a:lnTo>
                  <a:pt x="200" y="562"/>
                </a:lnTo>
                <a:lnTo>
                  <a:pt x="200" y="562"/>
                </a:lnTo>
                <a:lnTo>
                  <a:pt x="184" y="530"/>
                </a:lnTo>
                <a:lnTo>
                  <a:pt x="172" y="496"/>
                </a:lnTo>
                <a:lnTo>
                  <a:pt x="162" y="464"/>
                </a:lnTo>
                <a:lnTo>
                  <a:pt x="152" y="434"/>
                </a:lnTo>
                <a:lnTo>
                  <a:pt x="146" y="402"/>
                </a:lnTo>
                <a:lnTo>
                  <a:pt x="140" y="372"/>
                </a:lnTo>
                <a:lnTo>
                  <a:pt x="138" y="344"/>
                </a:lnTo>
                <a:lnTo>
                  <a:pt x="138" y="316"/>
                </a:lnTo>
                <a:lnTo>
                  <a:pt x="138" y="316"/>
                </a:lnTo>
                <a:close/>
                <a:moveTo>
                  <a:pt x="236" y="122"/>
                </a:moveTo>
                <a:lnTo>
                  <a:pt x="236" y="122"/>
                </a:lnTo>
                <a:lnTo>
                  <a:pt x="260" y="110"/>
                </a:lnTo>
                <a:lnTo>
                  <a:pt x="284" y="104"/>
                </a:lnTo>
                <a:lnTo>
                  <a:pt x="312" y="98"/>
                </a:lnTo>
                <a:lnTo>
                  <a:pt x="340" y="98"/>
                </a:lnTo>
                <a:lnTo>
                  <a:pt x="340" y="98"/>
                </a:lnTo>
                <a:lnTo>
                  <a:pt x="358" y="98"/>
                </a:lnTo>
                <a:lnTo>
                  <a:pt x="358" y="98"/>
                </a:lnTo>
                <a:lnTo>
                  <a:pt x="348" y="110"/>
                </a:lnTo>
                <a:lnTo>
                  <a:pt x="348" y="110"/>
                </a:lnTo>
                <a:lnTo>
                  <a:pt x="302" y="126"/>
                </a:lnTo>
                <a:lnTo>
                  <a:pt x="260" y="142"/>
                </a:lnTo>
                <a:lnTo>
                  <a:pt x="222" y="162"/>
                </a:lnTo>
                <a:lnTo>
                  <a:pt x="186" y="184"/>
                </a:lnTo>
                <a:lnTo>
                  <a:pt x="186" y="184"/>
                </a:lnTo>
                <a:lnTo>
                  <a:pt x="196" y="168"/>
                </a:lnTo>
                <a:lnTo>
                  <a:pt x="208" y="152"/>
                </a:lnTo>
                <a:lnTo>
                  <a:pt x="222" y="136"/>
                </a:lnTo>
                <a:lnTo>
                  <a:pt x="236" y="122"/>
                </a:lnTo>
                <a:lnTo>
                  <a:pt x="236" y="122"/>
                </a:lnTo>
                <a:close/>
                <a:moveTo>
                  <a:pt x="434" y="26"/>
                </a:moveTo>
                <a:lnTo>
                  <a:pt x="434" y="26"/>
                </a:lnTo>
                <a:lnTo>
                  <a:pt x="452" y="22"/>
                </a:lnTo>
                <a:lnTo>
                  <a:pt x="452" y="22"/>
                </a:lnTo>
                <a:lnTo>
                  <a:pt x="458" y="24"/>
                </a:lnTo>
                <a:lnTo>
                  <a:pt x="466" y="26"/>
                </a:lnTo>
                <a:lnTo>
                  <a:pt x="480" y="36"/>
                </a:lnTo>
                <a:lnTo>
                  <a:pt x="480" y="36"/>
                </a:lnTo>
                <a:lnTo>
                  <a:pt x="442" y="48"/>
                </a:lnTo>
                <a:lnTo>
                  <a:pt x="408" y="62"/>
                </a:lnTo>
                <a:lnTo>
                  <a:pt x="408" y="62"/>
                </a:lnTo>
                <a:lnTo>
                  <a:pt x="414" y="50"/>
                </a:lnTo>
                <a:lnTo>
                  <a:pt x="420" y="40"/>
                </a:lnTo>
                <a:lnTo>
                  <a:pt x="426" y="32"/>
                </a:lnTo>
                <a:lnTo>
                  <a:pt x="434" y="26"/>
                </a:lnTo>
                <a:lnTo>
                  <a:pt x="434" y="26"/>
                </a:lnTo>
                <a:close/>
                <a:moveTo>
                  <a:pt x="712" y="26"/>
                </a:moveTo>
                <a:lnTo>
                  <a:pt x="712" y="26"/>
                </a:lnTo>
                <a:lnTo>
                  <a:pt x="718" y="32"/>
                </a:lnTo>
                <a:lnTo>
                  <a:pt x="724" y="40"/>
                </a:lnTo>
                <a:lnTo>
                  <a:pt x="730" y="50"/>
                </a:lnTo>
                <a:lnTo>
                  <a:pt x="736" y="62"/>
                </a:lnTo>
                <a:lnTo>
                  <a:pt x="736" y="62"/>
                </a:lnTo>
                <a:lnTo>
                  <a:pt x="702" y="48"/>
                </a:lnTo>
                <a:lnTo>
                  <a:pt x="664" y="36"/>
                </a:lnTo>
                <a:lnTo>
                  <a:pt x="664" y="36"/>
                </a:lnTo>
                <a:lnTo>
                  <a:pt x="680" y="26"/>
                </a:lnTo>
                <a:lnTo>
                  <a:pt x="686" y="24"/>
                </a:lnTo>
                <a:lnTo>
                  <a:pt x="694" y="22"/>
                </a:lnTo>
                <a:lnTo>
                  <a:pt x="694" y="22"/>
                </a:lnTo>
                <a:lnTo>
                  <a:pt x="712" y="26"/>
                </a:lnTo>
                <a:lnTo>
                  <a:pt x="712" y="26"/>
                </a:lnTo>
                <a:close/>
                <a:moveTo>
                  <a:pt x="958" y="184"/>
                </a:moveTo>
                <a:lnTo>
                  <a:pt x="958" y="184"/>
                </a:lnTo>
                <a:lnTo>
                  <a:pt x="922" y="162"/>
                </a:lnTo>
                <a:lnTo>
                  <a:pt x="884" y="142"/>
                </a:lnTo>
                <a:lnTo>
                  <a:pt x="842" y="126"/>
                </a:lnTo>
                <a:lnTo>
                  <a:pt x="796" y="110"/>
                </a:lnTo>
                <a:lnTo>
                  <a:pt x="796" y="110"/>
                </a:lnTo>
                <a:lnTo>
                  <a:pt x="786" y="98"/>
                </a:lnTo>
                <a:lnTo>
                  <a:pt x="786" y="98"/>
                </a:lnTo>
                <a:lnTo>
                  <a:pt x="804" y="98"/>
                </a:lnTo>
                <a:lnTo>
                  <a:pt x="804" y="98"/>
                </a:lnTo>
                <a:lnTo>
                  <a:pt x="832" y="98"/>
                </a:lnTo>
                <a:lnTo>
                  <a:pt x="860" y="104"/>
                </a:lnTo>
                <a:lnTo>
                  <a:pt x="884" y="110"/>
                </a:lnTo>
                <a:lnTo>
                  <a:pt x="908" y="122"/>
                </a:lnTo>
                <a:lnTo>
                  <a:pt x="908" y="122"/>
                </a:lnTo>
                <a:lnTo>
                  <a:pt x="922" y="136"/>
                </a:lnTo>
                <a:lnTo>
                  <a:pt x="936" y="152"/>
                </a:lnTo>
                <a:lnTo>
                  <a:pt x="948" y="168"/>
                </a:lnTo>
                <a:lnTo>
                  <a:pt x="958" y="184"/>
                </a:lnTo>
                <a:lnTo>
                  <a:pt x="958" y="184"/>
                </a:lnTo>
                <a:close/>
                <a:moveTo>
                  <a:pt x="998" y="408"/>
                </a:moveTo>
                <a:lnTo>
                  <a:pt x="998" y="408"/>
                </a:lnTo>
                <a:lnTo>
                  <a:pt x="988" y="446"/>
                </a:lnTo>
                <a:lnTo>
                  <a:pt x="976" y="484"/>
                </a:lnTo>
                <a:lnTo>
                  <a:pt x="962" y="524"/>
                </a:lnTo>
                <a:lnTo>
                  <a:pt x="946" y="562"/>
                </a:lnTo>
                <a:lnTo>
                  <a:pt x="946" y="562"/>
                </a:lnTo>
                <a:lnTo>
                  <a:pt x="916" y="508"/>
                </a:lnTo>
                <a:lnTo>
                  <a:pt x="884" y="456"/>
                </a:lnTo>
                <a:lnTo>
                  <a:pt x="884" y="456"/>
                </a:lnTo>
                <a:lnTo>
                  <a:pt x="904" y="440"/>
                </a:lnTo>
                <a:lnTo>
                  <a:pt x="924" y="422"/>
                </a:lnTo>
                <a:lnTo>
                  <a:pt x="940" y="404"/>
                </a:lnTo>
                <a:lnTo>
                  <a:pt x="956" y="386"/>
                </a:lnTo>
                <a:lnTo>
                  <a:pt x="968" y="366"/>
                </a:lnTo>
                <a:lnTo>
                  <a:pt x="978" y="344"/>
                </a:lnTo>
                <a:lnTo>
                  <a:pt x="986" y="324"/>
                </a:lnTo>
                <a:lnTo>
                  <a:pt x="990" y="302"/>
                </a:lnTo>
                <a:lnTo>
                  <a:pt x="990" y="302"/>
                </a:lnTo>
                <a:lnTo>
                  <a:pt x="1008" y="316"/>
                </a:lnTo>
                <a:lnTo>
                  <a:pt x="1008" y="316"/>
                </a:lnTo>
                <a:lnTo>
                  <a:pt x="1006" y="338"/>
                </a:lnTo>
                <a:lnTo>
                  <a:pt x="1004" y="360"/>
                </a:lnTo>
                <a:lnTo>
                  <a:pt x="1002" y="384"/>
                </a:lnTo>
                <a:lnTo>
                  <a:pt x="998" y="408"/>
                </a:lnTo>
                <a:lnTo>
                  <a:pt x="998" y="408"/>
                </a:lnTo>
                <a:close/>
                <a:moveTo>
                  <a:pt x="870" y="692"/>
                </a:moveTo>
                <a:lnTo>
                  <a:pt x="870" y="692"/>
                </a:lnTo>
                <a:lnTo>
                  <a:pt x="840" y="704"/>
                </a:lnTo>
                <a:lnTo>
                  <a:pt x="808" y="716"/>
                </a:lnTo>
                <a:lnTo>
                  <a:pt x="776" y="724"/>
                </a:lnTo>
                <a:lnTo>
                  <a:pt x="742" y="732"/>
                </a:lnTo>
                <a:lnTo>
                  <a:pt x="742" y="732"/>
                </a:lnTo>
                <a:lnTo>
                  <a:pt x="728" y="654"/>
                </a:lnTo>
                <a:lnTo>
                  <a:pt x="712" y="572"/>
                </a:lnTo>
                <a:lnTo>
                  <a:pt x="712" y="572"/>
                </a:lnTo>
                <a:lnTo>
                  <a:pt x="720" y="528"/>
                </a:lnTo>
                <a:lnTo>
                  <a:pt x="720" y="528"/>
                </a:lnTo>
                <a:lnTo>
                  <a:pt x="764" y="516"/>
                </a:lnTo>
                <a:lnTo>
                  <a:pt x="804" y="500"/>
                </a:lnTo>
                <a:lnTo>
                  <a:pt x="842" y="482"/>
                </a:lnTo>
                <a:lnTo>
                  <a:pt x="876" y="460"/>
                </a:lnTo>
                <a:lnTo>
                  <a:pt x="876" y="460"/>
                </a:lnTo>
                <a:lnTo>
                  <a:pt x="912" y="516"/>
                </a:lnTo>
                <a:lnTo>
                  <a:pt x="940" y="572"/>
                </a:lnTo>
                <a:lnTo>
                  <a:pt x="940" y="572"/>
                </a:lnTo>
                <a:lnTo>
                  <a:pt x="926" y="602"/>
                </a:lnTo>
                <a:lnTo>
                  <a:pt x="908" y="632"/>
                </a:lnTo>
                <a:lnTo>
                  <a:pt x="890" y="662"/>
                </a:lnTo>
                <a:lnTo>
                  <a:pt x="870" y="692"/>
                </a:lnTo>
                <a:lnTo>
                  <a:pt x="870" y="692"/>
                </a:lnTo>
                <a:close/>
                <a:moveTo>
                  <a:pt x="946" y="580"/>
                </a:moveTo>
                <a:lnTo>
                  <a:pt x="946" y="580"/>
                </a:lnTo>
                <a:lnTo>
                  <a:pt x="958" y="608"/>
                </a:lnTo>
                <a:lnTo>
                  <a:pt x="970" y="638"/>
                </a:lnTo>
                <a:lnTo>
                  <a:pt x="970" y="638"/>
                </a:lnTo>
                <a:lnTo>
                  <a:pt x="928" y="664"/>
                </a:lnTo>
                <a:lnTo>
                  <a:pt x="884" y="686"/>
                </a:lnTo>
                <a:lnTo>
                  <a:pt x="884" y="686"/>
                </a:lnTo>
                <a:lnTo>
                  <a:pt x="916" y="634"/>
                </a:lnTo>
                <a:lnTo>
                  <a:pt x="946" y="580"/>
                </a:lnTo>
                <a:lnTo>
                  <a:pt x="946" y="580"/>
                </a:lnTo>
                <a:close/>
                <a:moveTo>
                  <a:pt x="336" y="164"/>
                </a:moveTo>
                <a:lnTo>
                  <a:pt x="336" y="164"/>
                </a:lnTo>
                <a:lnTo>
                  <a:pt x="336" y="162"/>
                </a:lnTo>
                <a:lnTo>
                  <a:pt x="336" y="162"/>
                </a:lnTo>
                <a:lnTo>
                  <a:pt x="338" y="150"/>
                </a:lnTo>
                <a:lnTo>
                  <a:pt x="342" y="138"/>
                </a:lnTo>
                <a:lnTo>
                  <a:pt x="346" y="128"/>
                </a:lnTo>
                <a:lnTo>
                  <a:pt x="352" y="118"/>
                </a:lnTo>
                <a:lnTo>
                  <a:pt x="352" y="118"/>
                </a:lnTo>
                <a:lnTo>
                  <a:pt x="390" y="108"/>
                </a:lnTo>
                <a:lnTo>
                  <a:pt x="390" y="108"/>
                </a:lnTo>
                <a:lnTo>
                  <a:pt x="386" y="144"/>
                </a:lnTo>
                <a:lnTo>
                  <a:pt x="384" y="184"/>
                </a:lnTo>
                <a:lnTo>
                  <a:pt x="384" y="184"/>
                </a:lnTo>
                <a:lnTo>
                  <a:pt x="342" y="196"/>
                </a:lnTo>
                <a:lnTo>
                  <a:pt x="342" y="196"/>
                </a:lnTo>
                <a:lnTo>
                  <a:pt x="338" y="180"/>
                </a:lnTo>
                <a:lnTo>
                  <a:pt x="336" y="164"/>
                </a:lnTo>
                <a:lnTo>
                  <a:pt x="336" y="164"/>
                </a:lnTo>
                <a:close/>
                <a:moveTo>
                  <a:pt x="572" y="88"/>
                </a:moveTo>
                <a:lnTo>
                  <a:pt x="572" y="88"/>
                </a:lnTo>
                <a:lnTo>
                  <a:pt x="610" y="88"/>
                </a:lnTo>
                <a:lnTo>
                  <a:pt x="610" y="88"/>
                </a:lnTo>
                <a:lnTo>
                  <a:pt x="592" y="120"/>
                </a:lnTo>
                <a:lnTo>
                  <a:pt x="572" y="156"/>
                </a:lnTo>
                <a:lnTo>
                  <a:pt x="572" y="156"/>
                </a:lnTo>
                <a:lnTo>
                  <a:pt x="554" y="120"/>
                </a:lnTo>
                <a:lnTo>
                  <a:pt x="534" y="88"/>
                </a:lnTo>
                <a:lnTo>
                  <a:pt x="534" y="88"/>
                </a:lnTo>
                <a:lnTo>
                  <a:pt x="572" y="88"/>
                </a:lnTo>
                <a:lnTo>
                  <a:pt x="572" y="88"/>
                </a:lnTo>
                <a:close/>
                <a:moveTo>
                  <a:pt x="530" y="80"/>
                </a:moveTo>
                <a:lnTo>
                  <a:pt x="530" y="80"/>
                </a:lnTo>
                <a:lnTo>
                  <a:pt x="512" y="58"/>
                </a:lnTo>
                <a:lnTo>
                  <a:pt x="496" y="42"/>
                </a:lnTo>
                <a:lnTo>
                  <a:pt x="496" y="42"/>
                </a:lnTo>
                <a:lnTo>
                  <a:pt x="522" y="38"/>
                </a:lnTo>
                <a:lnTo>
                  <a:pt x="550" y="34"/>
                </a:lnTo>
                <a:lnTo>
                  <a:pt x="550" y="34"/>
                </a:lnTo>
                <a:lnTo>
                  <a:pt x="572" y="34"/>
                </a:lnTo>
                <a:lnTo>
                  <a:pt x="572" y="34"/>
                </a:lnTo>
                <a:lnTo>
                  <a:pt x="594" y="34"/>
                </a:lnTo>
                <a:lnTo>
                  <a:pt x="594" y="34"/>
                </a:lnTo>
                <a:lnTo>
                  <a:pt x="622" y="38"/>
                </a:lnTo>
                <a:lnTo>
                  <a:pt x="648" y="42"/>
                </a:lnTo>
                <a:lnTo>
                  <a:pt x="648" y="42"/>
                </a:lnTo>
                <a:lnTo>
                  <a:pt x="632" y="58"/>
                </a:lnTo>
                <a:lnTo>
                  <a:pt x="616" y="80"/>
                </a:lnTo>
                <a:lnTo>
                  <a:pt x="616" y="80"/>
                </a:lnTo>
                <a:lnTo>
                  <a:pt x="572" y="80"/>
                </a:lnTo>
                <a:lnTo>
                  <a:pt x="572" y="80"/>
                </a:lnTo>
                <a:lnTo>
                  <a:pt x="530" y="80"/>
                </a:lnTo>
                <a:lnTo>
                  <a:pt x="530" y="80"/>
                </a:lnTo>
                <a:close/>
                <a:moveTo>
                  <a:pt x="802" y="196"/>
                </a:moveTo>
                <a:lnTo>
                  <a:pt x="802" y="196"/>
                </a:lnTo>
                <a:lnTo>
                  <a:pt x="760" y="184"/>
                </a:lnTo>
                <a:lnTo>
                  <a:pt x="760" y="184"/>
                </a:lnTo>
                <a:lnTo>
                  <a:pt x="758" y="144"/>
                </a:lnTo>
                <a:lnTo>
                  <a:pt x="754" y="108"/>
                </a:lnTo>
                <a:lnTo>
                  <a:pt x="754" y="108"/>
                </a:lnTo>
                <a:lnTo>
                  <a:pt x="792" y="118"/>
                </a:lnTo>
                <a:lnTo>
                  <a:pt x="792" y="118"/>
                </a:lnTo>
                <a:lnTo>
                  <a:pt x="798" y="128"/>
                </a:lnTo>
                <a:lnTo>
                  <a:pt x="804" y="138"/>
                </a:lnTo>
                <a:lnTo>
                  <a:pt x="806" y="150"/>
                </a:lnTo>
                <a:lnTo>
                  <a:pt x="808" y="162"/>
                </a:lnTo>
                <a:lnTo>
                  <a:pt x="808" y="162"/>
                </a:lnTo>
                <a:lnTo>
                  <a:pt x="808" y="164"/>
                </a:lnTo>
                <a:lnTo>
                  <a:pt x="808" y="164"/>
                </a:lnTo>
                <a:lnTo>
                  <a:pt x="806" y="180"/>
                </a:lnTo>
                <a:lnTo>
                  <a:pt x="802" y="196"/>
                </a:lnTo>
                <a:lnTo>
                  <a:pt x="802" y="196"/>
                </a:lnTo>
                <a:close/>
                <a:moveTo>
                  <a:pt x="704" y="540"/>
                </a:moveTo>
                <a:lnTo>
                  <a:pt x="704" y="540"/>
                </a:lnTo>
                <a:lnTo>
                  <a:pt x="702" y="532"/>
                </a:lnTo>
                <a:lnTo>
                  <a:pt x="702" y="532"/>
                </a:lnTo>
                <a:lnTo>
                  <a:pt x="712" y="530"/>
                </a:lnTo>
                <a:lnTo>
                  <a:pt x="712" y="530"/>
                </a:lnTo>
                <a:lnTo>
                  <a:pt x="708" y="554"/>
                </a:lnTo>
                <a:lnTo>
                  <a:pt x="708" y="554"/>
                </a:lnTo>
                <a:lnTo>
                  <a:pt x="704" y="540"/>
                </a:lnTo>
                <a:lnTo>
                  <a:pt x="704" y="540"/>
                </a:lnTo>
                <a:close/>
                <a:moveTo>
                  <a:pt x="700" y="524"/>
                </a:moveTo>
                <a:lnTo>
                  <a:pt x="700" y="524"/>
                </a:lnTo>
                <a:lnTo>
                  <a:pt x="684" y="464"/>
                </a:lnTo>
                <a:lnTo>
                  <a:pt x="668" y="406"/>
                </a:lnTo>
                <a:lnTo>
                  <a:pt x="650" y="352"/>
                </a:lnTo>
                <a:lnTo>
                  <a:pt x="632" y="300"/>
                </a:lnTo>
                <a:lnTo>
                  <a:pt x="632" y="300"/>
                </a:lnTo>
                <a:lnTo>
                  <a:pt x="656" y="296"/>
                </a:lnTo>
                <a:lnTo>
                  <a:pt x="678" y="290"/>
                </a:lnTo>
                <a:lnTo>
                  <a:pt x="698" y="284"/>
                </a:lnTo>
                <a:lnTo>
                  <a:pt x="716" y="276"/>
                </a:lnTo>
                <a:lnTo>
                  <a:pt x="716" y="276"/>
                </a:lnTo>
                <a:lnTo>
                  <a:pt x="746" y="304"/>
                </a:lnTo>
                <a:lnTo>
                  <a:pt x="746" y="304"/>
                </a:lnTo>
                <a:lnTo>
                  <a:pt x="742" y="356"/>
                </a:lnTo>
                <a:lnTo>
                  <a:pt x="734" y="410"/>
                </a:lnTo>
                <a:lnTo>
                  <a:pt x="724" y="464"/>
                </a:lnTo>
                <a:lnTo>
                  <a:pt x="714" y="522"/>
                </a:lnTo>
                <a:lnTo>
                  <a:pt x="714" y="522"/>
                </a:lnTo>
                <a:lnTo>
                  <a:pt x="700" y="524"/>
                </a:lnTo>
                <a:lnTo>
                  <a:pt x="700" y="524"/>
                </a:lnTo>
                <a:close/>
                <a:moveTo>
                  <a:pt x="394" y="250"/>
                </a:moveTo>
                <a:lnTo>
                  <a:pt x="394" y="250"/>
                </a:lnTo>
                <a:lnTo>
                  <a:pt x="392" y="202"/>
                </a:lnTo>
                <a:lnTo>
                  <a:pt x="392" y="202"/>
                </a:lnTo>
                <a:lnTo>
                  <a:pt x="392" y="190"/>
                </a:lnTo>
                <a:lnTo>
                  <a:pt x="392" y="190"/>
                </a:lnTo>
                <a:lnTo>
                  <a:pt x="432" y="182"/>
                </a:lnTo>
                <a:lnTo>
                  <a:pt x="472" y="176"/>
                </a:lnTo>
                <a:lnTo>
                  <a:pt x="514" y="172"/>
                </a:lnTo>
                <a:lnTo>
                  <a:pt x="558" y="170"/>
                </a:lnTo>
                <a:lnTo>
                  <a:pt x="558" y="170"/>
                </a:lnTo>
                <a:lnTo>
                  <a:pt x="524" y="190"/>
                </a:lnTo>
                <a:lnTo>
                  <a:pt x="490" y="214"/>
                </a:lnTo>
                <a:lnTo>
                  <a:pt x="458" y="240"/>
                </a:lnTo>
                <a:lnTo>
                  <a:pt x="426" y="268"/>
                </a:lnTo>
                <a:lnTo>
                  <a:pt x="426" y="268"/>
                </a:lnTo>
                <a:lnTo>
                  <a:pt x="410" y="260"/>
                </a:lnTo>
                <a:lnTo>
                  <a:pt x="394" y="250"/>
                </a:lnTo>
                <a:lnTo>
                  <a:pt x="394" y="250"/>
                </a:lnTo>
                <a:close/>
                <a:moveTo>
                  <a:pt x="420" y="272"/>
                </a:moveTo>
                <a:lnTo>
                  <a:pt x="420" y="272"/>
                </a:lnTo>
                <a:lnTo>
                  <a:pt x="396" y="294"/>
                </a:lnTo>
                <a:lnTo>
                  <a:pt x="396" y="294"/>
                </a:lnTo>
                <a:lnTo>
                  <a:pt x="394" y="260"/>
                </a:lnTo>
                <a:lnTo>
                  <a:pt x="394" y="260"/>
                </a:lnTo>
                <a:lnTo>
                  <a:pt x="420" y="272"/>
                </a:lnTo>
                <a:lnTo>
                  <a:pt x="420" y="272"/>
                </a:lnTo>
                <a:close/>
                <a:moveTo>
                  <a:pt x="752" y="202"/>
                </a:moveTo>
                <a:lnTo>
                  <a:pt x="752" y="202"/>
                </a:lnTo>
                <a:lnTo>
                  <a:pt x="750" y="250"/>
                </a:lnTo>
                <a:lnTo>
                  <a:pt x="750" y="250"/>
                </a:lnTo>
                <a:lnTo>
                  <a:pt x="736" y="260"/>
                </a:lnTo>
                <a:lnTo>
                  <a:pt x="718" y="268"/>
                </a:lnTo>
                <a:lnTo>
                  <a:pt x="718" y="268"/>
                </a:lnTo>
                <a:lnTo>
                  <a:pt x="686" y="240"/>
                </a:lnTo>
                <a:lnTo>
                  <a:pt x="654" y="214"/>
                </a:lnTo>
                <a:lnTo>
                  <a:pt x="620" y="190"/>
                </a:lnTo>
                <a:lnTo>
                  <a:pt x="586" y="170"/>
                </a:lnTo>
                <a:lnTo>
                  <a:pt x="586" y="170"/>
                </a:lnTo>
                <a:lnTo>
                  <a:pt x="630" y="172"/>
                </a:lnTo>
                <a:lnTo>
                  <a:pt x="672" y="176"/>
                </a:lnTo>
                <a:lnTo>
                  <a:pt x="712" y="182"/>
                </a:lnTo>
                <a:lnTo>
                  <a:pt x="752" y="190"/>
                </a:lnTo>
                <a:lnTo>
                  <a:pt x="752" y="190"/>
                </a:lnTo>
                <a:lnTo>
                  <a:pt x="752" y="202"/>
                </a:lnTo>
                <a:lnTo>
                  <a:pt x="752" y="202"/>
                </a:lnTo>
                <a:close/>
                <a:moveTo>
                  <a:pt x="750" y="260"/>
                </a:moveTo>
                <a:lnTo>
                  <a:pt x="750" y="260"/>
                </a:lnTo>
                <a:lnTo>
                  <a:pt x="748" y="294"/>
                </a:lnTo>
                <a:lnTo>
                  <a:pt x="748" y="294"/>
                </a:lnTo>
                <a:lnTo>
                  <a:pt x="724" y="272"/>
                </a:lnTo>
                <a:lnTo>
                  <a:pt x="724" y="272"/>
                </a:lnTo>
                <a:lnTo>
                  <a:pt x="750" y="260"/>
                </a:lnTo>
                <a:lnTo>
                  <a:pt x="750" y="260"/>
                </a:lnTo>
                <a:close/>
                <a:moveTo>
                  <a:pt x="710" y="270"/>
                </a:moveTo>
                <a:lnTo>
                  <a:pt x="710" y="270"/>
                </a:lnTo>
                <a:lnTo>
                  <a:pt x="692" y="278"/>
                </a:lnTo>
                <a:lnTo>
                  <a:pt x="672" y="284"/>
                </a:lnTo>
                <a:lnTo>
                  <a:pt x="652" y="288"/>
                </a:lnTo>
                <a:lnTo>
                  <a:pt x="630" y="292"/>
                </a:lnTo>
                <a:lnTo>
                  <a:pt x="630" y="292"/>
                </a:lnTo>
                <a:lnTo>
                  <a:pt x="606" y="230"/>
                </a:lnTo>
                <a:lnTo>
                  <a:pt x="582" y="176"/>
                </a:lnTo>
                <a:lnTo>
                  <a:pt x="582" y="176"/>
                </a:lnTo>
                <a:lnTo>
                  <a:pt x="614" y="196"/>
                </a:lnTo>
                <a:lnTo>
                  <a:pt x="648" y="220"/>
                </a:lnTo>
                <a:lnTo>
                  <a:pt x="680" y="244"/>
                </a:lnTo>
                <a:lnTo>
                  <a:pt x="710" y="270"/>
                </a:lnTo>
                <a:lnTo>
                  <a:pt x="710" y="270"/>
                </a:lnTo>
                <a:close/>
                <a:moveTo>
                  <a:pt x="562" y="176"/>
                </a:moveTo>
                <a:lnTo>
                  <a:pt x="562" y="176"/>
                </a:lnTo>
                <a:lnTo>
                  <a:pt x="538" y="230"/>
                </a:lnTo>
                <a:lnTo>
                  <a:pt x="514" y="292"/>
                </a:lnTo>
                <a:lnTo>
                  <a:pt x="514" y="292"/>
                </a:lnTo>
                <a:lnTo>
                  <a:pt x="492" y="288"/>
                </a:lnTo>
                <a:lnTo>
                  <a:pt x="472" y="284"/>
                </a:lnTo>
                <a:lnTo>
                  <a:pt x="452" y="278"/>
                </a:lnTo>
                <a:lnTo>
                  <a:pt x="434" y="270"/>
                </a:lnTo>
                <a:lnTo>
                  <a:pt x="434" y="270"/>
                </a:lnTo>
                <a:lnTo>
                  <a:pt x="466" y="244"/>
                </a:lnTo>
                <a:lnTo>
                  <a:pt x="498" y="220"/>
                </a:lnTo>
                <a:lnTo>
                  <a:pt x="530" y="196"/>
                </a:lnTo>
                <a:lnTo>
                  <a:pt x="562" y="176"/>
                </a:lnTo>
                <a:lnTo>
                  <a:pt x="562" y="176"/>
                </a:lnTo>
                <a:close/>
                <a:moveTo>
                  <a:pt x="572" y="176"/>
                </a:moveTo>
                <a:lnTo>
                  <a:pt x="572" y="176"/>
                </a:lnTo>
                <a:lnTo>
                  <a:pt x="596" y="230"/>
                </a:lnTo>
                <a:lnTo>
                  <a:pt x="622" y="292"/>
                </a:lnTo>
                <a:lnTo>
                  <a:pt x="622" y="292"/>
                </a:lnTo>
                <a:lnTo>
                  <a:pt x="598" y="294"/>
                </a:lnTo>
                <a:lnTo>
                  <a:pt x="572" y="296"/>
                </a:lnTo>
                <a:lnTo>
                  <a:pt x="572" y="296"/>
                </a:lnTo>
                <a:lnTo>
                  <a:pt x="548" y="294"/>
                </a:lnTo>
                <a:lnTo>
                  <a:pt x="522" y="292"/>
                </a:lnTo>
                <a:lnTo>
                  <a:pt x="522" y="292"/>
                </a:lnTo>
                <a:lnTo>
                  <a:pt x="548" y="230"/>
                </a:lnTo>
                <a:lnTo>
                  <a:pt x="572" y="176"/>
                </a:lnTo>
                <a:lnTo>
                  <a:pt x="572" y="176"/>
                </a:lnTo>
                <a:close/>
                <a:moveTo>
                  <a:pt x="572" y="304"/>
                </a:moveTo>
                <a:lnTo>
                  <a:pt x="572" y="304"/>
                </a:lnTo>
                <a:lnTo>
                  <a:pt x="598" y="302"/>
                </a:lnTo>
                <a:lnTo>
                  <a:pt x="624" y="300"/>
                </a:lnTo>
                <a:lnTo>
                  <a:pt x="624" y="300"/>
                </a:lnTo>
                <a:lnTo>
                  <a:pt x="642" y="352"/>
                </a:lnTo>
                <a:lnTo>
                  <a:pt x="660" y="408"/>
                </a:lnTo>
                <a:lnTo>
                  <a:pt x="676" y="466"/>
                </a:lnTo>
                <a:lnTo>
                  <a:pt x="692" y="526"/>
                </a:lnTo>
                <a:lnTo>
                  <a:pt x="692" y="526"/>
                </a:lnTo>
                <a:lnTo>
                  <a:pt x="664" y="532"/>
                </a:lnTo>
                <a:lnTo>
                  <a:pt x="634" y="534"/>
                </a:lnTo>
                <a:lnTo>
                  <a:pt x="604" y="538"/>
                </a:lnTo>
                <a:lnTo>
                  <a:pt x="572" y="538"/>
                </a:lnTo>
                <a:lnTo>
                  <a:pt x="572" y="538"/>
                </a:lnTo>
                <a:lnTo>
                  <a:pt x="542" y="538"/>
                </a:lnTo>
                <a:lnTo>
                  <a:pt x="510" y="534"/>
                </a:lnTo>
                <a:lnTo>
                  <a:pt x="480" y="532"/>
                </a:lnTo>
                <a:lnTo>
                  <a:pt x="452" y="526"/>
                </a:lnTo>
                <a:lnTo>
                  <a:pt x="452" y="526"/>
                </a:lnTo>
                <a:lnTo>
                  <a:pt x="468" y="466"/>
                </a:lnTo>
                <a:lnTo>
                  <a:pt x="484" y="408"/>
                </a:lnTo>
                <a:lnTo>
                  <a:pt x="502" y="352"/>
                </a:lnTo>
                <a:lnTo>
                  <a:pt x="520" y="300"/>
                </a:lnTo>
                <a:lnTo>
                  <a:pt x="520" y="300"/>
                </a:lnTo>
                <a:lnTo>
                  <a:pt x="546" y="302"/>
                </a:lnTo>
                <a:lnTo>
                  <a:pt x="572" y="304"/>
                </a:lnTo>
                <a:lnTo>
                  <a:pt x="572" y="304"/>
                </a:lnTo>
                <a:close/>
                <a:moveTo>
                  <a:pt x="754" y="312"/>
                </a:moveTo>
                <a:lnTo>
                  <a:pt x="754" y="312"/>
                </a:lnTo>
                <a:lnTo>
                  <a:pt x="782" y="340"/>
                </a:lnTo>
                <a:lnTo>
                  <a:pt x="808" y="370"/>
                </a:lnTo>
                <a:lnTo>
                  <a:pt x="808" y="370"/>
                </a:lnTo>
                <a:lnTo>
                  <a:pt x="842" y="412"/>
                </a:lnTo>
                <a:lnTo>
                  <a:pt x="872" y="454"/>
                </a:lnTo>
                <a:lnTo>
                  <a:pt x="872" y="454"/>
                </a:lnTo>
                <a:lnTo>
                  <a:pt x="840" y="474"/>
                </a:lnTo>
                <a:lnTo>
                  <a:pt x="804" y="492"/>
                </a:lnTo>
                <a:lnTo>
                  <a:pt x="764" y="508"/>
                </a:lnTo>
                <a:lnTo>
                  <a:pt x="722" y="520"/>
                </a:lnTo>
                <a:lnTo>
                  <a:pt x="722" y="520"/>
                </a:lnTo>
                <a:lnTo>
                  <a:pt x="732" y="466"/>
                </a:lnTo>
                <a:lnTo>
                  <a:pt x="742" y="412"/>
                </a:lnTo>
                <a:lnTo>
                  <a:pt x="748" y="360"/>
                </a:lnTo>
                <a:lnTo>
                  <a:pt x="754" y="312"/>
                </a:lnTo>
                <a:lnTo>
                  <a:pt x="754" y="312"/>
                </a:lnTo>
                <a:close/>
                <a:moveTo>
                  <a:pt x="814" y="366"/>
                </a:moveTo>
                <a:lnTo>
                  <a:pt x="814" y="366"/>
                </a:lnTo>
                <a:lnTo>
                  <a:pt x="786" y="332"/>
                </a:lnTo>
                <a:lnTo>
                  <a:pt x="754" y="302"/>
                </a:lnTo>
                <a:lnTo>
                  <a:pt x="754" y="302"/>
                </a:lnTo>
                <a:lnTo>
                  <a:pt x="758" y="254"/>
                </a:lnTo>
                <a:lnTo>
                  <a:pt x="758" y="254"/>
                </a:lnTo>
                <a:lnTo>
                  <a:pt x="774" y="244"/>
                </a:lnTo>
                <a:lnTo>
                  <a:pt x="786" y="232"/>
                </a:lnTo>
                <a:lnTo>
                  <a:pt x="796" y="218"/>
                </a:lnTo>
                <a:lnTo>
                  <a:pt x="806" y="206"/>
                </a:lnTo>
                <a:lnTo>
                  <a:pt x="806" y="206"/>
                </a:lnTo>
                <a:lnTo>
                  <a:pt x="854" y="224"/>
                </a:lnTo>
                <a:lnTo>
                  <a:pt x="900" y="244"/>
                </a:lnTo>
                <a:lnTo>
                  <a:pt x="944" y="268"/>
                </a:lnTo>
                <a:lnTo>
                  <a:pt x="982" y="296"/>
                </a:lnTo>
                <a:lnTo>
                  <a:pt x="982" y="296"/>
                </a:lnTo>
                <a:lnTo>
                  <a:pt x="978" y="318"/>
                </a:lnTo>
                <a:lnTo>
                  <a:pt x="972" y="338"/>
                </a:lnTo>
                <a:lnTo>
                  <a:pt x="962" y="360"/>
                </a:lnTo>
                <a:lnTo>
                  <a:pt x="950" y="380"/>
                </a:lnTo>
                <a:lnTo>
                  <a:pt x="936" y="398"/>
                </a:lnTo>
                <a:lnTo>
                  <a:pt x="918" y="416"/>
                </a:lnTo>
                <a:lnTo>
                  <a:pt x="900" y="434"/>
                </a:lnTo>
                <a:lnTo>
                  <a:pt x="880" y="450"/>
                </a:lnTo>
                <a:lnTo>
                  <a:pt x="880" y="450"/>
                </a:lnTo>
                <a:lnTo>
                  <a:pt x="848" y="406"/>
                </a:lnTo>
                <a:lnTo>
                  <a:pt x="814" y="366"/>
                </a:lnTo>
                <a:lnTo>
                  <a:pt x="814" y="366"/>
                </a:lnTo>
                <a:close/>
                <a:moveTo>
                  <a:pt x="758" y="244"/>
                </a:moveTo>
                <a:lnTo>
                  <a:pt x="758" y="244"/>
                </a:lnTo>
                <a:lnTo>
                  <a:pt x="760" y="202"/>
                </a:lnTo>
                <a:lnTo>
                  <a:pt x="760" y="202"/>
                </a:lnTo>
                <a:lnTo>
                  <a:pt x="760" y="192"/>
                </a:lnTo>
                <a:lnTo>
                  <a:pt x="760" y="192"/>
                </a:lnTo>
                <a:lnTo>
                  <a:pt x="798" y="202"/>
                </a:lnTo>
                <a:lnTo>
                  <a:pt x="798" y="202"/>
                </a:lnTo>
                <a:lnTo>
                  <a:pt x="790" y="214"/>
                </a:lnTo>
                <a:lnTo>
                  <a:pt x="782" y="224"/>
                </a:lnTo>
                <a:lnTo>
                  <a:pt x="770" y="236"/>
                </a:lnTo>
                <a:lnTo>
                  <a:pt x="758" y="244"/>
                </a:lnTo>
                <a:lnTo>
                  <a:pt x="758" y="244"/>
                </a:lnTo>
                <a:close/>
                <a:moveTo>
                  <a:pt x="746" y="106"/>
                </a:moveTo>
                <a:lnTo>
                  <a:pt x="746" y="106"/>
                </a:lnTo>
                <a:lnTo>
                  <a:pt x="750" y="142"/>
                </a:lnTo>
                <a:lnTo>
                  <a:pt x="752" y="182"/>
                </a:lnTo>
                <a:lnTo>
                  <a:pt x="752" y="182"/>
                </a:lnTo>
                <a:lnTo>
                  <a:pt x="712" y="174"/>
                </a:lnTo>
                <a:lnTo>
                  <a:pt x="672" y="168"/>
                </a:lnTo>
                <a:lnTo>
                  <a:pt x="630" y="164"/>
                </a:lnTo>
                <a:lnTo>
                  <a:pt x="588" y="162"/>
                </a:lnTo>
                <a:lnTo>
                  <a:pt x="588" y="162"/>
                </a:lnTo>
                <a:lnTo>
                  <a:pt x="626" y="142"/>
                </a:lnTo>
                <a:lnTo>
                  <a:pt x="664" y="126"/>
                </a:lnTo>
                <a:lnTo>
                  <a:pt x="700" y="114"/>
                </a:lnTo>
                <a:lnTo>
                  <a:pt x="738" y="104"/>
                </a:lnTo>
                <a:lnTo>
                  <a:pt x="738" y="104"/>
                </a:lnTo>
                <a:lnTo>
                  <a:pt x="746" y="106"/>
                </a:lnTo>
                <a:lnTo>
                  <a:pt x="746" y="106"/>
                </a:lnTo>
                <a:close/>
                <a:moveTo>
                  <a:pt x="582" y="156"/>
                </a:moveTo>
                <a:lnTo>
                  <a:pt x="582" y="156"/>
                </a:lnTo>
                <a:lnTo>
                  <a:pt x="600" y="120"/>
                </a:lnTo>
                <a:lnTo>
                  <a:pt x="620" y="90"/>
                </a:lnTo>
                <a:lnTo>
                  <a:pt x="620" y="90"/>
                </a:lnTo>
                <a:lnTo>
                  <a:pt x="670" y="94"/>
                </a:lnTo>
                <a:lnTo>
                  <a:pt x="718" y="100"/>
                </a:lnTo>
                <a:lnTo>
                  <a:pt x="718" y="100"/>
                </a:lnTo>
                <a:lnTo>
                  <a:pt x="684" y="110"/>
                </a:lnTo>
                <a:lnTo>
                  <a:pt x="650" y="122"/>
                </a:lnTo>
                <a:lnTo>
                  <a:pt x="616" y="138"/>
                </a:lnTo>
                <a:lnTo>
                  <a:pt x="582" y="156"/>
                </a:lnTo>
                <a:lnTo>
                  <a:pt x="582" y="156"/>
                </a:lnTo>
                <a:close/>
                <a:moveTo>
                  <a:pt x="562" y="156"/>
                </a:moveTo>
                <a:lnTo>
                  <a:pt x="562" y="156"/>
                </a:lnTo>
                <a:lnTo>
                  <a:pt x="528" y="138"/>
                </a:lnTo>
                <a:lnTo>
                  <a:pt x="494" y="122"/>
                </a:lnTo>
                <a:lnTo>
                  <a:pt x="460" y="110"/>
                </a:lnTo>
                <a:lnTo>
                  <a:pt x="426" y="100"/>
                </a:lnTo>
                <a:lnTo>
                  <a:pt x="426" y="100"/>
                </a:lnTo>
                <a:lnTo>
                  <a:pt x="474" y="94"/>
                </a:lnTo>
                <a:lnTo>
                  <a:pt x="524" y="90"/>
                </a:lnTo>
                <a:lnTo>
                  <a:pt x="524" y="90"/>
                </a:lnTo>
                <a:lnTo>
                  <a:pt x="544" y="120"/>
                </a:lnTo>
                <a:lnTo>
                  <a:pt x="562" y="156"/>
                </a:lnTo>
                <a:lnTo>
                  <a:pt x="562" y="156"/>
                </a:lnTo>
                <a:close/>
                <a:moveTo>
                  <a:pt x="556" y="162"/>
                </a:moveTo>
                <a:lnTo>
                  <a:pt x="556" y="162"/>
                </a:lnTo>
                <a:lnTo>
                  <a:pt x="514" y="164"/>
                </a:lnTo>
                <a:lnTo>
                  <a:pt x="472" y="168"/>
                </a:lnTo>
                <a:lnTo>
                  <a:pt x="432" y="174"/>
                </a:lnTo>
                <a:lnTo>
                  <a:pt x="392" y="182"/>
                </a:lnTo>
                <a:lnTo>
                  <a:pt x="392" y="182"/>
                </a:lnTo>
                <a:lnTo>
                  <a:pt x="394" y="142"/>
                </a:lnTo>
                <a:lnTo>
                  <a:pt x="398" y="106"/>
                </a:lnTo>
                <a:lnTo>
                  <a:pt x="398" y="106"/>
                </a:lnTo>
                <a:lnTo>
                  <a:pt x="408" y="104"/>
                </a:lnTo>
                <a:lnTo>
                  <a:pt x="408" y="104"/>
                </a:lnTo>
                <a:lnTo>
                  <a:pt x="444" y="114"/>
                </a:lnTo>
                <a:lnTo>
                  <a:pt x="480" y="126"/>
                </a:lnTo>
                <a:lnTo>
                  <a:pt x="518" y="142"/>
                </a:lnTo>
                <a:lnTo>
                  <a:pt x="556" y="162"/>
                </a:lnTo>
                <a:lnTo>
                  <a:pt x="556" y="162"/>
                </a:lnTo>
                <a:close/>
                <a:moveTo>
                  <a:pt x="384" y="192"/>
                </a:moveTo>
                <a:lnTo>
                  <a:pt x="384" y="192"/>
                </a:lnTo>
                <a:lnTo>
                  <a:pt x="384" y="202"/>
                </a:lnTo>
                <a:lnTo>
                  <a:pt x="384" y="202"/>
                </a:lnTo>
                <a:lnTo>
                  <a:pt x="386" y="244"/>
                </a:lnTo>
                <a:lnTo>
                  <a:pt x="386" y="244"/>
                </a:lnTo>
                <a:lnTo>
                  <a:pt x="374" y="236"/>
                </a:lnTo>
                <a:lnTo>
                  <a:pt x="362" y="224"/>
                </a:lnTo>
                <a:lnTo>
                  <a:pt x="354" y="214"/>
                </a:lnTo>
                <a:lnTo>
                  <a:pt x="346" y="202"/>
                </a:lnTo>
                <a:lnTo>
                  <a:pt x="346" y="202"/>
                </a:lnTo>
                <a:lnTo>
                  <a:pt x="384" y="192"/>
                </a:lnTo>
                <a:lnTo>
                  <a:pt x="384" y="192"/>
                </a:lnTo>
                <a:close/>
                <a:moveTo>
                  <a:pt x="386" y="254"/>
                </a:moveTo>
                <a:lnTo>
                  <a:pt x="386" y="254"/>
                </a:lnTo>
                <a:lnTo>
                  <a:pt x="390" y="302"/>
                </a:lnTo>
                <a:lnTo>
                  <a:pt x="390" y="302"/>
                </a:lnTo>
                <a:lnTo>
                  <a:pt x="360" y="332"/>
                </a:lnTo>
                <a:lnTo>
                  <a:pt x="330" y="366"/>
                </a:lnTo>
                <a:lnTo>
                  <a:pt x="330" y="366"/>
                </a:lnTo>
                <a:lnTo>
                  <a:pt x="296" y="408"/>
                </a:lnTo>
                <a:lnTo>
                  <a:pt x="266" y="450"/>
                </a:lnTo>
                <a:lnTo>
                  <a:pt x="266" y="450"/>
                </a:lnTo>
                <a:lnTo>
                  <a:pt x="244" y="434"/>
                </a:lnTo>
                <a:lnTo>
                  <a:pt x="226" y="416"/>
                </a:lnTo>
                <a:lnTo>
                  <a:pt x="208" y="398"/>
                </a:lnTo>
                <a:lnTo>
                  <a:pt x="194" y="380"/>
                </a:lnTo>
                <a:lnTo>
                  <a:pt x="182" y="360"/>
                </a:lnTo>
                <a:lnTo>
                  <a:pt x="172" y="338"/>
                </a:lnTo>
                <a:lnTo>
                  <a:pt x="166" y="318"/>
                </a:lnTo>
                <a:lnTo>
                  <a:pt x="162" y="296"/>
                </a:lnTo>
                <a:lnTo>
                  <a:pt x="162" y="296"/>
                </a:lnTo>
                <a:lnTo>
                  <a:pt x="202" y="268"/>
                </a:lnTo>
                <a:lnTo>
                  <a:pt x="244" y="244"/>
                </a:lnTo>
                <a:lnTo>
                  <a:pt x="290" y="224"/>
                </a:lnTo>
                <a:lnTo>
                  <a:pt x="338" y="206"/>
                </a:lnTo>
                <a:lnTo>
                  <a:pt x="338" y="206"/>
                </a:lnTo>
                <a:lnTo>
                  <a:pt x="348" y="218"/>
                </a:lnTo>
                <a:lnTo>
                  <a:pt x="358" y="232"/>
                </a:lnTo>
                <a:lnTo>
                  <a:pt x="372" y="244"/>
                </a:lnTo>
                <a:lnTo>
                  <a:pt x="386" y="254"/>
                </a:lnTo>
                <a:lnTo>
                  <a:pt x="386" y="254"/>
                </a:lnTo>
                <a:close/>
                <a:moveTo>
                  <a:pt x="336" y="370"/>
                </a:moveTo>
                <a:lnTo>
                  <a:pt x="336" y="370"/>
                </a:lnTo>
                <a:lnTo>
                  <a:pt x="362" y="340"/>
                </a:lnTo>
                <a:lnTo>
                  <a:pt x="390" y="312"/>
                </a:lnTo>
                <a:lnTo>
                  <a:pt x="390" y="312"/>
                </a:lnTo>
                <a:lnTo>
                  <a:pt x="396" y="360"/>
                </a:lnTo>
                <a:lnTo>
                  <a:pt x="402" y="412"/>
                </a:lnTo>
                <a:lnTo>
                  <a:pt x="412" y="466"/>
                </a:lnTo>
                <a:lnTo>
                  <a:pt x="422" y="520"/>
                </a:lnTo>
                <a:lnTo>
                  <a:pt x="422" y="520"/>
                </a:lnTo>
                <a:lnTo>
                  <a:pt x="380" y="508"/>
                </a:lnTo>
                <a:lnTo>
                  <a:pt x="340" y="492"/>
                </a:lnTo>
                <a:lnTo>
                  <a:pt x="304" y="474"/>
                </a:lnTo>
                <a:lnTo>
                  <a:pt x="272" y="454"/>
                </a:lnTo>
                <a:lnTo>
                  <a:pt x="272" y="454"/>
                </a:lnTo>
                <a:lnTo>
                  <a:pt x="302" y="412"/>
                </a:lnTo>
                <a:lnTo>
                  <a:pt x="336" y="370"/>
                </a:lnTo>
                <a:lnTo>
                  <a:pt x="336" y="370"/>
                </a:lnTo>
                <a:close/>
                <a:moveTo>
                  <a:pt x="398" y="304"/>
                </a:moveTo>
                <a:lnTo>
                  <a:pt x="398" y="304"/>
                </a:lnTo>
                <a:lnTo>
                  <a:pt x="428" y="276"/>
                </a:lnTo>
                <a:lnTo>
                  <a:pt x="428" y="276"/>
                </a:lnTo>
                <a:lnTo>
                  <a:pt x="446" y="284"/>
                </a:lnTo>
                <a:lnTo>
                  <a:pt x="468" y="290"/>
                </a:lnTo>
                <a:lnTo>
                  <a:pt x="488" y="296"/>
                </a:lnTo>
                <a:lnTo>
                  <a:pt x="512" y="300"/>
                </a:lnTo>
                <a:lnTo>
                  <a:pt x="512" y="300"/>
                </a:lnTo>
                <a:lnTo>
                  <a:pt x="494" y="352"/>
                </a:lnTo>
                <a:lnTo>
                  <a:pt x="476" y="406"/>
                </a:lnTo>
                <a:lnTo>
                  <a:pt x="460" y="464"/>
                </a:lnTo>
                <a:lnTo>
                  <a:pt x="444" y="524"/>
                </a:lnTo>
                <a:lnTo>
                  <a:pt x="444" y="524"/>
                </a:lnTo>
                <a:lnTo>
                  <a:pt x="430" y="522"/>
                </a:lnTo>
                <a:lnTo>
                  <a:pt x="430" y="522"/>
                </a:lnTo>
                <a:lnTo>
                  <a:pt x="420" y="464"/>
                </a:lnTo>
                <a:lnTo>
                  <a:pt x="410" y="410"/>
                </a:lnTo>
                <a:lnTo>
                  <a:pt x="404" y="356"/>
                </a:lnTo>
                <a:lnTo>
                  <a:pt x="398" y="304"/>
                </a:lnTo>
                <a:lnTo>
                  <a:pt x="398" y="304"/>
                </a:lnTo>
                <a:close/>
                <a:moveTo>
                  <a:pt x="442" y="532"/>
                </a:moveTo>
                <a:lnTo>
                  <a:pt x="442" y="532"/>
                </a:lnTo>
                <a:lnTo>
                  <a:pt x="440" y="540"/>
                </a:lnTo>
                <a:lnTo>
                  <a:pt x="440" y="540"/>
                </a:lnTo>
                <a:lnTo>
                  <a:pt x="438" y="554"/>
                </a:lnTo>
                <a:lnTo>
                  <a:pt x="438" y="554"/>
                </a:lnTo>
                <a:lnTo>
                  <a:pt x="432" y="530"/>
                </a:lnTo>
                <a:lnTo>
                  <a:pt x="432" y="530"/>
                </a:lnTo>
                <a:lnTo>
                  <a:pt x="442" y="532"/>
                </a:lnTo>
                <a:lnTo>
                  <a:pt x="442" y="532"/>
                </a:lnTo>
                <a:close/>
                <a:moveTo>
                  <a:pt x="448" y="542"/>
                </a:moveTo>
                <a:lnTo>
                  <a:pt x="448" y="542"/>
                </a:lnTo>
                <a:lnTo>
                  <a:pt x="450" y="534"/>
                </a:lnTo>
                <a:lnTo>
                  <a:pt x="450" y="534"/>
                </a:lnTo>
                <a:lnTo>
                  <a:pt x="480" y="540"/>
                </a:lnTo>
                <a:lnTo>
                  <a:pt x="510" y="542"/>
                </a:lnTo>
                <a:lnTo>
                  <a:pt x="540" y="546"/>
                </a:lnTo>
                <a:lnTo>
                  <a:pt x="572" y="546"/>
                </a:lnTo>
                <a:lnTo>
                  <a:pt x="572" y="546"/>
                </a:lnTo>
                <a:lnTo>
                  <a:pt x="604" y="546"/>
                </a:lnTo>
                <a:lnTo>
                  <a:pt x="634" y="542"/>
                </a:lnTo>
                <a:lnTo>
                  <a:pt x="664" y="540"/>
                </a:lnTo>
                <a:lnTo>
                  <a:pt x="694" y="534"/>
                </a:lnTo>
                <a:lnTo>
                  <a:pt x="694" y="534"/>
                </a:lnTo>
                <a:lnTo>
                  <a:pt x="696" y="542"/>
                </a:lnTo>
                <a:lnTo>
                  <a:pt x="696" y="542"/>
                </a:lnTo>
                <a:lnTo>
                  <a:pt x="704" y="572"/>
                </a:lnTo>
                <a:lnTo>
                  <a:pt x="704" y="572"/>
                </a:lnTo>
                <a:lnTo>
                  <a:pt x="696" y="600"/>
                </a:lnTo>
                <a:lnTo>
                  <a:pt x="696" y="600"/>
                </a:lnTo>
                <a:lnTo>
                  <a:pt x="678" y="674"/>
                </a:lnTo>
                <a:lnTo>
                  <a:pt x="656" y="746"/>
                </a:lnTo>
                <a:lnTo>
                  <a:pt x="656" y="746"/>
                </a:lnTo>
                <a:lnTo>
                  <a:pt x="614" y="748"/>
                </a:lnTo>
                <a:lnTo>
                  <a:pt x="572" y="750"/>
                </a:lnTo>
                <a:lnTo>
                  <a:pt x="572" y="750"/>
                </a:lnTo>
                <a:lnTo>
                  <a:pt x="530" y="748"/>
                </a:lnTo>
                <a:lnTo>
                  <a:pt x="488" y="746"/>
                </a:lnTo>
                <a:lnTo>
                  <a:pt x="488" y="746"/>
                </a:lnTo>
                <a:lnTo>
                  <a:pt x="468" y="674"/>
                </a:lnTo>
                <a:lnTo>
                  <a:pt x="448" y="600"/>
                </a:lnTo>
                <a:lnTo>
                  <a:pt x="448" y="600"/>
                </a:lnTo>
                <a:lnTo>
                  <a:pt x="442" y="572"/>
                </a:lnTo>
                <a:lnTo>
                  <a:pt x="442" y="572"/>
                </a:lnTo>
                <a:lnTo>
                  <a:pt x="448" y="542"/>
                </a:lnTo>
                <a:lnTo>
                  <a:pt x="448" y="542"/>
                </a:lnTo>
                <a:close/>
                <a:moveTo>
                  <a:pt x="708" y="590"/>
                </a:moveTo>
                <a:lnTo>
                  <a:pt x="708" y="590"/>
                </a:lnTo>
                <a:lnTo>
                  <a:pt x="722" y="662"/>
                </a:lnTo>
                <a:lnTo>
                  <a:pt x="734" y="734"/>
                </a:lnTo>
                <a:lnTo>
                  <a:pt x="734" y="734"/>
                </a:lnTo>
                <a:lnTo>
                  <a:pt x="700" y="740"/>
                </a:lnTo>
                <a:lnTo>
                  <a:pt x="666" y="744"/>
                </a:lnTo>
                <a:lnTo>
                  <a:pt x="666" y="744"/>
                </a:lnTo>
                <a:lnTo>
                  <a:pt x="686" y="676"/>
                </a:lnTo>
                <a:lnTo>
                  <a:pt x="704" y="602"/>
                </a:lnTo>
                <a:lnTo>
                  <a:pt x="704" y="602"/>
                </a:lnTo>
                <a:lnTo>
                  <a:pt x="708" y="590"/>
                </a:lnTo>
                <a:lnTo>
                  <a:pt x="708" y="590"/>
                </a:lnTo>
                <a:close/>
                <a:moveTo>
                  <a:pt x="654" y="754"/>
                </a:moveTo>
                <a:lnTo>
                  <a:pt x="654" y="754"/>
                </a:lnTo>
                <a:lnTo>
                  <a:pt x="634" y="814"/>
                </a:lnTo>
                <a:lnTo>
                  <a:pt x="614" y="870"/>
                </a:lnTo>
                <a:lnTo>
                  <a:pt x="594" y="920"/>
                </a:lnTo>
                <a:lnTo>
                  <a:pt x="572" y="968"/>
                </a:lnTo>
                <a:lnTo>
                  <a:pt x="572" y="968"/>
                </a:lnTo>
                <a:lnTo>
                  <a:pt x="552" y="920"/>
                </a:lnTo>
                <a:lnTo>
                  <a:pt x="530" y="870"/>
                </a:lnTo>
                <a:lnTo>
                  <a:pt x="510" y="814"/>
                </a:lnTo>
                <a:lnTo>
                  <a:pt x="490" y="754"/>
                </a:lnTo>
                <a:lnTo>
                  <a:pt x="490" y="754"/>
                </a:lnTo>
                <a:lnTo>
                  <a:pt x="530" y="756"/>
                </a:lnTo>
                <a:lnTo>
                  <a:pt x="572" y="758"/>
                </a:lnTo>
                <a:lnTo>
                  <a:pt x="572" y="758"/>
                </a:lnTo>
                <a:lnTo>
                  <a:pt x="614" y="756"/>
                </a:lnTo>
                <a:lnTo>
                  <a:pt x="654" y="754"/>
                </a:lnTo>
                <a:lnTo>
                  <a:pt x="654" y="754"/>
                </a:lnTo>
                <a:close/>
                <a:moveTo>
                  <a:pt x="440" y="602"/>
                </a:moveTo>
                <a:lnTo>
                  <a:pt x="440" y="602"/>
                </a:lnTo>
                <a:lnTo>
                  <a:pt x="458" y="676"/>
                </a:lnTo>
                <a:lnTo>
                  <a:pt x="478" y="744"/>
                </a:lnTo>
                <a:lnTo>
                  <a:pt x="478" y="744"/>
                </a:lnTo>
                <a:lnTo>
                  <a:pt x="444" y="740"/>
                </a:lnTo>
                <a:lnTo>
                  <a:pt x="410" y="734"/>
                </a:lnTo>
                <a:lnTo>
                  <a:pt x="410" y="734"/>
                </a:lnTo>
                <a:lnTo>
                  <a:pt x="422" y="662"/>
                </a:lnTo>
                <a:lnTo>
                  <a:pt x="438" y="590"/>
                </a:lnTo>
                <a:lnTo>
                  <a:pt x="438" y="590"/>
                </a:lnTo>
                <a:lnTo>
                  <a:pt x="440" y="602"/>
                </a:lnTo>
                <a:lnTo>
                  <a:pt x="440" y="602"/>
                </a:lnTo>
                <a:close/>
                <a:moveTo>
                  <a:pt x="482" y="752"/>
                </a:moveTo>
                <a:lnTo>
                  <a:pt x="482" y="752"/>
                </a:lnTo>
                <a:lnTo>
                  <a:pt x="500" y="812"/>
                </a:lnTo>
                <a:lnTo>
                  <a:pt x="520" y="868"/>
                </a:lnTo>
                <a:lnTo>
                  <a:pt x="542" y="920"/>
                </a:lnTo>
                <a:lnTo>
                  <a:pt x="562" y="966"/>
                </a:lnTo>
                <a:lnTo>
                  <a:pt x="562" y="966"/>
                </a:lnTo>
                <a:lnTo>
                  <a:pt x="520" y="940"/>
                </a:lnTo>
                <a:lnTo>
                  <a:pt x="478" y="908"/>
                </a:lnTo>
                <a:lnTo>
                  <a:pt x="438" y="874"/>
                </a:lnTo>
                <a:lnTo>
                  <a:pt x="398" y="838"/>
                </a:lnTo>
                <a:lnTo>
                  <a:pt x="398" y="838"/>
                </a:lnTo>
                <a:lnTo>
                  <a:pt x="402" y="790"/>
                </a:lnTo>
                <a:lnTo>
                  <a:pt x="410" y="742"/>
                </a:lnTo>
                <a:lnTo>
                  <a:pt x="410" y="742"/>
                </a:lnTo>
                <a:lnTo>
                  <a:pt x="444" y="748"/>
                </a:lnTo>
                <a:lnTo>
                  <a:pt x="482" y="752"/>
                </a:lnTo>
                <a:lnTo>
                  <a:pt x="482" y="752"/>
                </a:lnTo>
                <a:close/>
                <a:moveTo>
                  <a:pt x="662" y="752"/>
                </a:moveTo>
                <a:lnTo>
                  <a:pt x="662" y="752"/>
                </a:lnTo>
                <a:lnTo>
                  <a:pt x="700" y="748"/>
                </a:lnTo>
                <a:lnTo>
                  <a:pt x="736" y="742"/>
                </a:lnTo>
                <a:lnTo>
                  <a:pt x="736" y="742"/>
                </a:lnTo>
                <a:lnTo>
                  <a:pt x="742" y="790"/>
                </a:lnTo>
                <a:lnTo>
                  <a:pt x="746" y="838"/>
                </a:lnTo>
                <a:lnTo>
                  <a:pt x="746" y="838"/>
                </a:lnTo>
                <a:lnTo>
                  <a:pt x="706" y="874"/>
                </a:lnTo>
                <a:lnTo>
                  <a:pt x="666" y="908"/>
                </a:lnTo>
                <a:lnTo>
                  <a:pt x="624" y="940"/>
                </a:lnTo>
                <a:lnTo>
                  <a:pt x="582" y="966"/>
                </a:lnTo>
                <a:lnTo>
                  <a:pt x="582" y="966"/>
                </a:lnTo>
                <a:lnTo>
                  <a:pt x="604" y="920"/>
                </a:lnTo>
                <a:lnTo>
                  <a:pt x="624" y="868"/>
                </a:lnTo>
                <a:lnTo>
                  <a:pt x="644" y="812"/>
                </a:lnTo>
                <a:lnTo>
                  <a:pt x="662" y="752"/>
                </a:lnTo>
                <a:lnTo>
                  <a:pt x="662" y="752"/>
                </a:lnTo>
                <a:close/>
                <a:moveTo>
                  <a:pt x="742" y="740"/>
                </a:moveTo>
                <a:lnTo>
                  <a:pt x="742" y="740"/>
                </a:lnTo>
                <a:lnTo>
                  <a:pt x="774" y="732"/>
                </a:lnTo>
                <a:lnTo>
                  <a:pt x="804" y="724"/>
                </a:lnTo>
                <a:lnTo>
                  <a:pt x="834" y="716"/>
                </a:lnTo>
                <a:lnTo>
                  <a:pt x="862" y="704"/>
                </a:lnTo>
                <a:lnTo>
                  <a:pt x="862" y="704"/>
                </a:lnTo>
                <a:lnTo>
                  <a:pt x="836" y="738"/>
                </a:lnTo>
                <a:lnTo>
                  <a:pt x="808" y="772"/>
                </a:lnTo>
                <a:lnTo>
                  <a:pt x="808" y="772"/>
                </a:lnTo>
                <a:lnTo>
                  <a:pt x="782" y="802"/>
                </a:lnTo>
                <a:lnTo>
                  <a:pt x="754" y="830"/>
                </a:lnTo>
                <a:lnTo>
                  <a:pt x="754" y="830"/>
                </a:lnTo>
                <a:lnTo>
                  <a:pt x="742" y="740"/>
                </a:lnTo>
                <a:lnTo>
                  <a:pt x="742" y="740"/>
                </a:lnTo>
                <a:close/>
                <a:moveTo>
                  <a:pt x="990" y="292"/>
                </a:moveTo>
                <a:lnTo>
                  <a:pt x="990" y="292"/>
                </a:lnTo>
                <a:lnTo>
                  <a:pt x="992" y="274"/>
                </a:lnTo>
                <a:lnTo>
                  <a:pt x="992" y="274"/>
                </a:lnTo>
                <a:lnTo>
                  <a:pt x="992" y="266"/>
                </a:lnTo>
                <a:lnTo>
                  <a:pt x="992" y="266"/>
                </a:lnTo>
                <a:lnTo>
                  <a:pt x="990" y="252"/>
                </a:lnTo>
                <a:lnTo>
                  <a:pt x="988" y="236"/>
                </a:lnTo>
                <a:lnTo>
                  <a:pt x="984" y="222"/>
                </a:lnTo>
                <a:lnTo>
                  <a:pt x="978" y="208"/>
                </a:lnTo>
                <a:lnTo>
                  <a:pt x="978" y="208"/>
                </a:lnTo>
                <a:lnTo>
                  <a:pt x="990" y="216"/>
                </a:lnTo>
                <a:lnTo>
                  <a:pt x="990" y="216"/>
                </a:lnTo>
                <a:lnTo>
                  <a:pt x="996" y="236"/>
                </a:lnTo>
                <a:lnTo>
                  <a:pt x="1002" y="258"/>
                </a:lnTo>
                <a:lnTo>
                  <a:pt x="1006" y="280"/>
                </a:lnTo>
                <a:lnTo>
                  <a:pt x="1006" y="306"/>
                </a:lnTo>
                <a:lnTo>
                  <a:pt x="1006" y="306"/>
                </a:lnTo>
                <a:lnTo>
                  <a:pt x="990" y="292"/>
                </a:lnTo>
                <a:lnTo>
                  <a:pt x="990" y="292"/>
                </a:lnTo>
                <a:close/>
                <a:moveTo>
                  <a:pt x="984" y="268"/>
                </a:moveTo>
                <a:lnTo>
                  <a:pt x="984" y="268"/>
                </a:lnTo>
                <a:lnTo>
                  <a:pt x="984" y="274"/>
                </a:lnTo>
                <a:lnTo>
                  <a:pt x="984" y="274"/>
                </a:lnTo>
                <a:lnTo>
                  <a:pt x="984" y="286"/>
                </a:lnTo>
                <a:lnTo>
                  <a:pt x="984" y="286"/>
                </a:lnTo>
                <a:lnTo>
                  <a:pt x="944" y="260"/>
                </a:lnTo>
                <a:lnTo>
                  <a:pt x="902" y="236"/>
                </a:lnTo>
                <a:lnTo>
                  <a:pt x="856" y="216"/>
                </a:lnTo>
                <a:lnTo>
                  <a:pt x="808" y="198"/>
                </a:lnTo>
                <a:lnTo>
                  <a:pt x="808" y="198"/>
                </a:lnTo>
                <a:lnTo>
                  <a:pt x="814" y="182"/>
                </a:lnTo>
                <a:lnTo>
                  <a:pt x="816" y="164"/>
                </a:lnTo>
                <a:lnTo>
                  <a:pt x="816" y="164"/>
                </a:lnTo>
                <a:lnTo>
                  <a:pt x="816" y="160"/>
                </a:lnTo>
                <a:lnTo>
                  <a:pt x="816" y="160"/>
                </a:lnTo>
                <a:lnTo>
                  <a:pt x="814" y="150"/>
                </a:lnTo>
                <a:lnTo>
                  <a:pt x="812" y="140"/>
                </a:lnTo>
                <a:lnTo>
                  <a:pt x="808" y="130"/>
                </a:lnTo>
                <a:lnTo>
                  <a:pt x="804" y="122"/>
                </a:lnTo>
                <a:lnTo>
                  <a:pt x="804" y="122"/>
                </a:lnTo>
                <a:lnTo>
                  <a:pt x="848" y="136"/>
                </a:lnTo>
                <a:lnTo>
                  <a:pt x="892" y="154"/>
                </a:lnTo>
                <a:lnTo>
                  <a:pt x="930" y="176"/>
                </a:lnTo>
                <a:lnTo>
                  <a:pt x="966" y="198"/>
                </a:lnTo>
                <a:lnTo>
                  <a:pt x="966" y="198"/>
                </a:lnTo>
                <a:lnTo>
                  <a:pt x="974" y="214"/>
                </a:lnTo>
                <a:lnTo>
                  <a:pt x="978" y="232"/>
                </a:lnTo>
                <a:lnTo>
                  <a:pt x="982" y="250"/>
                </a:lnTo>
                <a:lnTo>
                  <a:pt x="984" y="268"/>
                </a:lnTo>
                <a:lnTo>
                  <a:pt x="984" y="268"/>
                </a:lnTo>
                <a:close/>
                <a:moveTo>
                  <a:pt x="784" y="108"/>
                </a:moveTo>
                <a:lnTo>
                  <a:pt x="784" y="108"/>
                </a:lnTo>
                <a:lnTo>
                  <a:pt x="758" y="100"/>
                </a:lnTo>
                <a:lnTo>
                  <a:pt x="758" y="100"/>
                </a:lnTo>
                <a:lnTo>
                  <a:pt x="776" y="98"/>
                </a:lnTo>
                <a:lnTo>
                  <a:pt x="776" y="98"/>
                </a:lnTo>
                <a:lnTo>
                  <a:pt x="784" y="108"/>
                </a:lnTo>
                <a:lnTo>
                  <a:pt x="784" y="108"/>
                </a:lnTo>
                <a:close/>
                <a:moveTo>
                  <a:pt x="752" y="94"/>
                </a:moveTo>
                <a:lnTo>
                  <a:pt x="752" y="94"/>
                </a:lnTo>
                <a:lnTo>
                  <a:pt x="748" y="78"/>
                </a:lnTo>
                <a:lnTo>
                  <a:pt x="748" y="78"/>
                </a:lnTo>
                <a:lnTo>
                  <a:pt x="768" y="92"/>
                </a:lnTo>
                <a:lnTo>
                  <a:pt x="768" y="92"/>
                </a:lnTo>
                <a:lnTo>
                  <a:pt x="752" y="94"/>
                </a:lnTo>
                <a:lnTo>
                  <a:pt x="752" y="94"/>
                </a:lnTo>
                <a:close/>
                <a:moveTo>
                  <a:pt x="744" y="94"/>
                </a:moveTo>
                <a:lnTo>
                  <a:pt x="744" y="94"/>
                </a:lnTo>
                <a:lnTo>
                  <a:pt x="738" y="96"/>
                </a:lnTo>
                <a:lnTo>
                  <a:pt x="738" y="96"/>
                </a:lnTo>
                <a:lnTo>
                  <a:pt x="682" y="86"/>
                </a:lnTo>
                <a:lnTo>
                  <a:pt x="626" y="82"/>
                </a:lnTo>
                <a:lnTo>
                  <a:pt x="626" y="82"/>
                </a:lnTo>
                <a:lnTo>
                  <a:pt x="642" y="60"/>
                </a:lnTo>
                <a:lnTo>
                  <a:pt x="656" y="44"/>
                </a:lnTo>
                <a:lnTo>
                  <a:pt x="656" y="44"/>
                </a:lnTo>
                <a:lnTo>
                  <a:pt x="680" y="48"/>
                </a:lnTo>
                <a:lnTo>
                  <a:pt x="700" y="56"/>
                </a:lnTo>
                <a:lnTo>
                  <a:pt x="720" y="64"/>
                </a:lnTo>
                <a:lnTo>
                  <a:pt x="738" y="72"/>
                </a:lnTo>
                <a:lnTo>
                  <a:pt x="738" y="72"/>
                </a:lnTo>
                <a:lnTo>
                  <a:pt x="744" y="94"/>
                </a:lnTo>
                <a:lnTo>
                  <a:pt x="744" y="94"/>
                </a:lnTo>
                <a:close/>
                <a:moveTo>
                  <a:pt x="654" y="34"/>
                </a:moveTo>
                <a:lnTo>
                  <a:pt x="654" y="34"/>
                </a:lnTo>
                <a:lnTo>
                  <a:pt x="626" y="30"/>
                </a:lnTo>
                <a:lnTo>
                  <a:pt x="594" y="26"/>
                </a:lnTo>
                <a:lnTo>
                  <a:pt x="594" y="26"/>
                </a:lnTo>
                <a:lnTo>
                  <a:pt x="550" y="26"/>
                </a:lnTo>
                <a:lnTo>
                  <a:pt x="550" y="26"/>
                </a:lnTo>
                <a:lnTo>
                  <a:pt x="518" y="30"/>
                </a:lnTo>
                <a:lnTo>
                  <a:pt x="490" y="34"/>
                </a:lnTo>
                <a:lnTo>
                  <a:pt x="490" y="34"/>
                </a:lnTo>
                <a:lnTo>
                  <a:pt x="478" y="26"/>
                </a:lnTo>
                <a:lnTo>
                  <a:pt x="468" y="20"/>
                </a:lnTo>
                <a:lnTo>
                  <a:pt x="468" y="20"/>
                </a:lnTo>
                <a:lnTo>
                  <a:pt x="500" y="14"/>
                </a:lnTo>
                <a:lnTo>
                  <a:pt x="534" y="12"/>
                </a:lnTo>
                <a:lnTo>
                  <a:pt x="534" y="12"/>
                </a:lnTo>
                <a:lnTo>
                  <a:pt x="572" y="12"/>
                </a:lnTo>
                <a:lnTo>
                  <a:pt x="572" y="12"/>
                </a:lnTo>
                <a:lnTo>
                  <a:pt x="610" y="12"/>
                </a:lnTo>
                <a:lnTo>
                  <a:pt x="610" y="12"/>
                </a:lnTo>
                <a:lnTo>
                  <a:pt x="644" y="14"/>
                </a:lnTo>
                <a:lnTo>
                  <a:pt x="676" y="20"/>
                </a:lnTo>
                <a:lnTo>
                  <a:pt x="676" y="20"/>
                </a:lnTo>
                <a:lnTo>
                  <a:pt x="666" y="26"/>
                </a:lnTo>
                <a:lnTo>
                  <a:pt x="654" y="34"/>
                </a:lnTo>
                <a:lnTo>
                  <a:pt x="654" y="34"/>
                </a:lnTo>
                <a:close/>
                <a:moveTo>
                  <a:pt x="488" y="44"/>
                </a:moveTo>
                <a:lnTo>
                  <a:pt x="488" y="44"/>
                </a:lnTo>
                <a:lnTo>
                  <a:pt x="504" y="60"/>
                </a:lnTo>
                <a:lnTo>
                  <a:pt x="520" y="82"/>
                </a:lnTo>
                <a:lnTo>
                  <a:pt x="520" y="82"/>
                </a:lnTo>
                <a:lnTo>
                  <a:pt x="462" y="86"/>
                </a:lnTo>
                <a:lnTo>
                  <a:pt x="406" y="96"/>
                </a:lnTo>
                <a:lnTo>
                  <a:pt x="406" y="96"/>
                </a:lnTo>
                <a:lnTo>
                  <a:pt x="400" y="94"/>
                </a:lnTo>
                <a:lnTo>
                  <a:pt x="400" y="94"/>
                </a:lnTo>
                <a:lnTo>
                  <a:pt x="406" y="72"/>
                </a:lnTo>
                <a:lnTo>
                  <a:pt x="406" y="72"/>
                </a:lnTo>
                <a:lnTo>
                  <a:pt x="424" y="64"/>
                </a:lnTo>
                <a:lnTo>
                  <a:pt x="444" y="56"/>
                </a:lnTo>
                <a:lnTo>
                  <a:pt x="464" y="48"/>
                </a:lnTo>
                <a:lnTo>
                  <a:pt x="488" y="44"/>
                </a:lnTo>
                <a:lnTo>
                  <a:pt x="488" y="44"/>
                </a:lnTo>
                <a:close/>
                <a:moveTo>
                  <a:pt x="392" y="94"/>
                </a:moveTo>
                <a:lnTo>
                  <a:pt x="392" y="94"/>
                </a:lnTo>
                <a:lnTo>
                  <a:pt x="378" y="92"/>
                </a:lnTo>
                <a:lnTo>
                  <a:pt x="378" y="92"/>
                </a:lnTo>
                <a:lnTo>
                  <a:pt x="396" y="78"/>
                </a:lnTo>
                <a:lnTo>
                  <a:pt x="396" y="78"/>
                </a:lnTo>
                <a:lnTo>
                  <a:pt x="392" y="94"/>
                </a:lnTo>
                <a:lnTo>
                  <a:pt x="392" y="94"/>
                </a:lnTo>
                <a:close/>
                <a:moveTo>
                  <a:pt x="386" y="100"/>
                </a:moveTo>
                <a:lnTo>
                  <a:pt x="386" y="100"/>
                </a:lnTo>
                <a:lnTo>
                  <a:pt x="360" y="108"/>
                </a:lnTo>
                <a:lnTo>
                  <a:pt x="360" y="108"/>
                </a:lnTo>
                <a:lnTo>
                  <a:pt x="368" y="98"/>
                </a:lnTo>
                <a:lnTo>
                  <a:pt x="368" y="98"/>
                </a:lnTo>
                <a:lnTo>
                  <a:pt x="386" y="100"/>
                </a:lnTo>
                <a:lnTo>
                  <a:pt x="386" y="100"/>
                </a:lnTo>
                <a:close/>
                <a:moveTo>
                  <a:pt x="340" y="122"/>
                </a:moveTo>
                <a:lnTo>
                  <a:pt x="340" y="122"/>
                </a:lnTo>
                <a:lnTo>
                  <a:pt x="336" y="130"/>
                </a:lnTo>
                <a:lnTo>
                  <a:pt x="332" y="140"/>
                </a:lnTo>
                <a:lnTo>
                  <a:pt x="330" y="150"/>
                </a:lnTo>
                <a:lnTo>
                  <a:pt x="328" y="162"/>
                </a:lnTo>
                <a:lnTo>
                  <a:pt x="328" y="162"/>
                </a:lnTo>
                <a:lnTo>
                  <a:pt x="328" y="164"/>
                </a:lnTo>
                <a:lnTo>
                  <a:pt x="328" y="164"/>
                </a:lnTo>
                <a:lnTo>
                  <a:pt x="330" y="182"/>
                </a:lnTo>
                <a:lnTo>
                  <a:pt x="336" y="198"/>
                </a:lnTo>
                <a:lnTo>
                  <a:pt x="336" y="198"/>
                </a:lnTo>
                <a:lnTo>
                  <a:pt x="288" y="216"/>
                </a:lnTo>
                <a:lnTo>
                  <a:pt x="242" y="236"/>
                </a:lnTo>
                <a:lnTo>
                  <a:pt x="200" y="260"/>
                </a:lnTo>
                <a:lnTo>
                  <a:pt x="160" y="286"/>
                </a:lnTo>
                <a:lnTo>
                  <a:pt x="160" y="286"/>
                </a:lnTo>
                <a:lnTo>
                  <a:pt x="160" y="274"/>
                </a:lnTo>
                <a:lnTo>
                  <a:pt x="160" y="274"/>
                </a:lnTo>
                <a:lnTo>
                  <a:pt x="160" y="268"/>
                </a:lnTo>
                <a:lnTo>
                  <a:pt x="160" y="268"/>
                </a:lnTo>
                <a:lnTo>
                  <a:pt x="162" y="250"/>
                </a:lnTo>
                <a:lnTo>
                  <a:pt x="166" y="232"/>
                </a:lnTo>
                <a:lnTo>
                  <a:pt x="172" y="214"/>
                </a:lnTo>
                <a:lnTo>
                  <a:pt x="178" y="198"/>
                </a:lnTo>
                <a:lnTo>
                  <a:pt x="178" y="198"/>
                </a:lnTo>
                <a:lnTo>
                  <a:pt x="214" y="176"/>
                </a:lnTo>
                <a:lnTo>
                  <a:pt x="254" y="154"/>
                </a:lnTo>
                <a:lnTo>
                  <a:pt x="296" y="136"/>
                </a:lnTo>
                <a:lnTo>
                  <a:pt x="340" y="122"/>
                </a:lnTo>
                <a:lnTo>
                  <a:pt x="340" y="122"/>
                </a:lnTo>
                <a:close/>
                <a:moveTo>
                  <a:pt x="152" y="266"/>
                </a:moveTo>
                <a:lnTo>
                  <a:pt x="152" y="266"/>
                </a:lnTo>
                <a:lnTo>
                  <a:pt x="152" y="274"/>
                </a:lnTo>
                <a:lnTo>
                  <a:pt x="152" y="274"/>
                </a:lnTo>
                <a:lnTo>
                  <a:pt x="154" y="292"/>
                </a:lnTo>
                <a:lnTo>
                  <a:pt x="154" y="292"/>
                </a:lnTo>
                <a:lnTo>
                  <a:pt x="138" y="306"/>
                </a:lnTo>
                <a:lnTo>
                  <a:pt x="138" y="306"/>
                </a:lnTo>
                <a:lnTo>
                  <a:pt x="140" y="280"/>
                </a:lnTo>
                <a:lnTo>
                  <a:pt x="142" y="258"/>
                </a:lnTo>
                <a:lnTo>
                  <a:pt x="148" y="236"/>
                </a:lnTo>
                <a:lnTo>
                  <a:pt x="156" y="216"/>
                </a:lnTo>
                <a:lnTo>
                  <a:pt x="156" y="216"/>
                </a:lnTo>
                <a:lnTo>
                  <a:pt x="166" y="208"/>
                </a:lnTo>
                <a:lnTo>
                  <a:pt x="166" y="208"/>
                </a:lnTo>
                <a:lnTo>
                  <a:pt x="160" y="222"/>
                </a:lnTo>
                <a:lnTo>
                  <a:pt x="156" y="236"/>
                </a:lnTo>
                <a:lnTo>
                  <a:pt x="154" y="252"/>
                </a:lnTo>
                <a:lnTo>
                  <a:pt x="152" y="266"/>
                </a:lnTo>
                <a:lnTo>
                  <a:pt x="152" y="266"/>
                </a:lnTo>
                <a:close/>
                <a:moveTo>
                  <a:pt x="402" y="740"/>
                </a:moveTo>
                <a:lnTo>
                  <a:pt x="402" y="740"/>
                </a:lnTo>
                <a:lnTo>
                  <a:pt x="390" y="830"/>
                </a:lnTo>
                <a:lnTo>
                  <a:pt x="390" y="830"/>
                </a:lnTo>
                <a:lnTo>
                  <a:pt x="362" y="802"/>
                </a:lnTo>
                <a:lnTo>
                  <a:pt x="336" y="772"/>
                </a:lnTo>
                <a:lnTo>
                  <a:pt x="336" y="772"/>
                </a:lnTo>
                <a:lnTo>
                  <a:pt x="308" y="738"/>
                </a:lnTo>
                <a:lnTo>
                  <a:pt x="284" y="704"/>
                </a:lnTo>
                <a:lnTo>
                  <a:pt x="284" y="704"/>
                </a:lnTo>
                <a:lnTo>
                  <a:pt x="312" y="716"/>
                </a:lnTo>
                <a:lnTo>
                  <a:pt x="340" y="724"/>
                </a:lnTo>
                <a:lnTo>
                  <a:pt x="370" y="732"/>
                </a:lnTo>
                <a:lnTo>
                  <a:pt x="402" y="740"/>
                </a:lnTo>
                <a:lnTo>
                  <a:pt x="402" y="740"/>
                </a:lnTo>
                <a:close/>
                <a:moveTo>
                  <a:pt x="748" y="848"/>
                </a:moveTo>
                <a:lnTo>
                  <a:pt x="748" y="848"/>
                </a:lnTo>
                <a:lnTo>
                  <a:pt x="750" y="896"/>
                </a:lnTo>
                <a:lnTo>
                  <a:pt x="752" y="940"/>
                </a:lnTo>
                <a:lnTo>
                  <a:pt x="752" y="940"/>
                </a:lnTo>
                <a:lnTo>
                  <a:pt x="752" y="952"/>
                </a:lnTo>
                <a:lnTo>
                  <a:pt x="752" y="952"/>
                </a:lnTo>
                <a:lnTo>
                  <a:pt x="712" y="960"/>
                </a:lnTo>
                <a:lnTo>
                  <a:pt x="672" y="966"/>
                </a:lnTo>
                <a:lnTo>
                  <a:pt x="630" y="972"/>
                </a:lnTo>
                <a:lnTo>
                  <a:pt x="586" y="974"/>
                </a:lnTo>
                <a:lnTo>
                  <a:pt x="586" y="974"/>
                </a:lnTo>
                <a:lnTo>
                  <a:pt x="628" y="946"/>
                </a:lnTo>
                <a:lnTo>
                  <a:pt x="668" y="916"/>
                </a:lnTo>
                <a:lnTo>
                  <a:pt x="708" y="884"/>
                </a:lnTo>
                <a:lnTo>
                  <a:pt x="748" y="848"/>
                </a:lnTo>
                <a:lnTo>
                  <a:pt x="748" y="848"/>
                </a:lnTo>
                <a:close/>
                <a:moveTo>
                  <a:pt x="754" y="842"/>
                </a:moveTo>
                <a:lnTo>
                  <a:pt x="754" y="842"/>
                </a:lnTo>
                <a:lnTo>
                  <a:pt x="786" y="810"/>
                </a:lnTo>
                <a:lnTo>
                  <a:pt x="814" y="778"/>
                </a:lnTo>
                <a:lnTo>
                  <a:pt x="814" y="778"/>
                </a:lnTo>
                <a:lnTo>
                  <a:pt x="846" y="738"/>
                </a:lnTo>
                <a:lnTo>
                  <a:pt x="874" y="698"/>
                </a:lnTo>
                <a:lnTo>
                  <a:pt x="874" y="698"/>
                </a:lnTo>
                <a:lnTo>
                  <a:pt x="902" y="686"/>
                </a:lnTo>
                <a:lnTo>
                  <a:pt x="926" y="674"/>
                </a:lnTo>
                <a:lnTo>
                  <a:pt x="950" y="660"/>
                </a:lnTo>
                <a:lnTo>
                  <a:pt x="972" y="644"/>
                </a:lnTo>
                <a:lnTo>
                  <a:pt x="972" y="644"/>
                </a:lnTo>
                <a:lnTo>
                  <a:pt x="986" y="690"/>
                </a:lnTo>
                <a:lnTo>
                  <a:pt x="998" y="734"/>
                </a:lnTo>
                <a:lnTo>
                  <a:pt x="998" y="734"/>
                </a:lnTo>
                <a:lnTo>
                  <a:pt x="1002" y="758"/>
                </a:lnTo>
                <a:lnTo>
                  <a:pt x="1004" y="782"/>
                </a:lnTo>
                <a:lnTo>
                  <a:pt x="1006" y="804"/>
                </a:lnTo>
                <a:lnTo>
                  <a:pt x="1008" y="826"/>
                </a:lnTo>
                <a:lnTo>
                  <a:pt x="1008" y="826"/>
                </a:lnTo>
                <a:lnTo>
                  <a:pt x="982" y="848"/>
                </a:lnTo>
                <a:lnTo>
                  <a:pt x="954" y="866"/>
                </a:lnTo>
                <a:lnTo>
                  <a:pt x="926" y="884"/>
                </a:lnTo>
                <a:lnTo>
                  <a:pt x="896" y="900"/>
                </a:lnTo>
                <a:lnTo>
                  <a:pt x="864" y="916"/>
                </a:lnTo>
                <a:lnTo>
                  <a:pt x="830" y="928"/>
                </a:lnTo>
                <a:lnTo>
                  <a:pt x="796" y="940"/>
                </a:lnTo>
                <a:lnTo>
                  <a:pt x="760" y="950"/>
                </a:lnTo>
                <a:lnTo>
                  <a:pt x="760" y="950"/>
                </a:lnTo>
                <a:lnTo>
                  <a:pt x="760" y="940"/>
                </a:lnTo>
                <a:lnTo>
                  <a:pt x="760" y="940"/>
                </a:lnTo>
                <a:lnTo>
                  <a:pt x="758" y="892"/>
                </a:lnTo>
                <a:lnTo>
                  <a:pt x="754" y="842"/>
                </a:lnTo>
                <a:lnTo>
                  <a:pt x="754" y="842"/>
                </a:lnTo>
                <a:close/>
                <a:moveTo>
                  <a:pt x="1006" y="732"/>
                </a:moveTo>
                <a:lnTo>
                  <a:pt x="1006" y="732"/>
                </a:lnTo>
                <a:lnTo>
                  <a:pt x="994" y="686"/>
                </a:lnTo>
                <a:lnTo>
                  <a:pt x="978" y="640"/>
                </a:lnTo>
                <a:lnTo>
                  <a:pt x="978" y="640"/>
                </a:lnTo>
                <a:lnTo>
                  <a:pt x="1004" y="620"/>
                </a:lnTo>
                <a:lnTo>
                  <a:pt x="1028" y="598"/>
                </a:lnTo>
                <a:lnTo>
                  <a:pt x="1050" y="574"/>
                </a:lnTo>
                <a:lnTo>
                  <a:pt x="1066" y="550"/>
                </a:lnTo>
                <a:lnTo>
                  <a:pt x="1082" y="526"/>
                </a:lnTo>
                <a:lnTo>
                  <a:pt x="1094" y="500"/>
                </a:lnTo>
                <a:lnTo>
                  <a:pt x="1102" y="472"/>
                </a:lnTo>
                <a:lnTo>
                  <a:pt x="1108" y="446"/>
                </a:lnTo>
                <a:lnTo>
                  <a:pt x="1108" y="446"/>
                </a:lnTo>
                <a:lnTo>
                  <a:pt x="1120" y="476"/>
                </a:lnTo>
                <a:lnTo>
                  <a:pt x="1128" y="506"/>
                </a:lnTo>
                <a:lnTo>
                  <a:pt x="1134" y="538"/>
                </a:lnTo>
                <a:lnTo>
                  <a:pt x="1136" y="572"/>
                </a:lnTo>
                <a:lnTo>
                  <a:pt x="1136" y="572"/>
                </a:lnTo>
                <a:lnTo>
                  <a:pt x="1134" y="606"/>
                </a:lnTo>
                <a:lnTo>
                  <a:pt x="1128" y="640"/>
                </a:lnTo>
                <a:lnTo>
                  <a:pt x="1118" y="672"/>
                </a:lnTo>
                <a:lnTo>
                  <a:pt x="1104" y="704"/>
                </a:lnTo>
                <a:lnTo>
                  <a:pt x="1086" y="736"/>
                </a:lnTo>
                <a:lnTo>
                  <a:pt x="1066" y="764"/>
                </a:lnTo>
                <a:lnTo>
                  <a:pt x="1042" y="792"/>
                </a:lnTo>
                <a:lnTo>
                  <a:pt x="1016" y="820"/>
                </a:lnTo>
                <a:lnTo>
                  <a:pt x="1016" y="820"/>
                </a:lnTo>
                <a:lnTo>
                  <a:pt x="1012" y="778"/>
                </a:lnTo>
                <a:lnTo>
                  <a:pt x="1006" y="732"/>
                </a:lnTo>
                <a:lnTo>
                  <a:pt x="1006" y="732"/>
                </a:lnTo>
                <a:close/>
                <a:moveTo>
                  <a:pt x="976" y="632"/>
                </a:moveTo>
                <a:lnTo>
                  <a:pt x="976" y="632"/>
                </a:lnTo>
                <a:lnTo>
                  <a:pt x="964" y="602"/>
                </a:lnTo>
                <a:lnTo>
                  <a:pt x="950" y="572"/>
                </a:lnTo>
                <a:lnTo>
                  <a:pt x="950" y="572"/>
                </a:lnTo>
                <a:lnTo>
                  <a:pt x="968" y="530"/>
                </a:lnTo>
                <a:lnTo>
                  <a:pt x="984" y="490"/>
                </a:lnTo>
                <a:lnTo>
                  <a:pt x="996" y="450"/>
                </a:lnTo>
                <a:lnTo>
                  <a:pt x="1006" y="410"/>
                </a:lnTo>
                <a:lnTo>
                  <a:pt x="1006" y="410"/>
                </a:lnTo>
                <a:lnTo>
                  <a:pt x="1012" y="366"/>
                </a:lnTo>
                <a:lnTo>
                  <a:pt x="1016" y="322"/>
                </a:lnTo>
                <a:lnTo>
                  <a:pt x="1016" y="322"/>
                </a:lnTo>
                <a:lnTo>
                  <a:pt x="1040" y="348"/>
                </a:lnTo>
                <a:lnTo>
                  <a:pt x="1064" y="374"/>
                </a:lnTo>
                <a:lnTo>
                  <a:pt x="1084" y="402"/>
                </a:lnTo>
                <a:lnTo>
                  <a:pt x="1100" y="432"/>
                </a:lnTo>
                <a:lnTo>
                  <a:pt x="1100" y="432"/>
                </a:lnTo>
                <a:lnTo>
                  <a:pt x="1098" y="460"/>
                </a:lnTo>
                <a:lnTo>
                  <a:pt x="1090" y="488"/>
                </a:lnTo>
                <a:lnTo>
                  <a:pt x="1078" y="514"/>
                </a:lnTo>
                <a:lnTo>
                  <a:pt x="1064" y="540"/>
                </a:lnTo>
                <a:lnTo>
                  <a:pt x="1046" y="564"/>
                </a:lnTo>
                <a:lnTo>
                  <a:pt x="1026" y="588"/>
                </a:lnTo>
                <a:lnTo>
                  <a:pt x="1002" y="612"/>
                </a:lnTo>
                <a:lnTo>
                  <a:pt x="976" y="632"/>
                </a:lnTo>
                <a:lnTo>
                  <a:pt x="976" y="632"/>
                </a:lnTo>
                <a:close/>
                <a:moveTo>
                  <a:pt x="996" y="210"/>
                </a:moveTo>
                <a:lnTo>
                  <a:pt x="996" y="210"/>
                </a:lnTo>
                <a:lnTo>
                  <a:pt x="984" y="188"/>
                </a:lnTo>
                <a:lnTo>
                  <a:pt x="984" y="188"/>
                </a:lnTo>
                <a:lnTo>
                  <a:pt x="1006" y="212"/>
                </a:lnTo>
                <a:lnTo>
                  <a:pt x="1028" y="238"/>
                </a:lnTo>
                <a:lnTo>
                  <a:pt x="1028" y="238"/>
                </a:lnTo>
                <a:lnTo>
                  <a:pt x="996" y="210"/>
                </a:lnTo>
                <a:lnTo>
                  <a:pt x="996" y="210"/>
                </a:lnTo>
                <a:close/>
                <a:moveTo>
                  <a:pt x="982" y="200"/>
                </a:moveTo>
                <a:lnTo>
                  <a:pt x="982" y="200"/>
                </a:lnTo>
                <a:lnTo>
                  <a:pt x="972" y="194"/>
                </a:lnTo>
                <a:lnTo>
                  <a:pt x="972" y="194"/>
                </a:lnTo>
                <a:lnTo>
                  <a:pt x="960" y="170"/>
                </a:lnTo>
                <a:lnTo>
                  <a:pt x="944" y="148"/>
                </a:lnTo>
                <a:lnTo>
                  <a:pt x="944" y="148"/>
                </a:lnTo>
                <a:lnTo>
                  <a:pt x="946" y="150"/>
                </a:lnTo>
                <a:lnTo>
                  <a:pt x="946" y="150"/>
                </a:lnTo>
                <a:lnTo>
                  <a:pt x="956" y="160"/>
                </a:lnTo>
                <a:lnTo>
                  <a:pt x="966" y="174"/>
                </a:lnTo>
                <a:lnTo>
                  <a:pt x="974" y="186"/>
                </a:lnTo>
                <a:lnTo>
                  <a:pt x="982" y="200"/>
                </a:lnTo>
                <a:lnTo>
                  <a:pt x="982" y="200"/>
                </a:lnTo>
                <a:close/>
                <a:moveTo>
                  <a:pt x="202" y="148"/>
                </a:moveTo>
                <a:lnTo>
                  <a:pt x="202" y="148"/>
                </a:lnTo>
                <a:lnTo>
                  <a:pt x="184" y="170"/>
                </a:lnTo>
                <a:lnTo>
                  <a:pt x="172" y="194"/>
                </a:lnTo>
                <a:lnTo>
                  <a:pt x="172" y="194"/>
                </a:lnTo>
                <a:lnTo>
                  <a:pt x="162" y="200"/>
                </a:lnTo>
                <a:lnTo>
                  <a:pt x="162" y="200"/>
                </a:lnTo>
                <a:lnTo>
                  <a:pt x="170" y="186"/>
                </a:lnTo>
                <a:lnTo>
                  <a:pt x="178" y="172"/>
                </a:lnTo>
                <a:lnTo>
                  <a:pt x="188" y="160"/>
                </a:lnTo>
                <a:lnTo>
                  <a:pt x="198" y="150"/>
                </a:lnTo>
                <a:lnTo>
                  <a:pt x="198" y="150"/>
                </a:lnTo>
                <a:lnTo>
                  <a:pt x="202" y="148"/>
                </a:lnTo>
                <a:lnTo>
                  <a:pt x="202" y="148"/>
                </a:lnTo>
                <a:close/>
                <a:moveTo>
                  <a:pt x="148" y="210"/>
                </a:moveTo>
                <a:lnTo>
                  <a:pt x="148" y="210"/>
                </a:lnTo>
                <a:lnTo>
                  <a:pt x="118" y="238"/>
                </a:lnTo>
                <a:lnTo>
                  <a:pt x="118" y="238"/>
                </a:lnTo>
                <a:lnTo>
                  <a:pt x="138" y="212"/>
                </a:lnTo>
                <a:lnTo>
                  <a:pt x="160" y="188"/>
                </a:lnTo>
                <a:lnTo>
                  <a:pt x="160" y="188"/>
                </a:lnTo>
                <a:lnTo>
                  <a:pt x="148" y="210"/>
                </a:lnTo>
                <a:lnTo>
                  <a:pt x="148" y="210"/>
                </a:lnTo>
                <a:close/>
                <a:moveTo>
                  <a:pt x="130" y="322"/>
                </a:moveTo>
                <a:lnTo>
                  <a:pt x="130" y="322"/>
                </a:lnTo>
                <a:lnTo>
                  <a:pt x="130" y="352"/>
                </a:lnTo>
                <a:lnTo>
                  <a:pt x="134" y="380"/>
                </a:lnTo>
                <a:lnTo>
                  <a:pt x="140" y="410"/>
                </a:lnTo>
                <a:lnTo>
                  <a:pt x="146" y="442"/>
                </a:lnTo>
                <a:lnTo>
                  <a:pt x="156" y="474"/>
                </a:lnTo>
                <a:lnTo>
                  <a:pt x="166" y="506"/>
                </a:lnTo>
                <a:lnTo>
                  <a:pt x="180" y="538"/>
                </a:lnTo>
                <a:lnTo>
                  <a:pt x="194" y="572"/>
                </a:lnTo>
                <a:lnTo>
                  <a:pt x="194" y="572"/>
                </a:lnTo>
                <a:lnTo>
                  <a:pt x="180" y="602"/>
                </a:lnTo>
                <a:lnTo>
                  <a:pt x="168" y="632"/>
                </a:lnTo>
                <a:lnTo>
                  <a:pt x="168" y="632"/>
                </a:lnTo>
                <a:lnTo>
                  <a:pt x="142" y="612"/>
                </a:lnTo>
                <a:lnTo>
                  <a:pt x="118" y="588"/>
                </a:lnTo>
                <a:lnTo>
                  <a:pt x="98" y="566"/>
                </a:lnTo>
                <a:lnTo>
                  <a:pt x="80" y="540"/>
                </a:lnTo>
                <a:lnTo>
                  <a:pt x="66" y="514"/>
                </a:lnTo>
                <a:lnTo>
                  <a:pt x="54" y="488"/>
                </a:lnTo>
                <a:lnTo>
                  <a:pt x="48" y="460"/>
                </a:lnTo>
                <a:lnTo>
                  <a:pt x="44" y="432"/>
                </a:lnTo>
                <a:lnTo>
                  <a:pt x="44" y="432"/>
                </a:lnTo>
                <a:lnTo>
                  <a:pt x="60" y="402"/>
                </a:lnTo>
                <a:lnTo>
                  <a:pt x="80" y="374"/>
                </a:lnTo>
                <a:lnTo>
                  <a:pt x="104" y="348"/>
                </a:lnTo>
                <a:lnTo>
                  <a:pt x="130" y="322"/>
                </a:lnTo>
                <a:lnTo>
                  <a:pt x="130" y="322"/>
                </a:lnTo>
                <a:close/>
                <a:moveTo>
                  <a:pt x="166" y="640"/>
                </a:moveTo>
                <a:lnTo>
                  <a:pt x="166" y="640"/>
                </a:lnTo>
                <a:lnTo>
                  <a:pt x="150" y="688"/>
                </a:lnTo>
                <a:lnTo>
                  <a:pt x="140" y="734"/>
                </a:lnTo>
                <a:lnTo>
                  <a:pt x="132" y="778"/>
                </a:lnTo>
                <a:lnTo>
                  <a:pt x="130" y="820"/>
                </a:lnTo>
                <a:lnTo>
                  <a:pt x="130" y="820"/>
                </a:lnTo>
                <a:lnTo>
                  <a:pt x="102" y="794"/>
                </a:lnTo>
                <a:lnTo>
                  <a:pt x="78" y="766"/>
                </a:lnTo>
                <a:lnTo>
                  <a:pt x="58" y="736"/>
                </a:lnTo>
                <a:lnTo>
                  <a:pt x="40" y="706"/>
                </a:lnTo>
                <a:lnTo>
                  <a:pt x="26" y="674"/>
                </a:lnTo>
                <a:lnTo>
                  <a:pt x="16" y="640"/>
                </a:lnTo>
                <a:lnTo>
                  <a:pt x="10" y="606"/>
                </a:lnTo>
                <a:lnTo>
                  <a:pt x="8" y="572"/>
                </a:lnTo>
                <a:lnTo>
                  <a:pt x="8" y="572"/>
                </a:lnTo>
                <a:lnTo>
                  <a:pt x="10" y="538"/>
                </a:lnTo>
                <a:lnTo>
                  <a:pt x="16" y="506"/>
                </a:lnTo>
                <a:lnTo>
                  <a:pt x="24" y="476"/>
                </a:lnTo>
                <a:lnTo>
                  <a:pt x="36" y="446"/>
                </a:lnTo>
                <a:lnTo>
                  <a:pt x="36" y="446"/>
                </a:lnTo>
                <a:lnTo>
                  <a:pt x="42" y="472"/>
                </a:lnTo>
                <a:lnTo>
                  <a:pt x="50" y="500"/>
                </a:lnTo>
                <a:lnTo>
                  <a:pt x="62" y="526"/>
                </a:lnTo>
                <a:lnTo>
                  <a:pt x="78" y="550"/>
                </a:lnTo>
                <a:lnTo>
                  <a:pt x="96" y="574"/>
                </a:lnTo>
                <a:lnTo>
                  <a:pt x="116" y="598"/>
                </a:lnTo>
                <a:lnTo>
                  <a:pt x="140" y="620"/>
                </a:lnTo>
                <a:lnTo>
                  <a:pt x="166" y="640"/>
                </a:lnTo>
                <a:lnTo>
                  <a:pt x="166" y="640"/>
                </a:lnTo>
                <a:close/>
                <a:moveTo>
                  <a:pt x="172" y="644"/>
                </a:moveTo>
                <a:lnTo>
                  <a:pt x="172" y="644"/>
                </a:lnTo>
                <a:lnTo>
                  <a:pt x="194" y="660"/>
                </a:lnTo>
                <a:lnTo>
                  <a:pt x="218" y="674"/>
                </a:lnTo>
                <a:lnTo>
                  <a:pt x="244" y="686"/>
                </a:lnTo>
                <a:lnTo>
                  <a:pt x="270" y="698"/>
                </a:lnTo>
                <a:lnTo>
                  <a:pt x="270" y="698"/>
                </a:lnTo>
                <a:lnTo>
                  <a:pt x="298" y="738"/>
                </a:lnTo>
                <a:lnTo>
                  <a:pt x="330" y="778"/>
                </a:lnTo>
                <a:lnTo>
                  <a:pt x="330" y="778"/>
                </a:lnTo>
                <a:lnTo>
                  <a:pt x="360" y="810"/>
                </a:lnTo>
                <a:lnTo>
                  <a:pt x="390" y="842"/>
                </a:lnTo>
                <a:lnTo>
                  <a:pt x="390" y="842"/>
                </a:lnTo>
                <a:lnTo>
                  <a:pt x="386" y="892"/>
                </a:lnTo>
                <a:lnTo>
                  <a:pt x="384" y="940"/>
                </a:lnTo>
                <a:lnTo>
                  <a:pt x="384" y="940"/>
                </a:lnTo>
                <a:lnTo>
                  <a:pt x="384" y="950"/>
                </a:lnTo>
                <a:lnTo>
                  <a:pt x="384" y="950"/>
                </a:lnTo>
                <a:lnTo>
                  <a:pt x="348" y="940"/>
                </a:lnTo>
                <a:lnTo>
                  <a:pt x="314" y="928"/>
                </a:lnTo>
                <a:lnTo>
                  <a:pt x="280" y="916"/>
                </a:lnTo>
                <a:lnTo>
                  <a:pt x="248" y="900"/>
                </a:lnTo>
                <a:lnTo>
                  <a:pt x="218" y="884"/>
                </a:lnTo>
                <a:lnTo>
                  <a:pt x="190" y="866"/>
                </a:lnTo>
                <a:lnTo>
                  <a:pt x="162" y="848"/>
                </a:lnTo>
                <a:lnTo>
                  <a:pt x="138" y="826"/>
                </a:lnTo>
                <a:lnTo>
                  <a:pt x="138" y="826"/>
                </a:lnTo>
                <a:lnTo>
                  <a:pt x="140" y="784"/>
                </a:lnTo>
                <a:lnTo>
                  <a:pt x="146" y="740"/>
                </a:lnTo>
                <a:lnTo>
                  <a:pt x="156" y="692"/>
                </a:lnTo>
                <a:lnTo>
                  <a:pt x="172" y="644"/>
                </a:lnTo>
                <a:lnTo>
                  <a:pt x="172" y="644"/>
                </a:lnTo>
                <a:close/>
                <a:moveTo>
                  <a:pt x="392" y="960"/>
                </a:moveTo>
                <a:lnTo>
                  <a:pt x="392" y="960"/>
                </a:lnTo>
                <a:lnTo>
                  <a:pt x="432" y="968"/>
                </a:lnTo>
                <a:lnTo>
                  <a:pt x="472" y="974"/>
                </a:lnTo>
                <a:lnTo>
                  <a:pt x="514" y="980"/>
                </a:lnTo>
                <a:lnTo>
                  <a:pt x="556" y="980"/>
                </a:lnTo>
                <a:lnTo>
                  <a:pt x="556" y="980"/>
                </a:lnTo>
                <a:lnTo>
                  <a:pt x="516" y="1002"/>
                </a:lnTo>
                <a:lnTo>
                  <a:pt x="476" y="1018"/>
                </a:lnTo>
                <a:lnTo>
                  <a:pt x="438" y="1030"/>
                </a:lnTo>
                <a:lnTo>
                  <a:pt x="398" y="1040"/>
                </a:lnTo>
                <a:lnTo>
                  <a:pt x="398" y="1040"/>
                </a:lnTo>
                <a:lnTo>
                  <a:pt x="394" y="1002"/>
                </a:lnTo>
                <a:lnTo>
                  <a:pt x="392" y="960"/>
                </a:lnTo>
                <a:lnTo>
                  <a:pt x="392" y="960"/>
                </a:lnTo>
                <a:close/>
                <a:moveTo>
                  <a:pt x="588" y="980"/>
                </a:moveTo>
                <a:lnTo>
                  <a:pt x="588" y="980"/>
                </a:lnTo>
                <a:lnTo>
                  <a:pt x="630" y="980"/>
                </a:lnTo>
                <a:lnTo>
                  <a:pt x="672" y="974"/>
                </a:lnTo>
                <a:lnTo>
                  <a:pt x="712" y="968"/>
                </a:lnTo>
                <a:lnTo>
                  <a:pt x="752" y="960"/>
                </a:lnTo>
                <a:lnTo>
                  <a:pt x="752" y="960"/>
                </a:lnTo>
                <a:lnTo>
                  <a:pt x="750" y="1002"/>
                </a:lnTo>
                <a:lnTo>
                  <a:pt x="746" y="1040"/>
                </a:lnTo>
                <a:lnTo>
                  <a:pt x="746" y="1040"/>
                </a:lnTo>
                <a:lnTo>
                  <a:pt x="708" y="1030"/>
                </a:lnTo>
                <a:lnTo>
                  <a:pt x="668" y="1018"/>
                </a:lnTo>
                <a:lnTo>
                  <a:pt x="628" y="1002"/>
                </a:lnTo>
                <a:lnTo>
                  <a:pt x="588" y="980"/>
                </a:lnTo>
                <a:lnTo>
                  <a:pt x="588" y="980"/>
                </a:lnTo>
                <a:close/>
                <a:moveTo>
                  <a:pt x="984" y="954"/>
                </a:moveTo>
                <a:lnTo>
                  <a:pt x="984" y="954"/>
                </a:lnTo>
                <a:lnTo>
                  <a:pt x="998" y="928"/>
                </a:lnTo>
                <a:lnTo>
                  <a:pt x="1006" y="898"/>
                </a:lnTo>
                <a:lnTo>
                  <a:pt x="1012" y="866"/>
                </a:lnTo>
                <a:lnTo>
                  <a:pt x="1014" y="830"/>
                </a:lnTo>
                <a:lnTo>
                  <a:pt x="1014" y="830"/>
                </a:lnTo>
                <a:lnTo>
                  <a:pt x="1034" y="812"/>
                </a:lnTo>
                <a:lnTo>
                  <a:pt x="1052" y="794"/>
                </a:lnTo>
                <a:lnTo>
                  <a:pt x="1068" y="774"/>
                </a:lnTo>
                <a:lnTo>
                  <a:pt x="1084" y="756"/>
                </a:lnTo>
                <a:lnTo>
                  <a:pt x="1096" y="734"/>
                </a:lnTo>
                <a:lnTo>
                  <a:pt x="1108" y="714"/>
                </a:lnTo>
                <a:lnTo>
                  <a:pt x="1118" y="692"/>
                </a:lnTo>
                <a:lnTo>
                  <a:pt x="1128" y="670"/>
                </a:lnTo>
                <a:lnTo>
                  <a:pt x="1128" y="670"/>
                </a:lnTo>
                <a:lnTo>
                  <a:pt x="1118" y="710"/>
                </a:lnTo>
                <a:lnTo>
                  <a:pt x="1106" y="750"/>
                </a:lnTo>
                <a:lnTo>
                  <a:pt x="1092" y="788"/>
                </a:lnTo>
                <a:lnTo>
                  <a:pt x="1076" y="824"/>
                </a:lnTo>
                <a:lnTo>
                  <a:pt x="1056" y="858"/>
                </a:lnTo>
                <a:lnTo>
                  <a:pt x="1034" y="892"/>
                </a:lnTo>
                <a:lnTo>
                  <a:pt x="1012" y="924"/>
                </a:lnTo>
                <a:lnTo>
                  <a:pt x="984" y="954"/>
                </a:lnTo>
                <a:lnTo>
                  <a:pt x="984" y="954"/>
                </a:lnTo>
                <a:close/>
                <a:moveTo>
                  <a:pt x="1128" y="472"/>
                </a:moveTo>
                <a:lnTo>
                  <a:pt x="1128" y="472"/>
                </a:lnTo>
                <a:lnTo>
                  <a:pt x="1118" y="450"/>
                </a:lnTo>
                <a:lnTo>
                  <a:pt x="1108" y="430"/>
                </a:lnTo>
                <a:lnTo>
                  <a:pt x="1108" y="430"/>
                </a:lnTo>
                <a:lnTo>
                  <a:pt x="1110" y="418"/>
                </a:lnTo>
                <a:lnTo>
                  <a:pt x="1110" y="418"/>
                </a:lnTo>
                <a:lnTo>
                  <a:pt x="1108" y="396"/>
                </a:lnTo>
                <a:lnTo>
                  <a:pt x="1108" y="396"/>
                </a:lnTo>
                <a:lnTo>
                  <a:pt x="1118" y="434"/>
                </a:lnTo>
                <a:lnTo>
                  <a:pt x="1128" y="472"/>
                </a:lnTo>
                <a:lnTo>
                  <a:pt x="1128" y="472"/>
                </a:lnTo>
                <a:close/>
                <a:moveTo>
                  <a:pt x="36" y="396"/>
                </a:moveTo>
                <a:lnTo>
                  <a:pt x="36" y="396"/>
                </a:lnTo>
                <a:lnTo>
                  <a:pt x="36" y="418"/>
                </a:lnTo>
                <a:lnTo>
                  <a:pt x="36" y="418"/>
                </a:lnTo>
                <a:lnTo>
                  <a:pt x="36" y="430"/>
                </a:lnTo>
                <a:lnTo>
                  <a:pt x="36" y="430"/>
                </a:lnTo>
                <a:lnTo>
                  <a:pt x="26" y="450"/>
                </a:lnTo>
                <a:lnTo>
                  <a:pt x="18" y="472"/>
                </a:lnTo>
                <a:lnTo>
                  <a:pt x="18" y="472"/>
                </a:lnTo>
                <a:lnTo>
                  <a:pt x="26" y="434"/>
                </a:lnTo>
                <a:lnTo>
                  <a:pt x="36" y="396"/>
                </a:lnTo>
                <a:lnTo>
                  <a:pt x="36" y="396"/>
                </a:lnTo>
                <a:close/>
                <a:moveTo>
                  <a:pt x="130" y="830"/>
                </a:moveTo>
                <a:lnTo>
                  <a:pt x="130" y="830"/>
                </a:lnTo>
                <a:lnTo>
                  <a:pt x="132" y="864"/>
                </a:lnTo>
                <a:lnTo>
                  <a:pt x="138" y="898"/>
                </a:lnTo>
                <a:lnTo>
                  <a:pt x="146" y="928"/>
                </a:lnTo>
                <a:lnTo>
                  <a:pt x="160" y="954"/>
                </a:lnTo>
                <a:lnTo>
                  <a:pt x="160" y="954"/>
                </a:lnTo>
                <a:lnTo>
                  <a:pt x="134" y="924"/>
                </a:lnTo>
                <a:lnTo>
                  <a:pt x="110" y="892"/>
                </a:lnTo>
                <a:lnTo>
                  <a:pt x="88" y="860"/>
                </a:lnTo>
                <a:lnTo>
                  <a:pt x="68" y="824"/>
                </a:lnTo>
                <a:lnTo>
                  <a:pt x="52" y="788"/>
                </a:lnTo>
                <a:lnTo>
                  <a:pt x="38" y="750"/>
                </a:lnTo>
                <a:lnTo>
                  <a:pt x="26" y="710"/>
                </a:lnTo>
                <a:lnTo>
                  <a:pt x="18" y="670"/>
                </a:lnTo>
                <a:lnTo>
                  <a:pt x="18" y="670"/>
                </a:lnTo>
                <a:lnTo>
                  <a:pt x="26" y="692"/>
                </a:lnTo>
                <a:lnTo>
                  <a:pt x="36" y="714"/>
                </a:lnTo>
                <a:lnTo>
                  <a:pt x="48" y="734"/>
                </a:lnTo>
                <a:lnTo>
                  <a:pt x="62" y="756"/>
                </a:lnTo>
                <a:lnTo>
                  <a:pt x="76" y="776"/>
                </a:lnTo>
                <a:lnTo>
                  <a:pt x="92" y="794"/>
                </a:lnTo>
                <a:lnTo>
                  <a:pt x="110" y="812"/>
                </a:lnTo>
                <a:lnTo>
                  <a:pt x="130" y="830"/>
                </a:lnTo>
                <a:lnTo>
                  <a:pt x="130" y="830"/>
                </a:lnTo>
                <a:close/>
                <a:moveTo>
                  <a:pt x="340" y="1054"/>
                </a:moveTo>
                <a:lnTo>
                  <a:pt x="340" y="1054"/>
                </a:lnTo>
                <a:lnTo>
                  <a:pt x="340" y="1054"/>
                </a:lnTo>
                <a:lnTo>
                  <a:pt x="340" y="1054"/>
                </a:lnTo>
                <a:lnTo>
                  <a:pt x="366" y="1052"/>
                </a:lnTo>
                <a:lnTo>
                  <a:pt x="392" y="1048"/>
                </a:lnTo>
                <a:lnTo>
                  <a:pt x="392" y="1048"/>
                </a:lnTo>
                <a:lnTo>
                  <a:pt x="398" y="1070"/>
                </a:lnTo>
                <a:lnTo>
                  <a:pt x="404" y="1088"/>
                </a:lnTo>
                <a:lnTo>
                  <a:pt x="410" y="1102"/>
                </a:lnTo>
                <a:lnTo>
                  <a:pt x="418" y="1114"/>
                </a:lnTo>
                <a:lnTo>
                  <a:pt x="418" y="1114"/>
                </a:lnTo>
                <a:lnTo>
                  <a:pt x="376" y="1100"/>
                </a:lnTo>
                <a:lnTo>
                  <a:pt x="334" y="1082"/>
                </a:lnTo>
                <a:lnTo>
                  <a:pt x="296" y="1062"/>
                </a:lnTo>
                <a:lnTo>
                  <a:pt x="258" y="1040"/>
                </a:lnTo>
                <a:lnTo>
                  <a:pt x="258" y="1040"/>
                </a:lnTo>
                <a:lnTo>
                  <a:pt x="278" y="1046"/>
                </a:lnTo>
                <a:lnTo>
                  <a:pt x="298" y="1050"/>
                </a:lnTo>
                <a:lnTo>
                  <a:pt x="318" y="1052"/>
                </a:lnTo>
                <a:lnTo>
                  <a:pt x="340" y="1054"/>
                </a:lnTo>
                <a:lnTo>
                  <a:pt x="340" y="1054"/>
                </a:lnTo>
                <a:close/>
                <a:moveTo>
                  <a:pt x="464" y="1124"/>
                </a:moveTo>
                <a:lnTo>
                  <a:pt x="464" y="1124"/>
                </a:lnTo>
                <a:lnTo>
                  <a:pt x="476" y="1118"/>
                </a:lnTo>
                <a:lnTo>
                  <a:pt x="490" y="1108"/>
                </a:lnTo>
                <a:lnTo>
                  <a:pt x="502" y="1094"/>
                </a:lnTo>
                <a:lnTo>
                  <a:pt x="516" y="1078"/>
                </a:lnTo>
                <a:lnTo>
                  <a:pt x="530" y="1060"/>
                </a:lnTo>
                <a:lnTo>
                  <a:pt x="544" y="1038"/>
                </a:lnTo>
                <a:lnTo>
                  <a:pt x="572" y="988"/>
                </a:lnTo>
                <a:lnTo>
                  <a:pt x="572" y="988"/>
                </a:lnTo>
                <a:lnTo>
                  <a:pt x="600" y="1038"/>
                </a:lnTo>
                <a:lnTo>
                  <a:pt x="614" y="1060"/>
                </a:lnTo>
                <a:lnTo>
                  <a:pt x="628" y="1078"/>
                </a:lnTo>
                <a:lnTo>
                  <a:pt x="642" y="1094"/>
                </a:lnTo>
                <a:lnTo>
                  <a:pt x="654" y="1108"/>
                </a:lnTo>
                <a:lnTo>
                  <a:pt x="668" y="1118"/>
                </a:lnTo>
                <a:lnTo>
                  <a:pt x="680" y="1124"/>
                </a:lnTo>
                <a:lnTo>
                  <a:pt x="680" y="1124"/>
                </a:lnTo>
                <a:lnTo>
                  <a:pt x="654" y="1128"/>
                </a:lnTo>
                <a:lnTo>
                  <a:pt x="626" y="1132"/>
                </a:lnTo>
                <a:lnTo>
                  <a:pt x="600" y="1134"/>
                </a:lnTo>
                <a:lnTo>
                  <a:pt x="572" y="1134"/>
                </a:lnTo>
                <a:lnTo>
                  <a:pt x="572" y="1134"/>
                </a:lnTo>
                <a:lnTo>
                  <a:pt x="544" y="1134"/>
                </a:lnTo>
                <a:lnTo>
                  <a:pt x="518" y="1132"/>
                </a:lnTo>
                <a:lnTo>
                  <a:pt x="490" y="1128"/>
                </a:lnTo>
                <a:lnTo>
                  <a:pt x="464" y="1124"/>
                </a:lnTo>
                <a:lnTo>
                  <a:pt x="464" y="1124"/>
                </a:lnTo>
                <a:close/>
                <a:moveTo>
                  <a:pt x="726" y="1114"/>
                </a:moveTo>
                <a:lnTo>
                  <a:pt x="726" y="1114"/>
                </a:lnTo>
                <a:lnTo>
                  <a:pt x="734" y="1102"/>
                </a:lnTo>
                <a:lnTo>
                  <a:pt x="742" y="1088"/>
                </a:lnTo>
                <a:lnTo>
                  <a:pt x="748" y="1070"/>
                </a:lnTo>
                <a:lnTo>
                  <a:pt x="752" y="1048"/>
                </a:lnTo>
                <a:lnTo>
                  <a:pt x="752" y="1048"/>
                </a:lnTo>
                <a:lnTo>
                  <a:pt x="778" y="1052"/>
                </a:lnTo>
                <a:lnTo>
                  <a:pt x="804" y="1054"/>
                </a:lnTo>
                <a:lnTo>
                  <a:pt x="804" y="1054"/>
                </a:lnTo>
                <a:lnTo>
                  <a:pt x="826" y="1052"/>
                </a:lnTo>
                <a:lnTo>
                  <a:pt x="846" y="1050"/>
                </a:lnTo>
                <a:lnTo>
                  <a:pt x="866" y="1046"/>
                </a:lnTo>
                <a:lnTo>
                  <a:pt x="886" y="1040"/>
                </a:lnTo>
                <a:lnTo>
                  <a:pt x="886" y="1040"/>
                </a:lnTo>
                <a:lnTo>
                  <a:pt x="848" y="1062"/>
                </a:lnTo>
                <a:lnTo>
                  <a:pt x="810" y="1082"/>
                </a:lnTo>
                <a:lnTo>
                  <a:pt x="768" y="1100"/>
                </a:lnTo>
                <a:lnTo>
                  <a:pt x="726" y="1114"/>
                </a:lnTo>
                <a:lnTo>
                  <a:pt x="726" y="1114"/>
                </a:lnTo>
                <a:close/>
              </a:path>
            </a:pathLst>
          </a:custGeom>
          <a:solidFill>
            <a:srgbClr val="56647A"/>
          </a:solidFill>
          <a:ln w="9525">
            <a:solidFill>
              <a:schemeClr val="bg1"/>
            </a:solidFill>
            <a:round/>
          </a:ln>
        </p:spPr>
        <p:txBody>
          <a:bodyPr vert="horz" wrap="square" lIns="91440" tIns="45720" rIns="91440" bIns="45720" numCol="1" anchor="t" anchorCtr="0" compatLnSpc="1"/>
          <a:lstStyle/>
          <a:p>
            <a:endParaRPr lang="zh-CN" altLang="en-US">
              <a:cs typeface="+mn-ea"/>
              <a:sym typeface="+mn-lt"/>
            </a:endParaRPr>
          </a:p>
        </p:txBody>
      </p:sp>
      <p:grpSp>
        <p:nvGrpSpPr>
          <p:cNvPr id="6" name="组合 5"/>
          <p:cNvGrpSpPr/>
          <p:nvPr/>
        </p:nvGrpSpPr>
        <p:grpSpPr>
          <a:xfrm>
            <a:off x="336885" y="4225490"/>
            <a:ext cx="2685448" cy="1568918"/>
            <a:chOff x="336885" y="4225490"/>
            <a:chExt cx="2685448" cy="1568918"/>
          </a:xfrm>
        </p:grpSpPr>
        <p:sp>
          <p:nvSpPr>
            <p:cNvPr id="12" name="矩形 11"/>
            <p:cNvSpPr/>
            <p:nvPr/>
          </p:nvSpPr>
          <p:spPr>
            <a:xfrm>
              <a:off x="336885"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0" name="矩形 19"/>
            <p:cNvSpPr/>
            <p:nvPr/>
          </p:nvSpPr>
          <p:spPr>
            <a:xfrm>
              <a:off x="561353"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21" name="矩形 20"/>
            <p:cNvSpPr/>
            <p:nvPr/>
          </p:nvSpPr>
          <p:spPr>
            <a:xfrm>
              <a:off x="561353"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7" name="组合 6"/>
          <p:cNvGrpSpPr/>
          <p:nvPr/>
        </p:nvGrpSpPr>
        <p:grpSpPr>
          <a:xfrm>
            <a:off x="3285424" y="4225490"/>
            <a:ext cx="2685448" cy="1568918"/>
            <a:chOff x="3285424" y="4225490"/>
            <a:chExt cx="2685448" cy="1568918"/>
          </a:xfrm>
        </p:grpSpPr>
        <p:sp>
          <p:nvSpPr>
            <p:cNvPr id="13" name="矩形 12"/>
            <p:cNvSpPr/>
            <p:nvPr/>
          </p:nvSpPr>
          <p:spPr>
            <a:xfrm>
              <a:off x="3285424"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5" name="矩形 24"/>
            <p:cNvSpPr/>
            <p:nvPr/>
          </p:nvSpPr>
          <p:spPr>
            <a:xfrm>
              <a:off x="3506977"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26" name="矩形 25"/>
            <p:cNvSpPr/>
            <p:nvPr/>
          </p:nvSpPr>
          <p:spPr>
            <a:xfrm>
              <a:off x="3506977"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10" name="组合 9"/>
          <p:cNvGrpSpPr/>
          <p:nvPr/>
        </p:nvGrpSpPr>
        <p:grpSpPr>
          <a:xfrm>
            <a:off x="6233963" y="4225490"/>
            <a:ext cx="2685448" cy="1568918"/>
            <a:chOff x="6233963" y="4225490"/>
            <a:chExt cx="2685448" cy="1568918"/>
          </a:xfrm>
        </p:grpSpPr>
        <p:sp>
          <p:nvSpPr>
            <p:cNvPr id="14" name="矩形 13"/>
            <p:cNvSpPr/>
            <p:nvPr/>
          </p:nvSpPr>
          <p:spPr>
            <a:xfrm>
              <a:off x="6233963"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30" name="矩形 29"/>
            <p:cNvSpPr/>
            <p:nvPr/>
          </p:nvSpPr>
          <p:spPr>
            <a:xfrm>
              <a:off x="6459582"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31" name="矩形 30"/>
            <p:cNvSpPr/>
            <p:nvPr/>
          </p:nvSpPr>
          <p:spPr>
            <a:xfrm>
              <a:off x="6459582"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grpSp>
        <p:nvGrpSpPr>
          <p:cNvPr id="11" name="组合 10"/>
          <p:cNvGrpSpPr/>
          <p:nvPr/>
        </p:nvGrpSpPr>
        <p:grpSpPr>
          <a:xfrm>
            <a:off x="9182502" y="4225490"/>
            <a:ext cx="2685448" cy="1568918"/>
            <a:chOff x="9182502" y="4225490"/>
            <a:chExt cx="2685448" cy="1568918"/>
          </a:xfrm>
        </p:grpSpPr>
        <p:sp>
          <p:nvSpPr>
            <p:cNvPr id="15" name="矩形 14"/>
            <p:cNvSpPr/>
            <p:nvPr/>
          </p:nvSpPr>
          <p:spPr>
            <a:xfrm>
              <a:off x="9182502" y="4225490"/>
              <a:ext cx="2685448" cy="1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32" name="矩形 31"/>
            <p:cNvSpPr/>
            <p:nvPr/>
          </p:nvSpPr>
          <p:spPr>
            <a:xfrm>
              <a:off x="9398227" y="4662609"/>
              <a:ext cx="2236510" cy="1052596"/>
            </a:xfrm>
            <a:prstGeom prst="rect">
              <a:avLst/>
            </a:prstGeom>
          </p:spPr>
          <p:txBody>
            <a:bodyPr wrap="square">
              <a:spAutoFit/>
            </a:bodyPr>
            <a:lstStyle/>
            <a:p>
              <a:pPr lvl="0" algn="just">
                <a:lnSpc>
                  <a:spcPct val="130000"/>
                </a:lnSpc>
              </a:pPr>
              <a:r>
                <a:rPr lang="zh-CN" altLang="en-US" sz="1200" dirty="0">
                  <a:solidFill>
                    <a:schemeClr val="tx1">
                      <a:lumMod val="65000"/>
                      <a:lumOff val="35000"/>
                    </a:schemeClr>
                  </a:solidFill>
                  <a:cs typeface="+mn-ea"/>
                  <a:sym typeface="+mn-lt"/>
                </a:rPr>
                <a:t>标题数字等都可以通过点击和重新输入进行更改，顶部“开始”面板中可以对字体、字号、颜色、行距等进行修改。</a:t>
              </a:r>
              <a:endParaRPr lang="zh-CN" altLang="en-US" sz="1200" dirty="0">
                <a:solidFill>
                  <a:schemeClr val="tx1">
                    <a:lumMod val="65000"/>
                    <a:lumOff val="35000"/>
                  </a:schemeClr>
                </a:solidFill>
                <a:cs typeface="+mn-ea"/>
                <a:sym typeface="+mn-lt"/>
              </a:endParaRPr>
            </a:p>
          </p:txBody>
        </p:sp>
        <p:sp>
          <p:nvSpPr>
            <p:cNvPr id="33" name="矩形 32"/>
            <p:cNvSpPr/>
            <p:nvPr/>
          </p:nvSpPr>
          <p:spPr>
            <a:xfrm>
              <a:off x="9398227" y="4225490"/>
              <a:ext cx="2236510" cy="452432"/>
            </a:xfrm>
            <a:prstGeom prst="rect">
              <a:avLst/>
            </a:prstGeom>
          </p:spPr>
          <p:txBody>
            <a:bodyPr wrap="none">
              <a:spAutoFit/>
            </a:bodyPr>
            <a:lstStyle/>
            <a:p>
              <a:pPr defTabSz="1218565">
                <a:lnSpc>
                  <a:spcPct val="130000"/>
                </a:lnSpc>
                <a:defRPr/>
              </a:pPr>
              <a:r>
                <a:rPr lang="zh-CN" altLang="en-US" sz="2000" b="1" kern="0" dirty="0">
                  <a:solidFill>
                    <a:schemeClr val="tx1">
                      <a:lumMod val="65000"/>
                      <a:lumOff val="35000"/>
                    </a:schemeClr>
                  </a:solidFill>
                  <a:cs typeface="+mn-ea"/>
                  <a:sym typeface="+mn-lt"/>
                </a:rPr>
                <a:t>点击此处添加标题</a:t>
              </a:r>
              <a:endParaRPr lang="en-US" altLang="zh-CN" sz="2000" b="1" kern="0" dirty="0">
                <a:solidFill>
                  <a:schemeClr val="tx1">
                    <a:lumMod val="65000"/>
                    <a:lumOff val="35000"/>
                  </a:schemeClr>
                </a:solidFill>
                <a:cs typeface="+mn-ea"/>
                <a:sym typeface="+mn-lt"/>
              </a:endParaRPr>
            </a:p>
          </p:txBody>
        </p:sp>
      </p:grpSp>
      <p:sp>
        <p:nvSpPr>
          <p:cNvPr id="29"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500"/>
                                        <p:tgtEl>
                                          <p:spTgt spid="6"/>
                                        </p:tgtEl>
                                      </p:cBhvr>
                                    </p:animEffect>
                                  </p:childTnLst>
                                </p:cTn>
                              </p:par>
                              <p:par>
                                <p:cTn id="46" presetID="22" presetClass="entr" presetSubtype="1"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par>
                                <p:cTn id="49" presetID="22" presetClass="entr" presetSubtype="1"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par>
                                <p:cTn id="52" presetID="22" presetClass="entr" presetSubtype="1"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up)">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6" grpId="0" animBg="1"/>
      <p:bldP spid="17" grpId="0" animBg="1"/>
      <p:bldP spid="18" grpId="0" animBg="1"/>
      <p:bldP spid="19" grpId="0"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89915" y="1441021"/>
            <a:ext cx="3745908" cy="48213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707256"/>
            <a:ext cx="4286283" cy="2200603"/>
            <a:chOff x="2128741" y="1722189"/>
            <a:chExt cx="3000114" cy="2200603"/>
          </a:xfrm>
        </p:grpSpPr>
        <p:sp>
          <p:nvSpPr>
            <p:cNvPr id="6" name="矩形 5"/>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7" name="矩形 6"/>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p:txBody>
        </p:sp>
      </p:grpSp>
      <p:grpSp>
        <p:nvGrpSpPr>
          <p:cNvPr id="8" name="组合 7"/>
          <p:cNvGrpSpPr/>
          <p:nvPr/>
        </p:nvGrpSpPr>
        <p:grpSpPr>
          <a:xfrm>
            <a:off x="1295331" y="4110215"/>
            <a:ext cx="4286283" cy="2200603"/>
            <a:chOff x="2128741" y="1722189"/>
            <a:chExt cx="3000114" cy="2200603"/>
          </a:xfrm>
        </p:grpSpPr>
        <p:sp>
          <p:nvSpPr>
            <p:cNvPr id="9" name="矩形 8"/>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10" name="矩形 9"/>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p:txBody>
        </p:sp>
      </p:grpSp>
      <p:sp>
        <p:nvSpPr>
          <p:cNvPr id="11"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750"/>
                                        <p:tgtEl>
                                          <p:spTgt spid="4"/>
                                        </p:tgtEl>
                                      </p:cBhvr>
                                    </p:animEffect>
                                    <p:anim calcmode="lin" valueType="num">
                                      <p:cBhvr>
                                        <p:cTn id="13" dur="1750" fill="hold"/>
                                        <p:tgtEl>
                                          <p:spTgt spid="4"/>
                                        </p:tgtEl>
                                        <p:attrNameLst>
                                          <p:attrName>ppt_x</p:attrName>
                                        </p:attrNameLst>
                                      </p:cBhvr>
                                      <p:tavLst>
                                        <p:tav tm="0">
                                          <p:val>
                                            <p:strVal val="#ppt_x"/>
                                          </p:val>
                                        </p:tav>
                                        <p:tav tm="100000">
                                          <p:val>
                                            <p:strVal val="#ppt_x"/>
                                          </p:val>
                                        </p:tav>
                                      </p:tavLst>
                                    </p:anim>
                                    <p:anim calcmode="lin" valueType="num">
                                      <p:cBhvr>
                                        <p:cTn id="14" dur="175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000"/>
                                        <p:tgtEl>
                                          <p:spTgt spid="5"/>
                                        </p:tgtEl>
                                      </p:cBhvr>
                                    </p:animEffect>
                                  </p:childTnLst>
                                </p:cTn>
                              </p:par>
                              <p:par>
                                <p:cTn id="18" presetID="22" presetClass="entr" presetSubtype="1"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v04"/>
          <p:cNvSpPr/>
          <p:nvPr/>
        </p:nvSpPr>
        <p:spPr>
          <a:xfrm rot="18900000">
            <a:off x="9306694"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5" name="Sev03"/>
          <p:cNvSpPr/>
          <p:nvPr/>
        </p:nvSpPr>
        <p:spPr>
          <a:xfrm rot="18900000">
            <a:off x="6656927"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6" name="Sev02"/>
          <p:cNvSpPr/>
          <p:nvPr/>
        </p:nvSpPr>
        <p:spPr>
          <a:xfrm rot="18900000">
            <a:off x="3941319" y="18222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7" name="Sev01"/>
          <p:cNvSpPr/>
          <p:nvPr/>
        </p:nvSpPr>
        <p:spPr>
          <a:xfrm rot="18900000">
            <a:off x="1242179" y="2292036"/>
            <a:ext cx="1612996" cy="1612996"/>
          </a:xfrm>
          <a:prstGeom prst="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8" name="Sev01"/>
          <p:cNvSpPr/>
          <p:nvPr/>
        </p:nvSpPr>
        <p:spPr>
          <a:xfrm rot="18900000">
            <a:off x="1242179" y="2038611"/>
            <a:ext cx="1612996" cy="1612996"/>
          </a:xfrm>
          <a:prstGeom prst="rect">
            <a:avLst/>
          </a:prstGeom>
          <a:solidFill>
            <a:srgbClr val="538135"/>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9" name="Sev02"/>
          <p:cNvSpPr/>
          <p:nvPr/>
        </p:nvSpPr>
        <p:spPr>
          <a:xfrm rot="18900000">
            <a:off x="3941319" y="2038611"/>
            <a:ext cx="1612996" cy="1612996"/>
          </a:xfrm>
          <a:prstGeom prst="rect">
            <a:avLst/>
          </a:prstGeom>
          <a:solidFill>
            <a:srgbClr val="21A247"/>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0" name="Sev03"/>
          <p:cNvSpPr/>
          <p:nvPr/>
        </p:nvSpPr>
        <p:spPr>
          <a:xfrm rot="18900000">
            <a:off x="6656927" y="2038611"/>
            <a:ext cx="1612996" cy="1612996"/>
          </a:xfrm>
          <a:prstGeom prst="rect">
            <a:avLst/>
          </a:prstGeom>
          <a:solidFill>
            <a:schemeClr val="bg2">
              <a:lumMod val="50000"/>
            </a:schemeClr>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1" name="Sev04"/>
          <p:cNvSpPr/>
          <p:nvPr/>
        </p:nvSpPr>
        <p:spPr>
          <a:xfrm rot="18900000">
            <a:off x="9306694" y="2038611"/>
            <a:ext cx="1612996" cy="1612996"/>
          </a:xfrm>
          <a:prstGeom prst="rect">
            <a:avLst/>
          </a:prstGeom>
          <a:solidFill>
            <a:srgbClr val="4F5962"/>
          </a:solidFill>
          <a:ln w="28575" cap="flat">
            <a:noFill/>
            <a:prstDash val="solid"/>
            <a:miter lim="800000"/>
          </a:ln>
          <a:effectLst/>
        </p:spPr>
        <p:txBody>
          <a:bodyPr vert="horz" wrap="square" lIns="91440" tIns="45720" rIns="91440" bIns="45720" numCol="1" anchor="t" anchorCtr="0" compatLnSpc="1"/>
          <a:lstStyle/>
          <a:p>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2" name="Freeform 42"/>
          <p:cNvSpPr>
            <a:spLocks noEditPoints="1"/>
          </p:cNvSpPr>
          <p:nvPr/>
        </p:nvSpPr>
        <p:spPr bwMode="auto">
          <a:xfrm>
            <a:off x="1712196" y="2555481"/>
            <a:ext cx="672960" cy="5792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3" name="Freeform 178"/>
          <p:cNvSpPr>
            <a:spLocks noEditPoints="1"/>
          </p:cNvSpPr>
          <p:nvPr/>
        </p:nvSpPr>
        <p:spPr bwMode="auto">
          <a:xfrm>
            <a:off x="7126944" y="2591682"/>
            <a:ext cx="672960" cy="506851"/>
          </a:xfrm>
          <a:custGeom>
            <a:avLst/>
            <a:gdLst/>
            <a:ahLst/>
            <a:cxnLst>
              <a:cxn ang="0">
                <a:pos x="158" y="119"/>
              </a:cxn>
              <a:cxn ang="0">
                <a:pos x="0" y="119"/>
              </a:cxn>
              <a:cxn ang="0">
                <a:pos x="0" y="0"/>
              </a:cxn>
              <a:cxn ang="0">
                <a:pos x="9" y="0"/>
              </a:cxn>
              <a:cxn ang="0">
                <a:pos x="9" y="108"/>
              </a:cxn>
              <a:cxn ang="0">
                <a:pos x="158" y="108"/>
              </a:cxn>
              <a:cxn ang="0">
                <a:pos x="158" y="119"/>
              </a:cxn>
              <a:cxn ang="0">
                <a:pos x="50" y="99"/>
              </a:cxn>
              <a:cxn ang="0">
                <a:pos x="29" y="99"/>
              </a:cxn>
              <a:cxn ang="0">
                <a:pos x="29" y="60"/>
              </a:cxn>
              <a:cxn ang="0">
                <a:pos x="50" y="60"/>
              </a:cxn>
              <a:cxn ang="0">
                <a:pos x="50" y="99"/>
              </a:cxn>
              <a:cxn ang="0">
                <a:pos x="78" y="99"/>
              </a:cxn>
              <a:cxn ang="0">
                <a:pos x="59" y="99"/>
              </a:cxn>
              <a:cxn ang="0">
                <a:pos x="59" y="19"/>
              </a:cxn>
              <a:cxn ang="0">
                <a:pos x="78" y="19"/>
              </a:cxn>
              <a:cxn ang="0">
                <a:pos x="78" y="99"/>
              </a:cxn>
              <a:cxn ang="0">
                <a:pos x="109" y="99"/>
              </a:cxn>
              <a:cxn ang="0">
                <a:pos x="89" y="99"/>
              </a:cxn>
              <a:cxn ang="0">
                <a:pos x="89" y="39"/>
              </a:cxn>
              <a:cxn ang="0">
                <a:pos x="109" y="39"/>
              </a:cxn>
              <a:cxn ang="0">
                <a:pos x="109" y="99"/>
              </a:cxn>
              <a:cxn ang="0">
                <a:pos x="139" y="99"/>
              </a:cxn>
              <a:cxn ang="0">
                <a:pos x="119" y="99"/>
              </a:cxn>
              <a:cxn ang="0">
                <a:pos x="119" y="11"/>
              </a:cxn>
              <a:cxn ang="0">
                <a:pos x="139" y="11"/>
              </a:cxn>
              <a:cxn ang="0">
                <a:pos x="139" y="99"/>
              </a:cxn>
            </a:cxnLst>
            <a:rect l="0" t="0" r="r" b="b"/>
            <a:pathLst>
              <a:path w="158" h="119">
                <a:moveTo>
                  <a:pt x="158" y="119"/>
                </a:moveTo>
                <a:lnTo>
                  <a:pt x="0" y="119"/>
                </a:lnTo>
                <a:lnTo>
                  <a:pt x="0" y="0"/>
                </a:lnTo>
                <a:lnTo>
                  <a:pt x="9" y="0"/>
                </a:lnTo>
                <a:lnTo>
                  <a:pt x="9" y="108"/>
                </a:lnTo>
                <a:lnTo>
                  <a:pt x="158" y="108"/>
                </a:lnTo>
                <a:lnTo>
                  <a:pt x="158" y="119"/>
                </a:lnTo>
                <a:close/>
                <a:moveTo>
                  <a:pt x="50" y="99"/>
                </a:moveTo>
                <a:lnTo>
                  <a:pt x="29" y="99"/>
                </a:lnTo>
                <a:lnTo>
                  <a:pt x="29" y="60"/>
                </a:lnTo>
                <a:lnTo>
                  <a:pt x="50" y="60"/>
                </a:lnTo>
                <a:lnTo>
                  <a:pt x="50" y="99"/>
                </a:lnTo>
                <a:close/>
                <a:moveTo>
                  <a:pt x="78" y="99"/>
                </a:moveTo>
                <a:lnTo>
                  <a:pt x="59" y="99"/>
                </a:lnTo>
                <a:lnTo>
                  <a:pt x="59" y="19"/>
                </a:lnTo>
                <a:lnTo>
                  <a:pt x="78" y="19"/>
                </a:lnTo>
                <a:lnTo>
                  <a:pt x="78" y="99"/>
                </a:lnTo>
                <a:close/>
                <a:moveTo>
                  <a:pt x="109" y="99"/>
                </a:moveTo>
                <a:lnTo>
                  <a:pt x="89" y="99"/>
                </a:lnTo>
                <a:lnTo>
                  <a:pt x="89" y="39"/>
                </a:lnTo>
                <a:lnTo>
                  <a:pt x="109" y="39"/>
                </a:lnTo>
                <a:lnTo>
                  <a:pt x="109" y="99"/>
                </a:lnTo>
                <a:close/>
                <a:moveTo>
                  <a:pt x="139" y="99"/>
                </a:moveTo>
                <a:lnTo>
                  <a:pt x="119" y="99"/>
                </a:lnTo>
                <a:lnTo>
                  <a:pt x="119" y="11"/>
                </a:lnTo>
                <a:lnTo>
                  <a:pt x="139" y="11"/>
                </a:lnTo>
                <a:lnTo>
                  <a:pt x="139" y="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sp>
        <p:nvSpPr>
          <p:cNvPr id="14" name="Freeform 86"/>
          <p:cNvSpPr>
            <a:spLocks noEditPoints="1"/>
          </p:cNvSpPr>
          <p:nvPr/>
        </p:nvSpPr>
        <p:spPr bwMode="auto">
          <a:xfrm>
            <a:off x="4517388" y="2457407"/>
            <a:ext cx="460856" cy="775404"/>
          </a:xfrm>
          <a:custGeom>
            <a:avLst/>
            <a:gdLst/>
            <a:ahLst/>
            <a:cxnLst>
              <a:cxn ang="0">
                <a:pos x="29" y="44"/>
              </a:cxn>
              <a:cxn ang="0">
                <a:pos x="24" y="49"/>
              </a:cxn>
              <a:cxn ang="0">
                <a:pos x="5" y="49"/>
              </a:cxn>
              <a:cxn ang="0">
                <a:pos x="0" y="44"/>
              </a:cxn>
              <a:cxn ang="0">
                <a:pos x="0" y="5"/>
              </a:cxn>
              <a:cxn ang="0">
                <a:pos x="5" y="0"/>
              </a:cxn>
              <a:cxn ang="0">
                <a:pos x="24" y="0"/>
              </a:cxn>
              <a:cxn ang="0">
                <a:pos x="29" y="5"/>
              </a:cxn>
              <a:cxn ang="0">
                <a:pos x="29" y="44"/>
              </a:cxn>
              <a:cxn ang="0">
                <a:pos x="25" y="11"/>
              </a:cxn>
              <a:cxn ang="0">
                <a:pos x="24" y="10"/>
              </a:cxn>
              <a:cxn ang="0">
                <a:pos x="5" y="10"/>
              </a:cxn>
              <a:cxn ang="0">
                <a:pos x="3" y="11"/>
              </a:cxn>
              <a:cxn ang="0">
                <a:pos x="3" y="38"/>
              </a:cxn>
              <a:cxn ang="0">
                <a:pos x="5" y="39"/>
              </a:cxn>
              <a:cxn ang="0">
                <a:pos x="24" y="39"/>
              </a:cxn>
              <a:cxn ang="0">
                <a:pos x="25" y="38"/>
              </a:cxn>
              <a:cxn ang="0">
                <a:pos x="25" y="11"/>
              </a:cxn>
              <a:cxn ang="0">
                <a:pos x="17" y="5"/>
              </a:cxn>
              <a:cxn ang="0">
                <a:pos x="11" y="5"/>
              </a:cxn>
              <a:cxn ang="0">
                <a:pos x="11" y="6"/>
              </a:cxn>
              <a:cxn ang="0">
                <a:pos x="11" y="6"/>
              </a:cxn>
              <a:cxn ang="0">
                <a:pos x="17" y="6"/>
              </a:cxn>
              <a:cxn ang="0">
                <a:pos x="18" y="6"/>
              </a:cxn>
              <a:cxn ang="0">
                <a:pos x="17" y="5"/>
              </a:cxn>
              <a:cxn ang="0">
                <a:pos x="14" y="41"/>
              </a:cxn>
              <a:cxn ang="0">
                <a:pos x="11" y="44"/>
              </a:cxn>
              <a:cxn ang="0">
                <a:pos x="14" y="47"/>
              </a:cxn>
              <a:cxn ang="0">
                <a:pos x="17" y="44"/>
              </a:cxn>
              <a:cxn ang="0">
                <a:pos x="14" y="41"/>
              </a:cxn>
            </a:cxnLst>
            <a:rect l="0" t="0" r="r" b="b"/>
            <a:pathLst>
              <a:path w="29" h="49">
                <a:moveTo>
                  <a:pt x="29" y="44"/>
                </a:moveTo>
                <a:cubicBezTo>
                  <a:pt x="29" y="47"/>
                  <a:pt x="27" y="49"/>
                  <a:pt x="24" y="49"/>
                </a:cubicBezTo>
                <a:cubicBezTo>
                  <a:pt x="5" y="49"/>
                  <a:pt x="5" y="49"/>
                  <a:pt x="5" y="49"/>
                </a:cubicBezTo>
                <a:cubicBezTo>
                  <a:pt x="2" y="49"/>
                  <a:pt x="0" y="47"/>
                  <a:pt x="0" y="44"/>
                </a:cubicBezTo>
                <a:cubicBezTo>
                  <a:pt x="0" y="5"/>
                  <a:pt x="0" y="5"/>
                  <a:pt x="0" y="5"/>
                </a:cubicBezTo>
                <a:cubicBezTo>
                  <a:pt x="0" y="3"/>
                  <a:pt x="2" y="0"/>
                  <a:pt x="5" y="0"/>
                </a:cubicBezTo>
                <a:cubicBezTo>
                  <a:pt x="24" y="0"/>
                  <a:pt x="24" y="0"/>
                  <a:pt x="24" y="0"/>
                </a:cubicBezTo>
                <a:cubicBezTo>
                  <a:pt x="27" y="0"/>
                  <a:pt x="29" y="3"/>
                  <a:pt x="29" y="5"/>
                </a:cubicBezTo>
                <a:lnTo>
                  <a:pt x="29" y="44"/>
                </a:lnTo>
                <a:close/>
                <a:moveTo>
                  <a:pt x="25" y="11"/>
                </a:moveTo>
                <a:cubicBezTo>
                  <a:pt x="25" y="11"/>
                  <a:pt x="25" y="10"/>
                  <a:pt x="24" y="10"/>
                </a:cubicBezTo>
                <a:cubicBezTo>
                  <a:pt x="5" y="10"/>
                  <a:pt x="5" y="10"/>
                  <a:pt x="5" y="10"/>
                </a:cubicBezTo>
                <a:cubicBezTo>
                  <a:pt x="4" y="10"/>
                  <a:pt x="3" y="11"/>
                  <a:pt x="3" y="11"/>
                </a:cubicBezTo>
                <a:cubicBezTo>
                  <a:pt x="3" y="38"/>
                  <a:pt x="3" y="38"/>
                  <a:pt x="3" y="38"/>
                </a:cubicBezTo>
                <a:cubicBezTo>
                  <a:pt x="3" y="39"/>
                  <a:pt x="4" y="39"/>
                  <a:pt x="5" y="39"/>
                </a:cubicBezTo>
                <a:cubicBezTo>
                  <a:pt x="24" y="39"/>
                  <a:pt x="24" y="39"/>
                  <a:pt x="24" y="39"/>
                </a:cubicBezTo>
                <a:cubicBezTo>
                  <a:pt x="25" y="39"/>
                  <a:pt x="25" y="39"/>
                  <a:pt x="25" y="38"/>
                </a:cubicBezTo>
                <a:lnTo>
                  <a:pt x="25" y="11"/>
                </a:lnTo>
                <a:close/>
                <a:moveTo>
                  <a:pt x="17" y="5"/>
                </a:moveTo>
                <a:cubicBezTo>
                  <a:pt x="11" y="5"/>
                  <a:pt x="11" y="5"/>
                  <a:pt x="11" y="5"/>
                </a:cubicBezTo>
                <a:cubicBezTo>
                  <a:pt x="11" y="5"/>
                  <a:pt x="11" y="6"/>
                  <a:pt x="11" y="6"/>
                </a:cubicBezTo>
                <a:cubicBezTo>
                  <a:pt x="11" y="6"/>
                  <a:pt x="11" y="6"/>
                  <a:pt x="11" y="6"/>
                </a:cubicBezTo>
                <a:cubicBezTo>
                  <a:pt x="17" y="6"/>
                  <a:pt x="17" y="6"/>
                  <a:pt x="17" y="6"/>
                </a:cubicBezTo>
                <a:cubicBezTo>
                  <a:pt x="18" y="6"/>
                  <a:pt x="18" y="6"/>
                  <a:pt x="18" y="6"/>
                </a:cubicBezTo>
                <a:cubicBezTo>
                  <a:pt x="18" y="6"/>
                  <a:pt x="18" y="5"/>
                  <a:pt x="17" y="5"/>
                </a:cubicBezTo>
                <a:close/>
                <a:moveTo>
                  <a:pt x="14" y="41"/>
                </a:moveTo>
                <a:cubicBezTo>
                  <a:pt x="13" y="41"/>
                  <a:pt x="11" y="42"/>
                  <a:pt x="11" y="44"/>
                </a:cubicBezTo>
                <a:cubicBezTo>
                  <a:pt x="11" y="46"/>
                  <a:pt x="13" y="47"/>
                  <a:pt x="14" y="47"/>
                </a:cubicBezTo>
                <a:cubicBezTo>
                  <a:pt x="16" y="47"/>
                  <a:pt x="17" y="46"/>
                  <a:pt x="17" y="44"/>
                </a:cubicBezTo>
                <a:cubicBezTo>
                  <a:pt x="17" y="42"/>
                  <a:pt x="16" y="41"/>
                  <a:pt x="14" y="41"/>
                </a:cubicBez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pitchFamily="34" charset="-122"/>
              <a:ea typeface="微软雅黑" panose="020B0503020204020204" pitchFamily="34" charset="-122"/>
              <a:sym typeface="+mn-lt"/>
            </a:endParaRPr>
          </a:p>
        </p:txBody>
      </p:sp>
      <p:grpSp>
        <p:nvGrpSpPr>
          <p:cNvPr id="15" name="组合 14"/>
          <p:cNvGrpSpPr/>
          <p:nvPr/>
        </p:nvGrpSpPr>
        <p:grpSpPr>
          <a:xfrm>
            <a:off x="746435" y="4354514"/>
            <a:ext cx="2534452" cy="1217638"/>
            <a:chOff x="746435" y="4258821"/>
            <a:chExt cx="2534452" cy="1217638"/>
          </a:xfrm>
        </p:grpSpPr>
        <p:sp>
          <p:nvSpPr>
            <p:cNvPr id="16" name="矩形 1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a:solidFill>
                    <a:schemeClr val="tx1">
                      <a:lumMod val="75000"/>
                      <a:lumOff val="25000"/>
                    </a:schemeClr>
                  </a:solidFill>
                  <a:latin typeface="+mj-ea"/>
                  <a:ea typeface="+mj-ea"/>
                </a:rPr>
                <a:t> </a:t>
              </a:r>
              <a:r>
                <a:rPr lang="zh-CN" altLang="en-US" dirty="0">
                  <a:solidFill>
                    <a:schemeClr val="tx1">
                      <a:lumMod val="75000"/>
                      <a:lumOff val="25000"/>
                    </a:schemeClr>
                  </a:solidFill>
                  <a:latin typeface="+mj-ea"/>
                  <a:ea typeface="+mj-ea"/>
                </a:rPr>
                <a:t>关键词</a:t>
              </a:r>
              <a:endParaRPr lang="en-US" altLang="zh-CN" sz="1000" dirty="0">
                <a:solidFill>
                  <a:schemeClr val="tx1">
                    <a:lumMod val="75000"/>
                    <a:lumOff val="25000"/>
                  </a:schemeClr>
                </a:solidFill>
                <a:latin typeface="+mn-ea"/>
              </a:endParaRPr>
            </a:p>
          </p:txBody>
        </p:sp>
        <p:sp>
          <p:nvSpPr>
            <p:cNvPr id="17" name="矩形 1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a:solidFill>
                  <a:schemeClr val="tx1">
                    <a:lumMod val="75000"/>
                    <a:lumOff val="25000"/>
                  </a:schemeClr>
                </a:solidFill>
                <a:latin typeface="+mn-ea"/>
              </a:endParaRPr>
            </a:p>
          </p:txBody>
        </p:sp>
      </p:grpSp>
      <p:sp>
        <p:nvSpPr>
          <p:cNvPr id="18" name="Freeform 98"/>
          <p:cNvSpPr>
            <a:spLocks noEditPoints="1"/>
          </p:cNvSpPr>
          <p:nvPr/>
        </p:nvSpPr>
        <p:spPr bwMode="auto">
          <a:xfrm>
            <a:off x="9883172" y="2456602"/>
            <a:ext cx="638787" cy="641931"/>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nvGrpSpPr>
          <p:cNvPr id="19" name="组合 18"/>
          <p:cNvGrpSpPr/>
          <p:nvPr/>
        </p:nvGrpSpPr>
        <p:grpSpPr>
          <a:xfrm>
            <a:off x="3447106" y="4354514"/>
            <a:ext cx="2534452" cy="1217638"/>
            <a:chOff x="746435" y="4258821"/>
            <a:chExt cx="2534452" cy="1217638"/>
          </a:xfrm>
        </p:grpSpPr>
        <p:sp>
          <p:nvSpPr>
            <p:cNvPr id="20" name="矩形 19"/>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a:solidFill>
                    <a:schemeClr val="tx1">
                      <a:lumMod val="75000"/>
                      <a:lumOff val="25000"/>
                    </a:schemeClr>
                  </a:solidFill>
                  <a:latin typeface="+mj-ea"/>
                  <a:ea typeface="+mj-ea"/>
                </a:rPr>
                <a:t> </a:t>
              </a:r>
              <a:r>
                <a:rPr lang="zh-CN" altLang="en-US" dirty="0">
                  <a:solidFill>
                    <a:schemeClr val="tx1">
                      <a:lumMod val="75000"/>
                      <a:lumOff val="25000"/>
                    </a:schemeClr>
                  </a:solidFill>
                  <a:latin typeface="+mj-ea"/>
                  <a:ea typeface="+mj-ea"/>
                </a:rPr>
                <a:t>关键词</a:t>
              </a:r>
              <a:endParaRPr lang="en-US" altLang="zh-CN" sz="1000" dirty="0">
                <a:solidFill>
                  <a:schemeClr val="tx1">
                    <a:lumMod val="75000"/>
                    <a:lumOff val="25000"/>
                  </a:schemeClr>
                </a:solidFill>
                <a:latin typeface="+mn-ea"/>
              </a:endParaRPr>
            </a:p>
          </p:txBody>
        </p:sp>
        <p:sp>
          <p:nvSpPr>
            <p:cNvPr id="21" name="矩形 20"/>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a:solidFill>
                  <a:schemeClr val="tx1">
                    <a:lumMod val="75000"/>
                    <a:lumOff val="25000"/>
                  </a:schemeClr>
                </a:solidFill>
                <a:latin typeface="+mn-ea"/>
              </a:endParaRPr>
            </a:p>
          </p:txBody>
        </p:sp>
      </p:grpSp>
      <p:grpSp>
        <p:nvGrpSpPr>
          <p:cNvPr id="22" name="组合 21"/>
          <p:cNvGrpSpPr/>
          <p:nvPr/>
        </p:nvGrpSpPr>
        <p:grpSpPr>
          <a:xfrm>
            <a:off x="6200939" y="4354514"/>
            <a:ext cx="2534452" cy="1217638"/>
            <a:chOff x="746435" y="4258821"/>
            <a:chExt cx="2534452" cy="1217638"/>
          </a:xfrm>
        </p:grpSpPr>
        <p:sp>
          <p:nvSpPr>
            <p:cNvPr id="23" name="矩形 22"/>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a:solidFill>
                    <a:schemeClr val="tx1">
                      <a:lumMod val="75000"/>
                      <a:lumOff val="25000"/>
                    </a:schemeClr>
                  </a:solidFill>
                  <a:latin typeface="+mj-ea"/>
                  <a:ea typeface="+mj-ea"/>
                </a:rPr>
                <a:t> </a:t>
              </a:r>
              <a:r>
                <a:rPr lang="zh-CN" altLang="en-US" dirty="0">
                  <a:solidFill>
                    <a:schemeClr val="tx1">
                      <a:lumMod val="75000"/>
                      <a:lumOff val="25000"/>
                    </a:schemeClr>
                  </a:solidFill>
                  <a:latin typeface="+mj-ea"/>
                  <a:ea typeface="+mj-ea"/>
                </a:rPr>
                <a:t>关键词</a:t>
              </a:r>
              <a:endParaRPr lang="en-US" altLang="zh-CN" sz="1000" dirty="0">
                <a:solidFill>
                  <a:schemeClr val="tx1">
                    <a:lumMod val="75000"/>
                    <a:lumOff val="25000"/>
                  </a:schemeClr>
                </a:solidFill>
                <a:latin typeface="+mn-ea"/>
              </a:endParaRPr>
            </a:p>
          </p:txBody>
        </p:sp>
        <p:sp>
          <p:nvSpPr>
            <p:cNvPr id="24" name="矩形 23"/>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a:solidFill>
                  <a:schemeClr val="tx1">
                    <a:lumMod val="75000"/>
                    <a:lumOff val="25000"/>
                  </a:schemeClr>
                </a:solidFill>
                <a:latin typeface="+mn-ea"/>
              </a:endParaRPr>
            </a:p>
          </p:txBody>
        </p:sp>
      </p:grpSp>
      <p:grpSp>
        <p:nvGrpSpPr>
          <p:cNvPr id="25" name="组合 24"/>
          <p:cNvGrpSpPr/>
          <p:nvPr/>
        </p:nvGrpSpPr>
        <p:grpSpPr>
          <a:xfrm>
            <a:off x="8784653" y="4354514"/>
            <a:ext cx="2534452" cy="1217638"/>
            <a:chOff x="746435" y="4258821"/>
            <a:chExt cx="2534452" cy="1217638"/>
          </a:xfrm>
        </p:grpSpPr>
        <p:sp>
          <p:nvSpPr>
            <p:cNvPr id="26" name="矩形 25"/>
            <p:cNvSpPr/>
            <p:nvPr/>
          </p:nvSpPr>
          <p:spPr>
            <a:xfrm>
              <a:off x="746435" y="4258821"/>
              <a:ext cx="2534452" cy="458908"/>
            </a:xfrm>
            <a:prstGeom prst="rect">
              <a:avLst/>
            </a:prstGeom>
          </p:spPr>
          <p:txBody>
            <a:bodyPr wrap="square">
              <a:spAutoFit/>
            </a:bodyPr>
            <a:lstStyle/>
            <a:p>
              <a:pPr algn="ctr">
                <a:lnSpc>
                  <a:spcPct val="150000"/>
                </a:lnSpc>
                <a:spcAft>
                  <a:spcPts val="600"/>
                </a:spcAft>
                <a:buClr>
                  <a:schemeClr val="accent1"/>
                </a:buClr>
              </a:pPr>
              <a:r>
                <a:rPr lang="en-US" altLang="zh-CN" dirty="0">
                  <a:solidFill>
                    <a:schemeClr val="tx1">
                      <a:lumMod val="75000"/>
                      <a:lumOff val="25000"/>
                    </a:schemeClr>
                  </a:solidFill>
                  <a:latin typeface="+mj-ea"/>
                  <a:ea typeface="+mj-ea"/>
                </a:rPr>
                <a:t> </a:t>
              </a:r>
              <a:r>
                <a:rPr lang="zh-CN" altLang="en-US" dirty="0">
                  <a:solidFill>
                    <a:schemeClr val="tx1">
                      <a:lumMod val="75000"/>
                      <a:lumOff val="25000"/>
                    </a:schemeClr>
                  </a:solidFill>
                  <a:latin typeface="+mj-ea"/>
                  <a:ea typeface="+mj-ea"/>
                </a:rPr>
                <a:t>关键词</a:t>
              </a:r>
              <a:endParaRPr lang="en-US" altLang="zh-CN" sz="1000" dirty="0">
                <a:solidFill>
                  <a:schemeClr val="tx1">
                    <a:lumMod val="75000"/>
                    <a:lumOff val="25000"/>
                  </a:schemeClr>
                </a:solidFill>
                <a:latin typeface="+mn-ea"/>
              </a:endParaRPr>
            </a:p>
          </p:txBody>
        </p:sp>
        <p:sp>
          <p:nvSpPr>
            <p:cNvPr id="27" name="矩形 26"/>
            <p:cNvSpPr/>
            <p:nvPr/>
          </p:nvSpPr>
          <p:spPr>
            <a:xfrm>
              <a:off x="746435" y="4691629"/>
              <a:ext cx="2534452" cy="784830"/>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我们坚持以客户为中心，快速响应客户需求，持续为客户创造长期价值进而成就客户。为客户提供有效服务</a:t>
              </a:r>
              <a:endParaRPr lang="en-US" altLang="zh-CN" sz="1000" dirty="0">
                <a:solidFill>
                  <a:schemeClr val="tx1">
                    <a:lumMod val="75000"/>
                    <a:lumOff val="25000"/>
                  </a:schemeClr>
                </a:solidFill>
                <a:latin typeface="+mn-ea"/>
              </a:endParaRPr>
            </a:p>
          </p:txBody>
        </p:sp>
      </p:grpSp>
      <p:sp>
        <p:nvSpPr>
          <p:cNvPr id="28"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 presetClass="entr" presetSubtype="4" accel="50000" decel="5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par>
                                <p:cTn id="31" presetID="2" presetClass="entr" presetSubtype="1" accel="50000" decel="5000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par>
                                <p:cTn id="47" presetID="2" presetClass="entr" presetSubtype="4" accel="50000" decel="5000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par>
                          <p:cTn id="51" fill="hold">
                            <p:stCondLst>
                              <p:cond delay="3000"/>
                            </p:stCondLst>
                            <p:childTnLst>
                              <p:par>
                                <p:cTn id="52" presetID="53" presetClass="entr" presetSubtype="16"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par>
                          <p:cTn id="57" fill="hold">
                            <p:stCondLst>
                              <p:cond delay="3500"/>
                            </p:stCondLst>
                            <p:childTnLst>
                              <p:par>
                                <p:cTn id="58" presetID="53" presetClass="entr" presetSubtype="16"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par>
                                <p:cTn id="63" presetID="2" presetClass="entr" presetSubtype="1" accel="50000" decel="50000"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additive="base">
                                        <p:cTn id="65" dur="500" fill="hold"/>
                                        <p:tgtEl>
                                          <p:spTgt spid="4"/>
                                        </p:tgtEl>
                                        <p:attrNameLst>
                                          <p:attrName>ppt_x</p:attrName>
                                        </p:attrNameLst>
                                      </p:cBhvr>
                                      <p:tavLst>
                                        <p:tav tm="0">
                                          <p:val>
                                            <p:strVal val="#ppt_x"/>
                                          </p:val>
                                        </p:tav>
                                        <p:tav tm="100000">
                                          <p:val>
                                            <p:strVal val="#ppt_x"/>
                                          </p:val>
                                        </p:tav>
                                      </p:tavLst>
                                    </p:anim>
                                    <p:anim calcmode="lin" valueType="num">
                                      <p:cBhvr additive="base">
                                        <p:cTn id="6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3182" y="1731288"/>
            <a:ext cx="10295761" cy="3392589"/>
            <a:chOff x="1003182" y="1731288"/>
            <a:chExt cx="10295761" cy="3392589"/>
          </a:xfrm>
          <a:solidFill>
            <a:srgbClr val="005F4E"/>
          </a:solidFill>
        </p:grpSpPr>
        <p:sp>
          <p:nvSpPr>
            <p:cNvPr id="5"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6" name="圆角矩形 5"/>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1110598" y="4836150"/>
              <a:ext cx="10188345" cy="287727"/>
              <a:chOff x="713812" y="3847031"/>
              <a:chExt cx="7716376" cy="217917"/>
            </a:xfrm>
            <a:grpFill/>
          </p:grpSpPr>
          <p:sp>
            <p:nvSpPr>
              <p:cNvPr id="57"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9"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60"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4206979"/>
              <a:ext cx="10188345" cy="287727"/>
              <a:chOff x="713812" y="3370513"/>
              <a:chExt cx="7716376" cy="217917"/>
            </a:xfrm>
            <a:grpFill/>
          </p:grpSpPr>
          <p:sp>
            <p:nvSpPr>
              <p:cNvPr id="52"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3"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10598" y="3382251"/>
              <a:ext cx="10188345" cy="570393"/>
              <a:chOff x="713812" y="2745888"/>
              <a:chExt cx="7716376" cy="432000"/>
            </a:xfrm>
            <a:grpFill/>
          </p:grpSpPr>
          <p:sp>
            <p:nvSpPr>
              <p:cNvPr id="47" name="圆角矩形 46"/>
              <p:cNvSpPr/>
              <p:nvPr/>
            </p:nvSpPr>
            <p:spPr>
              <a:xfrm>
                <a:off x="7214424" y="2745888"/>
                <a:ext cx="1215764" cy="432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8" name="圆角矩形 47"/>
              <p:cNvSpPr/>
              <p:nvPr/>
            </p:nvSpPr>
            <p:spPr>
              <a:xfrm>
                <a:off x="5589271" y="2745888"/>
                <a:ext cx="1215764" cy="432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9" name="圆角矩形 48"/>
              <p:cNvSpPr/>
              <p:nvPr/>
            </p:nvSpPr>
            <p:spPr>
              <a:xfrm>
                <a:off x="2338965" y="2745888"/>
                <a:ext cx="1215764" cy="432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50" name="圆角矩形 49"/>
              <p:cNvSpPr/>
              <p:nvPr/>
            </p:nvSpPr>
            <p:spPr>
              <a:xfrm>
                <a:off x="713812" y="2745888"/>
                <a:ext cx="1215764" cy="432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964118" y="2745888"/>
                <a:ext cx="1215764" cy="432000"/>
              </a:xfrm>
              <a:prstGeom prst="roundRect">
                <a:avLst>
                  <a:gd name="adj" fmla="val 50000"/>
                </a:avLst>
              </a:prstGeom>
              <a:solidFill>
                <a:srgbClr val="21A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10"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913217" y="2981289"/>
              <a:ext cx="8583107" cy="400962"/>
              <a:chOff x="1321694" y="2442210"/>
              <a:chExt cx="6500612" cy="303678"/>
            </a:xfrm>
            <a:grpFill/>
          </p:grpSpPr>
          <p:cxnSp>
            <p:nvCxnSpPr>
              <p:cNvPr id="41" name="直接连接符 40"/>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003182" y="3667450"/>
              <a:ext cx="8690520" cy="1312565"/>
              <a:chOff x="632460" y="2961888"/>
              <a:chExt cx="6581964" cy="994101"/>
            </a:xfrm>
            <a:grpFill/>
          </p:grpSpPr>
          <p:grpSp>
            <p:nvGrpSpPr>
              <p:cNvPr id="15" name="组合 14"/>
              <p:cNvGrpSpPr/>
              <p:nvPr/>
            </p:nvGrpSpPr>
            <p:grpSpPr>
              <a:xfrm>
                <a:off x="632460" y="2961888"/>
                <a:ext cx="81352" cy="994101"/>
                <a:chOff x="632460" y="2961888"/>
                <a:chExt cx="81352" cy="994101"/>
              </a:xfrm>
              <a:grpFill/>
            </p:grpSpPr>
            <p:cxnSp>
              <p:nvCxnSpPr>
                <p:cNvPr id="37" name="直接连接符 36"/>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82765" y="2961888"/>
                <a:ext cx="81352" cy="523237"/>
                <a:chOff x="3882765" y="2961888"/>
                <a:chExt cx="81352" cy="523237"/>
              </a:xfrm>
              <a:grpFill/>
            </p:grpSpPr>
            <p:cxnSp>
              <p:nvCxnSpPr>
                <p:cNvPr id="28" name="直接连接符 27"/>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507919" y="2961888"/>
                <a:ext cx="81352" cy="994101"/>
                <a:chOff x="5507919" y="2961888"/>
                <a:chExt cx="81352" cy="994101"/>
              </a:xfrm>
              <a:grpFill/>
            </p:grpSpPr>
            <p:cxnSp>
              <p:nvCxnSpPr>
                <p:cNvPr id="24" name="直接连接符 23"/>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7133072" y="2961888"/>
                <a:ext cx="81352" cy="994101"/>
                <a:chOff x="7133072" y="2961888"/>
                <a:chExt cx="81352" cy="994101"/>
              </a:xfrm>
              <a:grpFill/>
            </p:grpSpPr>
            <p:cxnSp>
              <p:nvCxnSpPr>
                <p:cNvPr id="20" name="直接连接符 19"/>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1" name="文本占位符 16"/>
          <p:cNvSpPr txBox="1"/>
          <p:nvPr/>
        </p:nvSpPr>
        <p:spPr>
          <a:xfrm>
            <a:off x="1309915" y="335778"/>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a:solidFill>
                  <a:schemeClr val="tx1">
                    <a:lumMod val="75000"/>
                    <a:lumOff val="25000"/>
                  </a:schemeClr>
                </a:solidFill>
              </a:rPr>
              <a:t>相关标题文字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1+#ppt_w/2"/>
                                          </p:val>
                                        </p:tav>
                                        <p:tav tm="100000">
                                          <p:val>
                                            <p:strVal val="#ppt_x"/>
                                          </p:val>
                                        </p:tav>
                                      </p:tavLst>
                                    </p:anim>
                                    <p:anim calcmode="lin" valueType="num">
                                      <p:cBhvr additive="base">
                                        <p:cTn id="8" dur="500" fill="hold"/>
                                        <p:tgtEl>
                                          <p:spTgt spid="6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theme/theme1.xml><?xml version="1.0" encoding="utf-8"?>
<a:theme xmlns:a="http://schemas.openxmlformats.org/drawingml/2006/main" name="模板页面">
  <a:themeElements>
    <a:clrScheme name="自定义 7">
      <a:dk1>
        <a:sysClr val="windowText" lastClr="000000"/>
      </a:dk1>
      <a:lt1>
        <a:srgbClr val="FFFFFF"/>
      </a:lt1>
      <a:dk2>
        <a:srgbClr val="006600"/>
      </a:dk2>
      <a:lt2>
        <a:srgbClr val="E7E6E6"/>
      </a:lt2>
      <a:accent1>
        <a:srgbClr val="375623"/>
      </a:accent1>
      <a:accent2>
        <a:srgbClr val="538135"/>
      </a:accent2>
      <a:accent3>
        <a:srgbClr val="70AD47"/>
      </a:accent3>
      <a:accent4>
        <a:srgbClr val="FFC000"/>
      </a:accent4>
      <a:accent5>
        <a:srgbClr val="4472C4"/>
      </a:accent5>
      <a:accent6>
        <a:srgbClr val="70AD47"/>
      </a:accent6>
      <a:hlink>
        <a:srgbClr val="0563C1"/>
      </a:hlink>
      <a:folHlink>
        <a:srgbClr val="954F72"/>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DocSecurity>0</DocSecurity>
  <HyperlinksChanged>false</HyperlinksChanged>
  <Lines>0</Lines>
  <LinksUpToDate>false</LinksUpToDate>
  <Pages>36</Pages>
  <Paragraphs>633</Paragraphs>
  <Words>11359</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creator>春秋视觉</dc:creator>
  <cp:lastModifiedBy>Administrator</cp:lastModifiedBy>
  <dc:title>绿色扁平医疗系统总结报告PPT模板</dc:title>
  <dcterms:modified xsi:type="dcterms:W3CDTF">2019-01-12T14:38:20Z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