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removePersonalInfoOnSave="1">
  <p:sldMasterIdLst>
    <p:sldMasterId id="2147483654" r:id="rId7"/>
  </p:sldMasterIdLst>
  <p:notesMasterIdLst>
    <p:notesMasterId r:id="rId11"/>
  </p:notesMasterIdLst>
  <p:handoutMasterIdLst>
    <p:handoutMasterId r:id="rId9"/>
  </p:handoutMasterIdLst>
  <p:sldIdLst>
    <p:sldId id="4740" r:id="rId13"/>
    <p:sldId id="4742" r:id="rId15"/>
    <p:sldId id="4743" r:id="rId17"/>
    <p:sldId id="4762" r:id="rId19"/>
    <p:sldId id="4761" r:id="rId21"/>
    <p:sldId id="4768" r:id="rId23"/>
    <p:sldId id="4753" r:id="rId25"/>
    <p:sldId id="4769" r:id="rId27"/>
    <p:sldId id="4744" r:id="rId29"/>
    <p:sldId id="4763" r:id="rId31"/>
    <p:sldId id="4754" r:id="rId33"/>
    <p:sldId id="4748" r:id="rId35"/>
    <p:sldId id="4750" r:id="rId37"/>
    <p:sldId id="4758" r:id="rId39"/>
    <p:sldId id="4745" r:id="rId41"/>
    <p:sldId id="4766" r:id="rId43"/>
    <p:sldId id="4767" r:id="rId45"/>
    <p:sldId id="4752" r:id="rId47"/>
    <p:sldId id="4746" r:id="rId49"/>
    <p:sldId id="4749" r:id="rId51"/>
    <p:sldId id="4751" r:id="rId53"/>
    <p:sldId id="4756" r:id="rId55"/>
    <p:sldId id="4741" r:id="rId57"/>
    <p:sldId id="4786" r:id="rId59"/>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0" orient="horz" pos="327" userDrawn="1">
          <p15:clr>
            <a:srgbClr val="A4A3A4"/>
          </p15:clr>
        </p15:guide>
        <p15:guide id="1" orient="horz" pos="4182" userDrawn="1">
          <p15:clr>
            <a:srgbClr val="A4A3A4"/>
          </p15:clr>
        </p15:guide>
        <p15:guide id="2" pos="4049" userDrawn="1">
          <p15:clr>
            <a:srgbClr val="A4A3A4"/>
          </p15:clr>
        </p15:guide>
        <p15:guide id="3" pos="556" userDrawn="1">
          <p15:clr>
            <a:srgbClr val="A4A3A4"/>
          </p15:clr>
        </p15:guide>
        <p15:guide id="4" pos="7496" userDrawn="1">
          <p15:clr>
            <a:srgbClr val="A4A3A4"/>
          </p15:clr>
        </p15:guide>
        <p15:guide id="5" pos="69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166CA3"/>
    <a:srgbClr val="003399"/>
    <a:srgbClr val="6C5F57"/>
    <a:srgbClr val="00B0F0"/>
    <a:srgbClr val="285301"/>
    <a:srgbClr val="93C53E"/>
    <a:srgbClr val="AF8D21"/>
    <a:srgbClr val="4ABBB9"/>
    <a:srgbClr val="A96DAB"/>
    <a:srgbClr val="E192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showOutlineIcons="0" horzBarState="maximized">
    <p:restoredLeft sz="21272" autoAdjust="0"/>
    <p:restoredTop sz="95394" autoAdjust="0"/>
  </p:normalViewPr>
  <p:slideViewPr>
    <p:cSldViewPr snapToGrid="1" snapToObjects="1">
      <p:cViewPr varScale="1">
        <p:scale>
          <a:sx n="67" d="100"/>
          <a:sy n="67" d="100"/>
        </p:scale>
        <p:origin x="-636" y="-114"/>
      </p:cViewPr>
      <p:guideLst>
        <p:guide orient="horz" pos="327"/>
        <p:guide orient="horz" pos="4182"/>
        <p:guide pos="4049"/>
        <p:guide pos="556"/>
        <p:guide pos="7496"/>
        <p:guide pos="6907"/>
      </p:guideLst>
    </p:cSldViewPr>
  </p:slideViewPr>
  <p:outlineViewPr>
    <p:cViewPr>
      <p:scale>
        <a:sx n="100" d="100"/>
        <a:sy n="100" d="100"/>
      </p:scale>
      <p:origin x="0" y="-32094"/>
    </p:cViewPr>
  </p:outlineViewPr>
  <p:notesTextViewPr>
    <p:cViewPr>
      <p:scale>
        <a:sx n="1" d="1"/>
        <a:sy n="1" d="1"/>
      </p:scale>
      <p:origin x="0" y="0"/>
    </p:cViewPr>
  </p:notesTextViewPr>
  <p:sorterViewPr>
    <p:cViewPr>
      <p:scale>
        <a:sx n="33" d="100"/>
        <a:sy n="33" d="100"/>
      </p:scale>
      <p:origin x="0" y="0"/>
    </p:cViewPr>
  </p:sorterViewPr>
  <p:notesViewPr>
    <p:cSldViewPr snapToGrid="1" snapToObjects="1">
      <p:cViewPr varScale="1">
        <p:scale>
          <a:sx n="65" d="100"/>
          <a:sy n="65" d="100"/>
        </p:scale>
        <p:origin x="2796" y="54"/>
      </p:cViewPr>
      <p:guideLst>
        <p:guide orient="horz" pos="327"/>
        <p:guide orient="horz" pos="4182"/>
        <p:guide pos="4049"/>
        <p:guide pos="556"/>
        <p:guide pos="7496"/>
        <p:guide pos="6907"/>
      </p:guideLst>
    </p:cSldViewPr>
  </p:notes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7" Type="http://schemas.openxmlformats.org/officeDocument/2006/relationships/slideMaster" Target="slideMasters/slideMaster1.xml"></Relationship><Relationship Id="rId8" Type="http://schemas.openxmlformats.org/officeDocument/2006/relationships/theme" Target="theme/theme1.xml"></Relationship><Relationship Id="rId9" Type="http://schemas.openxmlformats.org/officeDocument/2006/relationships/handoutMaster" Target="handoutMasters/handoutMaster1.xml"></Relationship><Relationship Id="rId11" Type="http://schemas.openxmlformats.org/officeDocument/2006/relationships/notesMaster" Target="notesMasters/notesMaster1.xml"></Relationship><Relationship Id="rId13" Type="http://schemas.openxmlformats.org/officeDocument/2006/relationships/slide" Target="slides/slide1.xml"></Relationship><Relationship Id="rId15" Type="http://schemas.openxmlformats.org/officeDocument/2006/relationships/slide" Target="slides/slide2.xml"></Relationship><Relationship Id="rId17" Type="http://schemas.openxmlformats.org/officeDocument/2006/relationships/slide" Target="slides/slide3.xml"></Relationship><Relationship Id="rId19" Type="http://schemas.openxmlformats.org/officeDocument/2006/relationships/slide" Target="slides/slide4.xml"></Relationship><Relationship Id="rId21" Type="http://schemas.openxmlformats.org/officeDocument/2006/relationships/slide" Target="slides/slide5.xml"></Relationship><Relationship Id="rId23" Type="http://schemas.openxmlformats.org/officeDocument/2006/relationships/slide" Target="slides/slide6.xml"></Relationship><Relationship Id="rId25" Type="http://schemas.openxmlformats.org/officeDocument/2006/relationships/slide" Target="slides/slide7.xml"></Relationship><Relationship Id="rId27" Type="http://schemas.openxmlformats.org/officeDocument/2006/relationships/slide" Target="slides/slide8.xml"></Relationship><Relationship Id="rId29" Type="http://schemas.openxmlformats.org/officeDocument/2006/relationships/slide" Target="slides/slide9.xml"></Relationship><Relationship Id="rId31" Type="http://schemas.openxmlformats.org/officeDocument/2006/relationships/slide" Target="slides/slide10.xml"></Relationship><Relationship Id="rId33" Type="http://schemas.openxmlformats.org/officeDocument/2006/relationships/slide" Target="slides/slide11.xml"></Relationship><Relationship Id="rId35" Type="http://schemas.openxmlformats.org/officeDocument/2006/relationships/slide" Target="slides/slide12.xml"></Relationship><Relationship Id="rId37" Type="http://schemas.openxmlformats.org/officeDocument/2006/relationships/slide" Target="slides/slide13.xml"></Relationship><Relationship Id="rId39" Type="http://schemas.openxmlformats.org/officeDocument/2006/relationships/slide" Target="slides/slide14.xml"></Relationship><Relationship Id="rId41" Type="http://schemas.openxmlformats.org/officeDocument/2006/relationships/slide" Target="slides/slide15.xml"></Relationship><Relationship Id="rId43" Type="http://schemas.openxmlformats.org/officeDocument/2006/relationships/slide" Target="slides/slide16.xml"></Relationship><Relationship Id="rId45" Type="http://schemas.openxmlformats.org/officeDocument/2006/relationships/slide" Target="slides/slide17.xml"></Relationship><Relationship Id="rId47" Type="http://schemas.openxmlformats.org/officeDocument/2006/relationships/slide" Target="slides/slide18.xml"></Relationship><Relationship Id="rId49" Type="http://schemas.openxmlformats.org/officeDocument/2006/relationships/slide" Target="slides/slide19.xml"></Relationship><Relationship Id="rId51" Type="http://schemas.openxmlformats.org/officeDocument/2006/relationships/slide" Target="slides/slide20.xml"></Relationship><Relationship Id="rId53" Type="http://schemas.openxmlformats.org/officeDocument/2006/relationships/slide" Target="slides/slide21.xml"></Relationship><Relationship Id="rId55" Type="http://schemas.openxmlformats.org/officeDocument/2006/relationships/slide" Target="slides/slide22.xml"></Relationship><Relationship Id="rId57" Type="http://schemas.openxmlformats.org/officeDocument/2006/relationships/slide" Target="slides/slide23.xml"></Relationship><Relationship Id="rId59" Type="http://schemas.openxmlformats.org/officeDocument/2006/relationships/slide" Target="slides/slide24.xml"></Relationship><Relationship Id="rId61" Type="http://schemas.openxmlformats.org/officeDocument/2006/relationships/viewProps" Target="viewProps.xml"></Relationship><Relationship Id="rId62" Type="http://schemas.openxmlformats.org/officeDocument/2006/relationships/presProps" Target="presProps.xml"></Relationship></Relationships>
</file>

<file path=ppt/handoutMasters/_rels/handoutMaster1.xml.rels><?xml version="1.0" encoding="UTF-8"?>
<Relationships xmlns="http://schemas.openxmlformats.org/package/2006/relationships"><Relationship Id="rId1" Type="http://schemas.openxmlformats.org/officeDocument/2006/relationships/theme" Target="../theme/theme2.xml"></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Id="rId1" Type="http://schemas.openxmlformats.org/officeDocument/2006/relationships/theme" Target="../theme/theme3.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42938" y="1687619"/>
            <a:ext cx="11572875" cy="477321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p14:dur="0" advTm="0"/>
    </mc:Choice>
    <mc:Fallback>
      <p:transition advTm="0"/>
    </mc:Fallback>
  </mc:AlternateContent>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7" Type="http://schemas.openxmlformats.org/officeDocument/2006/relationships/notesSlide" Target="../notesSlides/notesSlide1.xml"></Relationship><Relationship Id="rId6" Type="http://schemas.openxmlformats.org/officeDocument/2006/relationships/slideLayout" Target="../slideLayouts/slideLayout2.xml"></Relationship><Relationship Id="rId5" Type="http://schemas.openxmlformats.org/officeDocument/2006/relationships/image" Target="../media/image2.png"></Relationship><Relationship Id="rId4" Type="http://schemas.microsoft.com/office/2007/relationships/media" Target="../media/media1.mp3"></Relationship><Relationship Id="rId3" Type="http://schemas.openxmlformats.org/officeDocument/2006/relationships/audio" Target="../media/media1.mp3"></Relationship><Relationship Id="rId2" Type="http://schemas.microsoft.com/office/2007/relationships/hdphoto" Target="../media/hdphoto1.wdp"></Relationship><Relationship Id="rId1" Type="http://schemas.openxmlformats.org/officeDocument/2006/relationships/image" Target="../media/image1.png"></Relationship></Relationships>
</file>

<file path=ppt/slides/_rels/slide10.xml.rels><?xml version="1.0" encoding="UTF-8"?>
<Relationships xmlns="http://schemas.openxmlformats.org/package/2006/relationships"><Relationship Id="rId4" Type="http://schemas.openxmlformats.org/officeDocument/2006/relationships/notesSlide" Target="../notesSlides/notesSlide10.xml"></Relationship><Relationship Id="rId3" Type="http://schemas.openxmlformats.org/officeDocument/2006/relationships/slideLayout" Target="../slideLayouts/slideLayout4.xml"></Relationship><Relationship Id="rId2" Type="http://schemas.openxmlformats.org/officeDocument/2006/relationships/image" Target="../media/image10.jpeg"></Relationship><Relationship Id="rId1" Type="http://schemas.openxmlformats.org/officeDocument/2006/relationships/image" Target="../media/image9.jpeg"></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1.xml"></Relationship></Relationships>
</file>

<file path=ppt/slides/_rels/slide12.xml.rels><?xml version="1.0" encoding="UTF-8"?>
<Relationships xmlns="http://schemas.openxmlformats.org/package/2006/relationships"><Relationship Id="rId2" Type="http://schemas.openxmlformats.org/officeDocument/2006/relationships/notesSlide" Target="../notesSlides/notesSlide12.xml"></Relationship><Relationship Id="rId1" Type="http://schemas.openxmlformats.org/officeDocument/2006/relationships/slideLayout" Target="../slideLayouts/slideLayout1.xml"></Relationship></Relationships>
</file>

<file path=ppt/slides/_rels/slide13.xml.rels><?xml version="1.0" encoding="UTF-8"?>
<Relationships xmlns="http://schemas.openxmlformats.org/package/2006/relationships"><Relationship Id="rId2" Type="http://schemas.openxmlformats.org/officeDocument/2006/relationships/notesSlide" Target="../notesSlides/notesSlide13.xml"></Relationship><Relationship Id="rId1" Type="http://schemas.openxmlformats.org/officeDocument/2006/relationships/slideLayout" Target="../slideLayouts/slideLayout1.xml"></Relationship></Relationships>
</file>

<file path=ppt/slides/_rels/slide14.xml.rels><?xml version="1.0" encoding="UTF-8"?>
<Relationships xmlns="http://schemas.openxmlformats.org/package/2006/relationships"><Relationship Id="rId2" Type="http://schemas.openxmlformats.org/officeDocument/2006/relationships/notesSlide" Target="../notesSlides/notesSlide14.xml"></Relationship><Relationship Id="rId1" Type="http://schemas.openxmlformats.org/officeDocument/2006/relationships/slideLayout" Target="../slideLayouts/slideLayout1.xml"></Relationship></Relationships>
</file>

<file path=ppt/slides/_rels/slide15.xml.rels><?xml version="1.0" encoding="UTF-8"?>
<Relationships xmlns="http://schemas.openxmlformats.org/package/2006/relationships"><Relationship Id="rId7" Type="http://schemas.openxmlformats.org/officeDocument/2006/relationships/notesSlide" Target="../notesSlides/notesSlide15.xml"></Relationship><Relationship Id="rId6" Type="http://schemas.openxmlformats.org/officeDocument/2006/relationships/slideLayout" Target="../slideLayouts/slideLayout3.xml"></Relationship><Relationship Id="rId5" Type="http://schemas.openxmlformats.org/officeDocument/2006/relationships/tags" Target="../tags/tag26.xml"></Relationship><Relationship Id="rId4" Type="http://schemas.openxmlformats.org/officeDocument/2006/relationships/tags" Target="../tags/tag25.xml"></Relationship><Relationship Id="rId3" Type="http://schemas.openxmlformats.org/officeDocument/2006/relationships/tags" Target="../tags/tag24.xml"></Relationship><Relationship Id="rId2" Type="http://schemas.openxmlformats.org/officeDocument/2006/relationships/tags" Target="../tags/tag23.xml"></Relationship><Relationship Id="rId1" Type="http://schemas.openxmlformats.org/officeDocument/2006/relationships/tags" Target="../tags/tag22.xml"></Relationship></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1.xml"></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1.xml"></Relationship></Relationships>
</file>

<file path=ppt/slides/_rels/slide18.xml.rels><?xml version="1.0" encoding="UTF-8"?>
<Relationships xmlns="http://schemas.openxmlformats.org/package/2006/relationships"><Relationship Id="rId2" Type="http://schemas.openxmlformats.org/officeDocument/2006/relationships/notesSlide" Target="../notesSlides/notesSlide18.xml"></Relationship><Relationship Id="rId1" Type="http://schemas.openxmlformats.org/officeDocument/2006/relationships/slideLayout" Target="../slideLayouts/slideLayout1.xml"></Relationship></Relationships>
</file>

<file path=ppt/slides/_rels/slide19.xml.rels><?xml version="1.0" encoding="UTF-8"?>
<Relationships xmlns="http://schemas.openxmlformats.org/package/2006/relationships"><Relationship Id="rId7" Type="http://schemas.openxmlformats.org/officeDocument/2006/relationships/notesSlide" Target="../notesSlides/notesSlide19.xml"></Relationship><Relationship Id="rId6" Type="http://schemas.openxmlformats.org/officeDocument/2006/relationships/slideLayout" Target="../slideLayouts/slideLayout3.xml"></Relationship><Relationship Id="rId5" Type="http://schemas.openxmlformats.org/officeDocument/2006/relationships/tags" Target="../tags/tag31.xml"></Relationship><Relationship Id="rId4" Type="http://schemas.openxmlformats.org/officeDocument/2006/relationships/tags" Target="../tags/tag30.xml"></Relationship><Relationship Id="rId3" Type="http://schemas.openxmlformats.org/officeDocument/2006/relationships/tags" Target="../tags/tag29.xml"></Relationship><Relationship Id="rId2" Type="http://schemas.openxmlformats.org/officeDocument/2006/relationships/tags" Target="../tags/tag28.xml"></Relationship><Relationship Id="rId1" Type="http://schemas.openxmlformats.org/officeDocument/2006/relationships/tags" Target="../tags/tag27.xml"></Relationship></Relationships>
</file>

<file path=ppt/slides/_rels/slide2.xml.rels><?xml version="1.0" encoding="UTF-8"?>
<Relationships xmlns="http://schemas.openxmlformats.org/package/2006/relationships"><Relationship Id="rId9" Type="http://schemas.openxmlformats.org/officeDocument/2006/relationships/tags" Target="../tags/tag9.xml"></Relationship><Relationship Id="rId8" Type="http://schemas.openxmlformats.org/officeDocument/2006/relationships/tags" Target="../tags/tag8.xml"></Relationship><Relationship Id="rId7" Type="http://schemas.openxmlformats.org/officeDocument/2006/relationships/tags" Target="../tags/tag7.xml"></Relationship><Relationship Id="rId6" Type="http://schemas.openxmlformats.org/officeDocument/2006/relationships/tags" Target="../tags/tag6.xml"></Relationship><Relationship Id="rId5" Type="http://schemas.openxmlformats.org/officeDocument/2006/relationships/tags" Target="../tags/tag5.xml"></Relationship><Relationship Id="rId4" Type="http://schemas.openxmlformats.org/officeDocument/2006/relationships/tags" Target="../tags/tag4.xml"></Relationship><Relationship Id="rId3" Type="http://schemas.openxmlformats.org/officeDocument/2006/relationships/tags" Target="../tags/tag3.xml"></Relationship><Relationship Id="rId2" Type="http://schemas.openxmlformats.org/officeDocument/2006/relationships/tags" Target="../tags/tag2.xml"></Relationship><Relationship Id="rId13" Type="http://schemas.openxmlformats.org/officeDocument/2006/relationships/notesSlide" Target="../notesSlides/notesSlide2.xml"></Relationship><Relationship Id="rId12" Type="http://schemas.openxmlformats.org/officeDocument/2006/relationships/slideLayout" Target="../slideLayouts/slideLayout3.xml"></Relationship><Relationship Id="rId11" Type="http://schemas.openxmlformats.org/officeDocument/2006/relationships/tags" Target="../tags/tag11.xml"></Relationship><Relationship Id="rId10" Type="http://schemas.openxmlformats.org/officeDocument/2006/relationships/tags" Target="../tags/tag10.xml"></Relationship><Relationship Id="rId1" Type="http://schemas.openxmlformats.org/officeDocument/2006/relationships/tags" Target="../tags/tag1.xml"></Relationship></Relationships>
</file>

<file path=ppt/slides/_rels/slide20.xml.rels><?xml version="1.0" encoding="UTF-8"?>
<Relationships xmlns="http://schemas.openxmlformats.org/package/2006/relationships"><Relationship Id="rId2" Type="http://schemas.openxmlformats.org/officeDocument/2006/relationships/notesSlide" Target="../notesSlides/notesSlide20.xml"></Relationship><Relationship Id="rId1" Type="http://schemas.openxmlformats.org/officeDocument/2006/relationships/slideLayout" Target="../slideLayouts/slideLayout1.xml"></Relationship></Relationships>
</file>

<file path=ppt/slides/_rels/slide21.xml.rels><?xml version="1.0" encoding="UTF-8"?>
<Relationships xmlns="http://schemas.openxmlformats.org/package/2006/relationships"><Relationship Id="rId3" Type="http://schemas.openxmlformats.org/officeDocument/2006/relationships/notesSlide" Target="../notesSlides/notesSlide21.xml"></Relationship><Relationship Id="rId2" Type="http://schemas.openxmlformats.org/officeDocument/2006/relationships/slideLayout" Target="../slideLayouts/slideLayout1.xml"></Relationship><Relationship Id="rId1" Type="http://schemas.openxmlformats.org/officeDocument/2006/relationships/image" Target="../media/image11.jpeg"></Relationship></Relationships>
</file>

<file path=ppt/slides/_rels/slide22.xml.rels><?xml version="1.0" encoding="UTF-8"?>
<Relationships xmlns="http://schemas.openxmlformats.org/package/2006/relationships"><Relationship Id="rId2" Type="http://schemas.openxmlformats.org/officeDocument/2006/relationships/notesSlide" Target="../notesSlides/notesSlide22.xml"></Relationship><Relationship Id="rId1" Type="http://schemas.openxmlformats.org/officeDocument/2006/relationships/slideLayout" Target="../slideLayouts/slideLayout1.xml"></Relationship></Relationships>
</file>

<file path=ppt/slides/_rels/slide23.xml.rels><?xml version="1.0" encoding="UTF-8"?>
<Relationships xmlns="http://schemas.openxmlformats.org/package/2006/relationships"><Relationship Id="rId4" Type="http://schemas.openxmlformats.org/officeDocument/2006/relationships/notesSlide" Target="../notesSlides/notesSlide23.xml"></Relationship><Relationship Id="rId3" Type="http://schemas.openxmlformats.org/officeDocument/2006/relationships/slideLayout" Target="../slideLayouts/slideLayout2.xml"></Relationship><Relationship Id="rId2" Type="http://schemas.microsoft.com/office/2007/relationships/hdphoto" Target="../media/hdphoto1.wdp"></Relationship><Relationship Id="rId1" Type="http://schemas.openxmlformats.org/officeDocument/2006/relationships/image" Target="../media/image1.png"></Relationship></Relationships>
</file>

<file path=ppt/slides/_rels/slide24.xml.rels><?xml version="1.0" encoding="UTF-8"?>
<Relationships xmlns="http://schemas.openxmlformats.org/package/2006/relationships"><Relationship Id="rId3" Type="http://schemas.openxmlformats.org/officeDocument/2006/relationships/notesSlide" Target="../notesSlides/notesSlide24.xml"></Relationship><Relationship Id="rId4" Type="http://schemas.openxmlformats.org/officeDocument/2006/relationships/image" Target="../media/fImage2734848041.jpeg"></Relationship><Relationship Id="rId5" Type="http://schemas.openxmlformats.org/officeDocument/2006/relationships/slideLayout" Target="../slideLayouts/slideLayout1.xml"></Relationship></Relationships>
</file>

<file path=ppt/slides/_rels/slide3.xml.rels><?xml version="1.0" encoding="UTF-8"?>
<Relationships xmlns="http://schemas.openxmlformats.org/package/2006/relationships"><Relationship Id="rId7" Type="http://schemas.openxmlformats.org/officeDocument/2006/relationships/notesSlide" Target="../notesSlides/notesSlide3.xml"></Relationship><Relationship Id="rId6" Type="http://schemas.openxmlformats.org/officeDocument/2006/relationships/slideLayout" Target="../slideLayouts/slideLayout3.xml"></Relationship><Relationship Id="rId5" Type="http://schemas.openxmlformats.org/officeDocument/2006/relationships/tags" Target="../tags/tag16.xml"></Relationship><Relationship Id="rId4" Type="http://schemas.openxmlformats.org/officeDocument/2006/relationships/tags" Target="../tags/tag15.xml"></Relationship><Relationship Id="rId3" Type="http://schemas.openxmlformats.org/officeDocument/2006/relationships/tags" Target="../tags/tag14.xml"></Relationship><Relationship Id="rId2" Type="http://schemas.openxmlformats.org/officeDocument/2006/relationships/tags" Target="../tags/tag13.xml"></Relationship><Relationship Id="rId1" Type="http://schemas.openxmlformats.org/officeDocument/2006/relationships/tags" Target="../tags/tag12.xml"></Relationship></Relationships>
</file>

<file path=ppt/slides/_rels/slide4.xml.rels><?xml version="1.0" encoding="UTF-8"?>
<Relationships xmlns="http://schemas.openxmlformats.org/package/2006/relationships"><Relationship Id="rId4" Type="http://schemas.openxmlformats.org/officeDocument/2006/relationships/notesSlide" Target="../notesSlides/notesSlide4.xml"></Relationship><Relationship Id="rId3" Type="http://schemas.openxmlformats.org/officeDocument/2006/relationships/slideLayout" Target="../slideLayouts/slideLayout4.xml"></Relationship><Relationship Id="rId2" Type="http://schemas.openxmlformats.org/officeDocument/2006/relationships/image" Target="../media/image4.jpeg"></Relationship><Relationship Id="rId1" Type="http://schemas.openxmlformats.org/officeDocument/2006/relationships/image" Target="../media/image3.jpeg"></Relationship></Relationships>
</file>

<file path=ppt/slides/_rels/slide5.xml.rels><?xml version="1.0" encoding="UTF-8"?>
<Relationships xmlns="http://schemas.openxmlformats.org/package/2006/relationships"><Relationship Id="rId2" Type="http://schemas.openxmlformats.org/officeDocument/2006/relationships/notesSlide" Target="../notesSlides/notesSlide5.xml"></Relationship><Relationship Id="rId1" Type="http://schemas.openxmlformats.org/officeDocument/2006/relationships/slideLayout" Target="../slideLayouts/slideLayout1.xml"></Relationship></Relationships>
</file>

<file path=ppt/slides/_rels/slide6.xml.rels><?xml version="1.0" encoding="UTF-8"?>
<Relationships xmlns="http://schemas.openxmlformats.org/package/2006/relationships"><Relationship Id="rId4" Type="http://schemas.openxmlformats.org/officeDocument/2006/relationships/notesSlide" Target="../notesSlides/notesSlide6.xml"></Relationship><Relationship Id="rId3" Type="http://schemas.openxmlformats.org/officeDocument/2006/relationships/slideLayout" Target="../slideLayouts/slideLayout1.xml"></Relationship><Relationship Id="rId2" Type="http://schemas.openxmlformats.org/officeDocument/2006/relationships/image" Target="../media/image6.jpeg"></Relationship><Relationship Id="rId1" Type="http://schemas.openxmlformats.org/officeDocument/2006/relationships/image" Target="../media/image5.png"></Relationship></Relationships>
</file>

<file path=ppt/slides/_rels/slide7.xml.rels><?xml version="1.0" encoding="UTF-8"?>
<Relationships xmlns="http://schemas.openxmlformats.org/package/2006/relationships"><Relationship Id="rId2" Type="http://schemas.openxmlformats.org/officeDocument/2006/relationships/notesSlide" Target="../notesSlides/notesSlide7.xml"></Relationship><Relationship Id="rId1" Type="http://schemas.openxmlformats.org/officeDocument/2006/relationships/slideLayout" Target="../slideLayouts/slideLayout1.xml"></Relationship></Relationships>
</file>

<file path=ppt/slides/_rels/slide8.xml.rels><?xml version="1.0" encoding="UTF-8"?>
<Relationships xmlns="http://schemas.openxmlformats.org/package/2006/relationships"><Relationship Id="rId4" Type="http://schemas.openxmlformats.org/officeDocument/2006/relationships/notesSlide" Target="../notesSlides/notesSlide8.xml"></Relationship><Relationship Id="rId3" Type="http://schemas.openxmlformats.org/officeDocument/2006/relationships/slideLayout" Target="../slideLayouts/slideLayout5.xml"></Relationship><Relationship Id="rId2" Type="http://schemas.openxmlformats.org/officeDocument/2006/relationships/image" Target="../media/image8.jpeg"></Relationship><Relationship Id="rId1" Type="http://schemas.openxmlformats.org/officeDocument/2006/relationships/image" Target="../media/image7.png"></Relationship></Relationships>
</file>

<file path=ppt/slides/_rels/slide9.xml.rels><?xml version="1.0" encoding="UTF-8"?>
<Relationships xmlns="http://schemas.openxmlformats.org/package/2006/relationships"><Relationship Id="rId7" Type="http://schemas.openxmlformats.org/officeDocument/2006/relationships/notesSlide" Target="../notesSlides/notesSlide9.xml"></Relationship><Relationship Id="rId6" Type="http://schemas.openxmlformats.org/officeDocument/2006/relationships/slideLayout" Target="../slideLayouts/slideLayout3.xml"></Relationship><Relationship Id="rId5" Type="http://schemas.openxmlformats.org/officeDocument/2006/relationships/tags" Target="../tags/tag21.xml"></Relationship><Relationship Id="rId4" Type="http://schemas.openxmlformats.org/officeDocument/2006/relationships/tags" Target="../tags/tag20.xml"></Relationship><Relationship Id="rId3" Type="http://schemas.openxmlformats.org/officeDocument/2006/relationships/tags" Target="../tags/tag19.xml"></Relationship><Relationship Id="rId2" Type="http://schemas.openxmlformats.org/officeDocument/2006/relationships/tags" Target="../tags/tag18.xml"></Relationship><Relationship Id="rId1" Type="http://schemas.openxmlformats.org/officeDocument/2006/relationships/tags" Target="../tags/tag17.xml"></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1" cstate="print">
              <a:extLst>
                <a:ext uri="{BEBA8EAE-BF5A-486C-A8C5-ECC9F3942E4B}">
                  <a14:imgProps xmlns:a14="http://schemas.microsoft.com/office/drawing/2010/main">
                    <a14:imgLayer r:embed="rId2">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t="-5753" b="-128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59"/>
          <p:cNvSpPr>
            <a:spLocks noChangeArrowheads="1"/>
          </p:cNvSpPr>
          <p:nvPr/>
        </p:nvSpPr>
        <p:spPr bwMode="auto">
          <a:xfrm>
            <a:off x="812751" y="2140992"/>
            <a:ext cx="1116124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b="1" dirty="0">
                <a:solidFill>
                  <a:schemeClr val="accent1"/>
                </a:solidFill>
                <a:cs typeface="Arial" panose="020B0604020202020204" pitchFamily="34" charset="0"/>
              </a:rPr>
              <a:t>医药医疗</a:t>
            </a:r>
            <a:r>
              <a:rPr lang="en-US" altLang="zh-CN" sz="8000" b="1" dirty="0" smtClean="0">
                <a:solidFill>
                  <a:schemeClr val="accent1"/>
                </a:solidFill>
                <a:cs typeface="Arial" panose="020B0604020202020204" pitchFamily="34" charset="0"/>
              </a:rPr>
              <a:t>PPT</a:t>
            </a:r>
            <a:r>
              <a:rPr lang="zh-CN" altLang="en-US" sz="8000" b="1" dirty="0" smtClean="0">
                <a:solidFill>
                  <a:schemeClr val="accent1"/>
                </a:solidFill>
                <a:cs typeface="Arial" panose="020B0604020202020204" pitchFamily="34" charset="0"/>
              </a:rPr>
              <a:t>模板</a:t>
            </a:r>
            <a:endParaRPr lang="zh-CN" altLang="en-US" sz="8000" b="1" dirty="0">
              <a:solidFill>
                <a:schemeClr val="accent1"/>
              </a:solidFill>
              <a:cs typeface="Arial" panose="020B0604020202020204" pitchFamily="34" charset="0"/>
            </a:endParaRPr>
          </a:p>
        </p:txBody>
      </p:sp>
      <p:sp>
        <p:nvSpPr>
          <p:cNvPr id="14" name="矩形 259"/>
          <p:cNvSpPr>
            <a:spLocks noChangeArrowheads="1"/>
          </p:cNvSpPr>
          <p:nvPr/>
        </p:nvSpPr>
        <p:spPr bwMode="auto">
          <a:xfrm>
            <a:off x="3061060" y="3760341"/>
            <a:ext cx="7346230"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dirty="0" smtClean="0">
                <a:solidFill>
                  <a:schemeClr val="accent1"/>
                </a:solidFill>
                <a:cs typeface="Arial" panose="020B0604020202020204" pitchFamily="34" charset="0"/>
              </a:rPr>
              <a:t>汇报人：</a:t>
            </a:r>
            <a:r>
              <a:rPr lang="en-US" altLang="zh-CN" sz="3600" dirty="0" smtClean="0">
                <a:solidFill>
                  <a:schemeClr val="accent1"/>
                </a:solidFill>
                <a:cs typeface="Arial" panose="020B0604020202020204" pitchFamily="34" charset="0"/>
              </a:rPr>
              <a:t>XXX</a:t>
            </a:r>
            <a:endParaRPr lang="en-US" altLang="zh-CN" sz="3600" dirty="0" smtClean="0">
              <a:solidFill>
                <a:schemeClr val="accent1"/>
              </a:solidFill>
              <a:cs typeface="Arial" panose="020B0604020202020204" pitchFamily="34" charset="0"/>
            </a:endParaRPr>
          </a:p>
          <a:p>
            <a:pPr algn="ctr">
              <a:buNone/>
            </a:pPr>
            <a:r>
              <a:rPr lang="zh-CN" altLang="en-US" sz="3600" dirty="0">
                <a:solidFill>
                  <a:schemeClr val="accent1"/>
                </a:solidFill>
                <a:cs typeface="Arial" panose="020B0604020202020204" pitchFamily="34" charset="0"/>
              </a:rPr>
              <a:t>汇报</a:t>
            </a:r>
            <a:r>
              <a:rPr lang="zh-CN" altLang="en-US" sz="3600" dirty="0" smtClean="0">
                <a:solidFill>
                  <a:schemeClr val="accent1"/>
                </a:solidFill>
                <a:cs typeface="Arial" panose="020B0604020202020204" pitchFamily="34" charset="0"/>
              </a:rPr>
              <a:t>时间：</a:t>
            </a:r>
            <a:r>
              <a:rPr lang="en-US" altLang="zh-CN" sz="3600" dirty="0" smtClean="0">
                <a:solidFill>
                  <a:schemeClr val="accent1"/>
                </a:solidFill>
                <a:cs typeface="Arial" panose="020B0604020202020204" pitchFamily="34" charset="0"/>
              </a:rPr>
              <a:t>20xx</a:t>
            </a:r>
            <a:r>
              <a:rPr lang="zh-CN" altLang="en-US" sz="3600" dirty="0" smtClean="0">
                <a:solidFill>
                  <a:schemeClr val="accent1"/>
                </a:solidFill>
                <a:cs typeface="Arial" panose="020B0604020202020204" pitchFamily="34" charset="0"/>
              </a:rPr>
              <a:t>年</a:t>
            </a:r>
            <a:r>
              <a:rPr lang="en-US" altLang="zh-CN" sz="3600" dirty="0" smtClean="0">
                <a:solidFill>
                  <a:schemeClr val="accent1"/>
                </a:solidFill>
                <a:cs typeface="Arial" panose="020B0604020202020204" pitchFamily="34" charset="0"/>
              </a:rPr>
              <a:t>xx</a:t>
            </a:r>
            <a:r>
              <a:rPr lang="zh-CN" altLang="en-US" sz="3600" dirty="0" smtClean="0">
                <a:solidFill>
                  <a:schemeClr val="accent1"/>
                </a:solidFill>
                <a:cs typeface="Arial" panose="020B0604020202020204" pitchFamily="34" charset="0"/>
              </a:rPr>
              <a:t>月</a:t>
            </a:r>
            <a:endParaRPr lang="zh-CN" altLang="en-US" sz="3600" dirty="0">
              <a:solidFill>
                <a:schemeClr val="accent1"/>
              </a:solidFill>
              <a:cs typeface="Arial" panose="020B0604020202020204" pitchFamily="34" charset="0"/>
            </a:endParaRPr>
          </a:p>
        </p:txBody>
      </p:sp>
      <p:pic>
        <p:nvPicPr>
          <p:cNvPr id="2" name="Daydream">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6124575" y="-85035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p:cTn id="13" dur="4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4"/>
                                        </p:tgtEl>
                                        <p:attrNameLst>
                                          <p:attrName>ppt_y</p:attrName>
                                        </p:attrNameLst>
                                      </p:cBhvr>
                                      <p:tavLst>
                                        <p:tav tm="0">
                                          <p:val>
                                            <p:strVal val="#ppt_y"/>
                                          </p:val>
                                        </p:tav>
                                        <p:tav tm="100000">
                                          <p:val>
                                            <p:strVal val="#ppt_y"/>
                                          </p:val>
                                        </p:tav>
                                      </p:tavLst>
                                    </p:anim>
                                    <p:anim calcmode="lin" valueType="num">
                                      <p:cBhvr>
                                        <p:cTn id="15" dur="4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4"/>
                                        </p:tgtEl>
                                      </p:cBhvr>
                                    </p:animEffect>
                                  </p:childTnLst>
                                </p:cTn>
                              </p:par>
                            </p:childTnLst>
                          </p:cTn>
                        </p:par>
                        <p:par>
                          <p:cTn id="18" fill="hold">
                            <p:stCondLst>
                              <p:cond delay="1560"/>
                            </p:stCondLst>
                            <p:childTnLst>
                              <p:par>
                                <p:cTn id="19" presetID="26" presetClass="emph" presetSubtype="0" fill="hold" grpId="1" nodeType="afterEffect">
                                  <p:stCondLst>
                                    <p:cond delay="0"/>
                                  </p:stCondLst>
                                  <p:iterate type="lt">
                                    <p:tmPct val="0"/>
                                  </p:iterate>
                                  <p:childTnLst>
                                    <p:animEffect transition="out" filter="fade">
                                      <p:cBhvr>
                                        <p:cTn id="20" dur="400" tmFilter="0, 0; .2, .5; .8, .5; 1, 0"/>
                                        <p:tgtEl>
                                          <p:spTgt spid="14"/>
                                        </p:tgtEl>
                                      </p:cBhvr>
                                    </p:animEffect>
                                    <p:animScale>
                                      <p:cBhvr>
                                        <p:cTn id="21" dur="200" autoRev="1" fill="hold"/>
                                        <p:tgtEl>
                                          <p:spTgt spid="14"/>
                                        </p:tgtEl>
                                      </p:cBhvr>
                                      <p:by x="105000" y="105000"/>
                                    </p:animScale>
                                  </p:childTnLst>
                                </p:cTn>
                              </p:par>
                            </p:childTnLst>
                          </p:cTn>
                        </p:par>
                        <p:par>
                          <p:cTn id="22" fill="hold">
                            <p:stCondLst>
                              <p:cond delay="195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4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6" dur="400" fill="hold"/>
                                        <p:tgtEl>
                                          <p:spTgt spid="11"/>
                                        </p:tgtEl>
                                        <p:attrNameLst>
                                          <p:attrName>ppt_y</p:attrName>
                                        </p:attrNameLst>
                                      </p:cBhvr>
                                      <p:tavLst>
                                        <p:tav tm="0">
                                          <p:val>
                                            <p:strVal val="#ppt_y"/>
                                          </p:val>
                                        </p:tav>
                                        <p:tav tm="100000">
                                          <p:val>
                                            <p:strVal val="#ppt_y"/>
                                          </p:val>
                                        </p:tav>
                                      </p:tavLst>
                                    </p:anim>
                                    <p:anim calcmode="lin" valueType="num">
                                      <p:cBhvr>
                                        <p:cTn id="27" dur="4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8" dur="4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400" tmFilter="0,0; .5, 1; 1, 1"/>
                                        <p:tgtEl>
                                          <p:spTgt spid="11"/>
                                        </p:tgtEl>
                                      </p:cBhvr>
                                    </p:animEffect>
                                  </p:childTnLst>
                                </p:cTn>
                              </p:par>
                            </p:childTnLst>
                          </p:cTn>
                        </p:par>
                        <p:par>
                          <p:cTn id="30" fill="hold">
                            <p:stCondLst>
                              <p:cond delay="2680"/>
                            </p:stCondLst>
                            <p:childTnLst>
                              <p:par>
                                <p:cTn id="31" presetID="26" presetClass="emph" presetSubtype="0" fill="hold" grpId="1" nodeType="afterEffect">
                                  <p:stCondLst>
                                    <p:cond delay="0"/>
                                  </p:stCondLst>
                                  <p:iterate type="lt">
                                    <p:tmPct val="0"/>
                                  </p:iterate>
                                  <p:childTnLst>
                                    <p:animEffect transition="out" filter="fade">
                                      <p:cBhvr>
                                        <p:cTn id="32" dur="400" tmFilter="0, 0; .2, .5; .8, .5; 1, 0"/>
                                        <p:tgtEl>
                                          <p:spTgt spid="11"/>
                                        </p:tgtEl>
                                      </p:cBhvr>
                                    </p:animEffect>
                                    <p:animScale>
                                      <p:cBhvr>
                                        <p:cTn id="33" dur="2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4" repeatCount="indefinite" fill="remove" display="0">
                  <p:stCondLst>
                    <p:cond delay="indefinite"/>
                  </p:stCondLst>
                  <p:endCondLst>
                    <p:cond evt="onStopAudio" delay="0">
                      <p:tgtEl>
                        <p:sldTgt/>
                      </p:tgtEl>
                    </p:cond>
                  </p:endCondLst>
                </p:cTn>
                <p:tgtEl>
                  <p:spTgt spid="2"/>
                </p:tgtEl>
              </p:cMediaNode>
            </p:video>
          </p:childTnLst>
        </p:cTn>
      </p:par>
    </p:tnLst>
    <p:bldLst>
      <p:bldP spid="3" grpId="0" animBg="1"/>
      <p:bldP spid="11" grpId="0"/>
      <p:bldP spid="11" grpId="1"/>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10809" y="1"/>
            <a:ext cx="3817233" cy="3317197"/>
          </a:xfrm>
          <a:custGeom>
            <a:avLst/>
            <a:gdLst>
              <a:gd name="connsiteX0" fmla="*/ 0 w 2759843"/>
              <a:gd name="connsiteY0" fmla="*/ 0 h 2435752"/>
              <a:gd name="connsiteX1" fmla="*/ 2169534 w 2759843"/>
              <a:gd name="connsiteY1" fmla="*/ 0 h 2435752"/>
              <a:gd name="connsiteX2" fmla="*/ 2759843 w 2759843"/>
              <a:gd name="connsiteY2" fmla="*/ 590309 h 2435752"/>
              <a:gd name="connsiteX3" fmla="*/ 914400 w 2759843"/>
              <a:gd name="connsiteY3" fmla="*/ 2435752 h 2435752"/>
              <a:gd name="connsiteX4" fmla="*/ 0 w 2759843"/>
              <a:gd name="connsiteY4" fmla="*/ 1521352 h 2435752"/>
              <a:gd name="connsiteX5" fmla="*/ 0 w 2759843"/>
              <a:gd name="connsiteY5" fmla="*/ 0 h 2435752"/>
              <a:gd name="connsiteX0-1" fmla="*/ 0 w 2759843"/>
              <a:gd name="connsiteY0-2" fmla="*/ 0 h 2435752"/>
              <a:gd name="connsiteX1-3" fmla="*/ 2169534 w 2759843"/>
              <a:gd name="connsiteY1-4" fmla="*/ 0 h 2435752"/>
              <a:gd name="connsiteX2-5" fmla="*/ 2759843 w 2759843"/>
              <a:gd name="connsiteY2-6" fmla="*/ 590309 h 2435752"/>
              <a:gd name="connsiteX3-7" fmla="*/ 914400 w 2759843"/>
              <a:gd name="connsiteY3-8" fmla="*/ 2435752 h 2435752"/>
              <a:gd name="connsiteX4-9" fmla="*/ 0 w 2759843"/>
              <a:gd name="connsiteY4-10" fmla="*/ 1740427 h 2435752"/>
              <a:gd name="connsiteX5-11" fmla="*/ 0 w 2759843"/>
              <a:gd name="connsiteY5-12" fmla="*/ 0 h 2435752"/>
              <a:gd name="connsiteX0-13" fmla="*/ 0 w 2759843"/>
              <a:gd name="connsiteY0-14" fmla="*/ 0 h 2472623"/>
              <a:gd name="connsiteX1-15" fmla="*/ 2169534 w 2759843"/>
              <a:gd name="connsiteY1-16" fmla="*/ 0 h 2472623"/>
              <a:gd name="connsiteX2-17" fmla="*/ 2759843 w 2759843"/>
              <a:gd name="connsiteY2-18" fmla="*/ 590309 h 2472623"/>
              <a:gd name="connsiteX3-19" fmla="*/ 862780 w 2759843"/>
              <a:gd name="connsiteY3-20" fmla="*/ 2472623 h 2472623"/>
              <a:gd name="connsiteX4-21" fmla="*/ 0 w 2759843"/>
              <a:gd name="connsiteY4-22" fmla="*/ 1740427 h 2472623"/>
              <a:gd name="connsiteX5-23" fmla="*/ 0 w 2759843"/>
              <a:gd name="connsiteY5-24" fmla="*/ 0 h 2472623"/>
              <a:gd name="connsiteX0-25" fmla="*/ 0 w 2759843"/>
              <a:gd name="connsiteY0-26" fmla="*/ 0 h 2472623"/>
              <a:gd name="connsiteX1-27" fmla="*/ 2169534 w 2759843"/>
              <a:gd name="connsiteY1-28" fmla="*/ 0 h 2472623"/>
              <a:gd name="connsiteX2-29" fmla="*/ 2759843 w 2759843"/>
              <a:gd name="connsiteY2-30" fmla="*/ 590309 h 2472623"/>
              <a:gd name="connsiteX3-31" fmla="*/ 875480 w 2759843"/>
              <a:gd name="connsiteY3-32" fmla="*/ 2472623 h 2472623"/>
              <a:gd name="connsiteX4-33" fmla="*/ 0 w 2759843"/>
              <a:gd name="connsiteY4-34" fmla="*/ 1740427 h 2472623"/>
              <a:gd name="connsiteX5-35" fmla="*/ 0 w 2759843"/>
              <a:gd name="connsiteY5-36" fmla="*/ 0 h 2472623"/>
              <a:gd name="connsiteX0-37" fmla="*/ 0 w 2759843"/>
              <a:gd name="connsiteY0-38" fmla="*/ 0 h 2447223"/>
              <a:gd name="connsiteX1-39" fmla="*/ 2169534 w 2759843"/>
              <a:gd name="connsiteY1-40" fmla="*/ 0 h 2447223"/>
              <a:gd name="connsiteX2-41" fmla="*/ 2759843 w 2759843"/>
              <a:gd name="connsiteY2-42" fmla="*/ 590309 h 2447223"/>
              <a:gd name="connsiteX3-43" fmla="*/ 894530 w 2759843"/>
              <a:gd name="connsiteY3-44" fmla="*/ 2447223 h 2447223"/>
              <a:gd name="connsiteX4-45" fmla="*/ 0 w 2759843"/>
              <a:gd name="connsiteY4-46" fmla="*/ 1740427 h 2447223"/>
              <a:gd name="connsiteX5-47" fmla="*/ 0 w 2759843"/>
              <a:gd name="connsiteY5-48" fmla="*/ 0 h 2447223"/>
              <a:gd name="connsiteX0-49" fmla="*/ 0 w 2759843"/>
              <a:gd name="connsiteY0-50" fmla="*/ 0 h 2447223"/>
              <a:gd name="connsiteX1-51" fmla="*/ 2169534 w 2759843"/>
              <a:gd name="connsiteY1-52" fmla="*/ 0 h 2447223"/>
              <a:gd name="connsiteX2-53" fmla="*/ 2759843 w 2759843"/>
              <a:gd name="connsiteY2-54" fmla="*/ 590309 h 2447223"/>
              <a:gd name="connsiteX3-55" fmla="*/ 875480 w 2759843"/>
              <a:gd name="connsiteY3-56" fmla="*/ 2447223 h 2447223"/>
              <a:gd name="connsiteX4-57" fmla="*/ 0 w 2759843"/>
              <a:gd name="connsiteY4-58" fmla="*/ 1740427 h 2447223"/>
              <a:gd name="connsiteX5-59" fmla="*/ 0 w 2759843"/>
              <a:gd name="connsiteY5-60" fmla="*/ 0 h 2447223"/>
              <a:gd name="connsiteX0-61" fmla="*/ 0 w 2759843"/>
              <a:gd name="connsiteY0-62" fmla="*/ 0 h 2466273"/>
              <a:gd name="connsiteX1-63" fmla="*/ 2169534 w 2759843"/>
              <a:gd name="connsiteY1-64" fmla="*/ 0 h 2466273"/>
              <a:gd name="connsiteX2-65" fmla="*/ 2759843 w 2759843"/>
              <a:gd name="connsiteY2-66" fmla="*/ 590309 h 2466273"/>
              <a:gd name="connsiteX3-67" fmla="*/ 885005 w 2759843"/>
              <a:gd name="connsiteY3-68" fmla="*/ 2466273 h 2466273"/>
              <a:gd name="connsiteX4-69" fmla="*/ 0 w 2759843"/>
              <a:gd name="connsiteY4-70" fmla="*/ 1740427 h 2466273"/>
              <a:gd name="connsiteX5-71" fmla="*/ 0 w 2759843"/>
              <a:gd name="connsiteY5-72" fmla="*/ 0 h 2466273"/>
              <a:gd name="connsiteX0-73" fmla="*/ 0 w 2759843"/>
              <a:gd name="connsiteY0-74" fmla="*/ 0 h 2359593"/>
              <a:gd name="connsiteX1-75" fmla="*/ 2169534 w 2759843"/>
              <a:gd name="connsiteY1-76" fmla="*/ 0 h 2359593"/>
              <a:gd name="connsiteX2-77" fmla="*/ 2759843 w 2759843"/>
              <a:gd name="connsiteY2-78" fmla="*/ 590309 h 2359593"/>
              <a:gd name="connsiteX3-79" fmla="*/ 877385 w 2759843"/>
              <a:gd name="connsiteY3-80" fmla="*/ 2359593 h 2359593"/>
              <a:gd name="connsiteX4-81" fmla="*/ 0 w 2759843"/>
              <a:gd name="connsiteY4-82" fmla="*/ 1740427 h 2359593"/>
              <a:gd name="connsiteX5-83" fmla="*/ 0 w 2759843"/>
              <a:gd name="connsiteY5-84" fmla="*/ 0 h 2359593"/>
              <a:gd name="connsiteX0-85" fmla="*/ 7620 w 2767463"/>
              <a:gd name="connsiteY0-86" fmla="*/ 0 h 2359593"/>
              <a:gd name="connsiteX1-87" fmla="*/ 2177154 w 2767463"/>
              <a:gd name="connsiteY1-88" fmla="*/ 0 h 2359593"/>
              <a:gd name="connsiteX2-89" fmla="*/ 2767463 w 2767463"/>
              <a:gd name="connsiteY2-90" fmla="*/ 590309 h 2359593"/>
              <a:gd name="connsiteX3-91" fmla="*/ 885005 w 2767463"/>
              <a:gd name="connsiteY3-92" fmla="*/ 2359593 h 2359593"/>
              <a:gd name="connsiteX4-93" fmla="*/ 0 w 2767463"/>
              <a:gd name="connsiteY4-94" fmla="*/ 1618507 h 2359593"/>
              <a:gd name="connsiteX5-95" fmla="*/ 7620 w 2767463"/>
              <a:gd name="connsiteY5-96" fmla="*/ 0 h 2359593"/>
              <a:gd name="connsiteX0-97" fmla="*/ 7620 w 2714123"/>
              <a:gd name="connsiteY0-98" fmla="*/ 0 h 2359593"/>
              <a:gd name="connsiteX1-99" fmla="*/ 2177154 w 2714123"/>
              <a:gd name="connsiteY1-100" fmla="*/ 0 h 2359593"/>
              <a:gd name="connsiteX2-101" fmla="*/ 2714123 w 2714123"/>
              <a:gd name="connsiteY2-102" fmla="*/ 544589 h 2359593"/>
              <a:gd name="connsiteX3-103" fmla="*/ 885005 w 2714123"/>
              <a:gd name="connsiteY3-104" fmla="*/ 2359593 h 2359593"/>
              <a:gd name="connsiteX4-105" fmla="*/ 0 w 2714123"/>
              <a:gd name="connsiteY4-106" fmla="*/ 1618507 h 2359593"/>
              <a:gd name="connsiteX5-107" fmla="*/ 7620 w 2714123"/>
              <a:gd name="connsiteY5-108" fmla="*/ 0 h 23595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14123" h="2359593">
                <a:moveTo>
                  <a:pt x="7620" y="0"/>
                </a:moveTo>
                <a:lnTo>
                  <a:pt x="2177154" y="0"/>
                </a:lnTo>
                <a:lnTo>
                  <a:pt x="2714123" y="544589"/>
                </a:lnTo>
                <a:lnTo>
                  <a:pt x="885005" y="2359593"/>
                </a:lnTo>
                <a:lnTo>
                  <a:pt x="0" y="1618507"/>
                </a:lnTo>
                <a:lnTo>
                  <a:pt x="7620"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50"/>
          <p:cNvSpPr/>
          <p:nvPr/>
        </p:nvSpPr>
        <p:spPr>
          <a:xfrm>
            <a:off x="-10809" y="977748"/>
            <a:ext cx="10308760" cy="6257136"/>
          </a:xfrm>
          <a:custGeom>
            <a:avLst/>
            <a:gdLst>
              <a:gd name="connsiteX0" fmla="*/ 2856974 w 6657939"/>
              <a:gd name="connsiteY0" fmla="*/ 0 h 4448175"/>
              <a:gd name="connsiteX1" fmla="*/ 6657939 w 6657939"/>
              <a:gd name="connsiteY1" fmla="*/ 3839722 h 4448175"/>
              <a:gd name="connsiteX2" fmla="*/ 6055627 w 6657939"/>
              <a:gd name="connsiteY2" fmla="*/ 4448175 h 4448175"/>
              <a:gd name="connsiteX3" fmla="*/ 0 w 6657939"/>
              <a:gd name="connsiteY3" fmla="*/ 4448175 h 4448175"/>
              <a:gd name="connsiteX4" fmla="*/ 0 w 6657939"/>
              <a:gd name="connsiteY4" fmla="*/ 2886106 h 4448175"/>
              <a:gd name="connsiteX5" fmla="*/ 2856974 w 6657939"/>
              <a:gd name="connsiteY5" fmla="*/ 0 h 4448175"/>
              <a:gd name="connsiteX0-1" fmla="*/ 2856974 w 7292939"/>
              <a:gd name="connsiteY0-2" fmla="*/ 0 h 4462022"/>
              <a:gd name="connsiteX1-3" fmla="*/ 7292939 w 7292939"/>
              <a:gd name="connsiteY1-4" fmla="*/ 4462022 h 4462022"/>
              <a:gd name="connsiteX2-5" fmla="*/ 6055627 w 7292939"/>
              <a:gd name="connsiteY2-6" fmla="*/ 4448175 h 4462022"/>
              <a:gd name="connsiteX3-7" fmla="*/ 0 w 7292939"/>
              <a:gd name="connsiteY3-8" fmla="*/ 4448175 h 4462022"/>
              <a:gd name="connsiteX4-9" fmla="*/ 0 w 7292939"/>
              <a:gd name="connsiteY4-10" fmla="*/ 2886106 h 4462022"/>
              <a:gd name="connsiteX5-11" fmla="*/ 2856974 w 7292939"/>
              <a:gd name="connsiteY5-12" fmla="*/ 0 h 4462022"/>
              <a:gd name="connsiteX0-13" fmla="*/ 2856974 w 7292939"/>
              <a:gd name="connsiteY0-14" fmla="*/ 0 h 4462022"/>
              <a:gd name="connsiteX1-15" fmla="*/ 7292939 w 7292939"/>
              <a:gd name="connsiteY1-16" fmla="*/ 4462022 h 4462022"/>
              <a:gd name="connsiteX2-17" fmla="*/ 0 w 7292939"/>
              <a:gd name="connsiteY2-18" fmla="*/ 4448175 h 4462022"/>
              <a:gd name="connsiteX3-19" fmla="*/ 0 w 7292939"/>
              <a:gd name="connsiteY3-20" fmla="*/ 2886106 h 4462022"/>
              <a:gd name="connsiteX4-21" fmla="*/ 2856974 w 7292939"/>
              <a:gd name="connsiteY4-22" fmla="*/ 0 h 4462022"/>
              <a:gd name="connsiteX0-23" fmla="*/ 2856974 w 7331039"/>
              <a:gd name="connsiteY0-24" fmla="*/ 0 h 4449322"/>
              <a:gd name="connsiteX1-25" fmla="*/ 7331039 w 7331039"/>
              <a:gd name="connsiteY1-26" fmla="*/ 4449322 h 4449322"/>
              <a:gd name="connsiteX2-27" fmla="*/ 0 w 7331039"/>
              <a:gd name="connsiteY2-28" fmla="*/ 4448175 h 4449322"/>
              <a:gd name="connsiteX3-29" fmla="*/ 0 w 7331039"/>
              <a:gd name="connsiteY3-30" fmla="*/ 2886106 h 4449322"/>
              <a:gd name="connsiteX4-31" fmla="*/ 2856974 w 7331039"/>
              <a:gd name="connsiteY4-32" fmla="*/ 0 h 44493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31039" h="4449322">
                <a:moveTo>
                  <a:pt x="2856974" y="0"/>
                </a:moveTo>
                <a:lnTo>
                  <a:pt x="7331039" y="4449322"/>
                </a:lnTo>
                <a:lnTo>
                  <a:pt x="0" y="4448175"/>
                </a:lnTo>
                <a:lnTo>
                  <a:pt x="0" y="2886106"/>
                </a:lnTo>
                <a:lnTo>
                  <a:pt x="2856974"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442" name="组合 9"/>
          <p:cNvGrpSpPr/>
          <p:nvPr/>
        </p:nvGrpSpPr>
        <p:grpSpPr bwMode="auto">
          <a:xfrm>
            <a:off x="7081206" y="868369"/>
            <a:ext cx="4964745" cy="1486332"/>
            <a:chOff x="2820703" y="2558417"/>
            <a:chExt cx="3530249" cy="1057495"/>
          </a:xfrm>
        </p:grpSpPr>
        <p:sp>
          <p:nvSpPr>
            <p:cNvPr id="53" name="文本框 13"/>
            <p:cNvSpPr txBox="1">
              <a:spLocks noChangeArrowheads="1"/>
            </p:cNvSpPr>
            <p:nvPr/>
          </p:nvSpPr>
          <p:spPr bwMode="auto">
            <a:xfrm>
              <a:off x="2820703" y="2558417"/>
              <a:ext cx="1313092" cy="17518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66"/>
            <p:cNvSpPr txBox="1">
              <a:spLocks noChangeArrowheads="1"/>
            </p:cNvSpPr>
            <p:nvPr/>
          </p:nvSpPr>
          <p:spPr bwMode="auto">
            <a:xfrm>
              <a:off x="2820703" y="2851044"/>
              <a:ext cx="3530249" cy="764868"/>
            </a:xfrm>
            <a:prstGeom prst="rect">
              <a:avLst/>
            </a:prstGeom>
            <a:noFill/>
            <a:ln>
              <a:noFill/>
            </a:ln>
          </p:spPr>
          <p:txBody>
            <a:bodyPr wrap="square" lIns="0" tIns="0" rIns="0" bIns="0">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lnSpc>
                  <a:spcPct val="150000"/>
                </a:lnSpc>
              </a:pPr>
              <a:r>
                <a:rPr lang="zh-CN" altLang="en-US" sz="1200" dirty="0">
                  <a:solidFill>
                    <a:schemeClr val="bg1">
                      <a:lumMod val="65000"/>
                    </a:schemeClr>
                  </a:solidFill>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a:t>
              </a:r>
              <a:r>
                <a:rPr lang="zh-CN" altLang="en-US" sz="1200" dirty="0" smtClean="0">
                  <a:solidFill>
                    <a:schemeClr val="bg1">
                      <a:lumMod val="65000"/>
                    </a:schemeClr>
                  </a:solidFill>
                  <a:sym typeface="Arial" panose="020B0604020202020204" pitchFamily="34" charset="0"/>
                </a:rPr>
                <a:t>内容，也可以直接复制你的内容到此。请替换文字内容，添加相关标题，修改文字</a:t>
              </a:r>
              <a:endParaRPr lang="zh-CN" altLang="en-US" sz="1200" dirty="0">
                <a:solidFill>
                  <a:schemeClr val="bg1">
                    <a:lumMod val="65000"/>
                  </a:schemeClr>
                </a:solidFill>
                <a:sym typeface="Arial" panose="020B0604020202020204" pitchFamily="34" charset="0"/>
              </a:endParaRPr>
            </a:p>
          </p:txBody>
        </p:sp>
      </p:grpSp>
      <p:sp>
        <p:nvSpPr>
          <p:cNvPr id="64" name="任意多边形 63"/>
          <p:cNvSpPr/>
          <p:nvPr/>
        </p:nvSpPr>
        <p:spPr>
          <a:xfrm>
            <a:off x="4232792" y="0"/>
            <a:ext cx="8625605" cy="5252601"/>
          </a:xfrm>
          <a:custGeom>
            <a:avLst/>
            <a:gdLst>
              <a:gd name="connsiteX0" fmla="*/ 0 w 6134694"/>
              <a:gd name="connsiteY0" fmla="*/ 0 h 3734845"/>
              <a:gd name="connsiteX1" fmla="*/ 202171 w 6134694"/>
              <a:gd name="connsiteY1" fmla="*/ 0 h 3734845"/>
              <a:gd name="connsiteX2" fmla="*/ 3734845 w 6134694"/>
              <a:gd name="connsiteY2" fmla="*/ 3532674 h 3734845"/>
              <a:gd name="connsiteX3" fmla="*/ 6134694 w 6134694"/>
              <a:gd name="connsiteY3" fmla="*/ 1132826 h 3734845"/>
              <a:gd name="connsiteX4" fmla="*/ 6134694 w 6134694"/>
              <a:gd name="connsiteY4" fmla="*/ 1334994 h 3734845"/>
              <a:gd name="connsiteX5" fmla="*/ 3734844 w 6134694"/>
              <a:gd name="connsiteY5" fmla="*/ 3734845 h 3734845"/>
              <a:gd name="connsiteX6" fmla="*/ 0 w 6134694"/>
              <a:gd name="connsiteY6" fmla="*/ 0 h 37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694" h="3734845">
                <a:moveTo>
                  <a:pt x="0" y="0"/>
                </a:moveTo>
                <a:lnTo>
                  <a:pt x="202171" y="0"/>
                </a:lnTo>
                <a:lnTo>
                  <a:pt x="3734845" y="3532674"/>
                </a:lnTo>
                <a:lnTo>
                  <a:pt x="6134694" y="1132826"/>
                </a:lnTo>
                <a:lnTo>
                  <a:pt x="6134694" y="1334994"/>
                </a:lnTo>
                <a:lnTo>
                  <a:pt x="3734844" y="373484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78"/>
          <p:cNvSpPr/>
          <p:nvPr/>
        </p:nvSpPr>
        <p:spPr>
          <a:xfrm>
            <a:off x="11041306" y="3071644"/>
            <a:ext cx="1817092" cy="3634183"/>
          </a:xfrm>
          <a:custGeom>
            <a:avLst/>
            <a:gdLst>
              <a:gd name="connsiteX0" fmla="*/ 1292248 w 1292248"/>
              <a:gd name="connsiteY0" fmla="*/ 0 h 2584496"/>
              <a:gd name="connsiteX1" fmla="*/ 1292248 w 1292248"/>
              <a:gd name="connsiteY1" fmla="*/ 213893 h 2584496"/>
              <a:gd name="connsiteX2" fmla="*/ 213893 w 1292248"/>
              <a:gd name="connsiteY2" fmla="*/ 1292248 h 2584496"/>
              <a:gd name="connsiteX3" fmla="*/ 1292248 w 1292248"/>
              <a:gd name="connsiteY3" fmla="*/ 2370603 h 2584496"/>
              <a:gd name="connsiteX4" fmla="*/ 1292248 w 1292248"/>
              <a:gd name="connsiteY4" fmla="*/ 2584496 h 2584496"/>
              <a:gd name="connsiteX5" fmla="*/ 0 w 1292248"/>
              <a:gd name="connsiteY5" fmla="*/ 1292248 h 2584496"/>
              <a:gd name="connsiteX6" fmla="*/ 1292248 w 1292248"/>
              <a:gd name="connsiteY6" fmla="*/ 0 h 25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248" h="2584496">
                <a:moveTo>
                  <a:pt x="1292248" y="0"/>
                </a:moveTo>
                <a:lnTo>
                  <a:pt x="1292248" y="213893"/>
                </a:lnTo>
                <a:lnTo>
                  <a:pt x="213893" y="1292248"/>
                </a:lnTo>
                <a:lnTo>
                  <a:pt x="1292248" y="2370603"/>
                </a:lnTo>
                <a:lnTo>
                  <a:pt x="1292248" y="2584496"/>
                </a:lnTo>
                <a:lnTo>
                  <a:pt x="0" y="1292248"/>
                </a:lnTo>
                <a:lnTo>
                  <a:pt x="129224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等腰三角形 15"/>
          <p:cNvSpPr/>
          <p:nvPr/>
        </p:nvSpPr>
        <p:spPr bwMode="auto">
          <a:xfrm rot="5400000">
            <a:off x="-446107" y="3109594"/>
            <a:ext cx="1946565" cy="1080433"/>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1" fmla="*/ 0 w 1384486"/>
              <a:gd name="connsiteY0-2" fmla="*/ 768567 h 768567"/>
              <a:gd name="connsiteX1-3" fmla="*/ 639856 w 1384486"/>
              <a:gd name="connsiteY1-4" fmla="*/ 0 h 768567"/>
              <a:gd name="connsiteX2-5" fmla="*/ 1384486 w 1384486"/>
              <a:gd name="connsiteY2-6" fmla="*/ 768567 h 768567"/>
              <a:gd name="connsiteX3-7" fmla="*/ 0 w 1384486"/>
              <a:gd name="connsiteY3-8" fmla="*/ 768567 h 768567"/>
            </a:gdLst>
            <a:ahLst/>
            <a:cxnLst>
              <a:cxn ang="0">
                <a:pos x="connsiteX0-1" y="connsiteY0-2"/>
              </a:cxn>
              <a:cxn ang="0">
                <a:pos x="connsiteX1-3" y="connsiteY1-4"/>
              </a:cxn>
              <a:cxn ang="0">
                <a:pos x="connsiteX2-5" y="connsiteY2-6"/>
              </a:cxn>
              <a:cxn ang="0">
                <a:pos x="connsiteX3-7" y="connsiteY3-8"/>
              </a:cxn>
            </a:cxnLst>
            <a:rect l="l" t="t" r="r" b="b"/>
            <a:pathLst>
              <a:path w="1384486" h="768567">
                <a:moveTo>
                  <a:pt x="0" y="768567"/>
                </a:moveTo>
                <a:lnTo>
                  <a:pt x="639856" y="0"/>
                </a:lnTo>
                <a:lnTo>
                  <a:pt x="1384486" y="768567"/>
                </a:lnTo>
                <a:lnTo>
                  <a:pt x="0" y="76856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400" fill="hold"/>
                                        <p:tgtEl>
                                          <p:spTgt spid="46"/>
                                        </p:tgtEl>
                                        <p:attrNameLst>
                                          <p:attrName>ppt_x</p:attrName>
                                        </p:attrNameLst>
                                      </p:cBhvr>
                                      <p:tavLst>
                                        <p:tav tm="0">
                                          <p:val>
                                            <p:strVal val="0-#ppt_w/2"/>
                                          </p:val>
                                        </p:tav>
                                        <p:tav tm="100000">
                                          <p:val>
                                            <p:strVal val="#ppt_x"/>
                                          </p:val>
                                        </p:tav>
                                      </p:tavLst>
                                    </p:anim>
                                    <p:anim calcmode="lin" valueType="num">
                                      <p:cBhvr additive="base">
                                        <p:cTn id="8" dur="4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400" fill="hold"/>
                                        <p:tgtEl>
                                          <p:spTgt spid="51"/>
                                        </p:tgtEl>
                                        <p:attrNameLst>
                                          <p:attrName>ppt_x</p:attrName>
                                        </p:attrNameLst>
                                      </p:cBhvr>
                                      <p:tavLst>
                                        <p:tav tm="0">
                                          <p:val>
                                            <p:strVal val="#ppt_x"/>
                                          </p:val>
                                        </p:tav>
                                        <p:tav tm="100000">
                                          <p:val>
                                            <p:strVal val="#ppt_x"/>
                                          </p:val>
                                        </p:tav>
                                      </p:tavLst>
                                    </p:anim>
                                    <p:anim calcmode="lin" valueType="num">
                                      <p:cBhvr additive="base">
                                        <p:cTn id="12" dur="4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400" fill="hold"/>
                                        <p:tgtEl>
                                          <p:spTgt spid="64"/>
                                        </p:tgtEl>
                                        <p:attrNameLst>
                                          <p:attrName>ppt_x</p:attrName>
                                        </p:attrNameLst>
                                      </p:cBhvr>
                                      <p:tavLst>
                                        <p:tav tm="0">
                                          <p:val>
                                            <p:strVal val="#ppt_x"/>
                                          </p:val>
                                        </p:tav>
                                        <p:tav tm="100000">
                                          <p:val>
                                            <p:strVal val="#ppt_x"/>
                                          </p:val>
                                        </p:tav>
                                      </p:tavLst>
                                    </p:anim>
                                    <p:anim calcmode="lin" valueType="num">
                                      <p:cBhvr additive="base">
                                        <p:cTn id="16" dur="40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400" fill="hold"/>
                                        <p:tgtEl>
                                          <p:spTgt spid="79"/>
                                        </p:tgtEl>
                                        <p:attrNameLst>
                                          <p:attrName>ppt_x</p:attrName>
                                        </p:attrNameLst>
                                      </p:cBhvr>
                                      <p:tavLst>
                                        <p:tav tm="0">
                                          <p:val>
                                            <p:strVal val="1+#ppt_w/2"/>
                                          </p:val>
                                        </p:tav>
                                        <p:tav tm="100000">
                                          <p:val>
                                            <p:strVal val="#ppt_x"/>
                                          </p:val>
                                        </p:tav>
                                      </p:tavLst>
                                    </p:anim>
                                    <p:anim calcmode="lin" valueType="num">
                                      <p:cBhvr additive="base">
                                        <p:cTn id="20" dur="400" fill="hold"/>
                                        <p:tgtEl>
                                          <p:spTgt spid="7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400" fill="hold"/>
                                        <p:tgtEl>
                                          <p:spTgt spid="16"/>
                                        </p:tgtEl>
                                        <p:attrNameLst>
                                          <p:attrName>ppt_x</p:attrName>
                                        </p:attrNameLst>
                                      </p:cBhvr>
                                      <p:tavLst>
                                        <p:tav tm="0">
                                          <p:val>
                                            <p:strVal val="0-#ppt_w/2"/>
                                          </p:val>
                                        </p:tav>
                                        <p:tav tm="100000">
                                          <p:val>
                                            <p:strVal val="#ppt_x"/>
                                          </p:val>
                                        </p:tav>
                                      </p:tavLst>
                                    </p:anim>
                                    <p:anim calcmode="lin" valueType="num">
                                      <p:cBhvr additive="base">
                                        <p:cTn id="24" dur="4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Box 26"/>
          <p:cNvSpPr txBox="1"/>
          <p:nvPr/>
        </p:nvSpPr>
        <p:spPr>
          <a:xfrm>
            <a:off x="9189263" y="2383391"/>
            <a:ext cx="2169030" cy="295466"/>
          </a:xfrm>
          <a:prstGeom prst="rect">
            <a:avLst/>
          </a:prstGeom>
          <a:noFill/>
        </p:spPr>
        <p:txBody>
          <a:bodyPr wrap="square" lIns="0" tIns="0" rIns="0" bIns="0" rtlCol="0" anchor="t">
            <a:spAutoFit/>
          </a:bodyPr>
          <a:lstStyle/>
          <a:p>
            <a:pPr>
              <a:lnSpc>
                <a:spcPct val="120000"/>
              </a:lnSpc>
            </a:pPr>
            <a:r>
              <a:rPr lang="zh-CN" altLang="en-US" sz="16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6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9189262" y="2626407"/>
            <a:ext cx="3166275" cy="521040"/>
          </a:xfrm>
          <a:prstGeom prst="rect">
            <a:avLst/>
          </a:prstGeom>
          <a:noFill/>
        </p:spPr>
        <p:txBody>
          <a:bodyPr wrap="square" lIns="0" tIns="0" rIns="0" bIns="0" rtlCol="0" anchor="t">
            <a:spAutoFit/>
          </a:body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9189263" y="3471950"/>
            <a:ext cx="2169030" cy="295466"/>
          </a:xfrm>
          <a:prstGeom prst="rect">
            <a:avLst/>
          </a:prstGeom>
          <a:noFill/>
        </p:spPr>
        <p:txBody>
          <a:bodyPr wrap="square" lIns="0" tIns="0" rIns="0" bIns="0" rtlCol="0" anchor="t">
            <a:spAutoFit/>
          </a:bodyPr>
          <a:lstStyle/>
          <a:p>
            <a:pPr>
              <a:lnSpc>
                <a:spcPct val="120000"/>
              </a:lnSpc>
            </a:pPr>
            <a:r>
              <a:rPr lang="zh-CN" altLang="en-US" sz="160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6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9189262" y="3768970"/>
            <a:ext cx="3166275" cy="521040"/>
          </a:xfrm>
          <a:prstGeom prst="rect">
            <a:avLst/>
          </a:prstGeom>
          <a:noFill/>
        </p:spPr>
        <p:txBody>
          <a:bodyPr wrap="square" lIns="0" tIns="0" rIns="0" bIns="0" rtlCol="0" anchor="t">
            <a:spAutoFit/>
          </a:body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9189263" y="4614507"/>
            <a:ext cx="2169030" cy="295466"/>
          </a:xfrm>
          <a:prstGeom prst="rect">
            <a:avLst/>
          </a:prstGeom>
          <a:noFill/>
        </p:spPr>
        <p:txBody>
          <a:bodyPr wrap="square" lIns="0" tIns="0" rIns="0" bIns="0" rtlCol="0" anchor="t">
            <a:spAutoFit/>
          </a:bodyPr>
          <a:lstStyle/>
          <a:p>
            <a:pPr>
              <a:lnSpc>
                <a:spcPct val="120000"/>
              </a:lnSpc>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9189262" y="4884526"/>
            <a:ext cx="3166275" cy="521040"/>
          </a:xfrm>
          <a:prstGeom prst="rect">
            <a:avLst/>
          </a:prstGeom>
          <a:noFill/>
        </p:spPr>
        <p:txBody>
          <a:bodyPr wrap="square" lIns="0" tIns="0" rIns="0" bIns="0" rtlCol="0" anchor="t">
            <a:spAutoFit/>
          </a:body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9189263" y="5730059"/>
            <a:ext cx="2169030" cy="295466"/>
          </a:xfrm>
          <a:prstGeom prst="rect">
            <a:avLst/>
          </a:prstGeom>
          <a:noFill/>
        </p:spPr>
        <p:txBody>
          <a:bodyPr wrap="square" lIns="0" tIns="0" rIns="0" bIns="0" rtlCol="0" anchor="t">
            <a:spAutoFit/>
          </a:bodyPr>
          <a:lstStyle/>
          <a:p>
            <a:pPr>
              <a:lnSpc>
                <a:spcPct val="120000"/>
              </a:lnSpc>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9189262" y="5973075"/>
            <a:ext cx="3166275" cy="521040"/>
          </a:xfrm>
          <a:prstGeom prst="rect">
            <a:avLst/>
          </a:prstGeom>
          <a:noFill/>
        </p:spPr>
        <p:txBody>
          <a:bodyPr wrap="square" lIns="0" tIns="0" rIns="0" bIns="0" rtlCol="0" anchor="t">
            <a:spAutoFit/>
          </a:body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500460" y="2365597"/>
            <a:ext cx="2169030" cy="295466"/>
          </a:xfrm>
          <a:prstGeom prst="rect">
            <a:avLst/>
          </a:prstGeom>
          <a:noFill/>
        </p:spPr>
        <p:txBody>
          <a:bodyPr wrap="square" lIns="0" tIns="0" rIns="0" bIns="0" rtlCol="0" anchor="t">
            <a:spAutoFit/>
          </a:bodyPr>
          <a:lstStyle/>
          <a:p>
            <a:pPr algn="r">
              <a:lnSpc>
                <a:spcPct val="120000"/>
              </a:lnSpc>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62921" y="2644211"/>
            <a:ext cx="3106569" cy="521040"/>
          </a:xfrm>
          <a:prstGeom prst="rect">
            <a:avLst/>
          </a:prstGeom>
          <a:noFill/>
        </p:spPr>
        <p:txBody>
          <a:bodyPr wrap="square" lIns="0" tIns="0" rIns="0" bIns="0" rtlCol="0" anchor="t">
            <a:spAutoFit/>
          </a:bodyPr>
          <a:lstStyle/>
          <a:p>
            <a:pPr algn="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相关</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1534266" y="3467504"/>
            <a:ext cx="2169030" cy="295466"/>
          </a:xfrm>
          <a:prstGeom prst="rect">
            <a:avLst/>
          </a:prstGeom>
          <a:noFill/>
        </p:spPr>
        <p:txBody>
          <a:bodyPr wrap="square" lIns="0" tIns="0" rIns="0" bIns="0" rtlCol="0" anchor="t">
            <a:spAutoFit/>
          </a:bodyPr>
          <a:lstStyle/>
          <a:p>
            <a:pPr algn="r">
              <a:lnSpc>
                <a:spcPct val="120000"/>
              </a:lnSpc>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96727" y="3755215"/>
            <a:ext cx="3106569" cy="521040"/>
          </a:xfrm>
          <a:prstGeom prst="rect">
            <a:avLst/>
          </a:prstGeom>
          <a:noFill/>
        </p:spPr>
        <p:txBody>
          <a:bodyPr wrap="square" lIns="0" tIns="0" rIns="0" bIns="0" rtlCol="0" anchor="t">
            <a:spAutoFit/>
          </a:bodyPr>
          <a:lstStyle/>
          <a:p>
            <a:pPr algn="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1534266" y="4578511"/>
            <a:ext cx="2169030" cy="295466"/>
          </a:xfrm>
          <a:prstGeom prst="rect">
            <a:avLst/>
          </a:prstGeom>
          <a:noFill/>
        </p:spPr>
        <p:txBody>
          <a:bodyPr wrap="square" lIns="0" tIns="0" rIns="0" bIns="0" rtlCol="0" anchor="t">
            <a:spAutoFit/>
          </a:bodyPr>
          <a:lstStyle/>
          <a:p>
            <a:pPr algn="r">
              <a:lnSpc>
                <a:spcPct val="120000"/>
              </a:lnSpc>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96727" y="4875320"/>
            <a:ext cx="3106569" cy="521040"/>
          </a:xfrm>
          <a:prstGeom prst="rect">
            <a:avLst/>
          </a:prstGeom>
          <a:noFill/>
        </p:spPr>
        <p:txBody>
          <a:bodyPr wrap="square" lIns="0" tIns="0" rIns="0" bIns="0" rtlCol="0" anchor="t">
            <a:spAutoFit/>
          </a:bodyPr>
          <a:lstStyle/>
          <a:p>
            <a:pPr algn="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534266" y="5698615"/>
            <a:ext cx="2169030" cy="295466"/>
          </a:xfrm>
          <a:prstGeom prst="rect">
            <a:avLst/>
          </a:prstGeom>
          <a:noFill/>
        </p:spPr>
        <p:txBody>
          <a:bodyPr wrap="square" lIns="0" tIns="0" rIns="0" bIns="0" rtlCol="0" anchor="t">
            <a:spAutoFit/>
          </a:bodyPr>
          <a:lstStyle/>
          <a:p>
            <a:pPr algn="r">
              <a:lnSpc>
                <a:spcPct val="120000"/>
              </a:lnSpc>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96727" y="6004525"/>
            <a:ext cx="3106569" cy="521040"/>
          </a:xfrm>
          <a:prstGeom prst="rect">
            <a:avLst/>
          </a:prstGeom>
          <a:noFill/>
        </p:spPr>
        <p:txBody>
          <a:bodyPr wrap="square" lIns="0" tIns="0" rIns="0" bIns="0" rtlCol="0" anchor="t">
            <a:spAutoFit/>
          </a:bodyPr>
          <a:lstStyle/>
          <a:p>
            <a:pPr algn="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400" fill="hold"/>
                                        <p:tgtEl>
                                          <p:spTgt spid="5"/>
                                        </p:tgtEl>
                                        <p:attrNameLst>
                                          <p:attrName>ppt_w</p:attrName>
                                        </p:attrNameLst>
                                      </p:cBhvr>
                                      <p:tavLst>
                                        <p:tav tm="0">
                                          <p:val>
                                            <p:fltVal val="0"/>
                                          </p:val>
                                        </p:tav>
                                        <p:tav tm="100000">
                                          <p:val>
                                            <p:strVal val="#ppt_w"/>
                                          </p:val>
                                        </p:tav>
                                      </p:tavLst>
                                    </p:anim>
                                    <p:anim calcmode="lin" valueType="num">
                                      <p:cBhvr>
                                        <p:cTn id="8" dur="400" fill="hold"/>
                                        <p:tgtEl>
                                          <p:spTgt spid="5"/>
                                        </p:tgtEl>
                                        <p:attrNameLst>
                                          <p:attrName>ppt_h</p:attrName>
                                        </p:attrNameLst>
                                      </p:cBhvr>
                                      <p:tavLst>
                                        <p:tav tm="0">
                                          <p:val>
                                            <p:fltVal val="0"/>
                                          </p:val>
                                        </p:tav>
                                        <p:tav tm="100000">
                                          <p:val>
                                            <p:strVal val="#ppt_h"/>
                                          </p:val>
                                        </p:tav>
                                      </p:tavLst>
                                    </p:anim>
                                    <p:animEffect transition="in" filter="fade">
                                      <p:cBhvr>
                                        <p:cTn id="9" dur="4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400" fill="hold"/>
                                        <p:tgtEl>
                                          <p:spTgt spid="59"/>
                                        </p:tgtEl>
                                        <p:attrNameLst>
                                          <p:attrName>ppt_w</p:attrName>
                                        </p:attrNameLst>
                                      </p:cBhvr>
                                      <p:tavLst>
                                        <p:tav tm="0">
                                          <p:val>
                                            <p:fltVal val="0"/>
                                          </p:val>
                                        </p:tav>
                                        <p:tav tm="100000">
                                          <p:val>
                                            <p:strVal val="#ppt_w"/>
                                          </p:val>
                                        </p:tav>
                                      </p:tavLst>
                                    </p:anim>
                                    <p:anim calcmode="lin" valueType="num">
                                      <p:cBhvr>
                                        <p:cTn id="14" dur="400" fill="hold"/>
                                        <p:tgtEl>
                                          <p:spTgt spid="59"/>
                                        </p:tgtEl>
                                        <p:attrNameLst>
                                          <p:attrName>ppt_h</p:attrName>
                                        </p:attrNameLst>
                                      </p:cBhvr>
                                      <p:tavLst>
                                        <p:tav tm="0">
                                          <p:val>
                                            <p:fltVal val="0"/>
                                          </p:val>
                                        </p:tav>
                                        <p:tav tm="100000">
                                          <p:val>
                                            <p:strVal val="#ppt_h"/>
                                          </p:val>
                                        </p:tav>
                                      </p:tavLst>
                                    </p:anim>
                                    <p:animEffect transition="in" filter="fade">
                                      <p:cBhvr>
                                        <p:cTn id="15" dur="400"/>
                                        <p:tgtEl>
                                          <p:spTgt spid="5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400" fill="hold"/>
                                        <p:tgtEl>
                                          <p:spTgt spid="56"/>
                                        </p:tgtEl>
                                        <p:attrNameLst>
                                          <p:attrName>ppt_w</p:attrName>
                                        </p:attrNameLst>
                                      </p:cBhvr>
                                      <p:tavLst>
                                        <p:tav tm="0">
                                          <p:val>
                                            <p:fltVal val="0"/>
                                          </p:val>
                                        </p:tav>
                                        <p:tav tm="100000">
                                          <p:val>
                                            <p:strVal val="#ppt_w"/>
                                          </p:val>
                                        </p:tav>
                                      </p:tavLst>
                                    </p:anim>
                                    <p:anim calcmode="lin" valueType="num">
                                      <p:cBhvr>
                                        <p:cTn id="20" dur="400" fill="hold"/>
                                        <p:tgtEl>
                                          <p:spTgt spid="56"/>
                                        </p:tgtEl>
                                        <p:attrNameLst>
                                          <p:attrName>ppt_h</p:attrName>
                                        </p:attrNameLst>
                                      </p:cBhvr>
                                      <p:tavLst>
                                        <p:tav tm="0">
                                          <p:val>
                                            <p:fltVal val="0"/>
                                          </p:val>
                                        </p:tav>
                                        <p:tav tm="100000">
                                          <p:val>
                                            <p:strVal val="#ppt_h"/>
                                          </p:val>
                                        </p:tav>
                                      </p:tavLst>
                                    </p:anim>
                                    <p:animEffect transition="in" filter="fade">
                                      <p:cBhvr>
                                        <p:cTn id="21" dur="400"/>
                                        <p:tgtEl>
                                          <p:spTgt spid="5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400" fill="hold"/>
                                        <p:tgtEl>
                                          <p:spTgt spid="50"/>
                                        </p:tgtEl>
                                        <p:attrNameLst>
                                          <p:attrName>ppt_w</p:attrName>
                                        </p:attrNameLst>
                                      </p:cBhvr>
                                      <p:tavLst>
                                        <p:tav tm="0">
                                          <p:val>
                                            <p:fltVal val="0"/>
                                          </p:val>
                                        </p:tav>
                                        <p:tav tm="100000">
                                          <p:val>
                                            <p:strVal val="#ppt_w"/>
                                          </p:val>
                                        </p:tav>
                                      </p:tavLst>
                                    </p:anim>
                                    <p:anim calcmode="lin" valueType="num">
                                      <p:cBhvr>
                                        <p:cTn id="26" dur="400" fill="hold"/>
                                        <p:tgtEl>
                                          <p:spTgt spid="50"/>
                                        </p:tgtEl>
                                        <p:attrNameLst>
                                          <p:attrName>ppt_h</p:attrName>
                                        </p:attrNameLst>
                                      </p:cBhvr>
                                      <p:tavLst>
                                        <p:tav tm="0">
                                          <p:val>
                                            <p:fltVal val="0"/>
                                          </p:val>
                                        </p:tav>
                                        <p:tav tm="100000">
                                          <p:val>
                                            <p:strVal val="#ppt_h"/>
                                          </p:val>
                                        </p:tav>
                                      </p:tavLst>
                                    </p:anim>
                                    <p:animEffect transition="in" filter="fade">
                                      <p:cBhvr>
                                        <p:cTn id="27" dur="400"/>
                                        <p:tgtEl>
                                          <p:spTgt spid="5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400" fill="hold"/>
                                        <p:tgtEl>
                                          <p:spTgt spid="53"/>
                                        </p:tgtEl>
                                        <p:attrNameLst>
                                          <p:attrName>ppt_w</p:attrName>
                                        </p:attrNameLst>
                                      </p:cBhvr>
                                      <p:tavLst>
                                        <p:tav tm="0">
                                          <p:val>
                                            <p:fltVal val="0"/>
                                          </p:val>
                                        </p:tav>
                                        <p:tav tm="100000">
                                          <p:val>
                                            <p:strVal val="#ppt_w"/>
                                          </p:val>
                                        </p:tav>
                                      </p:tavLst>
                                    </p:anim>
                                    <p:anim calcmode="lin" valueType="num">
                                      <p:cBhvr>
                                        <p:cTn id="32" dur="400" fill="hold"/>
                                        <p:tgtEl>
                                          <p:spTgt spid="53"/>
                                        </p:tgtEl>
                                        <p:attrNameLst>
                                          <p:attrName>ppt_h</p:attrName>
                                        </p:attrNameLst>
                                      </p:cBhvr>
                                      <p:tavLst>
                                        <p:tav tm="0">
                                          <p:val>
                                            <p:fltVal val="0"/>
                                          </p:val>
                                        </p:tav>
                                        <p:tav tm="100000">
                                          <p:val>
                                            <p:strVal val="#ppt_h"/>
                                          </p:val>
                                        </p:tav>
                                      </p:tavLst>
                                    </p:anim>
                                    <p:animEffect transition="in" filter="fade">
                                      <p:cBhvr>
                                        <p:cTn id="33" dur="400"/>
                                        <p:tgtEl>
                                          <p:spTgt spid="5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400" fill="hold"/>
                                        <p:tgtEl>
                                          <p:spTgt spid="62"/>
                                        </p:tgtEl>
                                        <p:attrNameLst>
                                          <p:attrName>ppt_w</p:attrName>
                                        </p:attrNameLst>
                                      </p:cBhvr>
                                      <p:tavLst>
                                        <p:tav tm="0">
                                          <p:val>
                                            <p:fltVal val="0"/>
                                          </p:val>
                                        </p:tav>
                                        <p:tav tm="100000">
                                          <p:val>
                                            <p:strVal val="#ppt_w"/>
                                          </p:val>
                                        </p:tav>
                                      </p:tavLst>
                                    </p:anim>
                                    <p:anim calcmode="lin" valueType="num">
                                      <p:cBhvr>
                                        <p:cTn id="38" dur="400" fill="hold"/>
                                        <p:tgtEl>
                                          <p:spTgt spid="62"/>
                                        </p:tgtEl>
                                        <p:attrNameLst>
                                          <p:attrName>ppt_h</p:attrName>
                                        </p:attrNameLst>
                                      </p:cBhvr>
                                      <p:tavLst>
                                        <p:tav tm="0">
                                          <p:val>
                                            <p:fltVal val="0"/>
                                          </p:val>
                                        </p:tav>
                                        <p:tav tm="100000">
                                          <p:val>
                                            <p:strVal val="#ppt_h"/>
                                          </p:val>
                                        </p:tav>
                                      </p:tavLst>
                                    </p:anim>
                                    <p:animEffect transition="in" filter="fade">
                                      <p:cBhvr>
                                        <p:cTn id="39" dur="400"/>
                                        <p:tgtEl>
                                          <p:spTgt spid="6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400" fill="hold"/>
                                        <p:tgtEl>
                                          <p:spTgt spid="65"/>
                                        </p:tgtEl>
                                        <p:attrNameLst>
                                          <p:attrName>ppt_w</p:attrName>
                                        </p:attrNameLst>
                                      </p:cBhvr>
                                      <p:tavLst>
                                        <p:tav tm="0">
                                          <p:val>
                                            <p:fltVal val="0"/>
                                          </p:val>
                                        </p:tav>
                                        <p:tav tm="100000">
                                          <p:val>
                                            <p:strVal val="#ppt_w"/>
                                          </p:val>
                                        </p:tav>
                                      </p:tavLst>
                                    </p:anim>
                                    <p:anim calcmode="lin" valueType="num">
                                      <p:cBhvr>
                                        <p:cTn id="44" dur="400" fill="hold"/>
                                        <p:tgtEl>
                                          <p:spTgt spid="65"/>
                                        </p:tgtEl>
                                        <p:attrNameLst>
                                          <p:attrName>ppt_h</p:attrName>
                                        </p:attrNameLst>
                                      </p:cBhvr>
                                      <p:tavLst>
                                        <p:tav tm="0">
                                          <p:val>
                                            <p:fltVal val="0"/>
                                          </p:val>
                                        </p:tav>
                                        <p:tav tm="100000">
                                          <p:val>
                                            <p:strVal val="#ppt_h"/>
                                          </p:val>
                                        </p:tav>
                                      </p:tavLst>
                                    </p:anim>
                                    <p:animEffect transition="in" filter="fade">
                                      <p:cBhvr>
                                        <p:cTn id="45" dur="400"/>
                                        <p:tgtEl>
                                          <p:spTgt spid="65"/>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400" fill="hold"/>
                                        <p:tgtEl>
                                          <p:spTgt spid="71"/>
                                        </p:tgtEl>
                                        <p:attrNameLst>
                                          <p:attrName>ppt_w</p:attrName>
                                        </p:attrNameLst>
                                      </p:cBhvr>
                                      <p:tavLst>
                                        <p:tav tm="0">
                                          <p:val>
                                            <p:fltVal val="0"/>
                                          </p:val>
                                        </p:tav>
                                        <p:tav tm="100000">
                                          <p:val>
                                            <p:strVal val="#ppt_w"/>
                                          </p:val>
                                        </p:tav>
                                      </p:tavLst>
                                    </p:anim>
                                    <p:anim calcmode="lin" valueType="num">
                                      <p:cBhvr>
                                        <p:cTn id="50" dur="400" fill="hold"/>
                                        <p:tgtEl>
                                          <p:spTgt spid="71"/>
                                        </p:tgtEl>
                                        <p:attrNameLst>
                                          <p:attrName>ppt_h</p:attrName>
                                        </p:attrNameLst>
                                      </p:cBhvr>
                                      <p:tavLst>
                                        <p:tav tm="0">
                                          <p:val>
                                            <p:fltVal val="0"/>
                                          </p:val>
                                        </p:tav>
                                        <p:tav tm="100000">
                                          <p:val>
                                            <p:strVal val="#ppt_h"/>
                                          </p:val>
                                        </p:tav>
                                      </p:tavLst>
                                    </p:anim>
                                    <p:animEffect transition="in" filter="fade">
                                      <p:cBhvr>
                                        <p:cTn id="51" dur="400"/>
                                        <p:tgtEl>
                                          <p:spTgt spid="71"/>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400" fill="hold"/>
                                        <p:tgtEl>
                                          <p:spTgt spid="68"/>
                                        </p:tgtEl>
                                        <p:attrNameLst>
                                          <p:attrName>ppt_w</p:attrName>
                                        </p:attrNameLst>
                                      </p:cBhvr>
                                      <p:tavLst>
                                        <p:tav tm="0">
                                          <p:val>
                                            <p:fltVal val="0"/>
                                          </p:val>
                                        </p:tav>
                                        <p:tav tm="100000">
                                          <p:val>
                                            <p:strVal val="#ppt_w"/>
                                          </p:val>
                                        </p:tav>
                                      </p:tavLst>
                                    </p:anim>
                                    <p:anim calcmode="lin" valueType="num">
                                      <p:cBhvr>
                                        <p:cTn id="56" dur="400" fill="hold"/>
                                        <p:tgtEl>
                                          <p:spTgt spid="68"/>
                                        </p:tgtEl>
                                        <p:attrNameLst>
                                          <p:attrName>ppt_h</p:attrName>
                                        </p:attrNameLst>
                                      </p:cBhvr>
                                      <p:tavLst>
                                        <p:tav tm="0">
                                          <p:val>
                                            <p:fltVal val="0"/>
                                          </p:val>
                                        </p:tav>
                                        <p:tav tm="100000">
                                          <p:val>
                                            <p:strVal val="#ppt_h"/>
                                          </p:val>
                                        </p:tav>
                                      </p:tavLst>
                                    </p:anim>
                                    <p:animEffect transition="in" filter="fade">
                                      <p:cBhvr>
                                        <p:cTn id="57" dur="4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0105" y="2447748"/>
            <a:ext cx="3998543" cy="3850364"/>
            <a:chOff x="4200186" y="2320894"/>
            <a:chExt cx="3791627" cy="3651116"/>
          </a:xfrm>
        </p:grpSpPr>
        <p:sp>
          <p:nvSpPr>
            <p:cNvPr id="7"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ounded Rectangle 3"/>
            <p:cNvSpPr/>
            <p:nvPr/>
          </p:nvSpPr>
          <p:spPr>
            <a:xfrm rot="18107609">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TextBox 27"/>
          <p:cNvSpPr txBox="1"/>
          <p:nvPr/>
        </p:nvSpPr>
        <p:spPr>
          <a:xfrm flipH="1">
            <a:off x="5484533" y="1351400"/>
            <a:ext cx="1743728" cy="387798"/>
          </a:xfrm>
          <a:prstGeom prst="rect">
            <a:avLst/>
          </a:prstGeom>
          <a:noFill/>
        </p:spPr>
        <p:txBody>
          <a:bodyPr wrap="square" rtlCol="0">
            <a:spAutoFit/>
          </a:bodyPr>
          <a:lstStyle/>
          <a:p>
            <a:pPr algn="r">
              <a:lnSpc>
                <a:spcPct val="120000"/>
              </a:lnSpc>
            </a:pPr>
            <a:r>
              <a:rPr lang="zh-CN" altLang="en-US" sz="1600" dirty="0">
                <a:solidFill>
                  <a:srgbClr val="166CA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600" dirty="0">
              <a:solidFill>
                <a:srgbClr val="166CA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flipH="1">
            <a:off x="4409093" y="1820046"/>
            <a:ext cx="3733409" cy="757130"/>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flipH="1">
            <a:off x="2316256" y="4702533"/>
            <a:ext cx="1933610" cy="387798"/>
          </a:xfrm>
          <a:prstGeom prst="rect">
            <a:avLst/>
          </a:prstGeom>
          <a:noFill/>
        </p:spPr>
        <p:txBody>
          <a:bodyPr wrap="square" rtlCol="0">
            <a:spAutoFit/>
          </a:bodyPr>
          <a:lstStyle/>
          <a:p>
            <a:pPr algn="r">
              <a:lnSpc>
                <a:spcPct val="120000"/>
              </a:lnSpc>
            </a:pPr>
            <a:r>
              <a:rPr lang="zh-CN" altLang="en-US" sz="16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6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flipH="1">
            <a:off x="524719" y="5090331"/>
            <a:ext cx="3733409" cy="738023"/>
          </a:xfrm>
          <a:prstGeom prst="rect">
            <a:avLst/>
          </a:prstGeom>
        </p:spPr>
        <p:txBody>
          <a:bodyPr wrap="square">
            <a:spAutoFit/>
          </a:bodyPr>
          <a:lstStyle/>
          <a:p>
            <a:pPr algn="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31"/>
          <p:cNvSpPr txBox="1"/>
          <p:nvPr/>
        </p:nvSpPr>
        <p:spPr>
          <a:xfrm flipH="1">
            <a:off x="8523629" y="4727988"/>
            <a:ext cx="1933610" cy="362343"/>
          </a:xfrm>
          <a:prstGeom prst="rect">
            <a:avLst/>
          </a:prstGeom>
          <a:noFill/>
        </p:spPr>
        <p:txBody>
          <a:bodyPr wrap="square" rtlCol="0">
            <a:spAutoFit/>
          </a:bodyPr>
          <a:lstStyle/>
          <a:p>
            <a:pPr>
              <a:lnSpc>
                <a:spcPct val="120000"/>
              </a:lnSpc>
            </a:pPr>
            <a:r>
              <a:rPr lang="zh-CN" altLang="en-US" sz="16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6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2"/>
          <p:cNvSpPr/>
          <p:nvPr/>
        </p:nvSpPr>
        <p:spPr>
          <a:xfrm flipH="1">
            <a:off x="8528614" y="5090331"/>
            <a:ext cx="3733409" cy="738023"/>
          </a:xfrm>
          <a:prstGeom prst="rect">
            <a:avLst/>
          </a:prstGeom>
        </p:spPr>
        <p:txBody>
          <a:bodyPr wrap="square">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dirty="0">
                <a:solidFill>
                  <a:srgbClr val="6C5F57"/>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rgbClr val="6C5F57"/>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535531"/>
          </a:xfrm>
          <a:prstGeom prst="rect">
            <a:avLst/>
          </a:prstGeom>
        </p:spPr>
        <p:txBody>
          <a:bodyPr wrap="square">
            <a:spAutoFit/>
          </a:bodyPr>
          <a:lstStyle/>
          <a:p>
            <a:pPr algn="just">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dirty="0">
                <a:solidFill>
                  <a:srgbClr val="166CA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166CA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rgbClr val="00339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rgbClr val="166CA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rgbClr val="166CA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757130"/>
          </a:xfrm>
          <a:prstGeom prst="rect">
            <a:avLst/>
          </a:prstGeom>
        </p:spPr>
        <p:txBody>
          <a:bodyPr wrap="square">
            <a:spAutoFit/>
          </a:bodyPr>
          <a:lstStyle/>
          <a:p>
            <a:pPr algn="just">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757130"/>
          </a:xfrm>
          <a:prstGeom prst="rect">
            <a:avLst/>
          </a:prstGeom>
        </p:spPr>
        <p:txBody>
          <a:bodyPr wrap="square">
            <a:spAutoFit/>
          </a:bodyPr>
          <a:lstStyle/>
          <a:p>
            <a:pPr algn="just">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757130"/>
          </a:xfrm>
          <a:prstGeom prst="rect">
            <a:avLst/>
          </a:prstGeom>
        </p:spPr>
        <p:txBody>
          <a:bodyPr wrap="square">
            <a:spAutoFit/>
          </a:bodyPr>
          <a:lstStyle/>
          <a:p>
            <a:pPr algn="just">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757130"/>
          </a:xfrm>
          <a:prstGeom prst="rect">
            <a:avLst/>
          </a:prstGeom>
        </p:spPr>
        <p:txBody>
          <a:bodyPr wrap="square">
            <a:spAutoFit/>
          </a:bodyPr>
          <a:lstStyle/>
          <a:p>
            <a:pPr algn="just">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400"/>
                                        <p:tgtEl>
                                          <p:spTgt spid="4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400"/>
                                        <p:tgtEl>
                                          <p:spTgt spid="44"/>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400" fill="hold"/>
                                        <p:tgtEl>
                                          <p:spTgt spid="45"/>
                                        </p:tgtEl>
                                        <p:attrNameLst>
                                          <p:attrName>ppt_w</p:attrName>
                                        </p:attrNameLst>
                                      </p:cBhvr>
                                      <p:tavLst>
                                        <p:tav tm="0">
                                          <p:val>
                                            <p:fltVal val="0"/>
                                          </p:val>
                                        </p:tav>
                                        <p:tav tm="100000">
                                          <p:val>
                                            <p:strVal val="#ppt_w"/>
                                          </p:val>
                                        </p:tav>
                                      </p:tavLst>
                                    </p:anim>
                                    <p:anim calcmode="lin" valueType="num">
                                      <p:cBhvr>
                                        <p:cTn id="22" dur="400" fill="hold"/>
                                        <p:tgtEl>
                                          <p:spTgt spid="45"/>
                                        </p:tgtEl>
                                        <p:attrNameLst>
                                          <p:attrName>ppt_h</p:attrName>
                                        </p:attrNameLst>
                                      </p:cBhvr>
                                      <p:tavLst>
                                        <p:tav tm="0">
                                          <p:val>
                                            <p:fltVal val="0"/>
                                          </p:val>
                                        </p:tav>
                                        <p:tav tm="100000">
                                          <p:val>
                                            <p:strVal val="#ppt_h"/>
                                          </p:val>
                                        </p:tav>
                                      </p:tavLst>
                                    </p:anim>
                                    <p:anim calcmode="lin" valueType="num">
                                      <p:cBhvr>
                                        <p:cTn id="23" dur="400" fill="hold"/>
                                        <p:tgtEl>
                                          <p:spTgt spid="45"/>
                                        </p:tgtEl>
                                        <p:attrNameLst>
                                          <p:attrName>style.rotation</p:attrName>
                                        </p:attrNameLst>
                                      </p:cBhvr>
                                      <p:tavLst>
                                        <p:tav tm="0">
                                          <p:val>
                                            <p:fltVal val="360"/>
                                          </p:val>
                                        </p:tav>
                                        <p:tav tm="100000">
                                          <p:val>
                                            <p:fltVal val="0"/>
                                          </p:val>
                                        </p:tav>
                                      </p:tavLst>
                                    </p:anim>
                                    <p:animEffect transition="in" filter="fade">
                                      <p:cBhvr>
                                        <p:cTn id="24" dur="400"/>
                                        <p:tgtEl>
                                          <p:spTgt spid="45"/>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400" fill="hold"/>
                                        <p:tgtEl>
                                          <p:spTgt spid="46"/>
                                        </p:tgtEl>
                                        <p:attrNameLst>
                                          <p:attrName>ppt_w</p:attrName>
                                        </p:attrNameLst>
                                      </p:cBhvr>
                                      <p:tavLst>
                                        <p:tav tm="0">
                                          <p:val>
                                            <p:fltVal val="0"/>
                                          </p:val>
                                        </p:tav>
                                        <p:tav tm="100000">
                                          <p:val>
                                            <p:strVal val="#ppt_w"/>
                                          </p:val>
                                        </p:tav>
                                      </p:tavLst>
                                    </p:anim>
                                    <p:anim calcmode="lin" valueType="num">
                                      <p:cBhvr>
                                        <p:cTn id="29" dur="400" fill="hold"/>
                                        <p:tgtEl>
                                          <p:spTgt spid="46"/>
                                        </p:tgtEl>
                                        <p:attrNameLst>
                                          <p:attrName>ppt_h</p:attrName>
                                        </p:attrNameLst>
                                      </p:cBhvr>
                                      <p:tavLst>
                                        <p:tav tm="0">
                                          <p:val>
                                            <p:fltVal val="0"/>
                                          </p:val>
                                        </p:tav>
                                        <p:tav tm="100000">
                                          <p:val>
                                            <p:strVal val="#ppt_h"/>
                                          </p:val>
                                        </p:tav>
                                      </p:tavLst>
                                    </p:anim>
                                    <p:anim calcmode="lin" valueType="num">
                                      <p:cBhvr>
                                        <p:cTn id="30" dur="400" fill="hold"/>
                                        <p:tgtEl>
                                          <p:spTgt spid="46"/>
                                        </p:tgtEl>
                                        <p:attrNameLst>
                                          <p:attrName>style.rotation</p:attrName>
                                        </p:attrNameLst>
                                      </p:cBhvr>
                                      <p:tavLst>
                                        <p:tav tm="0">
                                          <p:val>
                                            <p:fltVal val="360"/>
                                          </p:val>
                                        </p:tav>
                                        <p:tav tm="100000">
                                          <p:val>
                                            <p:fltVal val="0"/>
                                          </p:val>
                                        </p:tav>
                                      </p:tavLst>
                                    </p:anim>
                                    <p:animEffect transition="in" filter="fade">
                                      <p:cBhvr>
                                        <p:cTn id="31" dur="400"/>
                                        <p:tgtEl>
                                          <p:spTgt spid="46"/>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400"/>
                                        <p:tgtEl>
                                          <p:spTgt spid="54"/>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400"/>
                                        <p:tgtEl>
                                          <p:spTgt spid="5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400" fill="hold"/>
                                        <p:tgtEl>
                                          <p:spTgt spid="61"/>
                                        </p:tgtEl>
                                        <p:attrNameLst>
                                          <p:attrName>ppt_w</p:attrName>
                                        </p:attrNameLst>
                                      </p:cBhvr>
                                      <p:tavLst>
                                        <p:tav tm="0">
                                          <p:val>
                                            <p:fltVal val="0"/>
                                          </p:val>
                                        </p:tav>
                                        <p:tav tm="100000">
                                          <p:val>
                                            <p:strVal val="#ppt_w"/>
                                          </p:val>
                                        </p:tav>
                                      </p:tavLst>
                                    </p:anim>
                                    <p:anim calcmode="lin" valueType="num">
                                      <p:cBhvr>
                                        <p:cTn id="44" dur="400" fill="hold"/>
                                        <p:tgtEl>
                                          <p:spTgt spid="61"/>
                                        </p:tgtEl>
                                        <p:attrNameLst>
                                          <p:attrName>ppt_h</p:attrName>
                                        </p:attrNameLst>
                                      </p:cBhvr>
                                      <p:tavLst>
                                        <p:tav tm="0">
                                          <p:val>
                                            <p:fltVal val="0"/>
                                          </p:val>
                                        </p:tav>
                                        <p:tav tm="100000">
                                          <p:val>
                                            <p:strVal val="#ppt_h"/>
                                          </p:val>
                                        </p:tav>
                                      </p:tavLst>
                                    </p:anim>
                                    <p:animEffect transition="in" filter="fade">
                                      <p:cBhvr>
                                        <p:cTn id="45" dur="400"/>
                                        <p:tgtEl>
                                          <p:spTgt spid="61"/>
                                        </p:tgtEl>
                                      </p:cBhvr>
                                    </p:animEffect>
                                  </p:childTnLst>
                                </p:cTn>
                              </p:par>
                            </p:childTnLst>
                          </p:cTn>
                        </p:par>
                        <p:par>
                          <p:cTn id="46" fill="hold">
                            <p:stCondLst>
                              <p:cond delay="40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400" fill="hold"/>
                                        <p:tgtEl>
                                          <p:spTgt spid="52"/>
                                        </p:tgtEl>
                                        <p:attrNameLst>
                                          <p:attrName>ppt_w</p:attrName>
                                        </p:attrNameLst>
                                      </p:cBhvr>
                                      <p:tavLst>
                                        <p:tav tm="0">
                                          <p:val>
                                            <p:fltVal val="0"/>
                                          </p:val>
                                        </p:tav>
                                        <p:tav tm="100000">
                                          <p:val>
                                            <p:strVal val="#ppt_w"/>
                                          </p:val>
                                        </p:tav>
                                      </p:tavLst>
                                    </p:anim>
                                    <p:anim calcmode="lin" valueType="num">
                                      <p:cBhvr>
                                        <p:cTn id="50" dur="400" fill="hold"/>
                                        <p:tgtEl>
                                          <p:spTgt spid="52"/>
                                        </p:tgtEl>
                                        <p:attrNameLst>
                                          <p:attrName>ppt_h</p:attrName>
                                        </p:attrNameLst>
                                      </p:cBhvr>
                                      <p:tavLst>
                                        <p:tav tm="0">
                                          <p:val>
                                            <p:fltVal val="0"/>
                                          </p:val>
                                        </p:tav>
                                        <p:tav tm="100000">
                                          <p:val>
                                            <p:strVal val="#ppt_h"/>
                                          </p:val>
                                        </p:tav>
                                      </p:tavLst>
                                    </p:anim>
                                    <p:anim calcmode="lin" valueType="num">
                                      <p:cBhvr>
                                        <p:cTn id="51" dur="400" fill="hold"/>
                                        <p:tgtEl>
                                          <p:spTgt spid="52"/>
                                        </p:tgtEl>
                                        <p:attrNameLst>
                                          <p:attrName>style.rotation</p:attrName>
                                        </p:attrNameLst>
                                      </p:cBhvr>
                                      <p:tavLst>
                                        <p:tav tm="0">
                                          <p:val>
                                            <p:fltVal val="360"/>
                                          </p:val>
                                        </p:tav>
                                        <p:tav tm="100000">
                                          <p:val>
                                            <p:fltVal val="0"/>
                                          </p:val>
                                        </p:tav>
                                      </p:tavLst>
                                    </p:anim>
                                    <p:animEffect transition="in" filter="fade">
                                      <p:cBhvr>
                                        <p:cTn id="52" dur="400"/>
                                        <p:tgtEl>
                                          <p:spTgt spid="52"/>
                                        </p:tgtEl>
                                      </p:cBhvr>
                                    </p:animEffect>
                                  </p:childTnLst>
                                </p:cTn>
                              </p:par>
                            </p:childTnLst>
                          </p:cTn>
                        </p:par>
                        <p:par>
                          <p:cTn id="53" fill="hold">
                            <p:stCondLst>
                              <p:cond delay="45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400" fill="hold"/>
                                        <p:tgtEl>
                                          <p:spTgt spid="49"/>
                                        </p:tgtEl>
                                        <p:attrNameLst>
                                          <p:attrName>ppt_w</p:attrName>
                                        </p:attrNameLst>
                                      </p:cBhvr>
                                      <p:tavLst>
                                        <p:tav tm="0">
                                          <p:val>
                                            <p:fltVal val="0"/>
                                          </p:val>
                                        </p:tav>
                                        <p:tav tm="100000">
                                          <p:val>
                                            <p:strVal val="#ppt_w"/>
                                          </p:val>
                                        </p:tav>
                                      </p:tavLst>
                                    </p:anim>
                                    <p:anim calcmode="lin" valueType="num">
                                      <p:cBhvr>
                                        <p:cTn id="57" dur="400" fill="hold"/>
                                        <p:tgtEl>
                                          <p:spTgt spid="49"/>
                                        </p:tgtEl>
                                        <p:attrNameLst>
                                          <p:attrName>ppt_h</p:attrName>
                                        </p:attrNameLst>
                                      </p:cBhvr>
                                      <p:tavLst>
                                        <p:tav tm="0">
                                          <p:val>
                                            <p:fltVal val="0"/>
                                          </p:val>
                                        </p:tav>
                                        <p:tav tm="100000">
                                          <p:val>
                                            <p:strVal val="#ppt_h"/>
                                          </p:val>
                                        </p:tav>
                                      </p:tavLst>
                                    </p:anim>
                                    <p:anim calcmode="lin" valueType="num">
                                      <p:cBhvr>
                                        <p:cTn id="58" dur="400" fill="hold"/>
                                        <p:tgtEl>
                                          <p:spTgt spid="49"/>
                                        </p:tgtEl>
                                        <p:attrNameLst>
                                          <p:attrName>style.rotation</p:attrName>
                                        </p:attrNameLst>
                                      </p:cBhvr>
                                      <p:tavLst>
                                        <p:tav tm="0">
                                          <p:val>
                                            <p:fltVal val="360"/>
                                          </p:val>
                                        </p:tav>
                                        <p:tav tm="100000">
                                          <p:val>
                                            <p:fltVal val="0"/>
                                          </p:val>
                                        </p:tav>
                                      </p:tavLst>
                                    </p:anim>
                                    <p:animEffect transition="in" filter="fade">
                                      <p:cBhvr>
                                        <p:cTn id="59" dur="400"/>
                                        <p:tgtEl>
                                          <p:spTgt spid="49"/>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400"/>
                                        <p:tgtEl>
                                          <p:spTgt spid="56"/>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400"/>
                                        <p:tgtEl>
                                          <p:spTgt spid="55"/>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400" fill="hold"/>
                                        <p:tgtEl>
                                          <p:spTgt spid="63"/>
                                        </p:tgtEl>
                                        <p:attrNameLst>
                                          <p:attrName>ppt_w</p:attrName>
                                        </p:attrNameLst>
                                      </p:cBhvr>
                                      <p:tavLst>
                                        <p:tav tm="0">
                                          <p:val>
                                            <p:fltVal val="0"/>
                                          </p:val>
                                        </p:tav>
                                        <p:tav tm="100000">
                                          <p:val>
                                            <p:strVal val="#ppt_w"/>
                                          </p:val>
                                        </p:tav>
                                      </p:tavLst>
                                    </p:anim>
                                    <p:anim calcmode="lin" valueType="num">
                                      <p:cBhvr>
                                        <p:cTn id="72" dur="400" fill="hold"/>
                                        <p:tgtEl>
                                          <p:spTgt spid="63"/>
                                        </p:tgtEl>
                                        <p:attrNameLst>
                                          <p:attrName>ppt_h</p:attrName>
                                        </p:attrNameLst>
                                      </p:cBhvr>
                                      <p:tavLst>
                                        <p:tav tm="0">
                                          <p:val>
                                            <p:fltVal val="0"/>
                                          </p:val>
                                        </p:tav>
                                        <p:tav tm="100000">
                                          <p:val>
                                            <p:strVal val="#ppt_h"/>
                                          </p:val>
                                        </p:tav>
                                      </p:tavLst>
                                    </p:anim>
                                    <p:animEffect transition="in" filter="fade">
                                      <p:cBhvr>
                                        <p:cTn id="73" dur="400"/>
                                        <p:tgtEl>
                                          <p:spTgt spid="63"/>
                                        </p:tgtEl>
                                      </p:cBhvr>
                                    </p:animEffect>
                                  </p:childTnLst>
                                </p:cTn>
                              </p:par>
                            </p:childTnLst>
                          </p:cTn>
                        </p:par>
                        <p:par>
                          <p:cTn id="74" fill="hold">
                            <p:stCondLst>
                              <p:cond delay="65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400" fill="hold"/>
                                        <p:tgtEl>
                                          <p:spTgt spid="51"/>
                                        </p:tgtEl>
                                        <p:attrNameLst>
                                          <p:attrName>ppt_w</p:attrName>
                                        </p:attrNameLst>
                                      </p:cBhvr>
                                      <p:tavLst>
                                        <p:tav tm="0">
                                          <p:val>
                                            <p:fltVal val="0"/>
                                          </p:val>
                                        </p:tav>
                                        <p:tav tm="100000">
                                          <p:val>
                                            <p:strVal val="#ppt_w"/>
                                          </p:val>
                                        </p:tav>
                                      </p:tavLst>
                                    </p:anim>
                                    <p:anim calcmode="lin" valueType="num">
                                      <p:cBhvr>
                                        <p:cTn id="78" dur="400" fill="hold"/>
                                        <p:tgtEl>
                                          <p:spTgt spid="51"/>
                                        </p:tgtEl>
                                        <p:attrNameLst>
                                          <p:attrName>ppt_h</p:attrName>
                                        </p:attrNameLst>
                                      </p:cBhvr>
                                      <p:tavLst>
                                        <p:tav tm="0">
                                          <p:val>
                                            <p:fltVal val="0"/>
                                          </p:val>
                                        </p:tav>
                                        <p:tav tm="100000">
                                          <p:val>
                                            <p:strVal val="#ppt_h"/>
                                          </p:val>
                                        </p:tav>
                                      </p:tavLst>
                                    </p:anim>
                                    <p:anim calcmode="lin" valueType="num">
                                      <p:cBhvr>
                                        <p:cTn id="79" dur="400" fill="hold"/>
                                        <p:tgtEl>
                                          <p:spTgt spid="51"/>
                                        </p:tgtEl>
                                        <p:attrNameLst>
                                          <p:attrName>style.rotation</p:attrName>
                                        </p:attrNameLst>
                                      </p:cBhvr>
                                      <p:tavLst>
                                        <p:tav tm="0">
                                          <p:val>
                                            <p:fltVal val="360"/>
                                          </p:val>
                                        </p:tav>
                                        <p:tav tm="100000">
                                          <p:val>
                                            <p:fltVal val="0"/>
                                          </p:val>
                                        </p:tav>
                                      </p:tavLst>
                                    </p:anim>
                                    <p:animEffect transition="in" filter="fade">
                                      <p:cBhvr>
                                        <p:cTn id="80" dur="400"/>
                                        <p:tgtEl>
                                          <p:spTgt spid="51"/>
                                        </p:tgtEl>
                                      </p:cBhvr>
                                    </p:animEffect>
                                  </p:childTnLst>
                                </p:cTn>
                              </p:par>
                            </p:childTnLst>
                          </p:cTn>
                        </p:par>
                        <p:par>
                          <p:cTn id="81" fill="hold">
                            <p:stCondLst>
                              <p:cond delay="70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400" fill="hold"/>
                                        <p:tgtEl>
                                          <p:spTgt spid="47"/>
                                        </p:tgtEl>
                                        <p:attrNameLst>
                                          <p:attrName>ppt_w</p:attrName>
                                        </p:attrNameLst>
                                      </p:cBhvr>
                                      <p:tavLst>
                                        <p:tav tm="0">
                                          <p:val>
                                            <p:fltVal val="0"/>
                                          </p:val>
                                        </p:tav>
                                        <p:tav tm="100000">
                                          <p:val>
                                            <p:strVal val="#ppt_w"/>
                                          </p:val>
                                        </p:tav>
                                      </p:tavLst>
                                    </p:anim>
                                    <p:anim calcmode="lin" valueType="num">
                                      <p:cBhvr>
                                        <p:cTn id="85" dur="400" fill="hold"/>
                                        <p:tgtEl>
                                          <p:spTgt spid="47"/>
                                        </p:tgtEl>
                                        <p:attrNameLst>
                                          <p:attrName>ppt_h</p:attrName>
                                        </p:attrNameLst>
                                      </p:cBhvr>
                                      <p:tavLst>
                                        <p:tav tm="0">
                                          <p:val>
                                            <p:fltVal val="0"/>
                                          </p:val>
                                        </p:tav>
                                        <p:tav tm="100000">
                                          <p:val>
                                            <p:strVal val="#ppt_h"/>
                                          </p:val>
                                        </p:tav>
                                      </p:tavLst>
                                    </p:anim>
                                    <p:anim calcmode="lin" valueType="num">
                                      <p:cBhvr>
                                        <p:cTn id="86" dur="400" fill="hold"/>
                                        <p:tgtEl>
                                          <p:spTgt spid="47"/>
                                        </p:tgtEl>
                                        <p:attrNameLst>
                                          <p:attrName>style.rotation</p:attrName>
                                        </p:attrNameLst>
                                      </p:cBhvr>
                                      <p:tavLst>
                                        <p:tav tm="0">
                                          <p:val>
                                            <p:fltVal val="360"/>
                                          </p:val>
                                        </p:tav>
                                        <p:tav tm="100000">
                                          <p:val>
                                            <p:fltVal val="0"/>
                                          </p:val>
                                        </p:tav>
                                      </p:tavLst>
                                    </p:anim>
                                    <p:animEffect transition="in" filter="fade">
                                      <p:cBhvr>
                                        <p:cTn id="87" dur="400"/>
                                        <p:tgtEl>
                                          <p:spTgt spid="47"/>
                                        </p:tgtEl>
                                      </p:cBhvr>
                                    </p:animEffect>
                                  </p:childTnLst>
                                </p:cTn>
                              </p:par>
                            </p:childTnLst>
                          </p:cTn>
                        </p:par>
                        <p:par>
                          <p:cTn id="88" fill="hold">
                            <p:stCondLst>
                              <p:cond delay="75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400"/>
                                        <p:tgtEl>
                                          <p:spTgt spid="58"/>
                                        </p:tgtEl>
                                      </p:cBhvr>
                                    </p:animEffect>
                                  </p:childTnLst>
                                </p:cTn>
                              </p:par>
                            </p:childTnLst>
                          </p:cTn>
                        </p:par>
                        <p:par>
                          <p:cTn id="92" fill="hold">
                            <p:stCondLst>
                              <p:cond delay="80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400"/>
                                        <p:tgtEl>
                                          <p:spTgt spid="57"/>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400" fill="hold"/>
                                        <p:tgtEl>
                                          <p:spTgt spid="62"/>
                                        </p:tgtEl>
                                        <p:attrNameLst>
                                          <p:attrName>ppt_w</p:attrName>
                                        </p:attrNameLst>
                                      </p:cBhvr>
                                      <p:tavLst>
                                        <p:tav tm="0">
                                          <p:val>
                                            <p:fltVal val="0"/>
                                          </p:val>
                                        </p:tav>
                                        <p:tav tm="100000">
                                          <p:val>
                                            <p:strVal val="#ppt_w"/>
                                          </p:val>
                                        </p:tav>
                                      </p:tavLst>
                                    </p:anim>
                                    <p:anim calcmode="lin" valueType="num">
                                      <p:cBhvr>
                                        <p:cTn id="100" dur="400" fill="hold"/>
                                        <p:tgtEl>
                                          <p:spTgt spid="62"/>
                                        </p:tgtEl>
                                        <p:attrNameLst>
                                          <p:attrName>ppt_h</p:attrName>
                                        </p:attrNameLst>
                                      </p:cBhvr>
                                      <p:tavLst>
                                        <p:tav tm="0">
                                          <p:val>
                                            <p:fltVal val="0"/>
                                          </p:val>
                                        </p:tav>
                                        <p:tav tm="100000">
                                          <p:val>
                                            <p:strVal val="#ppt_h"/>
                                          </p:val>
                                        </p:tav>
                                      </p:tavLst>
                                    </p:anim>
                                    <p:animEffect transition="in" filter="fade">
                                      <p:cBhvr>
                                        <p:cTn id="101" dur="400"/>
                                        <p:tgtEl>
                                          <p:spTgt spid="62"/>
                                        </p:tgtEl>
                                      </p:cBhvr>
                                    </p:animEffect>
                                  </p:childTnLst>
                                </p:cTn>
                              </p:par>
                            </p:childTnLst>
                          </p:cTn>
                        </p:par>
                        <p:par>
                          <p:cTn id="102" fill="hold">
                            <p:stCondLst>
                              <p:cond delay="90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400" fill="hold"/>
                                        <p:tgtEl>
                                          <p:spTgt spid="50"/>
                                        </p:tgtEl>
                                        <p:attrNameLst>
                                          <p:attrName>ppt_w</p:attrName>
                                        </p:attrNameLst>
                                      </p:cBhvr>
                                      <p:tavLst>
                                        <p:tav tm="0">
                                          <p:val>
                                            <p:fltVal val="0"/>
                                          </p:val>
                                        </p:tav>
                                        <p:tav tm="100000">
                                          <p:val>
                                            <p:strVal val="#ppt_w"/>
                                          </p:val>
                                        </p:tav>
                                      </p:tavLst>
                                    </p:anim>
                                    <p:anim calcmode="lin" valueType="num">
                                      <p:cBhvr>
                                        <p:cTn id="106" dur="400" fill="hold"/>
                                        <p:tgtEl>
                                          <p:spTgt spid="50"/>
                                        </p:tgtEl>
                                        <p:attrNameLst>
                                          <p:attrName>ppt_h</p:attrName>
                                        </p:attrNameLst>
                                      </p:cBhvr>
                                      <p:tavLst>
                                        <p:tav tm="0">
                                          <p:val>
                                            <p:fltVal val="0"/>
                                          </p:val>
                                        </p:tav>
                                        <p:tav tm="100000">
                                          <p:val>
                                            <p:strVal val="#ppt_h"/>
                                          </p:val>
                                        </p:tav>
                                      </p:tavLst>
                                    </p:anim>
                                    <p:anim calcmode="lin" valueType="num">
                                      <p:cBhvr>
                                        <p:cTn id="107" dur="400" fill="hold"/>
                                        <p:tgtEl>
                                          <p:spTgt spid="50"/>
                                        </p:tgtEl>
                                        <p:attrNameLst>
                                          <p:attrName>style.rotation</p:attrName>
                                        </p:attrNameLst>
                                      </p:cBhvr>
                                      <p:tavLst>
                                        <p:tav tm="0">
                                          <p:val>
                                            <p:fltVal val="360"/>
                                          </p:val>
                                        </p:tav>
                                        <p:tav tm="100000">
                                          <p:val>
                                            <p:fltVal val="0"/>
                                          </p:val>
                                        </p:tav>
                                      </p:tavLst>
                                    </p:anim>
                                    <p:animEffect transition="in" filter="fade">
                                      <p:cBhvr>
                                        <p:cTn id="108" dur="400"/>
                                        <p:tgtEl>
                                          <p:spTgt spid="50"/>
                                        </p:tgtEl>
                                      </p:cBhvr>
                                    </p:animEffect>
                                  </p:childTnLst>
                                </p:cTn>
                              </p:par>
                            </p:childTnLst>
                          </p:cTn>
                        </p:par>
                        <p:par>
                          <p:cTn id="109" fill="hold">
                            <p:stCondLst>
                              <p:cond delay="95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400" fill="hold"/>
                                        <p:tgtEl>
                                          <p:spTgt spid="48"/>
                                        </p:tgtEl>
                                        <p:attrNameLst>
                                          <p:attrName>ppt_w</p:attrName>
                                        </p:attrNameLst>
                                      </p:cBhvr>
                                      <p:tavLst>
                                        <p:tav tm="0">
                                          <p:val>
                                            <p:fltVal val="0"/>
                                          </p:val>
                                        </p:tav>
                                        <p:tav tm="100000">
                                          <p:val>
                                            <p:strVal val="#ppt_w"/>
                                          </p:val>
                                        </p:tav>
                                      </p:tavLst>
                                    </p:anim>
                                    <p:anim calcmode="lin" valueType="num">
                                      <p:cBhvr>
                                        <p:cTn id="113" dur="400" fill="hold"/>
                                        <p:tgtEl>
                                          <p:spTgt spid="48"/>
                                        </p:tgtEl>
                                        <p:attrNameLst>
                                          <p:attrName>ppt_h</p:attrName>
                                        </p:attrNameLst>
                                      </p:cBhvr>
                                      <p:tavLst>
                                        <p:tav tm="0">
                                          <p:val>
                                            <p:fltVal val="0"/>
                                          </p:val>
                                        </p:tav>
                                        <p:tav tm="100000">
                                          <p:val>
                                            <p:strVal val="#ppt_h"/>
                                          </p:val>
                                        </p:tav>
                                      </p:tavLst>
                                    </p:anim>
                                    <p:anim calcmode="lin" valueType="num">
                                      <p:cBhvr>
                                        <p:cTn id="114" dur="400" fill="hold"/>
                                        <p:tgtEl>
                                          <p:spTgt spid="48"/>
                                        </p:tgtEl>
                                        <p:attrNameLst>
                                          <p:attrName>style.rotation</p:attrName>
                                        </p:attrNameLst>
                                      </p:cBhvr>
                                      <p:tavLst>
                                        <p:tav tm="0">
                                          <p:val>
                                            <p:fltVal val="360"/>
                                          </p:val>
                                        </p:tav>
                                        <p:tav tm="100000">
                                          <p:val>
                                            <p:fltVal val="0"/>
                                          </p:val>
                                        </p:tav>
                                      </p:tavLst>
                                    </p:anim>
                                    <p:animEffect transition="in" filter="fade">
                                      <p:cBhvr>
                                        <p:cTn id="115" dur="400"/>
                                        <p:tgtEl>
                                          <p:spTgt spid="48"/>
                                        </p:tgtEl>
                                      </p:cBhvr>
                                    </p:animEffect>
                                  </p:childTnLst>
                                </p:cTn>
                              </p:par>
                            </p:childTnLst>
                          </p:cTn>
                        </p:par>
                        <p:par>
                          <p:cTn id="116" fill="hold">
                            <p:stCondLst>
                              <p:cond delay="100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400"/>
                                        <p:tgtEl>
                                          <p:spTgt spid="60"/>
                                        </p:tgtEl>
                                      </p:cBhvr>
                                    </p:animEffect>
                                  </p:childTnLst>
                                </p:cTn>
                              </p:par>
                            </p:childTnLst>
                          </p:cTn>
                        </p:par>
                        <p:par>
                          <p:cTn id="120" fill="hold">
                            <p:stCondLst>
                              <p:cond delay="105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400"/>
                                        <p:tgtEl>
                                          <p:spTgt spid="59"/>
                                        </p:tgtEl>
                                      </p:cBhvr>
                                    </p:animEffect>
                                  </p:childTnLst>
                                </p:cTn>
                              </p:par>
                            </p:childTnLst>
                          </p:cTn>
                        </p:par>
                        <p:par>
                          <p:cTn id="124" fill="hold">
                            <p:stCondLst>
                              <p:cond delay="110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400" fill="hold"/>
                                        <p:tgtEl>
                                          <p:spTgt spid="64"/>
                                        </p:tgtEl>
                                        <p:attrNameLst>
                                          <p:attrName>ppt_w</p:attrName>
                                        </p:attrNameLst>
                                      </p:cBhvr>
                                      <p:tavLst>
                                        <p:tav tm="0">
                                          <p:val>
                                            <p:fltVal val="0"/>
                                          </p:val>
                                        </p:tav>
                                        <p:tav tm="100000">
                                          <p:val>
                                            <p:strVal val="#ppt_w"/>
                                          </p:val>
                                        </p:tav>
                                      </p:tavLst>
                                    </p:anim>
                                    <p:anim calcmode="lin" valueType="num">
                                      <p:cBhvr>
                                        <p:cTn id="128" dur="400" fill="hold"/>
                                        <p:tgtEl>
                                          <p:spTgt spid="64"/>
                                        </p:tgtEl>
                                        <p:attrNameLst>
                                          <p:attrName>ppt_h</p:attrName>
                                        </p:attrNameLst>
                                      </p:cBhvr>
                                      <p:tavLst>
                                        <p:tav tm="0">
                                          <p:val>
                                            <p:fltVal val="0"/>
                                          </p:val>
                                        </p:tav>
                                        <p:tav tm="100000">
                                          <p:val>
                                            <p:strVal val="#ppt_h"/>
                                          </p:val>
                                        </p:tav>
                                      </p:tavLst>
                                    </p:anim>
                                    <p:animEffect transition="in" filter="fade">
                                      <p:cBhvr>
                                        <p:cTn id="129" dur="4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869"/>
          <p:cNvSpPr/>
          <p:nvPr/>
        </p:nvSpPr>
        <p:spPr>
          <a:xfrm rot="10800000">
            <a:off x="4127124" y="1803500"/>
            <a:ext cx="4604502" cy="2296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20091" tIns="20091" rIns="20091" bIns="20091" anchor="ct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5475216" y="2257044"/>
            <a:ext cx="1973262" cy="1181862"/>
          </a:xfrm>
          <a:prstGeom prst="rect">
            <a:avLst/>
          </a:prstGeom>
        </p:spPr>
        <p:txBody>
          <a:bodyPr lIns="0" tIns="0" rIns="0" bIns="0" anchor="ctr">
            <a:spAutoFit/>
          </a:bodyPr>
          <a:lstStyle/>
          <a:p>
            <a:pPr marL="0" indent="0" algn="ctr">
              <a:lnSpc>
                <a:spcPct val="120000"/>
              </a:lnSpc>
              <a:spcBef>
                <a:spcPts val="635"/>
              </a:spcBef>
              <a:buNone/>
            </a:pPr>
            <a:r>
              <a:rPr lang="zh-CN" altLang="en-US" sz="320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32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5" name="Text Placeholder 4"/>
          <p:cNvSpPr>
            <a:spLocks noGrp="1"/>
          </p:cNvSpPr>
          <p:nvPr>
            <p:ph type="body" sz="quarter" idx="4294967295"/>
          </p:nvPr>
        </p:nvSpPr>
        <p:spPr>
          <a:xfrm>
            <a:off x="712706" y="3390007"/>
            <a:ext cx="2740372" cy="886397"/>
          </a:xfrm>
          <a:prstGeom prst="rect">
            <a:avLst/>
          </a:prstGeom>
        </p:spPr>
        <p:txBody>
          <a:bodyPr wrap="square" lIns="0" tIns="0" rIns="0" bIns="0">
            <a:spAutoFit/>
          </a:bodyPr>
          <a:lstStyle/>
          <a:p>
            <a:pPr marL="0" indent="0" algn="r" fontAlgn="base">
              <a:lnSpc>
                <a:spcPct val="120000"/>
              </a:lnSpc>
              <a:spcBef>
                <a:spcPts val="4500"/>
              </a:spcBef>
              <a:spcAft>
                <a:spcPct val="0"/>
              </a:spcAft>
              <a:buNone/>
              <a:defRPr sz="1800">
                <a:solidFill>
                  <a:srgbClr val="000000"/>
                </a:solidFill>
              </a:defRPr>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id-ID" sz="12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51"/>
          <p:cNvSpPr/>
          <p:nvPr/>
        </p:nvSpPr>
        <p:spPr>
          <a:xfrm>
            <a:off x="1991975" y="3087740"/>
            <a:ext cx="1550543" cy="236603"/>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rgbClr val="6C5F57"/>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400" dirty="0">
              <a:solidFill>
                <a:srgbClr val="6C5F57"/>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1" name="Shape 1852"/>
          <p:cNvSpPr/>
          <p:nvPr/>
        </p:nvSpPr>
        <p:spPr>
          <a:xfrm>
            <a:off x="2293401" y="1792953"/>
            <a:ext cx="947691" cy="9476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6788" tIns="26788" rIns="26788" bIns="26788"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Shape 1853"/>
          <p:cNvSpPr/>
          <p:nvPr/>
        </p:nvSpPr>
        <p:spPr>
          <a:xfrm>
            <a:off x="2571012" y="2107073"/>
            <a:ext cx="392466" cy="31944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Shape 1855"/>
          <p:cNvSpPr/>
          <p:nvPr/>
        </p:nvSpPr>
        <p:spPr>
          <a:xfrm>
            <a:off x="3159158" y="5487507"/>
            <a:ext cx="2685730" cy="886397"/>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ctr">
              <a:defRPr sz="1800">
                <a:solidFill>
                  <a:srgbClr val="000000"/>
                </a:solidFill>
              </a:defRPr>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id-ID" altLang="zh-CN" sz="12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4" name="Shape 1856"/>
          <p:cNvSpPr/>
          <p:nvPr/>
        </p:nvSpPr>
        <p:spPr>
          <a:xfrm>
            <a:off x="3642266" y="5214978"/>
            <a:ext cx="1550543" cy="236603"/>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rgbClr val="166CA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400" dirty="0">
              <a:solidFill>
                <a:srgbClr val="166CA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5" name="Shape 1857"/>
          <p:cNvSpPr/>
          <p:nvPr/>
        </p:nvSpPr>
        <p:spPr>
          <a:xfrm>
            <a:off x="3940501" y="3916999"/>
            <a:ext cx="954074" cy="9540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Shape 1859"/>
          <p:cNvSpPr/>
          <p:nvPr/>
        </p:nvSpPr>
        <p:spPr>
          <a:xfrm>
            <a:off x="7119793" y="5513201"/>
            <a:ext cx="2685730" cy="886397"/>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ctr">
              <a:defRPr sz="1800">
                <a:solidFill>
                  <a:srgbClr val="000000"/>
                </a:solidFill>
              </a:defRPr>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sz="12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9" name="Shape 1860"/>
          <p:cNvSpPr/>
          <p:nvPr/>
        </p:nvSpPr>
        <p:spPr>
          <a:xfrm>
            <a:off x="7602902" y="5240671"/>
            <a:ext cx="1550543" cy="236603"/>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rgbClr val="6C5F57"/>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400" dirty="0">
              <a:solidFill>
                <a:srgbClr val="6C5F57"/>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0" name="Shape 1861"/>
          <p:cNvSpPr/>
          <p:nvPr/>
        </p:nvSpPr>
        <p:spPr>
          <a:xfrm>
            <a:off x="7903328" y="3944883"/>
            <a:ext cx="949693" cy="9496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26788" tIns="26788" rIns="26788" bIns="26788"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Shape 1862"/>
          <p:cNvSpPr/>
          <p:nvPr/>
        </p:nvSpPr>
        <p:spPr>
          <a:xfrm>
            <a:off x="8196543" y="4222218"/>
            <a:ext cx="363260" cy="324924"/>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Shape 1864"/>
          <p:cNvSpPr/>
          <p:nvPr/>
        </p:nvSpPr>
        <p:spPr>
          <a:xfrm>
            <a:off x="9508000" y="3335821"/>
            <a:ext cx="2685730" cy="886397"/>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sz="12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4" name="Shape 1865"/>
          <p:cNvSpPr/>
          <p:nvPr/>
        </p:nvSpPr>
        <p:spPr>
          <a:xfrm>
            <a:off x="9310696" y="3087741"/>
            <a:ext cx="1550543" cy="236603"/>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rgbClr val="166CA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1400" dirty="0">
              <a:solidFill>
                <a:srgbClr val="166CA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5" name="Shape 1866"/>
          <p:cNvSpPr/>
          <p:nvPr/>
        </p:nvSpPr>
        <p:spPr>
          <a:xfrm>
            <a:off x="9611121" y="1791952"/>
            <a:ext cx="949693" cy="9496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6788" tIns="26788" rIns="26788" bIns="26788"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Shape 1857"/>
          <p:cNvSpPr/>
          <p:nvPr/>
        </p:nvSpPr>
        <p:spPr>
          <a:xfrm>
            <a:off x="3940501" y="3917655"/>
            <a:ext cx="954074" cy="9540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Shape 1858"/>
          <p:cNvSpPr/>
          <p:nvPr/>
        </p:nvSpPr>
        <p:spPr>
          <a:xfrm>
            <a:off x="4301622" y="4182942"/>
            <a:ext cx="231830" cy="422189"/>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1867"/>
          <p:cNvSpPr/>
          <p:nvPr/>
        </p:nvSpPr>
        <p:spPr>
          <a:xfrm>
            <a:off x="9918245" y="2091274"/>
            <a:ext cx="335443" cy="351048"/>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4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4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4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400"/>
                                        <p:tgtEl>
                                          <p:spTgt spid="26"/>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downRight)">
                                      <p:cBhvr>
                                        <p:cTn id="22" dur="400"/>
                                        <p:tgtEl>
                                          <p:spTgt spid="24"/>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trips(downRight)">
                                      <p:cBhvr>
                                        <p:cTn id="25" dur="400"/>
                                        <p:tgtEl>
                                          <p:spTgt spid="2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4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400"/>
                                        <p:tgtEl>
                                          <p:spTgt spid="21"/>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strips(downRight)">
                                      <p:cBhvr>
                                        <p:cTn id="36" dur="400"/>
                                        <p:tgtEl>
                                          <p:spTgt spid="19"/>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strips(downRight)">
                                      <p:cBhvr>
                                        <p:cTn id="39" dur="400"/>
                                        <p:tgtEl>
                                          <p:spTgt spid="18"/>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4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400"/>
                                        <p:tgtEl>
                                          <p:spTgt spid="16"/>
                                        </p:tgtEl>
                                      </p:cBhvr>
                                    </p:animEffect>
                                  </p:childTnLst>
                                </p:cTn>
                              </p:par>
                            </p:childTnLst>
                          </p:cTn>
                        </p:par>
                        <p:par>
                          <p:cTn id="47" fill="hold">
                            <p:stCondLst>
                              <p:cond delay="3500"/>
                            </p:stCondLst>
                            <p:childTnLst>
                              <p:par>
                                <p:cTn id="48" presetID="18" presetClass="entr" presetSubtype="6"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strips(downRight)">
                                      <p:cBhvr>
                                        <p:cTn id="50" dur="400"/>
                                        <p:tgtEl>
                                          <p:spTgt spid="14"/>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strips(downRight)">
                                      <p:cBhvr>
                                        <p:cTn id="53" dur="400"/>
                                        <p:tgtEl>
                                          <p:spTgt spid="13"/>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4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400"/>
                                        <p:tgtEl>
                                          <p:spTgt spid="12"/>
                                        </p:tgtEl>
                                      </p:cBhvr>
                                    </p:animEffect>
                                  </p:childTnLst>
                                </p:cTn>
                              </p:par>
                            </p:childTnLst>
                          </p:cTn>
                        </p:par>
                        <p:par>
                          <p:cTn id="61" fill="hold">
                            <p:stCondLst>
                              <p:cond delay="4500"/>
                            </p:stCondLst>
                            <p:childTnLst>
                              <p:par>
                                <p:cTn id="62" presetID="18" presetClass="entr" presetSubtype="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strips(downRight)">
                                      <p:cBhvr>
                                        <p:cTn id="64" dur="400"/>
                                        <p:tgtEl>
                                          <p:spTgt spid="10"/>
                                        </p:tgtEl>
                                      </p:cBhvr>
                                    </p:animEffect>
                                  </p:childTnLst>
                                </p:cTn>
                              </p:par>
                              <p:par>
                                <p:cTn id="65" presetID="18" presetClass="entr" presetSubtype="6" fill="hold" grpId="0" nodeType="with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Effect transition="in" filter="strips(downRight)">
                                      <p:cBhvr>
                                        <p:cTn id="67" dur="400"/>
                                        <p:tgtEl>
                                          <p:spTgt spid="5">
                                            <p:txEl>
                                              <p:pRg st="0" end="0"/>
                                            </p:txEl>
                                          </p:spTgt>
                                        </p:tgtEl>
                                      </p:cBhvr>
                                    </p:animEffect>
                                  </p:childTnLst>
                                </p:cTn>
                              </p:par>
                              <p:par>
                                <p:cTn id="68" presetID="1" presetClass="entr" presetSubtype="0" fill="hold" grpId="0" nodeType="withEffect">
                                  <p:stCondLst>
                                    <p:cond delay="0"/>
                                  </p:stCondLst>
                                  <p:childTnLst>
                                    <p:set>
                                      <p:cBhvr>
                                        <p:cTn id="69" dur="1" fill="hold">
                                          <p:stCondLst>
                                            <p:cond delay="399"/>
                                          </p:stCondLst>
                                        </p:cTn>
                                        <p:tgtEl>
                                          <p:spTgt spid="28"/>
                                        </p:tgtEl>
                                        <p:attrNameLst>
                                          <p:attrName>style.visibility</p:attrName>
                                        </p:attrNameLst>
                                      </p:cBhvr>
                                      <p:to>
                                        <p:strVal val="visible"/>
                                      </p:to>
                                    </p:set>
                                  </p:childTnLst>
                                </p:cTn>
                              </p:par>
                              <p:par>
                                <p:cTn id="70" presetID="27" presetClass="emph" presetSubtype="0" fill="remove" grpId="1" nodeType="withEffect">
                                  <p:stCondLst>
                                    <p:cond delay="0"/>
                                  </p:stCondLst>
                                  <p:childTnLst>
                                    <p:animClr clrSpc="rgb" dir="cw">
                                      <p:cBhvr override="childStyle">
                                        <p:cTn id="71" dur="200" autoRev="1" fill="remove"/>
                                        <p:tgtEl>
                                          <p:spTgt spid="28"/>
                                        </p:tgtEl>
                                        <p:attrNameLst>
                                          <p:attrName>style.color</p:attrName>
                                        </p:attrNameLst>
                                      </p:cBhvr>
                                      <p:to>
                                        <a:schemeClr val="bg1"/>
                                      </p:to>
                                    </p:animClr>
                                    <p:animClr clrSpc="rgb" dir="cw">
                                      <p:cBhvr>
                                        <p:cTn id="72" dur="200" autoRev="1" fill="remove"/>
                                        <p:tgtEl>
                                          <p:spTgt spid="28"/>
                                        </p:tgtEl>
                                        <p:attrNameLst>
                                          <p:attrName>fillcolor</p:attrName>
                                        </p:attrNameLst>
                                      </p:cBhvr>
                                      <p:to>
                                        <a:schemeClr val="bg1"/>
                                      </p:to>
                                    </p:animClr>
                                    <p:set>
                                      <p:cBhvr>
                                        <p:cTn id="73" dur="200" autoRev="1" fill="remove"/>
                                        <p:tgtEl>
                                          <p:spTgt spid="28"/>
                                        </p:tgtEl>
                                        <p:attrNameLst>
                                          <p:attrName>fill.type</p:attrName>
                                        </p:attrNameLst>
                                      </p:cBhvr>
                                      <p:to>
                                        <p:strVal val="solid"/>
                                      </p:to>
                                    </p:set>
                                    <p:set>
                                      <p:cBhvr>
                                        <p:cTn id="74" dur="20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build="p"/>
      <p:bldP spid="5" grpId="0" build="p"/>
      <p:bldP spid="10" grpId="0"/>
      <p:bldP spid="11" grpId="0" animBg="1"/>
      <p:bldP spid="12" grpId="0" animBg="1"/>
      <p:bldP spid="13" grpId="0" animBg="1"/>
      <p:bldP spid="14" grpId="0" animBg="1"/>
      <p:bldP spid="15" grpId="0" animBg="1"/>
      <p:bldP spid="18" grpId="0"/>
      <p:bldP spid="19" grpId="0"/>
      <p:bldP spid="20" grpId="0" animBg="1"/>
      <p:bldP spid="21" grpId="0" animBg="1"/>
      <p:bldP spid="23" grpId="0"/>
      <p:bldP spid="24" grpId="0"/>
      <p:bldP spid="25" grpId="0" animBg="1"/>
      <p:bldP spid="28" grpId="0" animBg="1"/>
      <p:bldP spid="28" grpId="1" animBg="1"/>
      <p:bldP spid="16"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334" y="3572801"/>
            <a:ext cx="920124" cy="649088"/>
          </a:xfrm>
          <a:prstGeom prst="rect">
            <a:avLst/>
          </a:prstGeom>
          <a:noFill/>
        </p:spPr>
        <p:txBody>
          <a:bodyPr wrap="none" lIns="0" tIns="0" rIns="0" bIns="0">
            <a:spAutoFit/>
          </a:bodyPr>
          <a:lstStyle/>
          <a:p>
            <a:pPr>
              <a:defRPr/>
            </a:pPr>
            <a:r>
              <a:rPr lang="en-US" altLang="zh-CN" sz="3375" dirty="0">
                <a:solidFill>
                  <a:schemeClr val="accent3"/>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chemeClr val="accent3"/>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3619392" y="3402029"/>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3"/>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bwMode="auto">
          <a:xfrm>
            <a:off x="6225119" y="2408473"/>
            <a:ext cx="6633631" cy="1768447"/>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3"/>
          </a:solidFill>
          <a:ln w="0">
            <a:noFill/>
            <a:prstDash val="solid"/>
            <a:round/>
          </a:ln>
        </p:spPr>
        <p:txBody>
          <a:bodyPr vert="horz" wrap="square" lIns="128580" tIns="64290" rIns="128580" bIns="64290" numCol="1" anchor="t" anchorCtr="0" compatLnSpc="1">
            <a:noAutofit/>
          </a:bodyPr>
          <a:lstStyle/>
          <a:p>
            <a:endParaRPr lang="zh-CN" altLang="en-US"/>
          </a:p>
        </p:txBody>
      </p:sp>
      <p:sp>
        <p:nvSpPr>
          <p:cNvPr id="2053" name="文本框 14"/>
          <p:cNvSpPr txBox="1">
            <a:spLocks noChangeArrowheads="1"/>
          </p:cNvSpPr>
          <p:nvPr>
            <p:custDataLst>
              <p:tags r:id="rId3"/>
            </p:custDataLst>
          </p:nvPr>
        </p:nvSpPr>
        <p:spPr bwMode="auto">
          <a:xfrm>
            <a:off x="4573974" y="2924875"/>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012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标题 5"/>
          <p:cNvSpPr txBox="1"/>
          <p:nvPr>
            <p:custDataLst>
              <p:tags r:id="rId4"/>
            </p:custDataLst>
          </p:nvPr>
        </p:nvSpPr>
        <p:spPr>
          <a:xfrm>
            <a:off x="6631409" y="3472309"/>
            <a:ext cx="3686398"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等腰三角形 38"/>
          <p:cNvSpPr/>
          <p:nvPr/>
        </p:nvSpPr>
        <p:spPr bwMode="auto">
          <a:xfrm rot="5400000">
            <a:off x="-359049" y="3456113"/>
            <a:ext cx="1799233" cy="10804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 name="任意多边形 1"/>
          <p:cNvSpPr/>
          <p:nvPr/>
        </p:nvSpPr>
        <p:spPr>
          <a:xfrm>
            <a:off x="1071857" y="3987398"/>
            <a:ext cx="11768682"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4"/>
          <p:cNvGrpSpPr/>
          <p:nvPr/>
        </p:nvGrpSpPr>
        <p:grpSpPr bwMode="auto">
          <a:xfrm>
            <a:off x="2551872" y="3590049"/>
            <a:ext cx="774607" cy="776840"/>
            <a:chOff x="2307521" y="2283162"/>
            <a:chExt cx="551398" cy="551398"/>
          </a:xfrm>
        </p:grpSpPr>
        <p:sp>
          <p:nvSpPr>
            <p:cNvPr id="3" name="矩形 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五角星 3"/>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42"/>
          <p:cNvGrpSpPr/>
          <p:nvPr/>
        </p:nvGrpSpPr>
        <p:grpSpPr bwMode="auto">
          <a:xfrm>
            <a:off x="5674858" y="3590049"/>
            <a:ext cx="774609" cy="776840"/>
            <a:chOff x="2307521" y="2283162"/>
            <a:chExt cx="551398" cy="551398"/>
          </a:xfrm>
        </p:grpSpPr>
        <p:sp>
          <p:nvSpPr>
            <p:cNvPr id="44" name="矩形 43"/>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五角星 44"/>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55"/>
          <p:cNvGrpSpPr/>
          <p:nvPr/>
        </p:nvGrpSpPr>
        <p:grpSpPr bwMode="auto">
          <a:xfrm>
            <a:off x="8938480" y="3590049"/>
            <a:ext cx="776840" cy="776840"/>
            <a:chOff x="2307521" y="2283162"/>
            <a:chExt cx="551398" cy="551398"/>
          </a:xfrm>
        </p:grpSpPr>
        <p:sp>
          <p:nvSpPr>
            <p:cNvPr id="57" name="矩形 56"/>
            <p:cNvSpPr/>
            <p:nvPr/>
          </p:nvSpPr>
          <p:spPr>
            <a:xfrm>
              <a:off x="2307521" y="2283162"/>
              <a:ext cx="551398" cy="551398"/>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五角星 57"/>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文本框 66"/>
          <p:cNvSpPr txBox="1">
            <a:spLocks noChangeArrowheads="1"/>
          </p:cNvSpPr>
          <p:nvPr/>
        </p:nvSpPr>
        <p:spPr bwMode="auto">
          <a:xfrm>
            <a:off x="1102020" y="2311206"/>
            <a:ext cx="3264840" cy="10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66"/>
          <p:cNvSpPr txBox="1">
            <a:spLocks noChangeArrowheads="1"/>
          </p:cNvSpPr>
          <p:nvPr/>
        </p:nvSpPr>
        <p:spPr bwMode="auto">
          <a:xfrm>
            <a:off x="1102020" y="2000262"/>
            <a:ext cx="1436291" cy="246221"/>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dirty="0">
                <a:solidFill>
                  <a:srgbClr val="166CA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dirty="0">
              <a:solidFill>
                <a:srgbClr val="166CA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66"/>
          <p:cNvSpPr txBox="1">
            <a:spLocks noChangeArrowheads="1"/>
          </p:cNvSpPr>
          <p:nvPr/>
        </p:nvSpPr>
        <p:spPr bwMode="auto">
          <a:xfrm>
            <a:off x="5101366" y="5103947"/>
            <a:ext cx="3264840" cy="10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文本框 66"/>
          <p:cNvSpPr txBox="1">
            <a:spLocks noChangeArrowheads="1"/>
          </p:cNvSpPr>
          <p:nvPr/>
        </p:nvSpPr>
        <p:spPr bwMode="auto">
          <a:xfrm>
            <a:off x="5101366" y="4727419"/>
            <a:ext cx="1436291" cy="246221"/>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dirty="0">
                <a:solidFill>
                  <a:srgbClr val="00339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dirty="0">
              <a:solidFill>
                <a:srgbClr val="00339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66"/>
          <p:cNvSpPr txBox="1">
            <a:spLocks noChangeArrowheads="1"/>
          </p:cNvSpPr>
          <p:nvPr/>
        </p:nvSpPr>
        <p:spPr bwMode="auto">
          <a:xfrm>
            <a:off x="7700187" y="2376790"/>
            <a:ext cx="3264840" cy="10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文本框 66"/>
          <p:cNvSpPr txBox="1">
            <a:spLocks noChangeArrowheads="1"/>
          </p:cNvSpPr>
          <p:nvPr/>
        </p:nvSpPr>
        <p:spPr bwMode="auto">
          <a:xfrm>
            <a:off x="7700187" y="2000262"/>
            <a:ext cx="1436291" cy="246221"/>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dirty="0">
                <a:solidFill>
                  <a:srgbClr val="166CA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dirty="0">
              <a:solidFill>
                <a:srgbClr val="166CA3"/>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4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4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ppt_w</p:attrName>
                                        </p:attrNameLst>
                                      </p:cBhvr>
                                      <p:tavLst>
                                        <p:tav tm="0">
                                          <p:val>
                                            <p:fltVal val="0"/>
                                          </p:val>
                                        </p:tav>
                                        <p:tav tm="100000">
                                          <p:val>
                                            <p:strVal val="#ppt_w"/>
                                          </p:val>
                                        </p:tav>
                                      </p:tavLst>
                                    </p:anim>
                                    <p:anim calcmode="lin" valueType="num">
                                      <p:cBhvr>
                                        <p:cTn id="14" dur="400" fill="hold"/>
                                        <p:tgtEl>
                                          <p:spTgt spid="6"/>
                                        </p:tgtEl>
                                        <p:attrNameLst>
                                          <p:attrName>ppt_h</p:attrName>
                                        </p:attrNameLst>
                                      </p:cBhvr>
                                      <p:tavLst>
                                        <p:tav tm="0">
                                          <p:val>
                                            <p:fltVal val="0"/>
                                          </p:val>
                                        </p:tav>
                                        <p:tav tm="100000">
                                          <p:val>
                                            <p:strVal val="#ppt_h"/>
                                          </p:val>
                                        </p:tav>
                                      </p:tavLst>
                                    </p:anim>
                                    <p:animEffect transition="in" filter="fade">
                                      <p:cBhvr>
                                        <p:cTn id="15" dur="4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400" fill="hold"/>
                                        <p:tgtEl>
                                          <p:spTgt spid="7"/>
                                        </p:tgtEl>
                                        <p:attrNameLst>
                                          <p:attrName>ppt_w</p:attrName>
                                        </p:attrNameLst>
                                      </p:cBhvr>
                                      <p:tavLst>
                                        <p:tav tm="0">
                                          <p:val>
                                            <p:fltVal val="0"/>
                                          </p:val>
                                        </p:tav>
                                        <p:tav tm="100000">
                                          <p:val>
                                            <p:strVal val="#ppt_w"/>
                                          </p:val>
                                        </p:tav>
                                      </p:tavLst>
                                    </p:anim>
                                    <p:anim calcmode="lin" valueType="num">
                                      <p:cBhvr>
                                        <p:cTn id="19" dur="400" fill="hold"/>
                                        <p:tgtEl>
                                          <p:spTgt spid="7"/>
                                        </p:tgtEl>
                                        <p:attrNameLst>
                                          <p:attrName>ppt_h</p:attrName>
                                        </p:attrNameLst>
                                      </p:cBhvr>
                                      <p:tavLst>
                                        <p:tav tm="0">
                                          <p:val>
                                            <p:fltVal val="0"/>
                                          </p:val>
                                        </p:tav>
                                        <p:tav tm="100000">
                                          <p:val>
                                            <p:strVal val="#ppt_h"/>
                                          </p:val>
                                        </p:tav>
                                      </p:tavLst>
                                    </p:anim>
                                    <p:animEffect transition="in" filter="fade">
                                      <p:cBhvr>
                                        <p:cTn id="20" dur="400"/>
                                        <p:tgtEl>
                                          <p:spTgt spid="7"/>
                                        </p:tgtEl>
                                      </p:cBhvr>
                                    </p:animEffect>
                                  </p:childTnLst>
                                </p:cTn>
                              </p:par>
                              <p:par>
                                <p:cTn id="21" presetID="53"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400" fill="hold"/>
                                        <p:tgtEl>
                                          <p:spTgt spid="10"/>
                                        </p:tgtEl>
                                        <p:attrNameLst>
                                          <p:attrName>ppt_w</p:attrName>
                                        </p:attrNameLst>
                                      </p:cBhvr>
                                      <p:tavLst>
                                        <p:tav tm="0">
                                          <p:val>
                                            <p:fltVal val="0"/>
                                          </p:val>
                                        </p:tav>
                                        <p:tav tm="100000">
                                          <p:val>
                                            <p:strVal val="#ppt_w"/>
                                          </p:val>
                                        </p:tav>
                                      </p:tavLst>
                                    </p:anim>
                                    <p:anim calcmode="lin" valueType="num">
                                      <p:cBhvr>
                                        <p:cTn id="24" dur="400" fill="hold"/>
                                        <p:tgtEl>
                                          <p:spTgt spid="10"/>
                                        </p:tgtEl>
                                        <p:attrNameLst>
                                          <p:attrName>ppt_h</p:attrName>
                                        </p:attrNameLst>
                                      </p:cBhvr>
                                      <p:tavLst>
                                        <p:tav tm="0">
                                          <p:val>
                                            <p:fltVal val="0"/>
                                          </p:val>
                                        </p:tav>
                                        <p:tav tm="100000">
                                          <p:val>
                                            <p:strVal val="#ppt_h"/>
                                          </p:val>
                                        </p:tav>
                                      </p:tavLst>
                                    </p:anim>
                                    <p:animEffect transition="in" filter="fade">
                                      <p:cBhvr>
                                        <p:cTn id="2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8382638" y="3072363"/>
            <a:ext cx="1848344" cy="184834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7770988" y="2460713"/>
            <a:ext cx="3071644" cy="307164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6509738" y="1210625"/>
            <a:ext cx="5574052" cy="55740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28"/>
          <p:cNvSpPr/>
          <p:nvPr/>
        </p:nvSpPr>
        <p:spPr>
          <a:xfrm flipV="1">
            <a:off x="-10809" y="3931800"/>
            <a:ext cx="9391284" cy="64736"/>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9"/>
          <p:cNvGrpSpPr/>
          <p:nvPr/>
        </p:nvGrpSpPr>
        <p:grpSpPr bwMode="auto">
          <a:xfrm>
            <a:off x="1469206" y="3599186"/>
            <a:ext cx="774609" cy="77684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41"/>
          <p:cNvGrpSpPr/>
          <p:nvPr/>
        </p:nvGrpSpPr>
        <p:grpSpPr bwMode="auto">
          <a:xfrm>
            <a:off x="4652465" y="3599186"/>
            <a:ext cx="776840" cy="77684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54"/>
          <p:cNvGrpSpPr/>
          <p:nvPr/>
        </p:nvGrpSpPr>
        <p:grpSpPr bwMode="auto">
          <a:xfrm>
            <a:off x="8918390" y="3599186"/>
            <a:ext cx="776840" cy="77684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十字形 64"/>
          <p:cNvSpPr/>
          <p:nvPr/>
        </p:nvSpPr>
        <p:spPr>
          <a:xfrm>
            <a:off x="8594706" y="5199746"/>
            <a:ext cx="388420" cy="38842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66"/>
          <p:cNvSpPr txBox="1">
            <a:spLocks noChangeArrowheads="1"/>
          </p:cNvSpPr>
          <p:nvPr/>
        </p:nvSpPr>
        <p:spPr bwMode="auto">
          <a:xfrm>
            <a:off x="810763" y="2320343"/>
            <a:ext cx="3264840" cy="10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66"/>
          <p:cNvSpPr txBox="1">
            <a:spLocks noChangeArrowheads="1"/>
          </p:cNvSpPr>
          <p:nvPr/>
        </p:nvSpPr>
        <p:spPr bwMode="auto">
          <a:xfrm>
            <a:off x="810763" y="2009399"/>
            <a:ext cx="1256753" cy="215444"/>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rgbClr val="00339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rgbClr val="003399"/>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66"/>
          <p:cNvSpPr txBox="1">
            <a:spLocks noChangeArrowheads="1"/>
          </p:cNvSpPr>
          <p:nvPr/>
        </p:nvSpPr>
        <p:spPr bwMode="auto">
          <a:xfrm>
            <a:off x="3408464" y="5113084"/>
            <a:ext cx="3264840" cy="10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文本框 66"/>
          <p:cNvSpPr txBox="1">
            <a:spLocks noChangeArrowheads="1"/>
          </p:cNvSpPr>
          <p:nvPr/>
        </p:nvSpPr>
        <p:spPr bwMode="auto">
          <a:xfrm>
            <a:off x="3408464" y="4736556"/>
            <a:ext cx="1256753" cy="215444"/>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rgbClr val="166CA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rgbClr val="166CA3"/>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4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400" fill="hold"/>
                                        <p:tgtEl>
                                          <p:spTgt spid="3"/>
                                        </p:tgtEl>
                                        <p:attrNameLst>
                                          <p:attrName>ppt_w</p:attrName>
                                        </p:attrNameLst>
                                      </p:cBhvr>
                                      <p:tavLst>
                                        <p:tav tm="0">
                                          <p:val>
                                            <p:fltVal val="0"/>
                                          </p:val>
                                        </p:tav>
                                        <p:tav tm="100000">
                                          <p:val>
                                            <p:strVal val="#ppt_w"/>
                                          </p:val>
                                        </p:tav>
                                      </p:tavLst>
                                    </p:anim>
                                    <p:anim calcmode="lin" valueType="num">
                                      <p:cBhvr>
                                        <p:cTn id="11" dur="400" fill="hold"/>
                                        <p:tgtEl>
                                          <p:spTgt spid="3"/>
                                        </p:tgtEl>
                                        <p:attrNameLst>
                                          <p:attrName>ppt_h</p:attrName>
                                        </p:attrNameLst>
                                      </p:cBhvr>
                                      <p:tavLst>
                                        <p:tav tm="0">
                                          <p:val>
                                            <p:fltVal val="0"/>
                                          </p:val>
                                        </p:tav>
                                        <p:tav tm="100000">
                                          <p:val>
                                            <p:strVal val="#ppt_h"/>
                                          </p:val>
                                        </p:tav>
                                      </p:tavLst>
                                    </p:anim>
                                    <p:animEffect transition="in" filter="fade">
                                      <p:cBhvr>
                                        <p:cTn id="12" dur="400"/>
                                        <p:tgtEl>
                                          <p:spTgt spid="3"/>
                                        </p:tgtEl>
                                      </p:cBhvr>
                                    </p:animEffect>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400" fill="hold"/>
                                        <p:tgtEl>
                                          <p:spTgt spid="4"/>
                                        </p:tgtEl>
                                        <p:attrNameLst>
                                          <p:attrName>ppt_w</p:attrName>
                                        </p:attrNameLst>
                                      </p:cBhvr>
                                      <p:tavLst>
                                        <p:tav tm="0">
                                          <p:val>
                                            <p:fltVal val="0"/>
                                          </p:val>
                                        </p:tav>
                                        <p:tav tm="100000">
                                          <p:val>
                                            <p:strVal val="#ppt_w"/>
                                          </p:val>
                                        </p:tav>
                                      </p:tavLst>
                                    </p:anim>
                                    <p:anim calcmode="lin" valueType="num">
                                      <p:cBhvr>
                                        <p:cTn id="16" dur="400" fill="hold"/>
                                        <p:tgtEl>
                                          <p:spTgt spid="4"/>
                                        </p:tgtEl>
                                        <p:attrNameLst>
                                          <p:attrName>ppt_h</p:attrName>
                                        </p:attrNameLst>
                                      </p:cBhvr>
                                      <p:tavLst>
                                        <p:tav tm="0">
                                          <p:val>
                                            <p:fltVal val="0"/>
                                          </p:val>
                                        </p:tav>
                                        <p:tav tm="100000">
                                          <p:val>
                                            <p:strVal val="#ppt_h"/>
                                          </p:val>
                                        </p:tav>
                                      </p:tavLst>
                                    </p:anim>
                                    <p:animEffect transition="in" filter="fade">
                                      <p:cBhvr>
                                        <p:cTn id="17" dur="4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400" fill="hold"/>
                                        <p:tgtEl>
                                          <p:spTgt spid="7"/>
                                        </p:tgtEl>
                                        <p:attrNameLst>
                                          <p:attrName>ppt_w</p:attrName>
                                        </p:attrNameLst>
                                      </p:cBhvr>
                                      <p:tavLst>
                                        <p:tav tm="0">
                                          <p:val>
                                            <p:fltVal val="0"/>
                                          </p:val>
                                        </p:tav>
                                        <p:tav tm="100000">
                                          <p:val>
                                            <p:strVal val="#ppt_w"/>
                                          </p:val>
                                        </p:tav>
                                      </p:tavLst>
                                    </p:anim>
                                    <p:anim calcmode="lin" valueType="num">
                                      <p:cBhvr>
                                        <p:cTn id="21" dur="400" fill="hold"/>
                                        <p:tgtEl>
                                          <p:spTgt spid="7"/>
                                        </p:tgtEl>
                                        <p:attrNameLst>
                                          <p:attrName>ppt_h</p:attrName>
                                        </p:attrNameLst>
                                      </p:cBhvr>
                                      <p:tavLst>
                                        <p:tav tm="0">
                                          <p:val>
                                            <p:fltVal val="0"/>
                                          </p:val>
                                        </p:tav>
                                        <p:tav tm="100000">
                                          <p:val>
                                            <p:strVal val="#ppt_h"/>
                                          </p:val>
                                        </p:tav>
                                      </p:tavLst>
                                    </p:anim>
                                    <p:animEffect transition="in" filter="fade">
                                      <p:cBhvr>
                                        <p:cTn id="22" dur="4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400" fill="hold"/>
                                        <p:tgtEl>
                                          <p:spTgt spid="2"/>
                                        </p:tgtEl>
                                        <p:attrNameLst>
                                          <p:attrName>ppt_w</p:attrName>
                                        </p:attrNameLst>
                                      </p:cBhvr>
                                      <p:tavLst>
                                        <p:tav tm="0">
                                          <p:val>
                                            <p:fltVal val="0"/>
                                          </p:val>
                                        </p:tav>
                                        <p:tav tm="100000">
                                          <p:val>
                                            <p:strVal val="#ppt_w"/>
                                          </p:val>
                                        </p:tav>
                                      </p:tavLst>
                                    </p:anim>
                                    <p:anim calcmode="lin" valueType="num">
                                      <p:cBhvr>
                                        <p:cTn id="26" dur="400" fill="hold"/>
                                        <p:tgtEl>
                                          <p:spTgt spid="2"/>
                                        </p:tgtEl>
                                        <p:attrNameLst>
                                          <p:attrName>ppt_h</p:attrName>
                                        </p:attrNameLst>
                                      </p:cBhvr>
                                      <p:tavLst>
                                        <p:tav tm="0">
                                          <p:val>
                                            <p:fltVal val="0"/>
                                          </p:val>
                                        </p:tav>
                                        <p:tav tm="100000">
                                          <p:val>
                                            <p:strVal val="#ppt_h"/>
                                          </p:val>
                                        </p:tav>
                                      </p:tavLst>
                                    </p:anim>
                                    <p:animEffect transition="in" filter="fade">
                                      <p:cBhvr>
                                        <p:cTn id="27" dur="400"/>
                                        <p:tgtEl>
                                          <p:spTgt spid="2"/>
                                        </p:tgtEl>
                                      </p:cBhvr>
                                    </p:animEffect>
                                  </p:childTnLst>
                                </p:cTn>
                              </p:par>
                              <p:par>
                                <p:cTn id="28" presetID="6" presetClass="emph" presetSubtype="0" autoRev="1" fill="hold" grpId="1" nodeType="withEffect">
                                  <p:stCondLst>
                                    <p:cond delay="0"/>
                                  </p:stCondLst>
                                  <p:childTnLst>
                                    <p:animScale>
                                      <p:cBhvr>
                                        <p:cTn id="29" dur="400" fill="hold"/>
                                        <p:tgtEl>
                                          <p:spTgt spid="2"/>
                                        </p:tgtEl>
                                      </p:cBhvr>
                                      <p:by x="150000" y="150000"/>
                                    </p:animScale>
                                  </p:childTnLst>
                                </p:cTn>
                              </p:par>
                              <p:par>
                                <p:cTn id="30" presetID="53" presetClass="entr" presetSubtype="16"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400" fill="hold"/>
                                        <p:tgtEl>
                                          <p:spTgt spid="63"/>
                                        </p:tgtEl>
                                        <p:attrNameLst>
                                          <p:attrName>ppt_w</p:attrName>
                                        </p:attrNameLst>
                                      </p:cBhvr>
                                      <p:tavLst>
                                        <p:tav tm="0">
                                          <p:val>
                                            <p:fltVal val="0"/>
                                          </p:val>
                                        </p:tav>
                                        <p:tav tm="100000">
                                          <p:val>
                                            <p:strVal val="#ppt_w"/>
                                          </p:val>
                                        </p:tav>
                                      </p:tavLst>
                                    </p:anim>
                                    <p:anim calcmode="lin" valueType="num">
                                      <p:cBhvr>
                                        <p:cTn id="33" dur="400" fill="hold"/>
                                        <p:tgtEl>
                                          <p:spTgt spid="63"/>
                                        </p:tgtEl>
                                        <p:attrNameLst>
                                          <p:attrName>ppt_h</p:attrName>
                                        </p:attrNameLst>
                                      </p:cBhvr>
                                      <p:tavLst>
                                        <p:tav tm="0">
                                          <p:val>
                                            <p:fltVal val="0"/>
                                          </p:val>
                                        </p:tav>
                                        <p:tav tm="100000">
                                          <p:val>
                                            <p:strVal val="#ppt_h"/>
                                          </p:val>
                                        </p:tav>
                                      </p:tavLst>
                                    </p:anim>
                                    <p:animEffect transition="in" filter="fade">
                                      <p:cBhvr>
                                        <p:cTn id="34" dur="400"/>
                                        <p:tgtEl>
                                          <p:spTgt spid="63"/>
                                        </p:tgtEl>
                                      </p:cBhvr>
                                    </p:animEffect>
                                  </p:childTnLst>
                                </p:cTn>
                              </p:par>
                              <p:par>
                                <p:cTn id="35" presetID="6" presetClass="emph" presetSubtype="0" autoRev="1" fill="hold" grpId="1" nodeType="withEffect">
                                  <p:stCondLst>
                                    <p:cond delay="0"/>
                                  </p:stCondLst>
                                  <p:childTnLst>
                                    <p:animScale>
                                      <p:cBhvr>
                                        <p:cTn id="36" dur="400" fill="hold"/>
                                        <p:tgtEl>
                                          <p:spTgt spid="63"/>
                                        </p:tgtEl>
                                      </p:cBhvr>
                                      <p:by x="150000" y="150000"/>
                                    </p:animScale>
                                  </p:childTnLst>
                                </p:cTn>
                              </p:par>
                              <p:par>
                                <p:cTn id="37" presetID="53" presetClass="entr" presetSubtype="16"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400" fill="hold"/>
                                        <p:tgtEl>
                                          <p:spTgt spid="64"/>
                                        </p:tgtEl>
                                        <p:attrNameLst>
                                          <p:attrName>ppt_w</p:attrName>
                                        </p:attrNameLst>
                                      </p:cBhvr>
                                      <p:tavLst>
                                        <p:tav tm="0">
                                          <p:val>
                                            <p:fltVal val="0"/>
                                          </p:val>
                                        </p:tav>
                                        <p:tav tm="100000">
                                          <p:val>
                                            <p:strVal val="#ppt_w"/>
                                          </p:val>
                                        </p:tav>
                                      </p:tavLst>
                                    </p:anim>
                                    <p:anim calcmode="lin" valueType="num">
                                      <p:cBhvr>
                                        <p:cTn id="40" dur="400" fill="hold"/>
                                        <p:tgtEl>
                                          <p:spTgt spid="64"/>
                                        </p:tgtEl>
                                        <p:attrNameLst>
                                          <p:attrName>ppt_h</p:attrName>
                                        </p:attrNameLst>
                                      </p:cBhvr>
                                      <p:tavLst>
                                        <p:tav tm="0">
                                          <p:val>
                                            <p:fltVal val="0"/>
                                          </p:val>
                                        </p:tav>
                                        <p:tav tm="100000">
                                          <p:val>
                                            <p:strVal val="#ppt_h"/>
                                          </p:val>
                                        </p:tav>
                                      </p:tavLst>
                                    </p:anim>
                                    <p:animEffect transition="in" filter="fade">
                                      <p:cBhvr>
                                        <p:cTn id="41" dur="400"/>
                                        <p:tgtEl>
                                          <p:spTgt spid="64"/>
                                        </p:tgtEl>
                                      </p:cBhvr>
                                    </p:animEffect>
                                  </p:childTnLst>
                                </p:cTn>
                              </p:par>
                              <p:par>
                                <p:cTn id="42" presetID="6" presetClass="emph" presetSubtype="0" autoRev="1" fill="hold" grpId="1" nodeType="withEffect">
                                  <p:stCondLst>
                                    <p:cond delay="0"/>
                                  </p:stCondLst>
                                  <p:childTnLst>
                                    <p:animScale>
                                      <p:cBhvr>
                                        <p:cTn id="43" dur="400" fill="hold"/>
                                        <p:tgtEl>
                                          <p:spTgt spid="64"/>
                                        </p:tgtEl>
                                      </p:cBhvr>
                                      <p:by x="150000" y="150000"/>
                                    </p:animScale>
                                  </p:childTnLst>
                                </p:cTn>
                              </p:par>
                              <p:par>
                                <p:cTn id="44" presetID="53" presetClass="entr" presetSubtype="16"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400" fill="hold"/>
                                        <p:tgtEl>
                                          <p:spTgt spid="65"/>
                                        </p:tgtEl>
                                        <p:attrNameLst>
                                          <p:attrName>ppt_w</p:attrName>
                                        </p:attrNameLst>
                                      </p:cBhvr>
                                      <p:tavLst>
                                        <p:tav tm="0">
                                          <p:val>
                                            <p:fltVal val="0"/>
                                          </p:val>
                                        </p:tav>
                                        <p:tav tm="100000">
                                          <p:val>
                                            <p:strVal val="#ppt_w"/>
                                          </p:val>
                                        </p:tav>
                                      </p:tavLst>
                                    </p:anim>
                                    <p:anim calcmode="lin" valueType="num">
                                      <p:cBhvr>
                                        <p:cTn id="47" dur="400" fill="hold"/>
                                        <p:tgtEl>
                                          <p:spTgt spid="65"/>
                                        </p:tgtEl>
                                        <p:attrNameLst>
                                          <p:attrName>ppt_h</p:attrName>
                                        </p:attrNameLst>
                                      </p:cBhvr>
                                      <p:tavLst>
                                        <p:tav tm="0">
                                          <p:val>
                                            <p:fltVal val="0"/>
                                          </p:val>
                                        </p:tav>
                                        <p:tav tm="100000">
                                          <p:val>
                                            <p:strVal val="#ppt_h"/>
                                          </p:val>
                                        </p:tav>
                                      </p:tavLst>
                                    </p:anim>
                                    <p:animEffect transition="in" filter="fade">
                                      <p:cBhvr>
                                        <p:cTn id="48" dur="4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909726" y="2690064"/>
            <a:ext cx="3039299" cy="3154639"/>
            <a:chOff x="1365" y="-412"/>
            <a:chExt cx="4954" cy="5142"/>
          </a:xfrm>
        </p:grpSpPr>
        <p:sp>
          <p:nvSpPr>
            <p:cNvPr id="5" name="Oval 4"/>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8323109" y="4852970"/>
            <a:ext cx="796944" cy="796944"/>
            <a:chOff x="7891737" y="4601650"/>
            <a:chExt cx="755703" cy="755703"/>
          </a:xfrm>
        </p:grpSpPr>
        <p:sp>
          <p:nvSpPr>
            <p:cNvPr id="21" name="Oval 20"/>
            <p:cNvSpPr/>
            <p:nvPr/>
          </p:nvSpPr>
          <p:spPr>
            <a:xfrm>
              <a:off x="7891737" y="460165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3738698" y="4852970"/>
            <a:ext cx="796944" cy="796944"/>
            <a:chOff x="3544559" y="4601650"/>
            <a:chExt cx="755703" cy="755703"/>
          </a:xfrm>
        </p:grpSpPr>
        <p:sp>
          <p:nvSpPr>
            <p:cNvPr id="23" name="Oval 22"/>
            <p:cNvSpPr/>
            <p:nvPr/>
          </p:nvSpPr>
          <p:spPr>
            <a:xfrm flipH="1">
              <a:off x="3544559" y="4601650"/>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8323109" y="2408208"/>
            <a:ext cx="796944" cy="796944"/>
            <a:chOff x="7891737" y="2283399"/>
            <a:chExt cx="755703" cy="755703"/>
          </a:xfrm>
        </p:grpSpPr>
        <p:sp>
          <p:nvSpPr>
            <p:cNvPr id="20" name="Oval 19"/>
            <p:cNvSpPr/>
            <p:nvPr/>
          </p:nvSpPr>
          <p:spPr>
            <a:xfrm>
              <a:off x="7891737" y="2283399"/>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3738698" y="2408208"/>
            <a:ext cx="796944" cy="796944"/>
            <a:chOff x="3544559" y="2283399"/>
            <a:chExt cx="755703" cy="755703"/>
          </a:xfrm>
        </p:grpSpPr>
        <p:sp>
          <p:nvSpPr>
            <p:cNvPr id="22" name="Oval 21"/>
            <p:cNvSpPr/>
            <p:nvPr/>
          </p:nvSpPr>
          <p:spPr>
            <a:xfrm flipH="1">
              <a:off x="3544559" y="2283399"/>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Rectangle 28"/>
          <p:cNvSpPr/>
          <p:nvPr/>
        </p:nvSpPr>
        <p:spPr>
          <a:xfrm>
            <a:off x="9134495" y="2535972"/>
            <a:ext cx="3127527" cy="757130"/>
          </a:xfrm>
          <a:prstGeom prst="rect">
            <a:avLst/>
          </a:prstGeom>
        </p:spPr>
        <p:txBody>
          <a:bodyPr wrap="square">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9092442" y="2201046"/>
            <a:ext cx="1620957" cy="362343"/>
          </a:xfrm>
          <a:prstGeom prst="rect">
            <a:avLst/>
          </a:prstGeom>
          <a:noFill/>
        </p:spPr>
        <p:txBody>
          <a:bodyPr wrap="none" rtlCol="0">
            <a:spAutoFit/>
          </a:bodyPr>
          <a:lstStyle/>
          <a:p>
            <a:pPr>
              <a:lnSpc>
                <a:spcPct val="120000"/>
              </a:lnSpc>
            </a:pPr>
            <a:r>
              <a:rPr lang="zh-CN" altLang="en-US" sz="1600" dirty="0">
                <a:solidFill>
                  <a:srgbClr val="166CA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600" dirty="0">
              <a:solidFill>
                <a:srgbClr val="166CA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9134495" y="4985379"/>
            <a:ext cx="3127527" cy="757130"/>
          </a:xfrm>
          <a:prstGeom prst="rect">
            <a:avLst/>
          </a:prstGeom>
        </p:spPr>
        <p:txBody>
          <a:bodyPr wrap="square">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9092442" y="4650454"/>
            <a:ext cx="1620957" cy="362343"/>
          </a:xfrm>
          <a:prstGeom prst="rect">
            <a:avLst/>
          </a:prstGeom>
          <a:noFill/>
        </p:spPr>
        <p:txBody>
          <a:bodyPr wrap="none" rtlCol="0">
            <a:spAutoFit/>
          </a:bodyPr>
          <a:lstStyle/>
          <a:p>
            <a:pPr>
              <a:lnSpc>
                <a:spcPct val="120000"/>
              </a:lnSpc>
            </a:pPr>
            <a:r>
              <a:rPr lang="zh-CN" altLang="en-US" sz="16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6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35"/>
          <p:cNvSpPr/>
          <p:nvPr/>
        </p:nvSpPr>
        <p:spPr>
          <a:xfrm flipH="1">
            <a:off x="596728" y="4985382"/>
            <a:ext cx="3081414" cy="757130"/>
          </a:xfrm>
          <a:prstGeom prst="rect">
            <a:avLst/>
          </a:prstGeom>
        </p:spPr>
        <p:txBody>
          <a:bodyPr wrap="square">
            <a:spAutoFit/>
          </a:bodyPr>
          <a:lstStyle/>
          <a:p>
            <a:pPr algn="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flipH="1">
            <a:off x="2099237" y="4650456"/>
            <a:ext cx="1620957" cy="362343"/>
          </a:xfrm>
          <a:prstGeom prst="rect">
            <a:avLst/>
          </a:prstGeom>
          <a:noFill/>
        </p:spPr>
        <p:txBody>
          <a:bodyPr wrap="none" rtlCol="0">
            <a:spAutoFit/>
          </a:bodyPr>
          <a:lstStyle/>
          <a:p>
            <a:pPr algn="r">
              <a:lnSpc>
                <a:spcPct val="120000"/>
              </a:lnSpc>
            </a:pPr>
            <a:r>
              <a:rPr lang="zh-CN" altLang="en-US" sz="16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6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flipH="1">
            <a:off x="596727" y="2535972"/>
            <a:ext cx="3081414" cy="757130"/>
          </a:xfrm>
          <a:prstGeom prst="rect">
            <a:avLst/>
          </a:prstGeom>
        </p:spPr>
        <p:txBody>
          <a:bodyPr wrap="square">
            <a:spAutoFit/>
          </a:bodyPr>
          <a:lstStyle/>
          <a:p>
            <a:pPr algn="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flipH="1">
            <a:off x="2033139" y="2201046"/>
            <a:ext cx="1620957" cy="362343"/>
          </a:xfrm>
          <a:prstGeom prst="rect">
            <a:avLst/>
          </a:prstGeom>
          <a:noFill/>
        </p:spPr>
        <p:txBody>
          <a:bodyPr wrap="none" rtlCol="0">
            <a:spAutoFit/>
          </a:bodyPr>
          <a:lstStyle/>
          <a:p>
            <a:pPr algn="r">
              <a:lnSpc>
                <a:spcPct val="120000"/>
              </a:lnSpc>
            </a:pPr>
            <a:r>
              <a:rPr lang="zh-CN" altLang="en-US" sz="1600" dirty="0">
                <a:solidFill>
                  <a:srgbClr val="166CA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600" dirty="0">
              <a:solidFill>
                <a:srgbClr val="166CA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
                                        <p:tgtEl>
                                          <p:spTgt spid="4"/>
                                        </p:tgtEl>
                                        <p:attrNameLst>
                                          <p:attrName>ppt_y</p:attrName>
                                        </p:attrNameLst>
                                      </p:cBhvr>
                                      <p:tavLst>
                                        <p:tav tm="0">
                                          <p:val>
                                            <p:strVal val="#ppt_y+#ppt_h*1.125000"/>
                                          </p:val>
                                        </p:tav>
                                        <p:tav tm="100000">
                                          <p:val>
                                            <p:strVal val="#ppt_y"/>
                                          </p:val>
                                        </p:tav>
                                      </p:tavLst>
                                    </p:anim>
                                    <p:animEffect transition="in" filter="wipe(up)">
                                      <p:cBhvr>
                                        <p:cTn id="8" dur="400"/>
                                        <p:tgtEl>
                                          <p:spTgt spid="4"/>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400" fill="hold"/>
                                        <p:tgtEl>
                                          <p:spTgt spid="12"/>
                                        </p:tgtEl>
                                        <p:attrNameLst>
                                          <p:attrName>ppt_w</p:attrName>
                                        </p:attrNameLst>
                                      </p:cBhvr>
                                      <p:tavLst>
                                        <p:tav tm="0">
                                          <p:val>
                                            <p:fltVal val="0"/>
                                          </p:val>
                                        </p:tav>
                                        <p:tav tm="100000">
                                          <p:val>
                                            <p:strVal val="#ppt_w"/>
                                          </p:val>
                                        </p:tav>
                                      </p:tavLst>
                                    </p:anim>
                                    <p:anim calcmode="lin" valueType="num">
                                      <p:cBhvr>
                                        <p:cTn id="13" dur="400" fill="hold"/>
                                        <p:tgtEl>
                                          <p:spTgt spid="12"/>
                                        </p:tgtEl>
                                        <p:attrNameLst>
                                          <p:attrName>ppt_h</p:attrName>
                                        </p:attrNameLst>
                                      </p:cBhvr>
                                      <p:tavLst>
                                        <p:tav tm="0">
                                          <p:val>
                                            <p:fltVal val="0"/>
                                          </p:val>
                                        </p:tav>
                                        <p:tav tm="100000">
                                          <p:val>
                                            <p:strVal val="#ppt_h"/>
                                          </p:val>
                                        </p:tav>
                                      </p:tavLst>
                                    </p:anim>
                                    <p:animEffect transition="in" filter="fade">
                                      <p:cBhvr>
                                        <p:cTn id="14" dur="400"/>
                                        <p:tgtEl>
                                          <p:spTgt spid="1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400" fill="hold"/>
                                        <p:tgtEl>
                                          <p:spTgt spid="13"/>
                                        </p:tgtEl>
                                        <p:attrNameLst>
                                          <p:attrName>ppt_w</p:attrName>
                                        </p:attrNameLst>
                                      </p:cBhvr>
                                      <p:tavLst>
                                        <p:tav tm="0">
                                          <p:val>
                                            <p:fltVal val="0"/>
                                          </p:val>
                                        </p:tav>
                                        <p:tav tm="100000">
                                          <p:val>
                                            <p:strVal val="#ppt_w"/>
                                          </p:val>
                                        </p:tav>
                                      </p:tavLst>
                                    </p:anim>
                                    <p:anim calcmode="lin" valueType="num">
                                      <p:cBhvr>
                                        <p:cTn id="19" dur="400" fill="hold"/>
                                        <p:tgtEl>
                                          <p:spTgt spid="13"/>
                                        </p:tgtEl>
                                        <p:attrNameLst>
                                          <p:attrName>ppt_h</p:attrName>
                                        </p:attrNameLst>
                                      </p:cBhvr>
                                      <p:tavLst>
                                        <p:tav tm="0">
                                          <p:val>
                                            <p:fltVal val="0"/>
                                          </p:val>
                                        </p:tav>
                                        <p:tav tm="100000">
                                          <p:val>
                                            <p:strVal val="#ppt_h"/>
                                          </p:val>
                                        </p:tav>
                                      </p:tavLst>
                                    </p:anim>
                                    <p:animEffect transition="in" filter="fade">
                                      <p:cBhvr>
                                        <p:cTn id="20" dur="4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400" fill="hold"/>
                                        <p:tgtEl>
                                          <p:spTgt spid="15"/>
                                        </p:tgtEl>
                                        <p:attrNameLst>
                                          <p:attrName>ppt_w</p:attrName>
                                        </p:attrNameLst>
                                      </p:cBhvr>
                                      <p:tavLst>
                                        <p:tav tm="0">
                                          <p:val>
                                            <p:fltVal val="0"/>
                                          </p:val>
                                        </p:tav>
                                        <p:tav tm="100000">
                                          <p:val>
                                            <p:strVal val="#ppt_w"/>
                                          </p:val>
                                        </p:tav>
                                      </p:tavLst>
                                    </p:anim>
                                    <p:anim calcmode="lin" valueType="num">
                                      <p:cBhvr>
                                        <p:cTn id="25" dur="400" fill="hold"/>
                                        <p:tgtEl>
                                          <p:spTgt spid="15"/>
                                        </p:tgtEl>
                                        <p:attrNameLst>
                                          <p:attrName>ppt_h</p:attrName>
                                        </p:attrNameLst>
                                      </p:cBhvr>
                                      <p:tavLst>
                                        <p:tav tm="0">
                                          <p:val>
                                            <p:fltVal val="0"/>
                                          </p:val>
                                        </p:tav>
                                        <p:tav tm="100000">
                                          <p:val>
                                            <p:strVal val="#ppt_h"/>
                                          </p:val>
                                        </p:tav>
                                      </p:tavLst>
                                    </p:anim>
                                    <p:animEffect transition="in" filter="fade">
                                      <p:cBhvr>
                                        <p:cTn id="26" dur="400"/>
                                        <p:tgtEl>
                                          <p:spTgt spid="15"/>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400" fill="hold"/>
                                        <p:tgtEl>
                                          <p:spTgt spid="14"/>
                                        </p:tgtEl>
                                        <p:attrNameLst>
                                          <p:attrName>ppt_w</p:attrName>
                                        </p:attrNameLst>
                                      </p:cBhvr>
                                      <p:tavLst>
                                        <p:tav tm="0">
                                          <p:val>
                                            <p:fltVal val="0"/>
                                          </p:val>
                                        </p:tav>
                                        <p:tav tm="100000">
                                          <p:val>
                                            <p:strVal val="#ppt_w"/>
                                          </p:val>
                                        </p:tav>
                                      </p:tavLst>
                                    </p:anim>
                                    <p:anim calcmode="lin" valueType="num">
                                      <p:cBhvr>
                                        <p:cTn id="31" dur="400" fill="hold"/>
                                        <p:tgtEl>
                                          <p:spTgt spid="14"/>
                                        </p:tgtEl>
                                        <p:attrNameLst>
                                          <p:attrName>ppt_h</p:attrName>
                                        </p:attrNameLst>
                                      </p:cBhvr>
                                      <p:tavLst>
                                        <p:tav tm="0">
                                          <p:val>
                                            <p:fltVal val="0"/>
                                          </p:val>
                                        </p:tav>
                                        <p:tav tm="100000">
                                          <p:val>
                                            <p:strVal val="#ppt_h"/>
                                          </p:val>
                                        </p:tav>
                                      </p:tavLst>
                                    </p:anim>
                                    <p:animEffect transition="in" filter="fade">
                                      <p:cBhvr>
                                        <p:cTn id="32"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334" y="3572801"/>
            <a:ext cx="920124" cy="649088"/>
          </a:xfrm>
          <a:prstGeom prst="rect">
            <a:avLst/>
          </a:prstGeom>
          <a:noFill/>
        </p:spPr>
        <p:txBody>
          <a:bodyPr wrap="none" lIns="0" tIns="0" rIns="0" bIns="0">
            <a:spAutoFit/>
          </a:bodyPr>
          <a:lstStyle/>
          <a:p>
            <a:pPr>
              <a:defRPr/>
            </a:pPr>
            <a:r>
              <a:rPr lang="en-US" altLang="zh-CN" sz="3375" dirty="0">
                <a:solidFill>
                  <a:schemeClr val="accent2"/>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chemeClr val="accent2"/>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3619392" y="3402029"/>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2"/>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bwMode="auto">
          <a:xfrm>
            <a:off x="6225119" y="2408473"/>
            <a:ext cx="6633631" cy="1768447"/>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2"/>
          </a:solidFill>
          <a:ln w="0">
            <a:noFill/>
            <a:prstDash val="solid"/>
            <a:round/>
          </a:ln>
        </p:spPr>
        <p:txBody>
          <a:bodyPr vert="horz" wrap="square" lIns="128580" tIns="64290" rIns="128580" bIns="64290" numCol="1" anchor="t" anchorCtr="0" compatLnSpc="1">
            <a:noAutofit/>
          </a:bodyPr>
          <a:lstStyle/>
          <a:p>
            <a:endParaRPr lang="zh-CN" altLang="en-US"/>
          </a:p>
        </p:txBody>
      </p:sp>
      <p:sp>
        <p:nvSpPr>
          <p:cNvPr id="2053" name="文本框 14"/>
          <p:cNvSpPr txBox="1">
            <a:spLocks noChangeArrowheads="1"/>
          </p:cNvSpPr>
          <p:nvPr>
            <p:custDataLst>
              <p:tags r:id="rId3"/>
            </p:custDataLst>
          </p:nvPr>
        </p:nvSpPr>
        <p:spPr bwMode="auto">
          <a:xfrm>
            <a:off x="4573974" y="2924875"/>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accent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012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标题 5"/>
          <p:cNvSpPr txBox="1"/>
          <p:nvPr>
            <p:custDataLst>
              <p:tags r:id="rId4"/>
            </p:custDataLst>
          </p:nvPr>
        </p:nvSpPr>
        <p:spPr>
          <a:xfrm>
            <a:off x="6631409" y="3472309"/>
            <a:ext cx="3686398"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a:off x="-1" y="0"/>
            <a:ext cx="5133232" cy="7232652"/>
          </a:xfrm>
          <a:custGeom>
            <a:avLst/>
            <a:gdLst>
              <a:gd name="connsiteX0" fmla="*/ 0 w 5137382"/>
              <a:gd name="connsiteY0" fmla="*/ 0 h 7232652"/>
              <a:gd name="connsiteX1" fmla="*/ 3477047 w 5137382"/>
              <a:gd name="connsiteY1" fmla="*/ 0 h 7232652"/>
              <a:gd name="connsiteX2" fmla="*/ 3477047 w 5137382"/>
              <a:gd name="connsiteY2" fmla="*/ 2 h 7232652"/>
              <a:gd name="connsiteX3" fmla="*/ 5137382 w 5137382"/>
              <a:gd name="connsiteY3" fmla="*/ 2 h 7232652"/>
              <a:gd name="connsiteX4" fmla="*/ 4929314 w 5137382"/>
              <a:gd name="connsiteY4" fmla="*/ 155149 h 7232652"/>
              <a:gd name="connsiteX5" fmla="*/ 4747254 w 5137382"/>
              <a:gd name="connsiteY5" fmla="*/ 314081 h 7232652"/>
              <a:gd name="connsiteX6" fmla="*/ 4586474 w 5137382"/>
              <a:gd name="connsiteY6" fmla="*/ 475535 h 7232652"/>
              <a:gd name="connsiteX7" fmla="*/ 4444610 w 5137382"/>
              <a:gd name="connsiteY7" fmla="*/ 643296 h 7232652"/>
              <a:gd name="connsiteX8" fmla="*/ 4326389 w 5137382"/>
              <a:gd name="connsiteY8" fmla="*/ 814841 h 7232652"/>
              <a:gd name="connsiteX9" fmla="*/ 4222355 w 5137382"/>
              <a:gd name="connsiteY9" fmla="*/ 990171 h 7232652"/>
              <a:gd name="connsiteX10" fmla="*/ 4139601 w 5137382"/>
              <a:gd name="connsiteY10" fmla="*/ 1168023 h 7232652"/>
              <a:gd name="connsiteX11" fmla="*/ 4068669 w 5137382"/>
              <a:gd name="connsiteY11" fmla="*/ 1352182 h 7232652"/>
              <a:gd name="connsiteX12" fmla="*/ 4019016 w 5137382"/>
              <a:gd name="connsiteY12" fmla="*/ 1537602 h 7232652"/>
              <a:gd name="connsiteX13" fmla="*/ 3978821 w 5137382"/>
              <a:gd name="connsiteY13" fmla="*/ 1725545 h 7232652"/>
              <a:gd name="connsiteX14" fmla="*/ 3952812 w 5137382"/>
              <a:gd name="connsiteY14" fmla="*/ 1917272 h 7232652"/>
              <a:gd name="connsiteX15" fmla="*/ 3940990 w 5137382"/>
              <a:gd name="connsiteY15" fmla="*/ 2111522 h 7232652"/>
              <a:gd name="connsiteX16" fmla="*/ 3940990 w 5137382"/>
              <a:gd name="connsiteY16" fmla="*/ 2308294 h 7232652"/>
              <a:gd name="connsiteX17" fmla="*/ 3948084 w 5137382"/>
              <a:gd name="connsiteY17" fmla="*/ 2506328 h 7232652"/>
              <a:gd name="connsiteX18" fmla="*/ 3969363 w 5137382"/>
              <a:gd name="connsiteY18" fmla="*/ 2708146 h 7232652"/>
              <a:gd name="connsiteX19" fmla="*/ 3995372 w 5137382"/>
              <a:gd name="connsiteY19" fmla="*/ 2908703 h 7232652"/>
              <a:gd name="connsiteX20" fmla="*/ 4028474 w 5137382"/>
              <a:gd name="connsiteY20" fmla="*/ 3114305 h 7232652"/>
              <a:gd name="connsiteX21" fmla="*/ 4063940 w 5137382"/>
              <a:gd name="connsiteY21" fmla="*/ 3319907 h 7232652"/>
              <a:gd name="connsiteX22" fmla="*/ 4111228 w 5137382"/>
              <a:gd name="connsiteY22" fmla="*/ 3526770 h 7232652"/>
              <a:gd name="connsiteX23" fmla="*/ 4156152 w 5137382"/>
              <a:gd name="connsiteY23" fmla="*/ 3734895 h 7232652"/>
              <a:gd name="connsiteX24" fmla="*/ 4205804 w 5137382"/>
              <a:gd name="connsiteY24" fmla="*/ 3941758 h 7232652"/>
              <a:gd name="connsiteX25" fmla="*/ 4260186 w 5137382"/>
              <a:gd name="connsiteY25" fmla="*/ 4152405 h 7232652"/>
              <a:gd name="connsiteX26" fmla="*/ 4309838 w 5137382"/>
              <a:gd name="connsiteY26" fmla="*/ 4361792 h 7232652"/>
              <a:gd name="connsiteX27" fmla="*/ 4361855 w 5137382"/>
              <a:gd name="connsiteY27" fmla="*/ 4571178 h 7232652"/>
              <a:gd name="connsiteX28" fmla="*/ 4411508 w 5137382"/>
              <a:gd name="connsiteY28" fmla="*/ 4784348 h 7232652"/>
              <a:gd name="connsiteX29" fmla="*/ 4458796 w 5137382"/>
              <a:gd name="connsiteY29" fmla="*/ 4993734 h 7232652"/>
              <a:gd name="connsiteX30" fmla="*/ 4503720 w 5137382"/>
              <a:gd name="connsiteY30" fmla="*/ 5203120 h 7232652"/>
              <a:gd name="connsiteX31" fmla="*/ 4541550 w 5137382"/>
              <a:gd name="connsiteY31" fmla="*/ 5411245 h 7232652"/>
              <a:gd name="connsiteX32" fmla="*/ 4574652 w 5137382"/>
              <a:gd name="connsiteY32" fmla="*/ 5618108 h 7232652"/>
              <a:gd name="connsiteX33" fmla="*/ 4598296 w 5137382"/>
              <a:gd name="connsiteY33" fmla="*/ 5826233 h 7232652"/>
              <a:gd name="connsiteX34" fmla="*/ 4614847 w 5137382"/>
              <a:gd name="connsiteY34" fmla="*/ 6034358 h 7232652"/>
              <a:gd name="connsiteX35" fmla="*/ 4624305 w 5137382"/>
              <a:gd name="connsiteY35" fmla="*/ 6237437 h 7232652"/>
              <a:gd name="connsiteX36" fmla="*/ 4624305 w 5137382"/>
              <a:gd name="connsiteY36" fmla="*/ 6440516 h 7232652"/>
              <a:gd name="connsiteX37" fmla="*/ 4610118 w 5137382"/>
              <a:gd name="connsiteY37" fmla="*/ 6641073 h 7232652"/>
              <a:gd name="connsiteX38" fmla="*/ 4586474 w 5137382"/>
              <a:gd name="connsiteY38" fmla="*/ 6841630 h 7232652"/>
              <a:gd name="connsiteX39" fmla="*/ 4548644 w 5137382"/>
              <a:gd name="connsiteY39" fmla="*/ 7038402 h 7232652"/>
              <a:gd name="connsiteX40" fmla="*/ 4494262 w 5137382"/>
              <a:gd name="connsiteY40" fmla="*/ 7232652 h 7232652"/>
              <a:gd name="connsiteX41" fmla="*/ 3042515 w 5137382"/>
              <a:gd name="connsiteY41" fmla="*/ 7232652 h 7232652"/>
              <a:gd name="connsiteX42" fmla="*/ 3042515 w 5137382"/>
              <a:gd name="connsiteY42" fmla="*/ 7232650 h 7232652"/>
              <a:gd name="connsiteX43" fmla="*/ 0 w 5137382"/>
              <a:gd name="connsiteY43" fmla="*/ 7232650 h 723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37382" h="7232652">
                <a:moveTo>
                  <a:pt x="0" y="0"/>
                </a:moveTo>
                <a:lnTo>
                  <a:pt x="3477047" y="0"/>
                </a:lnTo>
                <a:lnTo>
                  <a:pt x="3477047" y="2"/>
                </a:lnTo>
                <a:lnTo>
                  <a:pt x="5137382" y="2"/>
                </a:lnTo>
                <a:lnTo>
                  <a:pt x="4929314" y="155149"/>
                </a:lnTo>
                <a:lnTo>
                  <a:pt x="4747254" y="314081"/>
                </a:lnTo>
                <a:lnTo>
                  <a:pt x="4586474" y="475535"/>
                </a:lnTo>
                <a:lnTo>
                  <a:pt x="4444610" y="643296"/>
                </a:lnTo>
                <a:lnTo>
                  <a:pt x="4326389" y="814841"/>
                </a:lnTo>
                <a:lnTo>
                  <a:pt x="4222355" y="990171"/>
                </a:lnTo>
                <a:lnTo>
                  <a:pt x="4139601" y="1168023"/>
                </a:lnTo>
                <a:lnTo>
                  <a:pt x="4068669" y="1352182"/>
                </a:lnTo>
                <a:lnTo>
                  <a:pt x="4019016" y="1537602"/>
                </a:lnTo>
                <a:lnTo>
                  <a:pt x="3978821" y="1725545"/>
                </a:lnTo>
                <a:lnTo>
                  <a:pt x="3952812" y="1917272"/>
                </a:lnTo>
                <a:lnTo>
                  <a:pt x="3940990" y="2111522"/>
                </a:lnTo>
                <a:lnTo>
                  <a:pt x="3940990" y="2308294"/>
                </a:lnTo>
                <a:lnTo>
                  <a:pt x="3948084" y="2506328"/>
                </a:lnTo>
                <a:lnTo>
                  <a:pt x="3969363" y="2708146"/>
                </a:lnTo>
                <a:lnTo>
                  <a:pt x="3995372" y="2908703"/>
                </a:lnTo>
                <a:lnTo>
                  <a:pt x="4028474" y="3114305"/>
                </a:lnTo>
                <a:lnTo>
                  <a:pt x="4063940" y="3319907"/>
                </a:lnTo>
                <a:lnTo>
                  <a:pt x="4111228" y="3526770"/>
                </a:lnTo>
                <a:lnTo>
                  <a:pt x="4156152" y="3734895"/>
                </a:lnTo>
                <a:lnTo>
                  <a:pt x="4205804" y="3941758"/>
                </a:lnTo>
                <a:lnTo>
                  <a:pt x="4260186" y="4152405"/>
                </a:lnTo>
                <a:lnTo>
                  <a:pt x="4309838" y="4361792"/>
                </a:lnTo>
                <a:lnTo>
                  <a:pt x="4361855" y="4571178"/>
                </a:lnTo>
                <a:lnTo>
                  <a:pt x="4411508" y="4784348"/>
                </a:lnTo>
                <a:lnTo>
                  <a:pt x="4458796" y="4993734"/>
                </a:lnTo>
                <a:lnTo>
                  <a:pt x="4503720" y="5203120"/>
                </a:lnTo>
                <a:lnTo>
                  <a:pt x="4541550" y="5411245"/>
                </a:lnTo>
                <a:lnTo>
                  <a:pt x="4574652" y="5618108"/>
                </a:lnTo>
                <a:lnTo>
                  <a:pt x="4598296" y="5826233"/>
                </a:lnTo>
                <a:lnTo>
                  <a:pt x="4614847" y="6034358"/>
                </a:lnTo>
                <a:lnTo>
                  <a:pt x="4624305" y="6237437"/>
                </a:lnTo>
                <a:lnTo>
                  <a:pt x="4624305" y="6440516"/>
                </a:lnTo>
                <a:lnTo>
                  <a:pt x="4610118" y="6641073"/>
                </a:lnTo>
                <a:lnTo>
                  <a:pt x="4586474" y="6841630"/>
                </a:lnTo>
                <a:lnTo>
                  <a:pt x="4548644" y="7038402"/>
                </a:lnTo>
                <a:lnTo>
                  <a:pt x="4494262" y="7232652"/>
                </a:lnTo>
                <a:lnTo>
                  <a:pt x="3042515" y="7232652"/>
                </a:lnTo>
                <a:lnTo>
                  <a:pt x="3042515" y="7232650"/>
                </a:lnTo>
                <a:lnTo>
                  <a:pt x="0" y="72326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MH_Other_1"/>
          <p:cNvSpPr/>
          <p:nvPr>
            <p:custDataLst>
              <p:tags r:id="rId1"/>
            </p:custDataLst>
          </p:nvPr>
        </p:nvSpPr>
        <p:spPr>
          <a:xfrm>
            <a:off x="6843076" y="1840924"/>
            <a:ext cx="803628" cy="805301"/>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20"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en-US" altLang="zh-CN" sz="4220" kern="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2"/>
          <p:cNvSpPr/>
          <p:nvPr>
            <p:custDataLst>
              <p:tags r:id="rId2"/>
            </p:custDataLst>
          </p:nvPr>
        </p:nvSpPr>
        <p:spPr>
          <a:xfrm>
            <a:off x="6843076" y="2842110"/>
            <a:ext cx="803628" cy="805301"/>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20"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endParaRPr lang="en-US" altLang="zh-CN" sz="4220" kern="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p:nvPr>
            <p:custDataLst>
              <p:tags r:id="rId3"/>
            </p:custDataLst>
          </p:nvPr>
        </p:nvSpPr>
        <p:spPr>
          <a:xfrm>
            <a:off x="6843076" y="3843296"/>
            <a:ext cx="803628" cy="805301"/>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20"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endParaRPr lang="en-US" altLang="zh-CN" sz="4220" kern="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p:nvPr>
            <p:custDataLst>
              <p:tags r:id="rId4"/>
            </p:custDataLst>
          </p:nvPr>
        </p:nvSpPr>
        <p:spPr>
          <a:xfrm>
            <a:off x="6843076" y="4844482"/>
            <a:ext cx="803628" cy="805301"/>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20"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4</a:t>
            </a:r>
            <a:endParaRPr lang="en-US" altLang="zh-CN" sz="4220" kern="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s_1"/>
          <p:cNvSpPr txBox="1"/>
          <p:nvPr>
            <p:custDataLst>
              <p:tags r:id="rId5"/>
            </p:custDataLst>
          </p:nvPr>
        </p:nvSpPr>
        <p:spPr>
          <a:xfrm>
            <a:off x="696074" y="2917103"/>
            <a:ext cx="2873902" cy="1015663"/>
          </a:xfrm>
          <a:prstGeom prst="rect">
            <a:avLst/>
          </a:prstGeom>
          <a:noFill/>
        </p:spPr>
        <p:txBody>
          <a:bodyPr vert="horz" wrap="square" lIns="0" tIns="0" rIns="0" bIns="0" rtlCol="0" anchor="ctr" anchorCtr="0">
            <a:spAutoFit/>
          </a:bodyPr>
          <a:lstStyle/>
          <a:p>
            <a:pPr algn="ctr"/>
            <a:r>
              <a:rPr lang="zh-CN" altLang="en-US" sz="66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6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txBox="1"/>
          <p:nvPr>
            <p:custDataLst>
              <p:tags r:id="rId6"/>
            </p:custDataLst>
          </p:nvPr>
        </p:nvSpPr>
        <p:spPr>
          <a:xfrm>
            <a:off x="710588" y="3932764"/>
            <a:ext cx="2844872" cy="430887"/>
          </a:xfrm>
          <a:prstGeom prst="rect">
            <a:avLst/>
          </a:prstGeom>
          <a:noFill/>
        </p:spPr>
        <p:txBody>
          <a:bodyPr wrap="square" lIns="0" tIns="0" rIns="0" bIns="0">
            <a:spAutoFit/>
          </a:bodyPr>
          <a:lstStyle/>
          <a:p>
            <a:pPr algn="ctr">
              <a:defRPr/>
            </a:pPr>
            <a:r>
              <a:rPr lang="en-US" altLang="zh-CN"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Text_1"/>
          <p:cNvSpPr/>
          <p:nvPr>
            <p:custDataLst>
              <p:tags r:id="rId7"/>
            </p:custDataLst>
          </p:nvPr>
        </p:nvSpPr>
        <p:spPr>
          <a:xfrm>
            <a:off x="7934917" y="1961673"/>
            <a:ext cx="2706070" cy="492443"/>
          </a:xfrm>
          <a:prstGeom prst="rect">
            <a:avLst/>
          </a:prstGeom>
        </p:spPr>
        <p:txBody>
          <a:bodyPr wrap="square" lIns="0" tIns="0" rIns="0" bIns="0" anchor="ctr">
            <a:spAutoFit/>
          </a:bodyPr>
          <a:lstStyle/>
          <a:p>
            <a:r>
              <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a:t>
            </a:r>
            <a:r>
              <a:rPr lang="zh-CN" altLang="en-US" sz="32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概述</a:t>
            </a:r>
            <a:endPar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MH_Text_2"/>
          <p:cNvSpPr/>
          <p:nvPr>
            <p:custDataLst>
              <p:tags r:id="rId8"/>
            </p:custDataLst>
          </p:nvPr>
        </p:nvSpPr>
        <p:spPr>
          <a:xfrm>
            <a:off x="7934917" y="2974291"/>
            <a:ext cx="2706070" cy="492443"/>
          </a:xfrm>
          <a:prstGeom prst="rect">
            <a:avLst/>
          </a:prstGeom>
        </p:spPr>
        <p:txBody>
          <a:bodyPr wrap="square" lIns="0" tIns="0" rIns="0" bIns="0" anchor="ctr">
            <a:spAutoFit/>
          </a:bodyPr>
          <a:lstStyle/>
          <a:p>
            <a:pPr lvl="0"/>
            <a:r>
              <a:rPr lang="zh-CN" altLang="en-US"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a:t>
            </a:r>
            <a:r>
              <a:rPr lang="zh-CN" altLang="en-US" sz="32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情况</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Text_3"/>
          <p:cNvSpPr/>
          <p:nvPr>
            <p:custDataLst>
              <p:tags r:id="rId9"/>
            </p:custDataLst>
          </p:nvPr>
        </p:nvSpPr>
        <p:spPr>
          <a:xfrm>
            <a:off x="7934917" y="3986909"/>
            <a:ext cx="2706070" cy="492443"/>
          </a:xfrm>
          <a:prstGeom prst="rect">
            <a:avLst/>
          </a:prstGeom>
        </p:spPr>
        <p:txBody>
          <a:bodyPr wrap="square" lIns="0" tIns="0" rIns="0" bIns="0" anchor="ctr">
            <a:spAutoFit/>
          </a:bodyPr>
          <a:lstStyle/>
          <a:p>
            <a:pPr lvl="0"/>
            <a:r>
              <a:rPr lang="zh-CN" altLang="en-US" sz="3200" dirty="0">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a:t>
            </a:r>
            <a:r>
              <a:rPr lang="zh-CN" altLang="en-US" sz="3200" dirty="0" smtClean="0">
                <a:solidFill>
                  <a:schemeClr val="accent3"/>
                </a:solidFill>
                <a:latin typeface="Arial" panose="020B0604020202020204" pitchFamily="34" charset="0"/>
                <a:ea typeface="微软雅黑" panose="020B0503020204020204" pitchFamily="34" charset="-122"/>
                <a:sym typeface="Arial" panose="020B0604020202020204" pitchFamily="34" charset="0"/>
              </a:rPr>
              <a:t>展示</a:t>
            </a:r>
            <a:endParaRPr lang="en-US" altLang="zh-CN" sz="32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Text_4"/>
          <p:cNvSpPr/>
          <p:nvPr>
            <p:custDataLst>
              <p:tags r:id="rId10"/>
            </p:custDataLst>
          </p:nvPr>
        </p:nvSpPr>
        <p:spPr>
          <a:xfrm>
            <a:off x="7934917" y="4999527"/>
            <a:ext cx="2706070" cy="492443"/>
          </a:xfrm>
          <a:prstGeom prst="rect">
            <a:avLst/>
          </a:prstGeom>
        </p:spPr>
        <p:txBody>
          <a:bodyPr wrap="square" lIns="0" tIns="0" rIns="0" bIns="0" anchor="ctr">
            <a:spAutoFit/>
          </a:bodyPr>
          <a:lstStyle/>
          <a:p>
            <a:pPr lvl="0"/>
            <a:r>
              <a:rPr lang="zh-CN" altLang="en-US" sz="3200" dirty="0">
                <a:solidFill>
                  <a:schemeClr val="accent4"/>
                </a:solidFill>
                <a:latin typeface="Arial" panose="020B0604020202020204" pitchFamily="34" charset="0"/>
                <a:ea typeface="微软雅黑" panose="020B0503020204020204" pitchFamily="34" charset="-122"/>
                <a:sym typeface="Arial" panose="020B0604020202020204" pitchFamily="34" charset="0"/>
              </a:rPr>
              <a:t>明年工作</a:t>
            </a:r>
            <a:r>
              <a:rPr lang="zh-CN" altLang="en-US" sz="3200" dirty="0" smtClean="0">
                <a:solidFill>
                  <a:schemeClr val="accent4"/>
                </a:solidFill>
                <a:latin typeface="Arial" panose="020B0604020202020204" pitchFamily="34" charset="0"/>
                <a:ea typeface="微软雅黑" panose="020B0503020204020204" pitchFamily="34" charset="-122"/>
                <a:sym typeface="Arial" panose="020B0604020202020204" pitchFamily="34" charset="0"/>
              </a:rPr>
              <a:t>计划</a:t>
            </a:r>
            <a:endParaRPr lang="en-US" altLang="zh-CN" sz="32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4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200" autoRev="1" fill="hold">
                                          <p:stCondLst>
                                            <p:cond delay="0"/>
                                          </p:stCondLst>
                                        </p:cTn>
                                        <p:tgtEl>
                                          <p:spTgt spid="11"/>
                                        </p:tgtEl>
                                        <p:attrNameLst>
                                          <p:attrName>ppt_w</p:attrName>
                                        </p:attrNameLst>
                                      </p:cBhvr>
                                    </p:anim>
                                    <p:anim by="(#ppt_w*0.50)" calcmode="lin" valueType="num">
                                      <p:cBhvr>
                                        <p:cTn id="13" dur="200" decel="50000" autoRev="1" fill="hold">
                                          <p:stCondLst>
                                            <p:cond delay="0"/>
                                          </p:stCondLst>
                                        </p:cTn>
                                        <p:tgtEl>
                                          <p:spTgt spid="11"/>
                                        </p:tgtEl>
                                        <p:attrNameLst>
                                          <p:attrName>ppt_x</p:attrName>
                                        </p:attrNameLst>
                                      </p:cBhvr>
                                    </p:anim>
                                    <p:anim from="(-#ppt_h/2)" to="(#ppt_y)" calcmode="lin" valueType="num">
                                      <p:cBhvr>
                                        <p:cTn id="14" dur="400" fill="hold">
                                          <p:stCondLst>
                                            <p:cond delay="0"/>
                                          </p:stCondLst>
                                        </p:cTn>
                                        <p:tgtEl>
                                          <p:spTgt spid="11"/>
                                        </p:tgtEl>
                                        <p:attrNameLst>
                                          <p:attrName>ppt_y</p:attrName>
                                        </p:attrNameLst>
                                      </p:cBhvr>
                                    </p:anim>
                                    <p:animRot by="21600000">
                                      <p:cBhvr>
                                        <p:cTn id="15" dur="400" fill="hold">
                                          <p:stCondLst>
                                            <p:cond delay="0"/>
                                          </p:stCondLst>
                                        </p:cTn>
                                        <p:tgtEl>
                                          <p:spTgt spid="11"/>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by="(-#ppt_w*2)" calcmode="lin" valueType="num">
                                      <p:cBhvr rctx="PPT">
                                        <p:cTn id="18" dur="200" autoRev="1" fill="hold">
                                          <p:stCondLst>
                                            <p:cond delay="0"/>
                                          </p:stCondLst>
                                        </p:cTn>
                                        <p:tgtEl>
                                          <p:spTgt spid="17"/>
                                        </p:tgtEl>
                                        <p:attrNameLst>
                                          <p:attrName>ppt_w</p:attrName>
                                        </p:attrNameLst>
                                      </p:cBhvr>
                                    </p:anim>
                                    <p:anim by="(#ppt_w*0.50)" calcmode="lin" valueType="num">
                                      <p:cBhvr>
                                        <p:cTn id="19" dur="200" decel="50000" autoRev="1" fill="hold">
                                          <p:stCondLst>
                                            <p:cond delay="0"/>
                                          </p:stCondLst>
                                        </p:cTn>
                                        <p:tgtEl>
                                          <p:spTgt spid="17"/>
                                        </p:tgtEl>
                                        <p:attrNameLst>
                                          <p:attrName>ppt_x</p:attrName>
                                        </p:attrNameLst>
                                      </p:cBhvr>
                                    </p:anim>
                                    <p:anim from="(-#ppt_h/2)" to="(#ppt_y)" calcmode="lin" valueType="num">
                                      <p:cBhvr>
                                        <p:cTn id="20" dur="400" fill="hold">
                                          <p:stCondLst>
                                            <p:cond delay="0"/>
                                          </p:stCondLst>
                                        </p:cTn>
                                        <p:tgtEl>
                                          <p:spTgt spid="17"/>
                                        </p:tgtEl>
                                        <p:attrNameLst>
                                          <p:attrName>ppt_y</p:attrName>
                                        </p:attrNameLst>
                                      </p:cBhvr>
                                    </p:anim>
                                    <p:animRot by="21600000">
                                      <p:cBhvr>
                                        <p:cTn id="21" dur="400" fill="hold">
                                          <p:stCondLst>
                                            <p:cond delay="0"/>
                                          </p:stCondLst>
                                        </p:cTn>
                                        <p:tgtEl>
                                          <p:spTgt spid="1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400" fill="hold"/>
                                        <p:tgtEl>
                                          <p:spTgt spid="42"/>
                                        </p:tgtEl>
                                        <p:attrNameLst>
                                          <p:attrName>ppt_x</p:attrName>
                                        </p:attrNameLst>
                                      </p:cBhvr>
                                      <p:tavLst>
                                        <p:tav tm="0">
                                          <p:val>
                                            <p:strVal val="0-#ppt_w/2"/>
                                          </p:val>
                                        </p:tav>
                                        <p:tav tm="100000">
                                          <p:val>
                                            <p:strVal val="#ppt_x"/>
                                          </p:val>
                                        </p:tav>
                                      </p:tavLst>
                                    </p:anim>
                                    <p:anim calcmode="lin" valueType="num">
                                      <p:cBhvr additive="base">
                                        <p:cTn id="27" dur="4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400" fill="hold"/>
                                        <p:tgtEl>
                                          <p:spTgt spid="20"/>
                                        </p:tgtEl>
                                        <p:attrNameLst>
                                          <p:attrName>ppt_x</p:attrName>
                                        </p:attrNameLst>
                                      </p:cBhvr>
                                      <p:tavLst>
                                        <p:tav tm="0">
                                          <p:val>
                                            <p:strVal val="0-#ppt_w/2"/>
                                          </p:val>
                                        </p:tav>
                                        <p:tav tm="100000">
                                          <p:val>
                                            <p:strVal val="#ppt_x"/>
                                          </p:val>
                                        </p:tav>
                                      </p:tavLst>
                                    </p:anim>
                                    <p:anim calcmode="lin" valueType="num">
                                      <p:cBhvr additive="base">
                                        <p:cTn id="31" dur="4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400" fill="hold"/>
                                        <p:tgtEl>
                                          <p:spTgt spid="14"/>
                                        </p:tgtEl>
                                        <p:attrNameLst>
                                          <p:attrName>ppt_x</p:attrName>
                                        </p:attrNameLst>
                                      </p:cBhvr>
                                      <p:tavLst>
                                        <p:tav tm="0">
                                          <p:val>
                                            <p:strVal val="0-#ppt_w/2"/>
                                          </p:val>
                                        </p:tav>
                                        <p:tav tm="100000">
                                          <p:val>
                                            <p:strVal val="#ppt_x"/>
                                          </p:val>
                                        </p:tav>
                                      </p:tavLst>
                                    </p:anim>
                                    <p:anim calcmode="lin" valueType="num">
                                      <p:cBhvr additive="base">
                                        <p:cTn id="37" dur="4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400" fill="hold"/>
                                        <p:tgtEl>
                                          <p:spTgt spid="21"/>
                                        </p:tgtEl>
                                        <p:attrNameLst>
                                          <p:attrName>ppt_x</p:attrName>
                                        </p:attrNameLst>
                                      </p:cBhvr>
                                      <p:tavLst>
                                        <p:tav tm="0">
                                          <p:val>
                                            <p:strVal val="0-#ppt_w/2"/>
                                          </p:val>
                                        </p:tav>
                                        <p:tav tm="100000">
                                          <p:val>
                                            <p:strVal val="#ppt_x"/>
                                          </p:val>
                                        </p:tav>
                                      </p:tavLst>
                                    </p:anim>
                                    <p:anim calcmode="lin" valueType="num">
                                      <p:cBhvr additive="base">
                                        <p:cTn id="41" dur="4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400" fill="hold"/>
                                        <p:tgtEl>
                                          <p:spTgt spid="16"/>
                                        </p:tgtEl>
                                        <p:attrNameLst>
                                          <p:attrName>ppt_x</p:attrName>
                                        </p:attrNameLst>
                                      </p:cBhvr>
                                      <p:tavLst>
                                        <p:tav tm="0">
                                          <p:val>
                                            <p:strVal val="0-#ppt_w/2"/>
                                          </p:val>
                                        </p:tav>
                                        <p:tav tm="100000">
                                          <p:val>
                                            <p:strVal val="#ppt_x"/>
                                          </p:val>
                                        </p:tav>
                                      </p:tavLst>
                                    </p:anim>
                                    <p:anim calcmode="lin" valueType="num">
                                      <p:cBhvr additive="base">
                                        <p:cTn id="47" dur="4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400" fill="hold"/>
                                        <p:tgtEl>
                                          <p:spTgt spid="22"/>
                                        </p:tgtEl>
                                        <p:attrNameLst>
                                          <p:attrName>ppt_x</p:attrName>
                                        </p:attrNameLst>
                                      </p:cBhvr>
                                      <p:tavLst>
                                        <p:tav tm="0">
                                          <p:val>
                                            <p:strVal val="0-#ppt_w/2"/>
                                          </p:val>
                                        </p:tav>
                                        <p:tav tm="100000">
                                          <p:val>
                                            <p:strVal val="#ppt_x"/>
                                          </p:val>
                                        </p:tav>
                                      </p:tavLst>
                                    </p:anim>
                                    <p:anim calcmode="lin" valueType="num">
                                      <p:cBhvr additive="base">
                                        <p:cTn id="51" dur="4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400" fill="hold"/>
                                        <p:tgtEl>
                                          <p:spTgt spid="10"/>
                                        </p:tgtEl>
                                        <p:attrNameLst>
                                          <p:attrName>ppt_x</p:attrName>
                                        </p:attrNameLst>
                                      </p:cBhvr>
                                      <p:tavLst>
                                        <p:tav tm="0">
                                          <p:val>
                                            <p:strVal val="0-#ppt_w/2"/>
                                          </p:val>
                                        </p:tav>
                                        <p:tav tm="100000">
                                          <p:val>
                                            <p:strVal val="#ppt_x"/>
                                          </p:val>
                                        </p:tav>
                                      </p:tavLst>
                                    </p:anim>
                                    <p:anim calcmode="lin" valueType="num">
                                      <p:cBhvr additive="base">
                                        <p:cTn id="57" dur="400" fill="hold"/>
                                        <p:tgtEl>
                                          <p:spTgt spid="1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400" fill="hold"/>
                                        <p:tgtEl>
                                          <p:spTgt spid="23"/>
                                        </p:tgtEl>
                                        <p:attrNameLst>
                                          <p:attrName>ppt_x</p:attrName>
                                        </p:attrNameLst>
                                      </p:cBhvr>
                                      <p:tavLst>
                                        <p:tav tm="0">
                                          <p:val>
                                            <p:strVal val="0-#ppt_w/2"/>
                                          </p:val>
                                        </p:tav>
                                        <p:tav tm="100000">
                                          <p:val>
                                            <p:strVal val="#ppt_x"/>
                                          </p:val>
                                        </p:tav>
                                      </p:tavLst>
                                    </p:anim>
                                    <p:anim calcmode="lin" valueType="num">
                                      <p:cBhvr additive="base">
                                        <p:cTn id="61" dur="4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2" grpId="0" animBg="1"/>
      <p:bldP spid="14" grpId="0" animBg="1"/>
      <p:bldP spid="16" grpId="0" animBg="1"/>
      <p:bldP spid="10" grpId="0" animBg="1"/>
      <p:bldP spid="11" grpId="0"/>
      <p:bldP spid="17"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5408617" y="1765611"/>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5408619" y="2379507"/>
            <a:ext cx="3451700" cy="543268"/>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5408619" y="3264225"/>
            <a:ext cx="3451700"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5408619" y="4148941"/>
            <a:ext cx="3451700"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5408618" y="5033658"/>
            <a:ext cx="3451701" cy="543269"/>
            <a:chOff x="5128064" y="4772988"/>
            <a:chExt cx="3273084"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128064" y="4772988"/>
              <a:ext cx="464234"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TextBox 12"/>
          <p:cNvSpPr txBox="1"/>
          <p:nvPr/>
        </p:nvSpPr>
        <p:spPr>
          <a:xfrm>
            <a:off x="9057322" y="2233528"/>
            <a:ext cx="1441420" cy="328551"/>
          </a:xfrm>
          <a:prstGeom prst="rect">
            <a:avLst/>
          </a:prstGeom>
          <a:noFill/>
        </p:spPr>
        <p:txBody>
          <a:bodyPr wrap="none" rtlCol="0">
            <a:spAutoFit/>
          </a:bodyPr>
          <a:lstStyle/>
          <a:p>
            <a:pPr>
              <a:lnSpc>
                <a:spcPct val="120000"/>
              </a:lnSpc>
            </a:pPr>
            <a:r>
              <a:rPr lang="zh-CN" altLang="en-US" sz="14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9057321" y="2581910"/>
            <a:ext cx="3448610" cy="535531"/>
          </a:xfrm>
          <a:prstGeom prst="rect">
            <a:avLst/>
          </a:prstGeom>
        </p:spPr>
        <p:txBody>
          <a:bodyPr wrap="square">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9062548" y="3118243"/>
            <a:ext cx="1441420" cy="328551"/>
          </a:xfrm>
          <a:prstGeom prst="rect">
            <a:avLst/>
          </a:prstGeom>
          <a:noFill/>
        </p:spPr>
        <p:txBody>
          <a:bodyPr wrap="none" rtlCol="0">
            <a:spAutoFit/>
          </a:bodyPr>
          <a:lstStyle/>
          <a:p>
            <a:pPr>
              <a:lnSpc>
                <a:spcPct val="120000"/>
              </a:lnSpc>
            </a:pPr>
            <a:r>
              <a:rPr lang="zh-CN" altLang="en-US" sz="1400" dirty="0">
                <a:solidFill>
                  <a:srgbClr val="6C5F57"/>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6C5F57"/>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p:nvPr/>
        </p:nvSpPr>
        <p:spPr>
          <a:xfrm>
            <a:off x="9057321" y="3466625"/>
            <a:ext cx="3448609" cy="535531"/>
          </a:xfrm>
          <a:prstGeom prst="rect">
            <a:avLst/>
          </a:prstGeom>
        </p:spPr>
        <p:txBody>
          <a:bodyPr wrap="square">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9062257" y="4887675"/>
            <a:ext cx="1441420" cy="328552"/>
          </a:xfrm>
          <a:prstGeom prst="rect">
            <a:avLst/>
          </a:prstGeom>
          <a:noFill/>
        </p:spPr>
        <p:txBody>
          <a:bodyPr wrap="none" rtlCol="0">
            <a:spAutoFit/>
          </a:bodyPr>
          <a:lstStyle/>
          <a:p>
            <a:pPr>
              <a:lnSpc>
                <a:spcPct val="120000"/>
              </a:lnSpc>
            </a:pPr>
            <a:r>
              <a:rPr lang="zh-CN" altLang="en-US" sz="1400" dirty="0">
                <a:solidFill>
                  <a:srgbClr val="6C5F57"/>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6C5F57"/>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9057321" y="5236056"/>
            <a:ext cx="3448610" cy="535531"/>
          </a:xfrm>
          <a:prstGeom prst="rect">
            <a:avLst/>
          </a:prstGeom>
        </p:spPr>
        <p:txBody>
          <a:bodyPr wrap="square">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9057322" y="4002958"/>
            <a:ext cx="1491114" cy="328551"/>
          </a:xfrm>
          <a:prstGeom prst="rect">
            <a:avLst/>
          </a:prstGeom>
          <a:noFill/>
        </p:spPr>
        <p:txBody>
          <a:bodyPr wrap="none" rtlCol="0">
            <a:spAutoFit/>
          </a:bodyPr>
          <a:lstStyle/>
          <a:p>
            <a:pPr>
              <a:lnSpc>
                <a:spcPct val="120000"/>
              </a:lnSpc>
            </a:pPr>
            <a:r>
              <a:rPr lang="zh-CN" altLang="en-US" sz="14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rgbClr val="00339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9057321" y="4351340"/>
            <a:ext cx="3448609" cy="535531"/>
          </a:xfrm>
          <a:prstGeom prst="rect">
            <a:avLst/>
          </a:prstGeom>
        </p:spPr>
        <p:txBody>
          <a:bodyPr wrap="square">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Group 37"/>
          <p:cNvGrpSpPr/>
          <p:nvPr/>
        </p:nvGrpSpPr>
        <p:grpSpPr>
          <a:xfrm>
            <a:off x="1341397" y="2379505"/>
            <a:ext cx="4064898" cy="3197420"/>
            <a:chOff x="689317" y="2256183"/>
            <a:chExt cx="3854548" cy="3031960"/>
          </a:xfrm>
        </p:grpSpPr>
        <p:sp>
          <p:nvSpPr>
            <p:cNvPr id="28" name="Rectangle 27"/>
            <p:cNvSpPr/>
            <p:nvPr/>
          </p:nvSpPr>
          <p:spPr>
            <a:xfrm>
              <a:off x="689317" y="2256183"/>
              <a:ext cx="3854548" cy="3031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103991" y="2777120"/>
              <a:ext cx="1747023" cy="343592"/>
            </a:xfrm>
            <a:prstGeom prst="rect">
              <a:avLst/>
            </a:prstGeom>
            <a:noFill/>
          </p:spPr>
          <p:txBody>
            <a:bodyPr wrap="square" rtlCol="0">
              <a:spAutoFit/>
            </a:bodyPr>
            <a:lstStyle/>
            <a:p>
              <a:pPr>
                <a:lnSpc>
                  <a:spcPct val="120000"/>
                </a:lnSpc>
              </a:pPr>
              <a:r>
                <a:rPr lang="zh-CN" altLang="en-US" sz="1600" dirty="0">
                  <a:solidFill>
                    <a:srgbClr val="166CA3"/>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600" dirty="0">
                <a:solidFill>
                  <a:srgbClr val="166CA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129140" y="3077845"/>
              <a:ext cx="3004396" cy="928082"/>
            </a:xfrm>
            <a:prstGeom prst="rect">
              <a:avLst/>
            </a:prstGeom>
          </p:spPr>
          <p:txBody>
            <a:bodyPr wrap="square">
              <a:spAutoFit/>
            </a:bodyPr>
            <a:lstStyle/>
            <a:p>
              <a:pPr algn="just">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1129140" y="4123237"/>
              <a:ext cx="3004396" cy="928082"/>
            </a:xfrm>
            <a:prstGeom prst="rect">
              <a:avLst/>
            </a:prstGeom>
          </p:spPr>
          <p:txBody>
            <a:bodyPr wrap="square">
              <a:spAutoFit/>
            </a:bodyPr>
            <a:lstStyle/>
            <a:p>
              <a:pP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4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4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4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400"/>
                                        <p:tgtEl>
                                          <p:spTgt spid="37"/>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400"/>
                                        <p:tgtEl>
                                          <p:spTgt spid="38"/>
                                        </p:tgtEl>
                                      </p:cBhvr>
                                    </p:animEffect>
                                    <p:anim calcmode="lin" valueType="num">
                                      <p:cBhvr>
                                        <p:cTn id="28" dur="400" fill="hold"/>
                                        <p:tgtEl>
                                          <p:spTgt spid="38"/>
                                        </p:tgtEl>
                                        <p:attrNameLst>
                                          <p:attrName>ppt_x</p:attrName>
                                        </p:attrNameLst>
                                      </p:cBhvr>
                                      <p:tavLst>
                                        <p:tav tm="0">
                                          <p:val>
                                            <p:strVal val="#ppt_x"/>
                                          </p:val>
                                        </p:tav>
                                        <p:tav tm="100000">
                                          <p:val>
                                            <p:strVal val="#ppt_x"/>
                                          </p:val>
                                        </p:tav>
                                      </p:tavLst>
                                    </p:anim>
                                    <p:anim calcmode="lin" valueType="num">
                                      <p:cBhvr>
                                        <p:cTn id="29" dur="4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66"/>
          <p:cNvSpPr txBox="1">
            <a:spLocks noChangeArrowheads="1"/>
          </p:cNvSpPr>
          <p:nvPr/>
        </p:nvSpPr>
        <p:spPr bwMode="auto">
          <a:xfrm>
            <a:off x="812800" y="2133317"/>
            <a:ext cx="5040511" cy="304698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endParaRPr lang="en-US" altLang="zh-CN"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50000"/>
              </a:lnSpc>
            </a:pP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13"/>
          <p:cNvSpPr txBox="1">
            <a:spLocks noChangeArrowheads="1"/>
          </p:cNvSpPr>
          <p:nvPr/>
        </p:nvSpPr>
        <p:spPr bwMode="auto">
          <a:xfrm>
            <a:off x="812800" y="1456085"/>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rgbClr val="166CA3"/>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dirty="0">
              <a:solidFill>
                <a:srgbClr val="166CA3"/>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6429375" y="1456085"/>
            <a:ext cx="5616574" cy="503996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400"/>
                                        <p:tgtEl>
                                          <p:spTgt spid="35"/>
                                        </p:tgtEl>
                                      </p:cBhvr>
                                    </p:animEffect>
                                    <p:anim calcmode="lin" valueType="num">
                                      <p:cBhvr>
                                        <p:cTn id="8" dur="400" fill="hold"/>
                                        <p:tgtEl>
                                          <p:spTgt spid="35"/>
                                        </p:tgtEl>
                                        <p:attrNameLst>
                                          <p:attrName>ppt_x</p:attrName>
                                        </p:attrNameLst>
                                      </p:cBhvr>
                                      <p:tavLst>
                                        <p:tav tm="0">
                                          <p:val>
                                            <p:strVal val="#ppt_x"/>
                                          </p:val>
                                        </p:tav>
                                        <p:tav tm="100000">
                                          <p:val>
                                            <p:strVal val="#ppt_x"/>
                                          </p:val>
                                        </p:tav>
                                      </p:tavLst>
                                    </p:anim>
                                    <p:anim calcmode="lin" valueType="num">
                                      <p:cBhvr>
                                        <p:cTn id="9" dur="4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400"/>
                                        <p:tgtEl>
                                          <p:spTgt spid="34"/>
                                        </p:tgtEl>
                                      </p:cBhvr>
                                    </p:animEffect>
                                    <p:anim calcmode="lin" valueType="num">
                                      <p:cBhvr>
                                        <p:cTn id="13" dur="400" fill="hold"/>
                                        <p:tgtEl>
                                          <p:spTgt spid="34"/>
                                        </p:tgtEl>
                                        <p:attrNameLst>
                                          <p:attrName>ppt_x</p:attrName>
                                        </p:attrNameLst>
                                      </p:cBhvr>
                                      <p:tavLst>
                                        <p:tav tm="0">
                                          <p:val>
                                            <p:strVal val="#ppt_x"/>
                                          </p:val>
                                        </p:tav>
                                        <p:tav tm="100000">
                                          <p:val>
                                            <p:strVal val="#ppt_x"/>
                                          </p:val>
                                        </p:tav>
                                      </p:tavLst>
                                    </p:anim>
                                    <p:anim calcmode="lin" valueType="num">
                                      <p:cBhvr>
                                        <p:cTn id="14" dur="4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0"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400" fill="hold"/>
                                        <p:tgtEl>
                                          <p:spTgt spid="4"/>
                                        </p:tgtEl>
                                        <p:attrNameLst>
                                          <p:attrName>ppt_w</p:attrName>
                                        </p:attrNameLst>
                                      </p:cBhvr>
                                      <p:tavLst>
                                        <p:tav tm="0">
                                          <p:val>
                                            <p:strVal val="#ppt_w+.3"/>
                                          </p:val>
                                        </p:tav>
                                        <p:tav tm="100000">
                                          <p:val>
                                            <p:strVal val="#ppt_w"/>
                                          </p:val>
                                        </p:tav>
                                      </p:tavLst>
                                    </p:anim>
                                    <p:anim calcmode="lin" valueType="num">
                                      <p:cBhvr>
                                        <p:cTn id="19" dur="400" fill="hold"/>
                                        <p:tgtEl>
                                          <p:spTgt spid="4"/>
                                        </p:tgtEl>
                                        <p:attrNameLst>
                                          <p:attrName>ppt_h</p:attrName>
                                        </p:attrNameLst>
                                      </p:cBhvr>
                                      <p:tavLst>
                                        <p:tav tm="0">
                                          <p:val>
                                            <p:strVal val="#ppt_h"/>
                                          </p:val>
                                        </p:tav>
                                        <p:tav tm="100000">
                                          <p:val>
                                            <p:strVal val="#ppt_h"/>
                                          </p:val>
                                        </p:tav>
                                      </p:tavLst>
                                    </p:anim>
                                    <p:animEffect transition="in" filter="fade">
                                      <p:cBhvr>
                                        <p:cTn id="2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540943" y="1987245"/>
            <a:ext cx="164718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600" dirty="0">
                <a:solidFill>
                  <a:srgbClr val="00339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600" dirty="0">
              <a:solidFill>
                <a:srgbClr val="00339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812801" y="2443352"/>
            <a:ext cx="3375326"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US" altLang="zh-CN"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01</a:t>
            </a:r>
            <a:endParaRPr lang="es-ES_tradnl"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600" b="0" dirty="0">
                <a:solidFill>
                  <a:srgbClr val="166CA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600" b="0" dirty="0">
              <a:solidFill>
                <a:srgbClr val="166CA3"/>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3386747"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a:t>
            </a:r>
            <a:endParaRPr lang="en-US" altLang="zh-CN"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02</a:t>
            </a:r>
            <a:endParaRPr lang="es-ES_tradnl"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7"/>
          <p:cNvSpPr txBox="1"/>
          <p:nvPr/>
        </p:nvSpPr>
        <p:spPr>
          <a:xfrm>
            <a:off x="2540943" y="4938877"/>
            <a:ext cx="164718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600" dirty="0">
                <a:solidFill>
                  <a:srgbClr val="00339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600" dirty="0">
              <a:solidFill>
                <a:srgbClr val="003399"/>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812801" y="5394984"/>
            <a:ext cx="3375326"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US" altLang="zh-CN"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03</a:t>
            </a:r>
            <a:endParaRPr lang="es-ES_tradnl"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600" b="0">
                <a:solidFill>
                  <a:srgbClr val="166CA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600" b="0" dirty="0">
              <a:solidFill>
                <a:srgbClr val="166CA3"/>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3386747"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a:t>
            </a:r>
            <a:endParaRPr lang="en-US" altLang="zh-CN"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04</a:t>
            </a:r>
            <a:endParaRPr lang="es-ES_tradnl"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400"/>
                                        <p:tgtEl>
                                          <p:spTgt spid="1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4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4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400"/>
                                        <p:tgtEl>
                                          <p:spTgt spid="21">
                                            <p:txEl>
                                              <p:pRg st="0" end="0"/>
                                            </p:txEl>
                                          </p:spTgt>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4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4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400" fill="hold"/>
                                        <p:tgtEl>
                                          <p:spTgt spid="23"/>
                                        </p:tgtEl>
                                        <p:attrNameLst>
                                          <p:attrName>ppt_w</p:attrName>
                                        </p:attrNameLst>
                                      </p:cBhvr>
                                      <p:tavLst>
                                        <p:tav tm="0">
                                          <p:val>
                                            <p:fltVal val="0"/>
                                          </p:val>
                                        </p:tav>
                                        <p:tav tm="100000">
                                          <p:val>
                                            <p:strVal val="#ppt_w"/>
                                          </p:val>
                                        </p:tav>
                                      </p:tavLst>
                                    </p:anim>
                                    <p:anim calcmode="lin" valueType="num">
                                      <p:cBhvr>
                                        <p:cTn id="20" dur="400" fill="hold"/>
                                        <p:tgtEl>
                                          <p:spTgt spid="23"/>
                                        </p:tgtEl>
                                        <p:attrNameLst>
                                          <p:attrName>ppt_h</p:attrName>
                                        </p:attrNameLst>
                                      </p:cBhvr>
                                      <p:tavLst>
                                        <p:tav tm="0">
                                          <p:val>
                                            <p:fltVal val="0"/>
                                          </p:val>
                                        </p:tav>
                                        <p:tav tm="100000">
                                          <p:val>
                                            <p:strVal val="#ppt_h"/>
                                          </p:val>
                                        </p:tav>
                                      </p:tavLst>
                                    </p:anim>
                                    <p:animEffect transition="in" filter="fade">
                                      <p:cBhvr>
                                        <p:cTn id="21" dur="400"/>
                                        <p:tgtEl>
                                          <p:spTgt spid="2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4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4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400"/>
                                        <p:tgtEl>
                                          <p:spTgt spid="24">
                                            <p:txEl>
                                              <p:pRg st="0" end="0"/>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4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4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400"/>
                                        <p:tgtEl>
                                          <p:spTgt spid="25">
                                            <p:txEl>
                                              <p:pRg st="0" end="0"/>
                                            </p:txEl>
                                          </p:spTgt>
                                        </p:tgtEl>
                                      </p:cBhvr>
                                    </p:animEffect>
                                  </p:childTnLst>
                                </p:cTn>
                              </p:par>
                              <p:par>
                                <p:cTn id="32" presetID="23" presetClass="entr" presetSubtype="16" fill="hold" grpId="0" nodeType="with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4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4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400" fill="hold"/>
                                        <p:tgtEl>
                                          <p:spTgt spid="27"/>
                                        </p:tgtEl>
                                        <p:attrNameLst>
                                          <p:attrName>ppt_w</p:attrName>
                                        </p:attrNameLst>
                                      </p:cBhvr>
                                      <p:tavLst>
                                        <p:tav tm="0">
                                          <p:val>
                                            <p:fltVal val="0"/>
                                          </p:val>
                                        </p:tav>
                                        <p:tav tm="100000">
                                          <p:val>
                                            <p:strVal val="#ppt_w"/>
                                          </p:val>
                                        </p:tav>
                                      </p:tavLst>
                                    </p:anim>
                                    <p:anim calcmode="lin" valueType="num">
                                      <p:cBhvr>
                                        <p:cTn id="39" dur="400" fill="hold"/>
                                        <p:tgtEl>
                                          <p:spTgt spid="27"/>
                                        </p:tgtEl>
                                        <p:attrNameLst>
                                          <p:attrName>ppt_h</p:attrName>
                                        </p:attrNameLst>
                                      </p:cBhvr>
                                      <p:tavLst>
                                        <p:tav tm="0">
                                          <p:val>
                                            <p:fltVal val="0"/>
                                          </p:val>
                                        </p:tav>
                                        <p:tav tm="100000">
                                          <p:val>
                                            <p:strVal val="#ppt_h"/>
                                          </p:val>
                                        </p:tav>
                                      </p:tavLst>
                                    </p:anim>
                                    <p:animEffect transition="in" filter="fade">
                                      <p:cBhvr>
                                        <p:cTn id="40" dur="400"/>
                                        <p:tgtEl>
                                          <p:spTgt spid="2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4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4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400"/>
                                        <p:tgtEl>
                                          <p:spTgt spid="28">
                                            <p:txEl>
                                              <p:pRg st="0" end="0"/>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4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4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400"/>
                                        <p:tgtEl>
                                          <p:spTgt spid="29">
                                            <p:txEl>
                                              <p:pRg st="0" end="0"/>
                                            </p:txEl>
                                          </p:spTgt>
                                        </p:tgtEl>
                                      </p:cBhvr>
                                    </p:animEffect>
                                  </p:childTnLst>
                                </p:cTn>
                              </p:par>
                              <p:par>
                                <p:cTn id="51" presetID="23" presetClass="entr" presetSubtype="16" fill="hold" grpId="0" nodeType="with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4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4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400" fill="hold"/>
                                        <p:tgtEl>
                                          <p:spTgt spid="31"/>
                                        </p:tgtEl>
                                        <p:attrNameLst>
                                          <p:attrName>ppt_w</p:attrName>
                                        </p:attrNameLst>
                                      </p:cBhvr>
                                      <p:tavLst>
                                        <p:tav tm="0">
                                          <p:val>
                                            <p:fltVal val="0"/>
                                          </p:val>
                                        </p:tav>
                                        <p:tav tm="100000">
                                          <p:val>
                                            <p:strVal val="#ppt_w"/>
                                          </p:val>
                                        </p:tav>
                                      </p:tavLst>
                                    </p:anim>
                                    <p:anim calcmode="lin" valueType="num">
                                      <p:cBhvr>
                                        <p:cTn id="58" dur="400" fill="hold"/>
                                        <p:tgtEl>
                                          <p:spTgt spid="31"/>
                                        </p:tgtEl>
                                        <p:attrNameLst>
                                          <p:attrName>ppt_h</p:attrName>
                                        </p:attrNameLst>
                                      </p:cBhvr>
                                      <p:tavLst>
                                        <p:tav tm="0">
                                          <p:val>
                                            <p:fltVal val="0"/>
                                          </p:val>
                                        </p:tav>
                                        <p:tav tm="100000">
                                          <p:val>
                                            <p:strVal val="#ppt_h"/>
                                          </p:val>
                                        </p:tav>
                                      </p:tavLst>
                                    </p:anim>
                                    <p:animEffect transition="in" filter="fade">
                                      <p:cBhvr>
                                        <p:cTn id="59" dur="4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4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4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400"/>
                                        <p:tgtEl>
                                          <p:spTgt spid="32">
                                            <p:txEl>
                                              <p:pRg st="0" end="0"/>
                                            </p:tx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4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4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400"/>
                                        <p:tgtEl>
                                          <p:spTgt spid="33">
                                            <p:txEl>
                                              <p:pRg st="0" end="0"/>
                                            </p:txEl>
                                          </p:spTgt>
                                        </p:tgtEl>
                                      </p:cBhvr>
                                    </p:animEffect>
                                  </p:childTnLst>
                                </p:cTn>
                              </p:par>
                              <p:par>
                                <p:cTn id="70" presetID="23" presetClass="entr" presetSubtype="16" fill="hold" grpId="0" nodeType="withEffect">
                                  <p:stCondLst>
                                    <p:cond delay="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4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4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400" fill="hold"/>
                                        <p:tgtEl>
                                          <p:spTgt spid="35"/>
                                        </p:tgtEl>
                                        <p:attrNameLst>
                                          <p:attrName>ppt_w</p:attrName>
                                        </p:attrNameLst>
                                      </p:cBhvr>
                                      <p:tavLst>
                                        <p:tav tm="0">
                                          <p:val>
                                            <p:fltVal val="0"/>
                                          </p:val>
                                        </p:tav>
                                        <p:tav tm="100000">
                                          <p:val>
                                            <p:strVal val="#ppt_w"/>
                                          </p:val>
                                        </p:tav>
                                      </p:tavLst>
                                    </p:anim>
                                    <p:anim calcmode="lin" valueType="num">
                                      <p:cBhvr>
                                        <p:cTn id="77" dur="400" fill="hold"/>
                                        <p:tgtEl>
                                          <p:spTgt spid="35"/>
                                        </p:tgtEl>
                                        <p:attrNameLst>
                                          <p:attrName>ppt_h</p:attrName>
                                        </p:attrNameLst>
                                      </p:cBhvr>
                                      <p:tavLst>
                                        <p:tav tm="0">
                                          <p:val>
                                            <p:fltVal val="0"/>
                                          </p:val>
                                        </p:tav>
                                        <p:tav tm="100000">
                                          <p:val>
                                            <p:strVal val="#ppt_h"/>
                                          </p:val>
                                        </p:tav>
                                      </p:tavLst>
                                    </p:anim>
                                    <p:animEffect transition="in" filter="fade">
                                      <p:cBhvr>
                                        <p:cTn id="78" dur="400"/>
                                        <p:tgtEl>
                                          <p:spTgt spid="3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4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4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4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1" cstate="print">
              <a:extLst>
                <a:ext uri="{BEBA8EAE-BF5A-486C-A8C5-ECC9F3942E4B}">
                  <a14:imgProps xmlns:a14="http://schemas.microsoft.com/office/drawing/2010/main">
                    <a14:imgLayer r:embed="rId2">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t="-5753" b="-128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59"/>
          <p:cNvSpPr>
            <a:spLocks noChangeArrowheads="1"/>
          </p:cNvSpPr>
          <p:nvPr/>
        </p:nvSpPr>
        <p:spPr bwMode="auto">
          <a:xfrm>
            <a:off x="3549055" y="2140992"/>
            <a:ext cx="54726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9600" b="1" dirty="0" smtClean="0">
                <a:solidFill>
                  <a:schemeClr val="accent1"/>
                </a:solidFill>
                <a:cs typeface="Arial" panose="020B0604020202020204" pitchFamily="34" charset="0"/>
              </a:rPr>
              <a:t>感谢聆听</a:t>
            </a:r>
            <a:endParaRPr lang="zh-CN" altLang="en-US" sz="9600" b="1" dirty="0">
              <a:solidFill>
                <a:schemeClr val="accent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p:stCondLst>
                              <p:cond delay="16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1"/>
                                        </p:tgtEl>
                                      </p:cBhvr>
                                    </p:animEffect>
                                    <p:animScale>
                                      <p:cBhvr>
                                        <p:cTn id="2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1" grpId="1"/>
    </p:bldLst>
  </p:timing>
</p:sld>
</file>

<file path=ppt/slides/slide24.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6985" y="1189990"/>
            <a:ext cx="12844780" cy="1069340"/>
            <a:chOff x="6985" y="1189990"/>
            <a:chExt cx="12844780" cy="1069340"/>
          </a:xfrm>
        </p:grpSpPr>
        <p:sp>
          <p:nvSpPr>
            <p:cNvPr id="749" name="矩形"/>
            <p:cNvSpPr>
              <a:spLocks/>
            </p:cNvSpPr>
            <p:nvPr/>
          </p:nvSpPr>
          <p:spPr>
            <a:xfrm rot="0">
              <a:off x="6985" y="1189990"/>
              <a:ext cx="12845415" cy="1069975"/>
            </a:xfrm>
            <a:prstGeom prst="rect"/>
            <a:solidFill>
              <a:srgbClr val="00B0F0"/>
            </a:solidFill>
            <a:ln w="0">
              <a:noFill/>
              <a:prstDash/>
            </a:ln>
          </p:spPr>
          <p:txBody>
            <a:bodyPr wrap="square" lIns="48260" tIns="48260" rIns="48260" bIns="48260" numCol="1" vert="horz" anchor="ctr">
              <a:noAutofit/>
            </a:bodyPr>
            <a:lstStyle/>
            <a:p>
              <a:pPr marL="0" indent="0" algn="ctr" fontAlgn="base" defTabSz="914400" eaLnBrk="0" latinLnBrk="0">
                <a:lnSpc>
                  <a:spcPct val="100000"/>
                </a:lnSpc>
                <a:spcBef>
                  <a:spcPts val="0"/>
                </a:spcBef>
                <a:spcAft>
                  <a:spcPts val="0"/>
                </a:spcAft>
                <a:buFontTx/>
                <a:buNone/>
              </a:pPr>
              <a:endParaRPr lang="ko-KR" altLang="en-US" sz="1685" cap="none" dirty="0" smtClean="0" b="0" strike="noStrike">
                <a:latin typeface="Calibri" charset="0"/>
                <a:ea typeface="Calibri" charset="0"/>
              </a:endParaRPr>
            </a:p>
          </p:txBody>
        </p:sp>
        <p:sp>
          <p:nvSpPr>
            <p:cNvPr id="750" name="更多资源请关注微信公众号：学苑君"/>
            <p:cNvSpPr txBox="1">
              <a:spLocks/>
            </p:cNvSpPr>
            <p:nvPr/>
          </p:nvSpPr>
          <p:spPr>
            <a:xfrm rot="0">
              <a:off x="6985" y="1514475"/>
              <a:ext cx="12845415" cy="422275"/>
            </a:xfrm>
            <a:prstGeom prst="rect"/>
            <a:noFill/>
            <a:ln w="0">
              <a:noFill/>
              <a:prstDash/>
            </a:ln>
          </p:spPr>
          <p:txBody>
            <a:bodyPr wrap="square" lIns="0" tIns="0" rIns="0" bIns="0" numCol="1" vert="horz" anchor="ctr">
              <a:spAutoFit/>
            </a:bodyPr>
            <a:lstStyle/>
            <a:p>
              <a:pPr marL="0" indent="0" algn="ctr" fontAlgn="base" defTabSz="914400" eaLnBrk="0" latinLnBrk="0">
                <a:lnSpc>
                  <a:spcPct val="100000"/>
                </a:lnSpc>
                <a:spcBef>
                  <a:spcPts val="0"/>
                </a:spcBef>
                <a:spcAft>
                  <a:spcPts val="0"/>
                </a:spcAft>
                <a:buFontTx/>
                <a:buNone/>
              </a:pPr>
              <a:r>
                <a:rPr lang="en-US" altLang="ko-KR" sz="274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274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7536_5562096/fImage27348480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4908550" y="2863215"/>
            <a:ext cx="3042285" cy="304228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334" y="3572801"/>
            <a:ext cx="920124" cy="649088"/>
          </a:xfrm>
          <a:prstGeom prst="rect">
            <a:avLst/>
          </a:prstGeom>
          <a:noFill/>
        </p:spPr>
        <p:txBody>
          <a:bodyPr wrap="none" lIns="0" tIns="0" rIns="0" bIns="0">
            <a:spAutoFit/>
          </a:bodyPr>
          <a:lstStyle/>
          <a:p>
            <a:pPr>
              <a:defRPr/>
            </a:pPr>
            <a:r>
              <a:rPr lang="en-US" altLang="zh-CN" sz="3375"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3619392" y="3402029"/>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bwMode="auto">
          <a:xfrm>
            <a:off x="6225119" y="2408473"/>
            <a:ext cx="6633631" cy="1768447"/>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1"/>
          </a:solidFill>
          <a:ln w="0">
            <a:noFill/>
            <a:prstDash val="solid"/>
            <a:round/>
          </a:ln>
        </p:spPr>
        <p:txBody>
          <a:bodyPr vert="horz" wrap="square" lIns="128580" tIns="64290" rIns="128580" bIns="64290" numCol="1" anchor="t" anchorCtr="0" compatLnSpc="1">
            <a:noAutofit/>
          </a:bodyPr>
          <a:lstStyle/>
          <a:p>
            <a:endParaRPr lang="zh-CN" altLang="en-US"/>
          </a:p>
        </p:txBody>
      </p:sp>
      <p:sp>
        <p:nvSpPr>
          <p:cNvPr id="2053" name="文本框 14"/>
          <p:cNvSpPr txBox="1">
            <a:spLocks noChangeArrowheads="1"/>
          </p:cNvSpPr>
          <p:nvPr>
            <p:custDataLst>
              <p:tags r:id="rId3"/>
            </p:custDataLst>
          </p:nvPr>
        </p:nvSpPr>
        <p:spPr bwMode="auto">
          <a:xfrm>
            <a:off x="4573974" y="2924875"/>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0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6631409" y="3472309"/>
            <a:ext cx="3686398"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66"/>
          <p:cNvSpPr txBox="1">
            <a:spLocks noChangeArrowheads="1"/>
          </p:cNvSpPr>
          <p:nvPr/>
        </p:nvSpPr>
        <p:spPr bwMode="auto">
          <a:xfrm>
            <a:off x="8447374" y="3007782"/>
            <a:ext cx="3960099" cy="1661993"/>
          </a:xfrm>
          <a:prstGeom prst="rect">
            <a:avLst/>
          </a:prstGeom>
          <a:noFill/>
          <a:ln>
            <a:noFill/>
          </a:ln>
        </p:spPr>
        <p:txBody>
          <a:bodyPr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a:t>
            </a:r>
            <a:r>
              <a:rPr lang="zh-CN" altLang="en-US" sz="1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9" name="文本框 13"/>
          <p:cNvSpPr txBox="1">
            <a:spLocks noChangeArrowheads="1"/>
          </p:cNvSpPr>
          <p:nvPr/>
        </p:nvSpPr>
        <p:spPr bwMode="auto">
          <a:xfrm>
            <a:off x="8447374" y="2587308"/>
            <a:ext cx="18466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b="1" dirty="0">
                <a:solidFill>
                  <a:srgbClr val="6C5F57"/>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b="1" dirty="0">
              <a:solidFill>
                <a:srgbClr val="6C5F57"/>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7996450" y="1"/>
            <a:ext cx="4861948" cy="151573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7996450" y="5705758"/>
            <a:ext cx="4861948" cy="152689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66"/>
          <p:cNvSpPr txBox="1">
            <a:spLocks noChangeArrowheads="1"/>
          </p:cNvSpPr>
          <p:nvPr/>
        </p:nvSpPr>
        <p:spPr bwMode="auto">
          <a:xfrm>
            <a:off x="802148" y="1873738"/>
            <a:ext cx="6425396" cy="1384995"/>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a:t>
            </a:r>
            <a:r>
              <a:rPr lang="zh-CN" altLang="en-US" sz="1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7" name="文本框 66"/>
          <p:cNvSpPr txBox="1">
            <a:spLocks noChangeArrowheads="1"/>
          </p:cNvSpPr>
          <p:nvPr/>
        </p:nvSpPr>
        <p:spPr bwMode="auto">
          <a:xfrm>
            <a:off x="802147" y="1443283"/>
            <a:ext cx="2628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2000" b="1" dirty="0">
                <a:solidFill>
                  <a:srgbClr val="166CA3"/>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2000" b="1" dirty="0">
              <a:solidFill>
                <a:srgbClr val="166CA3"/>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十字形 6"/>
          <p:cNvSpPr/>
          <p:nvPr/>
        </p:nvSpPr>
        <p:spPr>
          <a:xfrm>
            <a:off x="8594706" y="4810607"/>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1520" name="组合 8"/>
          <p:cNvGrpSpPr/>
          <p:nvPr/>
        </p:nvGrpSpPr>
        <p:grpSpPr bwMode="auto">
          <a:xfrm>
            <a:off x="812800" y="4071719"/>
            <a:ext cx="974062" cy="97328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21" name="组合 71"/>
          <p:cNvGrpSpPr/>
          <p:nvPr/>
        </p:nvGrpSpPr>
        <p:grpSpPr bwMode="auto">
          <a:xfrm>
            <a:off x="2038048" y="4042687"/>
            <a:ext cx="5189496" cy="1126465"/>
            <a:chOff x="5125835" y="3157515"/>
            <a:chExt cx="3690511" cy="801727"/>
          </a:xfrm>
        </p:grpSpPr>
        <p:sp>
          <p:nvSpPr>
            <p:cNvPr id="73" name="文本框 66"/>
            <p:cNvSpPr txBox="1">
              <a:spLocks noChangeArrowheads="1"/>
            </p:cNvSpPr>
            <p:nvPr/>
          </p:nvSpPr>
          <p:spPr bwMode="auto">
            <a:xfrm>
              <a:off x="5125835" y="3367805"/>
              <a:ext cx="3690511" cy="591437"/>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a:t>
              </a:r>
              <a:r>
                <a:rPr lang="zh-CN" altLang="en-US" sz="12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复制</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3" name="文本框 66"/>
            <p:cNvSpPr txBox="1">
              <a:spLocks noChangeArrowheads="1"/>
            </p:cNvSpPr>
            <p:nvPr/>
          </p:nvSpPr>
          <p:spPr bwMode="auto">
            <a:xfrm>
              <a:off x="5125835" y="3157515"/>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b="1" dirty="0">
                  <a:solidFill>
                    <a:srgbClr val="003399"/>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b="1" dirty="0">
                <a:solidFill>
                  <a:srgbClr val="00339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14" name="组合 9"/>
          <p:cNvGrpSpPr/>
          <p:nvPr/>
        </p:nvGrpSpPr>
        <p:grpSpPr bwMode="auto">
          <a:xfrm>
            <a:off x="812800" y="5339664"/>
            <a:ext cx="974062" cy="973283"/>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15" name="组合 74"/>
          <p:cNvGrpSpPr/>
          <p:nvPr/>
        </p:nvGrpSpPr>
        <p:grpSpPr bwMode="auto">
          <a:xfrm>
            <a:off x="2038048" y="5320402"/>
            <a:ext cx="5189496" cy="1093507"/>
            <a:chOff x="5125835" y="3164468"/>
            <a:chExt cx="3690511" cy="778270"/>
          </a:xfrm>
        </p:grpSpPr>
        <p:sp>
          <p:nvSpPr>
            <p:cNvPr id="76" name="文本框 66"/>
            <p:cNvSpPr txBox="1">
              <a:spLocks noChangeArrowheads="1"/>
            </p:cNvSpPr>
            <p:nvPr/>
          </p:nvSpPr>
          <p:spPr bwMode="auto">
            <a:xfrm>
              <a:off x="5125835" y="3374758"/>
              <a:ext cx="3690511" cy="567980"/>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17" name="文本框 66"/>
            <p:cNvSpPr txBox="1">
              <a:spLocks noChangeArrowheads="1"/>
            </p:cNvSpPr>
            <p:nvPr/>
          </p:nvSpPr>
          <p:spPr bwMode="auto">
            <a:xfrm>
              <a:off x="5125835" y="3164468"/>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b="1" dirty="0">
                  <a:solidFill>
                    <a:srgbClr val="003399"/>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b="1" dirty="0">
                <a:solidFill>
                  <a:srgbClr val="00339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ppt_x"/>
                                          </p:val>
                                        </p:tav>
                                        <p:tav tm="100000">
                                          <p:val>
                                            <p:strVal val="#ppt_x"/>
                                          </p:val>
                                        </p:tav>
                                      </p:tavLst>
                                    </p:anim>
                                    <p:anim calcmode="lin" valueType="num">
                                      <p:cBhvr additive="base">
                                        <p:cTn id="8" dur="4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400" fill="hold"/>
                                        <p:tgtEl>
                                          <p:spTgt spid="39"/>
                                        </p:tgtEl>
                                        <p:attrNameLst>
                                          <p:attrName>ppt_x</p:attrName>
                                        </p:attrNameLst>
                                      </p:cBhvr>
                                      <p:tavLst>
                                        <p:tav tm="0">
                                          <p:val>
                                            <p:strVal val="#ppt_x"/>
                                          </p:val>
                                        </p:tav>
                                        <p:tav tm="100000">
                                          <p:val>
                                            <p:strVal val="#ppt_x"/>
                                          </p:val>
                                        </p:tav>
                                      </p:tavLst>
                                    </p:anim>
                                    <p:anim calcmode="lin" valueType="num">
                                      <p:cBhvr additive="base">
                                        <p:cTn id="12" dur="40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400" fill="hold"/>
                                        <p:tgtEl>
                                          <p:spTgt spid="41"/>
                                        </p:tgtEl>
                                        <p:attrNameLst>
                                          <p:attrName>ppt_w</p:attrName>
                                        </p:attrNameLst>
                                      </p:cBhvr>
                                      <p:tavLst>
                                        <p:tav tm="0">
                                          <p:val>
                                            <p:fltVal val="0"/>
                                          </p:val>
                                        </p:tav>
                                        <p:tav tm="100000">
                                          <p:val>
                                            <p:strVal val="#ppt_w"/>
                                          </p:val>
                                        </p:tav>
                                      </p:tavLst>
                                    </p:anim>
                                    <p:anim calcmode="lin" valueType="num">
                                      <p:cBhvr>
                                        <p:cTn id="16" dur="400" fill="hold"/>
                                        <p:tgtEl>
                                          <p:spTgt spid="41"/>
                                        </p:tgtEl>
                                        <p:attrNameLst>
                                          <p:attrName>ppt_h</p:attrName>
                                        </p:attrNameLst>
                                      </p:cBhvr>
                                      <p:tavLst>
                                        <p:tav tm="0">
                                          <p:val>
                                            <p:fltVal val="0"/>
                                          </p:val>
                                        </p:tav>
                                        <p:tav tm="100000">
                                          <p:val>
                                            <p:strVal val="#ppt_h"/>
                                          </p:val>
                                        </p:tav>
                                      </p:tavLst>
                                    </p:anim>
                                    <p:animEffect transition="in" filter="fade">
                                      <p:cBhvr>
                                        <p:cTn id="17" dur="400"/>
                                        <p:tgtEl>
                                          <p:spTgt spid="4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400" fill="hold"/>
                                        <p:tgtEl>
                                          <p:spTgt spid="7"/>
                                        </p:tgtEl>
                                        <p:attrNameLst>
                                          <p:attrName>ppt_w</p:attrName>
                                        </p:attrNameLst>
                                      </p:cBhvr>
                                      <p:tavLst>
                                        <p:tav tm="0">
                                          <p:val>
                                            <p:fltVal val="0"/>
                                          </p:val>
                                        </p:tav>
                                        <p:tav tm="100000">
                                          <p:val>
                                            <p:strVal val="#ppt_w"/>
                                          </p:val>
                                        </p:tav>
                                      </p:tavLst>
                                    </p:anim>
                                    <p:anim calcmode="lin" valueType="num">
                                      <p:cBhvr>
                                        <p:cTn id="21" dur="400" fill="hold"/>
                                        <p:tgtEl>
                                          <p:spTgt spid="7"/>
                                        </p:tgtEl>
                                        <p:attrNameLst>
                                          <p:attrName>ppt_h</p:attrName>
                                        </p:attrNameLst>
                                      </p:cBhvr>
                                      <p:tavLst>
                                        <p:tav tm="0">
                                          <p:val>
                                            <p:fltVal val="0"/>
                                          </p:val>
                                        </p:tav>
                                        <p:tav tm="100000">
                                          <p:val>
                                            <p:strVal val="#ppt_h"/>
                                          </p:val>
                                        </p:tav>
                                      </p:tavLst>
                                    </p:anim>
                                    <p:animEffect transition="in" filter="fade">
                                      <p:cBhvr>
                                        <p:cTn id="22"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2684959" y="4607752"/>
            <a:ext cx="1599176" cy="270010"/>
          </a:xfrm>
          <a:prstGeom prst="rect">
            <a:avLst/>
          </a:prstGeom>
          <a:noFill/>
        </p:spPr>
        <p:txBody>
          <a:bodyPr wrap="square" lIns="0" tIns="0" rIns="0" bIns="0" rtlCol="0">
            <a:spAutoFit/>
          </a:bodyPr>
          <a:lstStyle/>
          <a:p>
            <a:pPr lvl="0">
              <a:lnSpc>
                <a:spcPct val="120000"/>
              </a:lnSpc>
            </a:pPr>
            <a:r>
              <a:rPr lang="zh-CN" altLang="en-US" sz="1600" b="1" dirty="0">
                <a:solidFill>
                  <a:srgbClr val="6C5F57"/>
                </a:solidFill>
                <a:latin typeface="Arial" panose="020B0604020202020204" pitchFamily="34" charset="0"/>
                <a:ea typeface="微软雅黑" panose="020B0503020204020204" pitchFamily="34" charset="-122"/>
                <a:cs typeface="Lato Black"/>
                <a:sym typeface="Arial" panose="020B0604020202020204" pitchFamily="34" charset="0"/>
              </a:rPr>
              <a:t>请替换文字内容</a:t>
            </a:r>
            <a:endParaRPr lang="en-US" sz="1600" b="1" dirty="0">
              <a:solidFill>
                <a:srgbClr val="6C5F57"/>
              </a:solidFill>
              <a:latin typeface="Arial" panose="020B0604020202020204" pitchFamily="34" charset="0"/>
              <a:ea typeface="微软雅黑" panose="020B0503020204020204" pitchFamily="34" charset="-122"/>
              <a:cs typeface="Lato Black"/>
              <a:sym typeface="Arial" panose="020B0604020202020204" pitchFamily="34" charset="0"/>
            </a:endParaRPr>
          </a:p>
        </p:txBody>
      </p:sp>
      <p:sp>
        <p:nvSpPr>
          <p:cNvPr id="101" name="TextBox 100"/>
          <p:cNvSpPr txBox="1"/>
          <p:nvPr/>
        </p:nvSpPr>
        <p:spPr>
          <a:xfrm>
            <a:off x="2093895" y="5007478"/>
            <a:ext cx="2695074" cy="1629036"/>
          </a:xfrm>
          <a:prstGeom prst="rect">
            <a:avLst/>
          </a:prstGeom>
          <a:noFill/>
        </p:spPr>
        <p:txBody>
          <a:bodyPr wrap="square" lIns="0" tIns="0" rIns="0" bIns="0" rtlCol="0">
            <a:spAutoFit/>
          </a:bodyPr>
          <a:lstStyle/>
          <a:p>
            <a:pPr algn="ct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5"/>
          <p:cNvSpPr/>
          <p:nvPr/>
        </p:nvSpPr>
        <p:spPr bwMode="auto">
          <a:xfrm>
            <a:off x="2321892" y="2143571"/>
            <a:ext cx="2921927" cy="2273665"/>
          </a:xfrm>
          <a:custGeom>
            <a:avLst/>
            <a:gdLst>
              <a:gd name="T0" fmla="*/ 243 w 892"/>
              <a:gd name="T1" fmla="*/ 694 h 694"/>
              <a:gd name="T2" fmla="*/ 237 w 892"/>
              <a:gd name="T3" fmla="*/ 694 h 694"/>
              <a:gd name="T4" fmla="*/ 2 w 892"/>
              <a:gd name="T5" fmla="*/ 694 h 694"/>
              <a:gd name="T6" fmla="*/ 2 w 892"/>
              <a:gd name="T7" fmla="*/ 459 h 694"/>
              <a:gd name="T8" fmla="*/ 2 w 892"/>
              <a:gd name="T9" fmla="*/ 261 h 694"/>
              <a:gd name="T10" fmla="*/ 2 w 892"/>
              <a:gd name="T11" fmla="*/ 257 h 694"/>
              <a:gd name="T12" fmla="*/ 2 w 892"/>
              <a:gd name="T13" fmla="*/ 0 h 694"/>
              <a:gd name="T14" fmla="*/ 33 w 892"/>
              <a:gd name="T15" fmla="*/ 1 h 694"/>
              <a:gd name="T16" fmla="*/ 244 w 892"/>
              <a:gd name="T17" fmla="*/ 1 h 694"/>
              <a:gd name="T18" fmla="*/ 244 w 892"/>
              <a:gd name="T19" fmla="*/ 1 h 694"/>
              <a:gd name="T20" fmla="*/ 244 w 892"/>
              <a:gd name="T21" fmla="*/ 1 h 694"/>
              <a:gd name="T22" fmla="*/ 443 w 892"/>
              <a:gd name="T23" fmla="*/ 1 h 694"/>
              <a:gd name="T24" fmla="*/ 564 w 892"/>
              <a:gd name="T25" fmla="*/ 1 h 694"/>
              <a:gd name="T26" fmla="*/ 564 w 892"/>
              <a:gd name="T27" fmla="*/ 0 h 694"/>
              <a:gd name="T28" fmla="*/ 655 w 892"/>
              <a:gd name="T29" fmla="*/ 0 h 694"/>
              <a:gd name="T30" fmla="*/ 696 w 892"/>
              <a:gd name="T31" fmla="*/ 0 h 694"/>
              <a:gd name="T32" fmla="*/ 696 w 892"/>
              <a:gd name="T33" fmla="*/ 254 h 694"/>
              <a:gd name="T34" fmla="*/ 696 w 892"/>
              <a:gd name="T35" fmla="*/ 260 h 694"/>
              <a:gd name="T36" fmla="*/ 697 w 892"/>
              <a:gd name="T37" fmla="*/ 260 h 694"/>
              <a:gd name="T38" fmla="*/ 697 w 892"/>
              <a:gd name="T39" fmla="*/ 262 h 694"/>
              <a:gd name="T40" fmla="*/ 710 w 892"/>
              <a:gd name="T41" fmla="*/ 261 h 694"/>
              <a:gd name="T42" fmla="*/ 712 w 892"/>
              <a:gd name="T43" fmla="*/ 261 h 694"/>
              <a:gd name="T44" fmla="*/ 697 w 892"/>
              <a:gd name="T45" fmla="*/ 262 h 694"/>
              <a:gd name="T46" fmla="*/ 741 w 892"/>
              <a:gd name="T47" fmla="*/ 308 h 694"/>
              <a:gd name="T48" fmla="*/ 765 w 892"/>
              <a:gd name="T49" fmla="*/ 302 h 694"/>
              <a:gd name="T50" fmla="*/ 827 w 892"/>
              <a:gd name="T51" fmla="*/ 281 h 694"/>
              <a:gd name="T52" fmla="*/ 892 w 892"/>
              <a:gd name="T53" fmla="*/ 356 h 694"/>
              <a:gd name="T54" fmla="*/ 827 w 892"/>
              <a:gd name="T55" fmla="*/ 432 h 694"/>
              <a:gd name="T56" fmla="*/ 765 w 892"/>
              <a:gd name="T57" fmla="*/ 411 h 694"/>
              <a:gd name="T58" fmla="*/ 741 w 892"/>
              <a:gd name="T59" fmla="*/ 405 h 694"/>
              <a:gd name="T60" fmla="*/ 697 w 892"/>
              <a:gd name="T61" fmla="*/ 453 h 694"/>
              <a:gd name="T62" fmla="*/ 696 w 892"/>
              <a:gd name="T63" fmla="*/ 454 h 694"/>
              <a:gd name="T64" fmla="*/ 696 w 892"/>
              <a:gd name="T65" fmla="*/ 459 h 694"/>
              <a:gd name="T66" fmla="*/ 696 w 892"/>
              <a:gd name="T67" fmla="*/ 694 h 694"/>
              <a:gd name="T68" fmla="*/ 649 w 892"/>
              <a:gd name="T69" fmla="*/ 694 h 694"/>
              <a:gd name="T70" fmla="*/ 649 w 892"/>
              <a:gd name="T71" fmla="*/ 694 h 694"/>
              <a:gd name="T72" fmla="*/ 442 w 892"/>
              <a:gd name="T73" fmla="*/ 694 h 694"/>
              <a:gd name="T74" fmla="*/ 435 w 892"/>
              <a:gd name="T75" fmla="*/ 694 h 694"/>
              <a:gd name="T76" fmla="*/ 435 w 892"/>
              <a:gd name="T77" fmla="*/ 694 h 694"/>
              <a:gd name="T78" fmla="*/ 416 w 892"/>
              <a:gd name="T79" fmla="*/ 684 h 694"/>
              <a:gd name="T80" fmla="*/ 418 w 892"/>
              <a:gd name="T81" fmla="*/ 663 h 694"/>
              <a:gd name="T82" fmla="*/ 441 w 892"/>
              <a:gd name="T83" fmla="*/ 590 h 694"/>
              <a:gd name="T84" fmla="*/ 340 w 892"/>
              <a:gd name="T85" fmla="*/ 499 h 694"/>
              <a:gd name="T86" fmla="*/ 240 w 892"/>
              <a:gd name="T87" fmla="*/ 590 h 694"/>
              <a:gd name="T88" fmla="*/ 263 w 892"/>
              <a:gd name="T89" fmla="*/ 663 h 694"/>
              <a:gd name="T90" fmla="*/ 264 w 892"/>
              <a:gd name="T91" fmla="*/ 684 h 694"/>
              <a:gd name="T92" fmla="*/ 244 w 892"/>
              <a:gd name="T93" fmla="*/ 694 h 694"/>
              <a:gd name="T94" fmla="*/ 243 w 892"/>
              <a:gd name="T9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2" h="694">
                <a:moveTo>
                  <a:pt x="243" y="694"/>
                </a:moveTo>
                <a:cubicBezTo>
                  <a:pt x="237" y="694"/>
                  <a:pt x="237" y="694"/>
                  <a:pt x="237" y="694"/>
                </a:cubicBezTo>
                <a:cubicBezTo>
                  <a:pt x="2" y="694"/>
                  <a:pt x="2" y="694"/>
                  <a:pt x="2" y="694"/>
                </a:cubicBezTo>
                <a:cubicBezTo>
                  <a:pt x="2" y="459"/>
                  <a:pt x="2" y="459"/>
                  <a:pt x="2" y="459"/>
                </a:cubicBezTo>
                <a:cubicBezTo>
                  <a:pt x="2" y="458"/>
                  <a:pt x="0" y="294"/>
                  <a:pt x="2" y="261"/>
                </a:cubicBezTo>
                <a:cubicBezTo>
                  <a:pt x="2" y="260"/>
                  <a:pt x="2" y="258"/>
                  <a:pt x="2" y="257"/>
                </a:cubicBezTo>
                <a:cubicBezTo>
                  <a:pt x="2" y="0"/>
                  <a:pt x="2" y="0"/>
                  <a:pt x="2" y="0"/>
                </a:cubicBezTo>
                <a:cubicBezTo>
                  <a:pt x="33" y="1"/>
                  <a:pt x="33" y="1"/>
                  <a:pt x="33" y="1"/>
                </a:cubicBezTo>
                <a:cubicBezTo>
                  <a:pt x="244" y="1"/>
                  <a:pt x="244" y="1"/>
                  <a:pt x="244" y="1"/>
                </a:cubicBezTo>
                <a:cubicBezTo>
                  <a:pt x="244" y="1"/>
                  <a:pt x="244" y="1"/>
                  <a:pt x="244" y="1"/>
                </a:cubicBezTo>
                <a:cubicBezTo>
                  <a:pt x="244" y="1"/>
                  <a:pt x="244" y="1"/>
                  <a:pt x="244" y="1"/>
                </a:cubicBezTo>
                <a:cubicBezTo>
                  <a:pt x="443" y="1"/>
                  <a:pt x="443" y="1"/>
                  <a:pt x="443" y="1"/>
                </a:cubicBezTo>
                <a:cubicBezTo>
                  <a:pt x="564" y="1"/>
                  <a:pt x="564" y="1"/>
                  <a:pt x="564" y="1"/>
                </a:cubicBezTo>
                <a:cubicBezTo>
                  <a:pt x="564" y="0"/>
                  <a:pt x="564" y="0"/>
                  <a:pt x="564" y="0"/>
                </a:cubicBezTo>
                <a:cubicBezTo>
                  <a:pt x="655" y="0"/>
                  <a:pt x="655" y="0"/>
                  <a:pt x="655" y="0"/>
                </a:cubicBezTo>
                <a:cubicBezTo>
                  <a:pt x="658" y="0"/>
                  <a:pt x="681" y="0"/>
                  <a:pt x="696" y="0"/>
                </a:cubicBezTo>
                <a:cubicBezTo>
                  <a:pt x="696" y="254"/>
                  <a:pt x="696" y="254"/>
                  <a:pt x="696" y="254"/>
                </a:cubicBezTo>
                <a:cubicBezTo>
                  <a:pt x="696" y="257"/>
                  <a:pt x="696" y="259"/>
                  <a:pt x="696" y="260"/>
                </a:cubicBezTo>
                <a:cubicBezTo>
                  <a:pt x="697" y="260"/>
                  <a:pt x="697" y="260"/>
                  <a:pt x="697" y="260"/>
                </a:cubicBezTo>
                <a:cubicBezTo>
                  <a:pt x="697" y="261"/>
                  <a:pt x="697" y="261"/>
                  <a:pt x="697" y="262"/>
                </a:cubicBezTo>
                <a:cubicBezTo>
                  <a:pt x="710" y="261"/>
                  <a:pt x="710" y="261"/>
                  <a:pt x="710" y="261"/>
                </a:cubicBezTo>
                <a:cubicBezTo>
                  <a:pt x="712" y="261"/>
                  <a:pt x="712" y="261"/>
                  <a:pt x="712" y="261"/>
                </a:cubicBezTo>
                <a:cubicBezTo>
                  <a:pt x="697" y="262"/>
                  <a:pt x="697" y="262"/>
                  <a:pt x="697" y="262"/>
                </a:cubicBezTo>
                <a:cubicBezTo>
                  <a:pt x="700" y="290"/>
                  <a:pt x="717" y="308"/>
                  <a:pt x="741" y="308"/>
                </a:cubicBezTo>
                <a:cubicBezTo>
                  <a:pt x="748" y="308"/>
                  <a:pt x="756" y="306"/>
                  <a:pt x="765" y="302"/>
                </a:cubicBezTo>
                <a:cubicBezTo>
                  <a:pt x="781" y="294"/>
                  <a:pt x="812" y="281"/>
                  <a:pt x="827" y="281"/>
                </a:cubicBezTo>
                <a:cubicBezTo>
                  <a:pt x="863" y="281"/>
                  <a:pt x="892" y="315"/>
                  <a:pt x="892" y="356"/>
                </a:cubicBezTo>
                <a:cubicBezTo>
                  <a:pt x="892" y="398"/>
                  <a:pt x="863" y="432"/>
                  <a:pt x="827" y="432"/>
                </a:cubicBezTo>
                <a:cubicBezTo>
                  <a:pt x="812" y="432"/>
                  <a:pt x="781" y="419"/>
                  <a:pt x="765" y="411"/>
                </a:cubicBezTo>
                <a:cubicBezTo>
                  <a:pt x="756" y="407"/>
                  <a:pt x="748" y="405"/>
                  <a:pt x="741" y="405"/>
                </a:cubicBezTo>
                <a:cubicBezTo>
                  <a:pt x="716" y="405"/>
                  <a:pt x="699" y="424"/>
                  <a:pt x="697" y="453"/>
                </a:cubicBezTo>
                <a:cubicBezTo>
                  <a:pt x="696" y="454"/>
                  <a:pt x="696" y="454"/>
                  <a:pt x="696" y="454"/>
                </a:cubicBezTo>
                <a:cubicBezTo>
                  <a:pt x="696" y="459"/>
                  <a:pt x="696" y="459"/>
                  <a:pt x="696" y="459"/>
                </a:cubicBezTo>
                <a:cubicBezTo>
                  <a:pt x="696" y="694"/>
                  <a:pt x="696" y="694"/>
                  <a:pt x="696" y="694"/>
                </a:cubicBezTo>
                <a:cubicBezTo>
                  <a:pt x="649" y="694"/>
                  <a:pt x="649" y="694"/>
                  <a:pt x="649" y="694"/>
                </a:cubicBezTo>
                <a:cubicBezTo>
                  <a:pt x="649" y="694"/>
                  <a:pt x="649" y="694"/>
                  <a:pt x="649" y="694"/>
                </a:cubicBezTo>
                <a:cubicBezTo>
                  <a:pt x="442" y="694"/>
                  <a:pt x="442" y="694"/>
                  <a:pt x="442" y="694"/>
                </a:cubicBezTo>
                <a:cubicBezTo>
                  <a:pt x="439" y="694"/>
                  <a:pt x="436" y="694"/>
                  <a:pt x="435" y="694"/>
                </a:cubicBezTo>
                <a:cubicBezTo>
                  <a:pt x="435" y="694"/>
                  <a:pt x="435" y="694"/>
                  <a:pt x="435" y="694"/>
                </a:cubicBezTo>
                <a:cubicBezTo>
                  <a:pt x="426" y="693"/>
                  <a:pt x="419" y="689"/>
                  <a:pt x="416" y="684"/>
                </a:cubicBezTo>
                <a:cubicBezTo>
                  <a:pt x="413" y="677"/>
                  <a:pt x="415" y="669"/>
                  <a:pt x="418" y="663"/>
                </a:cubicBezTo>
                <a:cubicBezTo>
                  <a:pt x="420" y="658"/>
                  <a:pt x="441" y="615"/>
                  <a:pt x="441" y="590"/>
                </a:cubicBezTo>
                <a:cubicBezTo>
                  <a:pt x="441" y="540"/>
                  <a:pt x="396" y="499"/>
                  <a:pt x="340" y="499"/>
                </a:cubicBezTo>
                <a:cubicBezTo>
                  <a:pt x="285" y="499"/>
                  <a:pt x="240" y="540"/>
                  <a:pt x="240" y="590"/>
                </a:cubicBezTo>
                <a:cubicBezTo>
                  <a:pt x="240" y="615"/>
                  <a:pt x="261" y="658"/>
                  <a:pt x="263" y="663"/>
                </a:cubicBezTo>
                <a:cubicBezTo>
                  <a:pt x="267" y="671"/>
                  <a:pt x="267" y="679"/>
                  <a:pt x="264" y="684"/>
                </a:cubicBezTo>
                <a:cubicBezTo>
                  <a:pt x="261" y="690"/>
                  <a:pt x="254" y="693"/>
                  <a:pt x="244" y="694"/>
                </a:cubicBezTo>
                <a:cubicBezTo>
                  <a:pt x="244" y="694"/>
                  <a:pt x="243" y="694"/>
                  <a:pt x="243" y="694"/>
                </a:cubicBezTo>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555" b="1">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6"/>
          <p:cNvSpPr/>
          <p:nvPr/>
        </p:nvSpPr>
        <p:spPr bwMode="auto">
          <a:xfrm>
            <a:off x="7741360" y="2153057"/>
            <a:ext cx="2921927" cy="2276827"/>
          </a:xfrm>
          <a:custGeom>
            <a:avLst/>
            <a:gdLst>
              <a:gd name="T0" fmla="*/ 648 w 892"/>
              <a:gd name="T1" fmla="*/ 695 h 695"/>
              <a:gd name="T2" fmla="*/ 628 w 892"/>
              <a:gd name="T3" fmla="*/ 684 h 695"/>
              <a:gd name="T4" fmla="*/ 629 w 892"/>
              <a:gd name="T5" fmla="*/ 663 h 695"/>
              <a:gd name="T6" fmla="*/ 652 w 892"/>
              <a:gd name="T7" fmla="*/ 590 h 695"/>
              <a:gd name="T8" fmla="*/ 552 w 892"/>
              <a:gd name="T9" fmla="*/ 499 h 695"/>
              <a:gd name="T10" fmla="*/ 451 w 892"/>
              <a:gd name="T11" fmla="*/ 590 h 695"/>
              <a:gd name="T12" fmla="*/ 474 w 892"/>
              <a:gd name="T13" fmla="*/ 663 h 695"/>
              <a:gd name="T14" fmla="*/ 476 w 892"/>
              <a:gd name="T15" fmla="*/ 684 h 695"/>
              <a:gd name="T16" fmla="*/ 457 w 892"/>
              <a:gd name="T17" fmla="*/ 694 h 695"/>
              <a:gd name="T18" fmla="*/ 457 w 892"/>
              <a:gd name="T19" fmla="*/ 694 h 695"/>
              <a:gd name="T20" fmla="*/ 450 w 892"/>
              <a:gd name="T21" fmla="*/ 694 h 695"/>
              <a:gd name="T22" fmla="*/ 243 w 892"/>
              <a:gd name="T23" fmla="*/ 694 h 695"/>
              <a:gd name="T24" fmla="*/ 230 w 892"/>
              <a:gd name="T25" fmla="*/ 694 h 695"/>
              <a:gd name="T26" fmla="*/ 196 w 892"/>
              <a:gd name="T27" fmla="*/ 694 h 695"/>
              <a:gd name="T28" fmla="*/ 196 w 892"/>
              <a:gd name="T29" fmla="*/ 459 h 695"/>
              <a:gd name="T30" fmla="*/ 196 w 892"/>
              <a:gd name="T31" fmla="*/ 453 h 695"/>
              <a:gd name="T32" fmla="*/ 195 w 892"/>
              <a:gd name="T33" fmla="*/ 453 h 695"/>
              <a:gd name="T34" fmla="*/ 196 w 892"/>
              <a:gd name="T35" fmla="*/ 453 h 695"/>
              <a:gd name="T36" fmla="*/ 152 w 892"/>
              <a:gd name="T37" fmla="*/ 405 h 695"/>
              <a:gd name="T38" fmla="*/ 127 w 892"/>
              <a:gd name="T39" fmla="*/ 411 h 695"/>
              <a:gd name="T40" fmla="*/ 65 w 892"/>
              <a:gd name="T41" fmla="*/ 432 h 695"/>
              <a:gd name="T42" fmla="*/ 0 w 892"/>
              <a:gd name="T43" fmla="*/ 357 h 695"/>
              <a:gd name="T44" fmla="*/ 65 w 892"/>
              <a:gd name="T45" fmla="*/ 281 h 695"/>
              <a:gd name="T46" fmla="*/ 127 w 892"/>
              <a:gd name="T47" fmla="*/ 302 h 695"/>
              <a:gd name="T48" fmla="*/ 151 w 892"/>
              <a:gd name="T49" fmla="*/ 308 h 695"/>
              <a:gd name="T50" fmla="*/ 195 w 892"/>
              <a:gd name="T51" fmla="*/ 262 h 695"/>
              <a:gd name="T52" fmla="*/ 184 w 892"/>
              <a:gd name="T53" fmla="*/ 262 h 695"/>
              <a:gd name="T54" fmla="*/ 186 w 892"/>
              <a:gd name="T55" fmla="*/ 262 h 695"/>
              <a:gd name="T56" fmla="*/ 195 w 892"/>
              <a:gd name="T57" fmla="*/ 262 h 695"/>
              <a:gd name="T58" fmla="*/ 195 w 892"/>
              <a:gd name="T59" fmla="*/ 261 h 695"/>
              <a:gd name="T60" fmla="*/ 196 w 892"/>
              <a:gd name="T61" fmla="*/ 261 h 695"/>
              <a:gd name="T62" fmla="*/ 196 w 892"/>
              <a:gd name="T63" fmla="*/ 260 h 695"/>
              <a:gd name="T64" fmla="*/ 196 w 892"/>
              <a:gd name="T65" fmla="*/ 255 h 695"/>
              <a:gd name="T66" fmla="*/ 196 w 892"/>
              <a:gd name="T67" fmla="*/ 0 h 695"/>
              <a:gd name="T68" fmla="*/ 237 w 892"/>
              <a:gd name="T69" fmla="*/ 1 h 695"/>
              <a:gd name="T70" fmla="*/ 330 w 892"/>
              <a:gd name="T71" fmla="*/ 1 h 695"/>
              <a:gd name="T72" fmla="*/ 341 w 892"/>
              <a:gd name="T73" fmla="*/ 1 h 695"/>
              <a:gd name="T74" fmla="*/ 449 w 892"/>
              <a:gd name="T75" fmla="*/ 1 h 695"/>
              <a:gd name="T76" fmla="*/ 648 w 892"/>
              <a:gd name="T77" fmla="*/ 1 h 695"/>
              <a:gd name="T78" fmla="*/ 648 w 892"/>
              <a:gd name="T79" fmla="*/ 1 h 695"/>
              <a:gd name="T80" fmla="*/ 649 w 892"/>
              <a:gd name="T81" fmla="*/ 1 h 695"/>
              <a:gd name="T82" fmla="*/ 859 w 892"/>
              <a:gd name="T83" fmla="*/ 1 h 695"/>
              <a:gd name="T84" fmla="*/ 890 w 892"/>
              <a:gd name="T85" fmla="*/ 1 h 695"/>
              <a:gd name="T86" fmla="*/ 890 w 892"/>
              <a:gd name="T87" fmla="*/ 257 h 695"/>
              <a:gd name="T88" fmla="*/ 890 w 892"/>
              <a:gd name="T89" fmla="*/ 261 h 695"/>
              <a:gd name="T90" fmla="*/ 890 w 892"/>
              <a:gd name="T91" fmla="*/ 459 h 695"/>
              <a:gd name="T92" fmla="*/ 890 w 892"/>
              <a:gd name="T93" fmla="*/ 694 h 695"/>
              <a:gd name="T94" fmla="*/ 655 w 892"/>
              <a:gd name="T95" fmla="*/ 694 h 695"/>
              <a:gd name="T96" fmla="*/ 650 w 892"/>
              <a:gd name="T97" fmla="*/ 694 h 695"/>
              <a:gd name="T98" fmla="*/ 648 w 892"/>
              <a:gd name="T9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2" h="695">
                <a:moveTo>
                  <a:pt x="648" y="695"/>
                </a:moveTo>
                <a:cubicBezTo>
                  <a:pt x="638" y="693"/>
                  <a:pt x="631" y="690"/>
                  <a:pt x="628" y="684"/>
                </a:cubicBezTo>
                <a:cubicBezTo>
                  <a:pt x="625" y="679"/>
                  <a:pt x="625" y="671"/>
                  <a:pt x="629" y="663"/>
                </a:cubicBezTo>
                <a:cubicBezTo>
                  <a:pt x="631" y="659"/>
                  <a:pt x="652" y="615"/>
                  <a:pt x="652" y="590"/>
                </a:cubicBezTo>
                <a:cubicBezTo>
                  <a:pt x="652" y="540"/>
                  <a:pt x="607" y="499"/>
                  <a:pt x="552" y="499"/>
                </a:cubicBezTo>
                <a:cubicBezTo>
                  <a:pt x="496" y="499"/>
                  <a:pt x="451" y="540"/>
                  <a:pt x="451" y="590"/>
                </a:cubicBezTo>
                <a:cubicBezTo>
                  <a:pt x="451" y="615"/>
                  <a:pt x="472" y="659"/>
                  <a:pt x="474" y="663"/>
                </a:cubicBezTo>
                <a:cubicBezTo>
                  <a:pt x="477" y="669"/>
                  <a:pt x="479" y="677"/>
                  <a:pt x="476" y="684"/>
                </a:cubicBezTo>
                <a:cubicBezTo>
                  <a:pt x="473" y="689"/>
                  <a:pt x="466" y="693"/>
                  <a:pt x="457" y="694"/>
                </a:cubicBezTo>
                <a:cubicBezTo>
                  <a:pt x="457" y="694"/>
                  <a:pt x="457" y="694"/>
                  <a:pt x="457" y="694"/>
                </a:cubicBezTo>
                <a:cubicBezTo>
                  <a:pt x="456" y="694"/>
                  <a:pt x="453" y="694"/>
                  <a:pt x="450" y="694"/>
                </a:cubicBezTo>
                <a:cubicBezTo>
                  <a:pt x="243" y="694"/>
                  <a:pt x="243" y="694"/>
                  <a:pt x="243" y="694"/>
                </a:cubicBezTo>
                <a:cubicBezTo>
                  <a:pt x="230" y="694"/>
                  <a:pt x="230" y="694"/>
                  <a:pt x="230" y="694"/>
                </a:cubicBezTo>
                <a:cubicBezTo>
                  <a:pt x="196" y="694"/>
                  <a:pt x="196" y="694"/>
                  <a:pt x="196" y="694"/>
                </a:cubicBezTo>
                <a:cubicBezTo>
                  <a:pt x="196" y="459"/>
                  <a:pt x="196" y="459"/>
                  <a:pt x="196" y="459"/>
                </a:cubicBezTo>
                <a:cubicBezTo>
                  <a:pt x="196" y="453"/>
                  <a:pt x="196" y="453"/>
                  <a:pt x="196" y="453"/>
                </a:cubicBezTo>
                <a:cubicBezTo>
                  <a:pt x="195" y="453"/>
                  <a:pt x="195" y="453"/>
                  <a:pt x="195" y="453"/>
                </a:cubicBezTo>
                <a:cubicBezTo>
                  <a:pt x="196" y="453"/>
                  <a:pt x="196" y="453"/>
                  <a:pt x="196" y="453"/>
                </a:cubicBezTo>
                <a:cubicBezTo>
                  <a:pt x="193" y="424"/>
                  <a:pt x="176" y="405"/>
                  <a:pt x="152" y="405"/>
                </a:cubicBezTo>
                <a:cubicBezTo>
                  <a:pt x="144" y="405"/>
                  <a:pt x="136" y="407"/>
                  <a:pt x="127" y="411"/>
                </a:cubicBezTo>
                <a:cubicBezTo>
                  <a:pt x="111" y="419"/>
                  <a:pt x="80" y="432"/>
                  <a:pt x="65" y="432"/>
                </a:cubicBezTo>
                <a:cubicBezTo>
                  <a:pt x="29" y="432"/>
                  <a:pt x="0" y="398"/>
                  <a:pt x="0" y="357"/>
                </a:cubicBezTo>
                <a:cubicBezTo>
                  <a:pt x="0" y="315"/>
                  <a:pt x="29" y="281"/>
                  <a:pt x="65" y="281"/>
                </a:cubicBezTo>
                <a:cubicBezTo>
                  <a:pt x="80" y="281"/>
                  <a:pt x="111" y="294"/>
                  <a:pt x="127" y="302"/>
                </a:cubicBezTo>
                <a:cubicBezTo>
                  <a:pt x="136" y="306"/>
                  <a:pt x="144" y="308"/>
                  <a:pt x="151" y="308"/>
                </a:cubicBezTo>
                <a:cubicBezTo>
                  <a:pt x="175" y="308"/>
                  <a:pt x="192" y="290"/>
                  <a:pt x="195" y="262"/>
                </a:cubicBezTo>
                <a:cubicBezTo>
                  <a:pt x="184" y="262"/>
                  <a:pt x="184" y="262"/>
                  <a:pt x="184" y="262"/>
                </a:cubicBezTo>
                <a:cubicBezTo>
                  <a:pt x="186" y="262"/>
                  <a:pt x="186" y="262"/>
                  <a:pt x="186" y="262"/>
                </a:cubicBezTo>
                <a:cubicBezTo>
                  <a:pt x="195" y="262"/>
                  <a:pt x="195" y="262"/>
                  <a:pt x="195" y="262"/>
                </a:cubicBezTo>
                <a:cubicBezTo>
                  <a:pt x="195" y="261"/>
                  <a:pt x="195" y="261"/>
                  <a:pt x="195" y="261"/>
                </a:cubicBezTo>
                <a:cubicBezTo>
                  <a:pt x="196" y="261"/>
                  <a:pt x="196" y="261"/>
                  <a:pt x="196" y="261"/>
                </a:cubicBezTo>
                <a:cubicBezTo>
                  <a:pt x="196" y="260"/>
                  <a:pt x="196" y="260"/>
                  <a:pt x="196" y="260"/>
                </a:cubicBezTo>
                <a:cubicBezTo>
                  <a:pt x="196" y="259"/>
                  <a:pt x="196" y="257"/>
                  <a:pt x="196" y="255"/>
                </a:cubicBezTo>
                <a:cubicBezTo>
                  <a:pt x="196" y="0"/>
                  <a:pt x="196" y="0"/>
                  <a:pt x="196" y="0"/>
                </a:cubicBezTo>
                <a:cubicBezTo>
                  <a:pt x="211" y="0"/>
                  <a:pt x="234" y="1"/>
                  <a:pt x="237" y="1"/>
                </a:cubicBezTo>
                <a:cubicBezTo>
                  <a:pt x="330" y="1"/>
                  <a:pt x="330" y="1"/>
                  <a:pt x="330" y="1"/>
                </a:cubicBezTo>
                <a:cubicBezTo>
                  <a:pt x="341" y="1"/>
                  <a:pt x="341" y="1"/>
                  <a:pt x="341" y="1"/>
                </a:cubicBezTo>
                <a:cubicBezTo>
                  <a:pt x="449" y="1"/>
                  <a:pt x="449" y="1"/>
                  <a:pt x="449" y="1"/>
                </a:cubicBezTo>
                <a:cubicBezTo>
                  <a:pt x="648" y="1"/>
                  <a:pt x="648" y="1"/>
                  <a:pt x="648" y="1"/>
                </a:cubicBezTo>
                <a:cubicBezTo>
                  <a:pt x="648" y="1"/>
                  <a:pt x="648" y="1"/>
                  <a:pt x="648" y="1"/>
                </a:cubicBezTo>
                <a:cubicBezTo>
                  <a:pt x="649" y="1"/>
                  <a:pt x="649" y="1"/>
                  <a:pt x="649" y="1"/>
                </a:cubicBezTo>
                <a:cubicBezTo>
                  <a:pt x="859" y="1"/>
                  <a:pt x="859" y="1"/>
                  <a:pt x="859" y="1"/>
                </a:cubicBezTo>
                <a:cubicBezTo>
                  <a:pt x="890" y="1"/>
                  <a:pt x="890" y="1"/>
                  <a:pt x="890" y="1"/>
                </a:cubicBezTo>
                <a:cubicBezTo>
                  <a:pt x="890" y="257"/>
                  <a:pt x="890" y="257"/>
                  <a:pt x="890" y="257"/>
                </a:cubicBezTo>
                <a:cubicBezTo>
                  <a:pt x="890" y="258"/>
                  <a:pt x="890" y="260"/>
                  <a:pt x="890" y="261"/>
                </a:cubicBezTo>
                <a:cubicBezTo>
                  <a:pt x="892" y="294"/>
                  <a:pt x="890" y="458"/>
                  <a:pt x="890" y="459"/>
                </a:cubicBezTo>
                <a:cubicBezTo>
                  <a:pt x="890" y="694"/>
                  <a:pt x="890" y="694"/>
                  <a:pt x="890" y="694"/>
                </a:cubicBezTo>
                <a:cubicBezTo>
                  <a:pt x="655" y="694"/>
                  <a:pt x="655" y="694"/>
                  <a:pt x="655" y="694"/>
                </a:cubicBezTo>
                <a:cubicBezTo>
                  <a:pt x="650" y="694"/>
                  <a:pt x="650" y="694"/>
                  <a:pt x="650" y="694"/>
                </a:cubicBezTo>
                <a:cubicBezTo>
                  <a:pt x="649" y="694"/>
                  <a:pt x="648" y="695"/>
                  <a:pt x="648" y="695"/>
                </a:cubicBez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555" b="1">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1"/>
          <p:cNvSpPr/>
          <p:nvPr/>
        </p:nvSpPr>
        <p:spPr bwMode="auto">
          <a:xfrm>
            <a:off x="5303480" y="2124596"/>
            <a:ext cx="2384344" cy="2276827"/>
          </a:xfrm>
          <a:custGeom>
            <a:avLst/>
            <a:gdLst>
              <a:gd name="T0" fmla="*/ 252 w 728"/>
              <a:gd name="T1" fmla="*/ 694 h 695"/>
              <a:gd name="T2" fmla="*/ 247 w 728"/>
              <a:gd name="T3" fmla="*/ 694 h 695"/>
              <a:gd name="T4" fmla="*/ 0 w 728"/>
              <a:gd name="T5" fmla="*/ 694 h 695"/>
              <a:gd name="T6" fmla="*/ 0 w 728"/>
              <a:gd name="T7" fmla="*/ 459 h 695"/>
              <a:gd name="T8" fmla="*/ 0 w 728"/>
              <a:gd name="T9" fmla="*/ 455 h 695"/>
              <a:gd name="T10" fmla="*/ 0 w 728"/>
              <a:gd name="T11" fmla="*/ 455 h 695"/>
              <a:gd name="T12" fmla="*/ 20 w 728"/>
              <a:gd name="T13" fmla="*/ 431 h 695"/>
              <a:gd name="T14" fmla="*/ 33 w 728"/>
              <a:gd name="T15" fmla="*/ 434 h 695"/>
              <a:gd name="T16" fmla="*/ 110 w 728"/>
              <a:gd name="T17" fmla="*/ 457 h 695"/>
              <a:gd name="T18" fmla="*/ 206 w 728"/>
              <a:gd name="T19" fmla="*/ 357 h 695"/>
              <a:gd name="T20" fmla="*/ 110 w 728"/>
              <a:gd name="T21" fmla="*/ 256 h 695"/>
              <a:gd name="T22" fmla="*/ 33 w 728"/>
              <a:gd name="T23" fmla="*/ 279 h 695"/>
              <a:gd name="T24" fmla="*/ 20 w 728"/>
              <a:gd name="T25" fmla="*/ 283 h 695"/>
              <a:gd name="T26" fmla="*/ 1 w 728"/>
              <a:gd name="T27" fmla="*/ 260 h 695"/>
              <a:gd name="T28" fmla="*/ 0 w 728"/>
              <a:gd name="T29" fmla="*/ 259 h 695"/>
              <a:gd name="T30" fmla="*/ 0 w 728"/>
              <a:gd name="T31" fmla="*/ 259 h 695"/>
              <a:gd name="T32" fmla="*/ 0 w 728"/>
              <a:gd name="T33" fmla="*/ 255 h 695"/>
              <a:gd name="T34" fmla="*/ 0 w 728"/>
              <a:gd name="T35" fmla="*/ 1 h 695"/>
              <a:gd name="T36" fmla="*/ 33 w 728"/>
              <a:gd name="T37" fmla="*/ 1 h 695"/>
              <a:gd name="T38" fmla="*/ 253 w 728"/>
              <a:gd name="T39" fmla="*/ 1 h 695"/>
              <a:gd name="T40" fmla="*/ 254 w 728"/>
              <a:gd name="T41" fmla="*/ 1 h 695"/>
              <a:gd name="T42" fmla="*/ 254 w 728"/>
              <a:gd name="T43" fmla="*/ 1 h 695"/>
              <a:gd name="T44" fmla="*/ 463 w 728"/>
              <a:gd name="T45" fmla="*/ 1 h 695"/>
              <a:gd name="T46" fmla="*/ 589 w 728"/>
              <a:gd name="T47" fmla="*/ 1 h 695"/>
              <a:gd name="T48" fmla="*/ 589 w 728"/>
              <a:gd name="T49" fmla="*/ 0 h 695"/>
              <a:gd name="T50" fmla="*/ 685 w 728"/>
              <a:gd name="T51" fmla="*/ 0 h 695"/>
              <a:gd name="T52" fmla="*/ 728 w 728"/>
              <a:gd name="T53" fmla="*/ 0 h 695"/>
              <a:gd name="T54" fmla="*/ 728 w 728"/>
              <a:gd name="T55" fmla="*/ 255 h 695"/>
              <a:gd name="T56" fmla="*/ 728 w 728"/>
              <a:gd name="T57" fmla="*/ 260 h 695"/>
              <a:gd name="T58" fmla="*/ 709 w 728"/>
              <a:gd name="T59" fmla="*/ 282 h 695"/>
              <a:gd name="T60" fmla="*/ 695 w 728"/>
              <a:gd name="T61" fmla="*/ 279 h 695"/>
              <a:gd name="T62" fmla="*/ 619 w 728"/>
              <a:gd name="T63" fmla="*/ 256 h 695"/>
              <a:gd name="T64" fmla="*/ 523 w 728"/>
              <a:gd name="T65" fmla="*/ 356 h 695"/>
              <a:gd name="T66" fmla="*/ 619 w 728"/>
              <a:gd name="T67" fmla="*/ 457 h 695"/>
              <a:gd name="T68" fmla="*/ 695 w 728"/>
              <a:gd name="T69" fmla="*/ 434 h 695"/>
              <a:gd name="T70" fmla="*/ 709 w 728"/>
              <a:gd name="T71" fmla="*/ 431 h 695"/>
              <a:gd name="T72" fmla="*/ 728 w 728"/>
              <a:gd name="T73" fmla="*/ 454 h 695"/>
              <a:gd name="T74" fmla="*/ 728 w 728"/>
              <a:gd name="T75" fmla="*/ 459 h 695"/>
              <a:gd name="T76" fmla="*/ 728 w 728"/>
              <a:gd name="T77" fmla="*/ 694 h 695"/>
              <a:gd name="T78" fmla="*/ 679 w 728"/>
              <a:gd name="T79" fmla="*/ 694 h 695"/>
              <a:gd name="T80" fmla="*/ 679 w 728"/>
              <a:gd name="T81" fmla="*/ 694 h 695"/>
              <a:gd name="T82" fmla="*/ 461 w 728"/>
              <a:gd name="T83" fmla="*/ 694 h 695"/>
              <a:gd name="T84" fmla="*/ 454 w 728"/>
              <a:gd name="T85" fmla="*/ 694 h 695"/>
              <a:gd name="T86" fmla="*/ 454 w 728"/>
              <a:gd name="T87" fmla="*/ 694 h 695"/>
              <a:gd name="T88" fmla="*/ 434 w 728"/>
              <a:gd name="T89" fmla="*/ 684 h 695"/>
              <a:gd name="T90" fmla="*/ 436 w 728"/>
              <a:gd name="T91" fmla="*/ 663 h 695"/>
              <a:gd name="T92" fmla="*/ 461 w 728"/>
              <a:gd name="T93" fmla="*/ 590 h 695"/>
              <a:gd name="T94" fmla="*/ 355 w 728"/>
              <a:gd name="T95" fmla="*/ 499 h 695"/>
              <a:gd name="T96" fmla="*/ 249 w 728"/>
              <a:gd name="T97" fmla="*/ 590 h 695"/>
              <a:gd name="T98" fmla="*/ 274 w 728"/>
              <a:gd name="T99" fmla="*/ 663 h 695"/>
              <a:gd name="T100" fmla="*/ 275 w 728"/>
              <a:gd name="T101" fmla="*/ 684 h 695"/>
              <a:gd name="T102" fmla="*/ 254 w 728"/>
              <a:gd name="T103" fmla="*/ 695 h 695"/>
              <a:gd name="T104" fmla="*/ 252 w 728"/>
              <a:gd name="T105" fmla="*/ 694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8" h="695">
                <a:moveTo>
                  <a:pt x="252" y="694"/>
                </a:moveTo>
                <a:cubicBezTo>
                  <a:pt x="247" y="694"/>
                  <a:pt x="247" y="694"/>
                  <a:pt x="247" y="694"/>
                </a:cubicBezTo>
                <a:cubicBezTo>
                  <a:pt x="0" y="694"/>
                  <a:pt x="0" y="694"/>
                  <a:pt x="0" y="694"/>
                </a:cubicBezTo>
                <a:cubicBezTo>
                  <a:pt x="0" y="459"/>
                  <a:pt x="0" y="459"/>
                  <a:pt x="0" y="459"/>
                </a:cubicBezTo>
                <a:cubicBezTo>
                  <a:pt x="0" y="455"/>
                  <a:pt x="0" y="455"/>
                  <a:pt x="0" y="455"/>
                </a:cubicBezTo>
                <a:cubicBezTo>
                  <a:pt x="0" y="455"/>
                  <a:pt x="0" y="455"/>
                  <a:pt x="0" y="455"/>
                </a:cubicBezTo>
                <a:cubicBezTo>
                  <a:pt x="1" y="449"/>
                  <a:pt x="4" y="431"/>
                  <a:pt x="20" y="431"/>
                </a:cubicBezTo>
                <a:cubicBezTo>
                  <a:pt x="24" y="431"/>
                  <a:pt x="28" y="432"/>
                  <a:pt x="33" y="434"/>
                </a:cubicBezTo>
                <a:cubicBezTo>
                  <a:pt x="38" y="436"/>
                  <a:pt x="84" y="457"/>
                  <a:pt x="110" y="457"/>
                </a:cubicBezTo>
                <a:cubicBezTo>
                  <a:pt x="163" y="457"/>
                  <a:pt x="206" y="412"/>
                  <a:pt x="206" y="357"/>
                </a:cubicBezTo>
                <a:cubicBezTo>
                  <a:pt x="206" y="301"/>
                  <a:pt x="163" y="256"/>
                  <a:pt x="110" y="256"/>
                </a:cubicBezTo>
                <a:cubicBezTo>
                  <a:pt x="84" y="256"/>
                  <a:pt x="38" y="277"/>
                  <a:pt x="33" y="279"/>
                </a:cubicBezTo>
                <a:cubicBezTo>
                  <a:pt x="28" y="281"/>
                  <a:pt x="24" y="283"/>
                  <a:pt x="20" y="283"/>
                </a:cubicBezTo>
                <a:cubicBezTo>
                  <a:pt x="5" y="283"/>
                  <a:pt x="1" y="267"/>
                  <a:pt x="1" y="260"/>
                </a:cubicBezTo>
                <a:cubicBezTo>
                  <a:pt x="0" y="259"/>
                  <a:pt x="0" y="259"/>
                  <a:pt x="0" y="259"/>
                </a:cubicBezTo>
                <a:cubicBezTo>
                  <a:pt x="0" y="259"/>
                  <a:pt x="0" y="259"/>
                  <a:pt x="0" y="259"/>
                </a:cubicBezTo>
                <a:cubicBezTo>
                  <a:pt x="0" y="258"/>
                  <a:pt x="0" y="255"/>
                  <a:pt x="0" y="255"/>
                </a:cubicBezTo>
                <a:cubicBezTo>
                  <a:pt x="0" y="1"/>
                  <a:pt x="0" y="1"/>
                  <a:pt x="0" y="1"/>
                </a:cubicBezTo>
                <a:cubicBezTo>
                  <a:pt x="33" y="1"/>
                  <a:pt x="33" y="1"/>
                  <a:pt x="33" y="1"/>
                </a:cubicBezTo>
                <a:cubicBezTo>
                  <a:pt x="253" y="1"/>
                  <a:pt x="253" y="1"/>
                  <a:pt x="253" y="1"/>
                </a:cubicBezTo>
                <a:cubicBezTo>
                  <a:pt x="254" y="1"/>
                  <a:pt x="254" y="1"/>
                  <a:pt x="254" y="1"/>
                </a:cubicBezTo>
                <a:cubicBezTo>
                  <a:pt x="254" y="1"/>
                  <a:pt x="254" y="1"/>
                  <a:pt x="254" y="1"/>
                </a:cubicBezTo>
                <a:cubicBezTo>
                  <a:pt x="463" y="1"/>
                  <a:pt x="463" y="1"/>
                  <a:pt x="463" y="1"/>
                </a:cubicBezTo>
                <a:cubicBezTo>
                  <a:pt x="589" y="1"/>
                  <a:pt x="589" y="1"/>
                  <a:pt x="589" y="1"/>
                </a:cubicBezTo>
                <a:cubicBezTo>
                  <a:pt x="589" y="0"/>
                  <a:pt x="589" y="0"/>
                  <a:pt x="589" y="0"/>
                </a:cubicBezTo>
                <a:cubicBezTo>
                  <a:pt x="685" y="0"/>
                  <a:pt x="685" y="0"/>
                  <a:pt x="685" y="0"/>
                </a:cubicBezTo>
                <a:cubicBezTo>
                  <a:pt x="688" y="0"/>
                  <a:pt x="712" y="0"/>
                  <a:pt x="728" y="0"/>
                </a:cubicBezTo>
                <a:cubicBezTo>
                  <a:pt x="728" y="255"/>
                  <a:pt x="728" y="255"/>
                  <a:pt x="728" y="255"/>
                </a:cubicBezTo>
                <a:cubicBezTo>
                  <a:pt x="728" y="257"/>
                  <a:pt x="728" y="259"/>
                  <a:pt x="728" y="260"/>
                </a:cubicBezTo>
                <a:cubicBezTo>
                  <a:pt x="727" y="266"/>
                  <a:pt x="724" y="282"/>
                  <a:pt x="709" y="282"/>
                </a:cubicBezTo>
                <a:cubicBezTo>
                  <a:pt x="705" y="282"/>
                  <a:pt x="700" y="281"/>
                  <a:pt x="695" y="279"/>
                </a:cubicBezTo>
                <a:cubicBezTo>
                  <a:pt x="690" y="277"/>
                  <a:pt x="645" y="256"/>
                  <a:pt x="619" y="256"/>
                </a:cubicBezTo>
                <a:cubicBezTo>
                  <a:pt x="566" y="256"/>
                  <a:pt x="523" y="301"/>
                  <a:pt x="523" y="356"/>
                </a:cubicBezTo>
                <a:cubicBezTo>
                  <a:pt x="523" y="412"/>
                  <a:pt x="566" y="457"/>
                  <a:pt x="619" y="457"/>
                </a:cubicBezTo>
                <a:cubicBezTo>
                  <a:pt x="645" y="457"/>
                  <a:pt x="690" y="436"/>
                  <a:pt x="695" y="434"/>
                </a:cubicBezTo>
                <a:cubicBezTo>
                  <a:pt x="700" y="432"/>
                  <a:pt x="705" y="431"/>
                  <a:pt x="709" y="431"/>
                </a:cubicBezTo>
                <a:cubicBezTo>
                  <a:pt x="724" y="431"/>
                  <a:pt x="728" y="447"/>
                  <a:pt x="728" y="454"/>
                </a:cubicBezTo>
                <a:cubicBezTo>
                  <a:pt x="728" y="459"/>
                  <a:pt x="728" y="459"/>
                  <a:pt x="728" y="459"/>
                </a:cubicBezTo>
                <a:cubicBezTo>
                  <a:pt x="728" y="694"/>
                  <a:pt x="728" y="694"/>
                  <a:pt x="728" y="694"/>
                </a:cubicBezTo>
                <a:cubicBezTo>
                  <a:pt x="679" y="694"/>
                  <a:pt x="679" y="694"/>
                  <a:pt x="679" y="694"/>
                </a:cubicBezTo>
                <a:cubicBezTo>
                  <a:pt x="679" y="694"/>
                  <a:pt x="679" y="694"/>
                  <a:pt x="679" y="694"/>
                </a:cubicBezTo>
                <a:cubicBezTo>
                  <a:pt x="461" y="694"/>
                  <a:pt x="461" y="694"/>
                  <a:pt x="461" y="694"/>
                </a:cubicBezTo>
                <a:cubicBezTo>
                  <a:pt x="458" y="694"/>
                  <a:pt x="455" y="694"/>
                  <a:pt x="454" y="694"/>
                </a:cubicBezTo>
                <a:cubicBezTo>
                  <a:pt x="454" y="694"/>
                  <a:pt x="454" y="694"/>
                  <a:pt x="454" y="694"/>
                </a:cubicBezTo>
                <a:cubicBezTo>
                  <a:pt x="445" y="693"/>
                  <a:pt x="438" y="689"/>
                  <a:pt x="434" y="684"/>
                </a:cubicBezTo>
                <a:cubicBezTo>
                  <a:pt x="431" y="677"/>
                  <a:pt x="433" y="669"/>
                  <a:pt x="436" y="663"/>
                </a:cubicBezTo>
                <a:cubicBezTo>
                  <a:pt x="439" y="659"/>
                  <a:pt x="461" y="615"/>
                  <a:pt x="461" y="590"/>
                </a:cubicBezTo>
                <a:cubicBezTo>
                  <a:pt x="461" y="540"/>
                  <a:pt x="413" y="499"/>
                  <a:pt x="355" y="499"/>
                </a:cubicBezTo>
                <a:cubicBezTo>
                  <a:pt x="296" y="499"/>
                  <a:pt x="249" y="540"/>
                  <a:pt x="249" y="590"/>
                </a:cubicBezTo>
                <a:cubicBezTo>
                  <a:pt x="249" y="615"/>
                  <a:pt x="271" y="659"/>
                  <a:pt x="274" y="663"/>
                </a:cubicBezTo>
                <a:cubicBezTo>
                  <a:pt x="278" y="671"/>
                  <a:pt x="278" y="679"/>
                  <a:pt x="275" y="684"/>
                </a:cubicBezTo>
                <a:cubicBezTo>
                  <a:pt x="272" y="690"/>
                  <a:pt x="264" y="693"/>
                  <a:pt x="254" y="695"/>
                </a:cubicBezTo>
                <a:cubicBezTo>
                  <a:pt x="253" y="694"/>
                  <a:pt x="252" y="694"/>
                  <a:pt x="252" y="694"/>
                </a:cubicBezTo>
              </a:path>
            </a:pathLst>
          </a:custGeom>
          <a:solidFill>
            <a:schemeClr val="accent2"/>
          </a:solidFill>
          <a:ln>
            <a:noFill/>
          </a:ln>
        </p:spPr>
        <p:txBody>
          <a:bodyPr vert="horz" wrap="square" lIns="36159" tIns="18080" rIns="36159" bIns="18080" numCol="1" anchor="t" anchorCtr="0" compatLnSpc="1"/>
          <a:lstStyle/>
          <a:p>
            <a:pPr>
              <a:lnSpc>
                <a:spcPct val="120000"/>
              </a:lnSpc>
            </a:pPr>
            <a:endParaRPr lang="en-US" sz="555" b="1">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p:nvPr/>
        </p:nvSpPr>
        <p:spPr>
          <a:xfrm>
            <a:off x="3066168" y="2824237"/>
            <a:ext cx="825867" cy="646331"/>
          </a:xfrm>
          <a:prstGeom prst="rect">
            <a:avLst/>
          </a:prstGeom>
        </p:spPr>
        <p:txBody>
          <a:bodyPr wrap="none">
            <a:spAutoFit/>
          </a:bodyPr>
          <a:lstStyle/>
          <a:p>
            <a:pPr algn="ctr"/>
            <a:r>
              <a:rPr lang="en-US" sz="360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01 </a:t>
            </a:r>
            <a:endParaRPr lang="en-US" sz="360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28" name="Rectangle 27"/>
          <p:cNvSpPr/>
          <p:nvPr/>
        </p:nvSpPr>
        <p:spPr>
          <a:xfrm>
            <a:off x="6110096" y="2824237"/>
            <a:ext cx="825867" cy="646331"/>
          </a:xfrm>
          <a:prstGeom prst="rect">
            <a:avLst/>
          </a:prstGeom>
        </p:spPr>
        <p:txBody>
          <a:bodyPr wrap="none">
            <a:spAutoFit/>
          </a:bodyPr>
          <a:lstStyle/>
          <a:p>
            <a:pPr algn="ctr"/>
            <a:r>
              <a:rPr lang="en-US" sz="360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02 </a:t>
            </a:r>
            <a:endParaRPr lang="en-US" sz="360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29" name="Rectangle 28"/>
          <p:cNvSpPr/>
          <p:nvPr/>
        </p:nvSpPr>
        <p:spPr>
          <a:xfrm>
            <a:off x="9093145" y="2824237"/>
            <a:ext cx="825867" cy="646331"/>
          </a:xfrm>
          <a:prstGeom prst="rect">
            <a:avLst/>
          </a:prstGeom>
        </p:spPr>
        <p:txBody>
          <a:bodyPr wrap="none">
            <a:spAutoFit/>
          </a:bodyPr>
          <a:lstStyle/>
          <a:p>
            <a:pPr algn="ctr"/>
            <a:r>
              <a:rPr lang="en-US" sz="360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03 </a:t>
            </a:r>
            <a:endParaRPr lang="en-US" sz="360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30" name="TextBox 29"/>
          <p:cNvSpPr txBox="1"/>
          <p:nvPr/>
        </p:nvSpPr>
        <p:spPr>
          <a:xfrm>
            <a:off x="5744103" y="4607752"/>
            <a:ext cx="1599176" cy="270010"/>
          </a:xfrm>
          <a:prstGeom prst="rect">
            <a:avLst/>
          </a:prstGeom>
          <a:noFill/>
        </p:spPr>
        <p:txBody>
          <a:bodyPr wrap="square" lIns="0" tIns="0" rIns="0" bIns="0" rtlCol="0">
            <a:spAutoFit/>
          </a:bodyPr>
          <a:lstStyle/>
          <a:p>
            <a:pPr lvl="0">
              <a:lnSpc>
                <a:spcPct val="120000"/>
              </a:lnSpc>
            </a:pPr>
            <a:r>
              <a:rPr lang="zh-CN" altLang="en-US" sz="1600" b="1" dirty="0">
                <a:solidFill>
                  <a:srgbClr val="166CA3"/>
                </a:solidFill>
                <a:latin typeface="Arial" panose="020B0604020202020204" pitchFamily="34" charset="0"/>
                <a:ea typeface="微软雅黑" panose="020B0503020204020204" pitchFamily="34" charset="-122"/>
                <a:cs typeface="Lato Black"/>
                <a:sym typeface="Arial" panose="020B0604020202020204" pitchFamily="34" charset="0"/>
              </a:rPr>
              <a:t>请替换文字内容</a:t>
            </a:r>
            <a:endParaRPr lang="en-US" sz="1600" b="1" dirty="0">
              <a:solidFill>
                <a:srgbClr val="166CA3"/>
              </a:solidFill>
              <a:latin typeface="Arial" panose="020B0604020202020204" pitchFamily="34" charset="0"/>
              <a:ea typeface="微软雅黑" panose="020B0503020204020204" pitchFamily="34" charset="-122"/>
              <a:cs typeface="Lato Black"/>
              <a:sym typeface="Arial" panose="020B0604020202020204" pitchFamily="34" charset="0"/>
            </a:endParaRPr>
          </a:p>
        </p:txBody>
      </p:sp>
      <p:sp>
        <p:nvSpPr>
          <p:cNvPr id="31" name="TextBox 30"/>
          <p:cNvSpPr txBox="1"/>
          <p:nvPr/>
        </p:nvSpPr>
        <p:spPr>
          <a:xfrm>
            <a:off x="5153039" y="5007478"/>
            <a:ext cx="2698461" cy="1661993"/>
          </a:xfrm>
          <a:prstGeom prst="rect">
            <a:avLst/>
          </a:prstGeom>
          <a:noFill/>
        </p:spPr>
        <p:txBody>
          <a:bodyPr wrap="square" lIns="0" tIns="0" rIns="0" bIns="0" rtlCol="0">
            <a:spAutoFit/>
          </a:bodyPr>
          <a:lstStyle/>
          <a:p>
            <a:pPr algn="ct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1"/>
          <p:cNvSpPr txBox="1"/>
          <p:nvPr/>
        </p:nvSpPr>
        <p:spPr>
          <a:xfrm>
            <a:off x="8742368" y="4607752"/>
            <a:ext cx="1599176" cy="270010"/>
          </a:xfrm>
          <a:prstGeom prst="rect">
            <a:avLst/>
          </a:prstGeom>
          <a:noFill/>
        </p:spPr>
        <p:txBody>
          <a:bodyPr wrap="square" lIns="0" tIns="0" rIns="0" bIns="0" rtlCol="0">
            <a:spAutoFit/>
          </a:bodyPr>
          <a:lstStyle/>
          <a:p>
            <a:pPr lvl="0">
              <a:lnSpc>
                <a:spcPct val="120000"/>
              </a:lnSpc>
            </a:pPr>
            <a:r>
              <a:rPr lang="zh-CN" altLang="en-US" sz="1600" b="1" dirty="0">
                <a:solidFill>
                  <a:srgbClr val="003399"/>
                </a:solidFill>
                <a:latin typeface="Arial" panose="020B0604020202020204" pitchFamily="34" charset="0"/>
                <a:ea typeface="微软雅黑" panose="020B0503020204020204" pitchFamily="34" charset="-122"/>
                <a:cs typeface="Lato Black"/>
                <a:sym typeface="Arial" panose="020B0604020202020204" pitchFamily="34" charset="0"/>
              </a:rPr>
              <a:t>请替换文字内容</a:t>
            </a:r>
            <a:endParaRPr lang="en-US" sz="1600" b="1" dirty="0">
              <a:solidFill>
                <a:srgbClr val="003399"/>
              </a:solidFill>
              <a:latin typeface="Arial" panose="020B0604020202020204" pitchFamily="34" charset="0"/>
              <a:ea typeface="微软雅黑" panose="020B0503020204020204" pitchFamily="34" charset="-122"/>
              <a:cs typeface="Lato Black"/>
              <a:sym typeface="Arial" panose="020B0604020202020204" pitchFamily="34" charset="0"/>
            </a:endParaRPr>
          </a:p>
        </p:txBody>
      </p:sp>
      <p:sp>
        <p:nvSpPr>
          <p:cNvPr id="33" name="TextBox 32"/>
          <p:cNvSpPr txBox="1"/>
          <p:nvPr/>
        </p:nvSpPr>
        <p:spPr>
          <a:xfrm>
            <a:off x="8151304" y="5007478"/>
            <a:ext cx="2698461" cy="1661993"/>
          </a:xfrm>
          <a:prstGeom prst="rect">
            <a:avLst/>
          </a:prstGeom>
          <a:noFill/>
        </p:spPr>
        <p:txBody>
          <a:bodyPr wrap="square" lIns="0" tIns="0" rIns="0" bIns="0" rtlCol="0">
            <a:spAutoFit/>
          </a:bodyPr>
          <a:lstStyle/>
          <a:p>
            <a:pPr algn="ct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right)">
                                      <p:cBhvr>
                                        <p:cTn id="7" dur="400"/>
                                        <p:tgtEl>
                                          <p:spTgt spid="9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right)">
                                      <p:cBhvr>
                                        <p:cTn id="10" dur="400"/>
                                        <p:tgtEl>
                                          <p:spTgt spid="10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400"/>
                                        <p:tgtEl>
                                          <p:spTgt spid="3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right)">
                                      <p:cBhvr>
                                        <p:cTn id="16" dur="400"/>
                                        <p:tgtEl>
                                          <p:spTgt spid="3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400"/>
                                        <p:tgtEl>
                                          <p:spTgt spid="3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400"/>
                                        <p:tgtEl>
                                          <p:spTgt spid="3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400" fill="hold"/>
                                        <p:tgtEl>
                                          <p:spTgt spid="27"/>
                                        </p:tgtEl>
                                        <p:attrNameLst>
                                          <p:attrName>ppt_w</p:attrName>
                                        </p:attrNameLst>
                                      </p:cBhvr>
                                      <p:tavLst>
                                        <p:tav tm="0">
                                          <p:val>
                                            <p:fltVal val="0"/>
                                          </p:val>
                                        </p:tav>
                                        <p:tav tm="100000">
                                          <p:val>
                                            <p:strVal val="#ppt_w"/>
                                          </p:val>
                                        </p:tav>
                                      </p:tavLst>
                                    </p:anim>
                                    <p:anim calcmode="lin" valueType="num">
                                      <p:cBhvr>
                                        <p:cTn id="26" dur="400" fill="hold"/>
                                        <p:tgtEl>
                                          <p:spTgt spid="27"/>
                                        </p:tgtEl>
                                        <p:attrNameLst>
                                          <p:attrName>ppt_h</p:attrName>
                                        </p:attrNameLst>
                                      </p:cBhvr>
                                      <p:tavLst>
                                        <p:tav tm="0">
                                          <p:val>
                                            <p:fltVal val="0"/>
                                          </p:val>
                                        </p:tav>
                                        <p:tav tm="100000">
                                          <p:val>
                                            <p:strVal val="#ppt_h"/>
                                          </p:val>
                                        </p:tav>
                                      </p:tavLst>
                                    </p:anim>
                                    <p:animEffect transition="in" filter="fade">
                                      <p:cBhvr>
                                        <p:cTn id="27" dur="400"/>
                                        <p:tgtEl>
                                          <p:spTgt spid="2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400" fill="hold"/>
                                        <p:tgtEl>
                                          <p:spTgt spid="23"/>
                                        </p:tgtEl>
                                        <p:attrNameLst>
                                          <p:attrName>ppt_w</p:attrName>
                                        </p:attrNameLst>
                                      </p:cBhvr>
                                      <p:tavLst>
                                        <p:tav tm="0">
                                          <p:val>
                                            <p:fltVal val="0"/>
                                          </p:val>
                                        </p:tav>
                                        <p:tav tm="100000">
                                          <p:val>
                                            <p:strVal val="#ppt_w"/>
                                          </p:val>
                                        </p:tav>
                                      </p:tavLst>
                                    </p:anim>
                                    <p:anim calcmode="lin" valueType="num">
                                      <p:cBhvr>
                                        <p:cTn id="31" dur="400" fill="hold"/>
                                        <p:tgtEl>
                                          <p:spTgt spid="23"/>
                                        </p:tgtEl>
                                        <p:attrNameLst>
                                          <p:attrName>ppt_h</p:attrName>
                                        </p:attrNameLst>
                                      </p:cBhvr>
                                      <p:tavLst>
                                        <p:tav tm="0">
                                          <p:val>
                                            <p:fltVal val="0"/>
                                          </p:val>
                                        </p:tav>
                                        <p:tav tm="100000">
                                          <p:val>
                                            <p:strVal val="#ppt_h"/>
                                          </p:val>
                                        </p:tav>
                                      </p:tavLst>
                                    </p:anim>
                                    <p:animEffect transition="in" filter="fade">
                                      <p:cBhvr>
                                        <p:cTn id="32" dur="400"/>
                                        <p:tgtEl>
                                          <p:spTgt spid="2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400" fill="hold"/>
                                        <p:tgtEl>
                                          <p:spTgt spid="25"/>
                                        </p:tgtEl>
                                        <p:attrNameLst>
                                          <p:attrName>ppt_w</p:attrName>
                                        </p:attrNameLst>
                                      </p:cBhvr>
                                      <p:tavLst>
                                        <p:tav tm="0">
                                          <p:val>
                                            <p:fltVal val="0"/>
                                          </p:val>
                                        </p:tav>
                                        <p:tav tm="100000">
                                          <p:val>
                                            <p:strVal val="#ppt_w"/>
                                          </p:val>
                                        </p:tav>
                                      </p:tavLst>
                                    </p:anim>
                                    <p:anim calcmode="lin" valueType="num">
                                      <p:cBhvr>
                                        <p:cTn id="36" dur="400" fill="hold"/>
                                        <p:tgtEl>
                                          <p:spTgt spid="25"/>
                                        </p:tgtEl>
                                        <p:attrNameLst>
                                          <p:attrName>ppt_h</p:attrName>
                                        </p:attrNameLst>
                                      </p:cBhvr>
                                      <p:tavLst>
                                        <p:tav tm="0">
                                          <p:val>
                                            <p:fltVal val="0"/>
                                          </p:val>
                                        </p:tav>
                                        <p:tav tm="100000">
                                          <p:val>
                                            <p:strVal val="#ppt_h"/>
                                          </p:val>
                                        </p:tav>
                                      </p:tavLst>
                                    </p:anim>
                                    <p:animEffect transition="in" filter="fade">
                                      <p:cBhvr>
                                        <p:cTn id="37" dur="400"/>
                                        <p:tgtEl>
                                          <p:spTgt spid="2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400" fill="hold"/>
                                        <p:tgtEl>
                                          <p:spTgt spid="28"/>
                                        </p:tgtEl>
                                        <p:attrNameLst>
                                          <p:attrName>ppt_w</p:attrName>
                                        </p:attrNameLst>
                                      </p:cBhvr>
                                      <p:tavLst>
                                        <p:tav tm="0">
                                          <p:val>
                                            <p:fltVal val="0"/>
                                          </p:val>
                                        </p:tav>
                                        <p:tav tm="100000">
                                          <p:val>
                                            <p:strVal val="#ppt_w"/>
                                          </p:val>
                                        </p:tav>
                                      </p:tavLst>
                                    </p:anim>
                                    <p:anim calcmode="lin" valueType="num">
                                      <p:cBhvr>
                                        <p:cTn id="41" dur="400" fill="hold"/>
                                        <p:tgtEl>
                                          <p:spTgt spid="28"/>
                                        </p:tgtEl>
                                        <p:attrNameLst>
                                          <p:attrName>ppt_h</p:attrName>
                                        </p:attrNameLst>
                                      </p:cBhvr>
                                      <p:tavLst>
                                        <p:tav tm="0">
                                          <p:val>
                                            <p:fltVal val="0"/>
                                          </p:val>
                                        </p:tav>
                                        <p:tav tm="100000">
                                          <p:val>
                                            <p:strVal val="#ppt_h"/>
                                          </p:val>
                                        </p:tav>
                                      </p:tavLst>
                                    </p:anim>
                                    <p:animEffect transition="in" filter="fade">
                                      <p:cBhvr>
                                        <p:cTn id="42" dur="400"/>
                                        <p:tgtEl>
                                          <p:spTgt spid="2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400" fill="hold"/>
                                        <p:tgtEl>
                                          <p:spTgt spid="24"/>
                                        </p:tgtEl>
                                        <p:attrNameLst>
                                          <p:attrName>ppt_w</p:attrName>
                                        </p:attrNameLst>
                                      </p:cBhvr>
                                      <p:tavLst>
                                        <p:tav tm="0">
                                          <p:val>
                                            <p:fltVal val="0"/>
                                          </p:val>
                                        </p:tav>
                                        <p:tav tm="100000">
                                          <p:val>
                                            <p:strVal val="#ppt_w"/>
                                          </p:val>
                                        </p:tav>
                                      </p:tavLst>
                                    </p:anim>
                                    <p:anim calcmode="lin" valueType="num">
                                      <p:cBhvr>
                                        <p:cTn id="46" dur="400" fill="hold"/>
                                        <p:tgtEl>
                                          <p:spTgt spid="24"/>
                                        </p:tgtEl>
                                        <p:attrNameLst>
                                          <p:attrName>ppt_h</p:attrName>
                                        </p:attrNameLst>
                                      </p:cBhvr>
                                      <p:tavLst>
                                        <p:tav tm="0">
                                          <p:val>
                                            <p:fltVal val="0"/>
                                          </p:val>
                                        </p:tav>
                                        <p:tav tm="100000">
                                          <p:val>
                                            <p:strVal val="#ppt_h"/>
                                          </p:val>
                                        </p:tav>
                                      </p:tavLst>
                                    </p:anim>
                                    <p:animEffect transition="in" filter="fade">
                                      <p:cBhvr>
                                        <p:cTn id="47" dur="40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400" fill="hold"/>
                                        <p:tgtEl>
                                          <p:spTgt spid="29"/>
                                        </p:tgtEl>
                                        <p:attrNameLst>
                                          <p:attrName>ppt_w</p:attrName>
                                        </p:attrNameLst>
                                      </p:cBhvr>
                                      <p:tavLst>
                                        <p:tav tm="0">
                                          <p:val>
                                            <p:fltVal val="0"/>
                                          </p:val>
                                        </p:tav>
                                        <p:tav tm="100000">
                                          <p:val>
                                            <p:strVal val="#ppt_w"/>
                                          </p:val>
                                        </p:tav>
                                      </p:tavLst>
                                    </p:anim>
                                    <p:anim calcmode="lin" valueType="num">
                                      <p:cBhvr>
                                        <p:cTn id="51" dur="400" fill="hold"/>
                                        <p:tgtEl>
                                          <p:spTgt spid="29"/>
                                        </p:tgtEl>
                                        <p:attrNameLst>
                                          <p:attrName>ppt_h</p:attrName>
                                        </p:attrNameLst>
                                      </p:cBhvr>
                                      <p:tavLst>
                                        <p:tav tm="0">
                                          <p:val>
                                            <p:fltVal val="0"/>
                                          </p:val>
                                        </p:tav>
                                        <p:tav tm="100000">
                                          <p:val>
                                            <p:strVal val="#ppt_h"/>
                                          </p:val>
                                        </p:tav>
                                      </p:tavLst>
                                    </p:anim>
                                    <p:animEffect transition="in" filter="fade">
                                      <p:cBhvr>
                                        <p:cTn id="52"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p:bldP spid="23" grpId="0" animBg="1"/>
      <p:bldP spid="24" grpId="0" animBg="1"/>
      <p:bldP spid="25" grpId="0" animBg="1"/>
      <p:bldP spid="27" grpId="0"/>
      <p:bldP spid="28"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668162" y="0"/>
            <a:ext cx="0" cy="7232650"/>
          </a:xfrm>
          <a:prstGeom prst="lin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6" name="组合 29"/>
          <p:cNvGrpSpPr/>
          <p:nvPr/>
        </p:nvGrpSpPr>
        <p:grpSpPr bwMode="auto">
          <a:xfrm>
            <a:off x="5295367" y="2104157"/>
            <a:ext cx="774609" cy="77684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46"/>
          <p:cNvGrpSpPr/>
          <p:nvPr/>
        </p:nvGrpSpPr>
        <p:grpSpPr bwMode="auto">
          <a:xfrm>
            <a:off x="5295367" y="5122226"/>
            <a:ext cx="774609" cy="776840"/>
            <a:chOff x="2307521" y="2283162"/>
            <a:chExt cx="551398" cy="551398"/>
          </a:xfrm>
        </p:grpSpPr>
        <p:sp>
          <p:nvSpPr>
            <p:cNvPr id="48" name="矩形 47"/>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五角星 48"/>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6395891" y="1764848"/>
            <a:ext cx="6462859" cy="4620860"/>
            <a:chOff x="6395891" y="1299199"/>
            <a:chExt cx="6462859" cy="4620860"/>
          </a:xfrm>
        </p:grpSpPr>
        <p:pic>
          <p:nvPicPr>
            <p:cNvPr id="27665"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95891" y="1299199"/>
              <a:ext cx="6462141" cy="462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7293471" y="1528093"/>
              <a:ext cx="5565279" cy="369102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7"/>
          <p:cNvGrpSpPr/>
          <p:nvPr/>
        </p:nvGrpSpPr>
        <p:grpSpPr bwMode="auto">
          <a:xfrm>
            <a:off x="706199" y="2104157"/>
            <a:ext cx="4140378" cy="1385981"/>
            <a:chOff x="4267635" y="880115"/>
            <a:chExt cx="2555901" cy="985781"/>
          </a:xfrm>
        </p:grpSpPr>
        <p:sp>
          <p:nvSpPr>
            <p:cNvPr id="21" name="文本框 66"/>
            <p:cNvSpPr txBox="1">
              <a:spLocks noChangeArrowheads="1"/>
            </p:cNvSpPr>
            <p:nvPr/>
          </p:nvSpPr>
          <p:spPr bwMode="auto">
            <a:xfrm>
              <a:off x="4267636" y="1101274"/>
              <a:ext cx="2555900" cy="76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66"/>
            <p:cNvSpPr txBox="1">
              <a:spLocks noChangeArrowheads="1"/>
            </p:cNvSpPr>
            <p:nvPr/>
          </p:nvSpPr>
          <p:spPr bwMode="auto">
            <a:xfrm>
              <a:off x="4267635" y="880115"/>
              <a:ext cx="886638" cy="17512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b="1" dirty="0">
                  <a:solidFill>
                    <a:srgbClr val="00339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b="1" dirty="0">
                <a:solidFill>
                  <a:srgbClr val="00339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7"/>
          <p:cNvGrpSpPr/>
          <p:nvPr/>
        </p:nvGrpSpPr>
        <p:grpSpPr bwMode="auto">
          <a:xfrm>
            <a:off x="706199" y="4632375"/>
            <a:ext cx="4140378" cy="1385981"/>
            <a:chOff x="4267635" y="880115"/>
            <a:chExt cx="2555901" cy="985781"/>
          </a:xfrm>
        </p:grpSpPr>
        <p:sp>
          <p:nvSpPr>
            <p:cNvPr id="18" name="文本框 66"/>
            <p:cNvSpPr txBox="1">
              <a:spLocks noChangeArrowheads="1"/>
            </p:cNvSpPr>
            <p:nvPr/>
          </p:nvSpPr>
          <p:spPr bwMode="auto">
            <a:xfrm>
              <a:off x="4267636" y="1101274"/>
              <a:ext cx="2555900" cy="76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66"/>
            <p:cNvSpPr txBox="1">
              <a:spLocks noChangeArrowheads="1"/>
            </p:cNvSpPr>
            <p:nvPr/>
          </p:nvSpPr>
          <p:spPr bwMode="auto">
            <a:xfrm>
              <a:off x="4267635" y="880115"/>
              <a:ext cx="886638" cy="17512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b="1" dirty="0">
                  <a:solidFill>
                    <a:srgbClr val="166CA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b="1" dirty="0">
                <a:solidFill>
                  <a:srgbClr val="166CA3"/>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400" fill="hold"/>
                                        <p:tgtEl>
                                          <p:spTgt spid="10"/>
                                        </p:tgtEl>
                                        <p:attrNameLst>
                                          <p:attrName>ppt_x</p:attrName>
                                        </p:attrNameLst>
                                      </p:cBhvr>
                                      <p:tavLst>
                                        <p:tav tm="0">
                                          <p:val>
                                            <p:strVal val="#ppt_x"/>
                                          </p:val>
                                        </p:tav>
                                        <p:tav tm="100000">
                                          <p:val>
                                            <p:strVal val="#ppt_x"/>
                                          </p:val>
                                        </p:tav>
                                      </p:tavLst>
                                    </p:anim>
                                    <p:anim calcmode="lin" valueType="num">
                                      <p:cBhvr additive="base">
                                        <p:cTn id="8" dur="400" fill="hold"/>
                                        <p:tgtEl>
                                          <p:spTgt spid="10"/>
                                        </p:tgtEl>
                                        <p:attrNameLst>
                                          <p:attrName>ppt_y</p:attrName>
                                        </p:attrNameLst>
                                      </p:cBhvr>
                                      <p:tavLst>
                                        <p:tav tm="0">
                                          <p:val>
                                            <p:strVal val="1+#ppt_h/2"/>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400"/>
                                        <p:tgtEl>
                                          <p:spTgt spid="5"/>
                                        </p:tgtEl>
                                      </p:cBhvr>
                                    </p:animEffect>
                                  </p:childTnLst>
                                </p:cTn>
                              </p:par>
                              <p:par>
                                <p:cTn id="12" presetID="53" presetClass="entr" presetSubtype="16"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400" fill="hold"/>
                                        <p:tgtEl>
                                          <p:spTgt spid="6"/>
                                        </p:tgtEl>
                                        <p:attrNameLst>
                                          <p:attrName>ppt_w</p:attrName>
                                        </p:attrNameLst>
                                      </p:cBhvr>
                                      <p:tavLst>
                                        <p:tav tm="0">
                                          <p:val>
                                            <p:fltVal val="0"/>
                                          </p:val>
                                        </p:tav>
                                        <p:tav tm="100000">
                                          <p:val>
                                            <p:strVal val="#ppt_w"/>
                                          </p:val>
                                        </p:tav>
                                      </p:tavLst>
                                    </p:anim>
                                    <p:anim calcmode="lin" valueType="num">
                                      <p:cBhvr>
                                        <p:cTn id="15" dur="400" fill="hold"/>
                                        <p:tgtEl>
                                          <p:spTgt spid="6"/>
                                        </p:tgtEl>
                                        <p:attrNameLst>
                                          <p:attrName>ppt_h</p:attrName>
                                        </p:attrNameLst>
                                      </p:cBhvr>
                                      <p:tavLst>
                                        <p:tav tm="0">
                                          <p:val>
                                            <p:fltVal val="0"/>
                                          </p:val>
                                        </p:tav>
                                        <p:tav tm="100000">
                                          <p:val>
                                            <p:strVal val="#ppt_h"/>
                                          </p:val>
                                        </p:tav>
                                      </p:tavLst>
                                    </p:anim>
                                    <p:animEffect transition="in" filter="fade">
                                      <p:cBhvr>
                                        <p:cTn id="16" dur="4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400" fill="hold"/>
                                        <p:tgtEl>
                                          <p:spTgt spid="8"/>
                                        </p:tgtEl>
                                        <p:attrNameLst>
                                          <p:attrName>ppt_w</p:attrName>
                                        </p:attrNameLst>
                                      </p:cBhvr>
                                      <p:tavLst>
                                        <p:tav tm="0">
                                          <p:val>
                                            <p:fltVal val="0"/>
                                          </p:val>
                                        </p:tav>
                                        <p:tav tm="100000">
                                          <p:val>
                                            <p:strVal val="#ppt_w"/>
                                          </p:val>
                                        </p:tav>
                                      </p:tavLst>
                                    </p:anim>
                                    <p:anim calcmode="lin" valueType="num">
                                      <p:cBhvr>
                                        <p:cTn id="20" dur="400" fill="hold"/>
                                        <p:tgtEl>
                                          <p:spTgt spid="8"/>
                                        </p:tgtEl>
                                        <p:attrNameLst>
                                          <p:attrName>ppt_h</p:attrName>
                                        </p:attrNameLst>
                                      </p:cBhvr>
                                      <p:tavLst>
                                        <p:tav tm="0">
                                          <p:val>
                                            <p:fltVal val="0"/>
                                          </p:val>
                                        </p:tav>
                                        <p:tav tm="100000">
                                          <p:val>
                                            <p:strVal val="#ppt_h"/>
                                          </p:val>
                                        </p:tav>
                                      </p:tavLst>
                                    </p:anim>
                                    <p:animEffect transition="in" filter="fade">
                                      <p:cBhvr>
                                        <p:cTn id="21" dur="400"/>
                                        <p:tgtEl>
                                          <p:spTgt spid="8"/>
                                        </p:tgtEl>
                                      </p:cBhvr>
                                    </p:animEffect>
                                  </p:childTnLst>
                                </p:cTn>
                              </p:par>
                              <p:par>
                                <p:cTn id="22" presetID="2" presetClass="entr" presetSubtype="2"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400" fill="hold"/>
                                        <p:tgtEl>
                                          <p:spTgt spid="20"/>
                                        </p:tgtEl>
                                        <p:attrNameLst>
                                          <p:attrName>ppt_x</p:attrName>
                                        </p:attrNameLst>
                                      </p:cBhvr>
                                      <p:tavLst>
                                        <p:tav tm="0">
                                          <p:val>
                                            <p:strVal val="1+#ppt_w/2"/>
                                          </p:val>
                                        </p:tav>
                                        <p:tav tm="100000">
                                          <p:val>
                                            <p:strVal val="#ppt_x"/>
                                          </p:val>
                                        </p:tav>
                                      </p:tavLst>
                                    </p:anim>
                                    <p:anim calcmode="lin" valueType="num">
                                      <p:cBhvr additive="base">
                                        <p:cTn id="25" dur="4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400" fill="hold"/>
                                        <p:tgtEl>
                                          <p:spTgt spid="17"/>
                                        </p:tgtEl>
                                        <p:attrNameLst>
                                          <p:attrName>ppt_x</p:attrName>
                                        </p:attrNameLst>
                                      </p:cBhvr>
                                      <p:tavLst>
                                        <p:tav tm="0">
                                          <p:val>
                                            <p:strVal val="1+#ppt_w/2"/>
                                          </p:val>
                                        </p:tav>
                                        <p:tav tm="100000">
                                          <p:val>
                                            <p:strVal val="#ppt_x"/>
                                          </p:val>
                                        </p:tav>
                                      </p:tavLst>
                                    </p:anim>
                                    <p:anim calcmode="lin" valueType="num">
                                      <p:cBhvr additive="base">
                                        <p:cTn id="29" dur="4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749" y="4131163"/>
            <a:ext cx="948576" cy="948576"/>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212" y="4605451"/>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613" y="3141272"/>
            <a:ext cx="948576" cy="948576"/>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115" y="3615560"/>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12668" y="5106527"/>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509165" y="4632239"/>
            <a:ext cx="948576" cy="948576"/>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539212" y="2911959"/>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749" y="2437671"/>
            <a:ext cx="948576" cy="948576"/>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663616" y="4932077"/>
            <a:ext cx="2617849" cy="79803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812800" y="4535704"/>
            <a:ext cx="2617849" cy="79803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663616" y="3418578"/>
            <a:ext cx="2617849" cy="79803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812800" y="2870897"/>
            <a:ext cx="2617849"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8"/>
          <p:cNvGrpSpPr/>
          <p:nvPr/>
        </p:nvGrpSpPr>
        <p:grpSpPr>
          <a:xfrm>
            <a:off x="5069713" y="2772229"/>
            <a:ext cx="2719324" cy="2764086"/>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9" name="TextBox 8"/>
          <p:cNvSpPr txBox="1"/>
          <p:nvPr/>
        </p:nvSpPr>
        <p:spPr>
          <a:xfrm>
            <a:off x="812800" y="204805"/>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98"/>
          <p:cNvSpPr txBox="1"/>
          <p:nvPr/>
        </p:nvSpPr>
        <p:spPr>
          <a:xfrm>
            <a:off x="2001819" y="4229467"/>
            <a:ext cx="1599176" cy="270010"/>
          </a:xfrm>
          <a:prstGeom prst="rect">
            <a:avLst/>
          </a:prstGeom>
          <a:noFill/>
        </p:spPr>
        <p:txBody>
          <a:bodyPr wrap="square" lIns="0" tIns="0" rIns="0" bIns="0" rtlCol="0">
            <a:spAutoFit/>
          </a:bodyPr>
          <a:lstStyle/>
          <a:p>
            <a:pPr lvl="0">
              <a:lnSpc>
                <a:spcPct val="120000"/>
              </a:lnSpc>
            </a:pPr>
            <a:r>
              <a:rPr lang="zh-CN" altLang="en-US" sz="1600" b="1" dirty="0">
                <a:solidFill>
                  <a:srgbClr val="003399"/>
                </a:solidFill>
                <a:latin typeface="Arial" panose="020B0604020202020204" pitchFamily="34" charset="0"/>
                <a:ea typeface="微软雅黑" panose="020B0503020204020204" pitchFamily="34" charset="-122"/>
                <a:cs typeface="Lato Black"/>
                <a:sym typeface="Arial" panose="020B0604020202020204" pitchFamily="34" charset="0"/>
              </a:rPr>
              <a:t>请替换文字内容</a:t>
            </a:r>
            <a:endParaRPr lang="en-US" sz="1600" b="1" dirty="0">
              <a:solidFill>
                <a:srgbClr val="003399"/>
              </a:solidFill>
              <a:latin typeface="Arial" panose="020B0604020202020204" pitchFamily="34" charset="0"/>
              <a:ea typeface="微软雅黑" panose="020B0503020204020204" pitchFamily="34" charset="-122"/>
              <a:cs typeface="Lato Black"/>
              <a:sym typeface="Arial" panose="020B0604020202020204" pitchFamily="34" charset="0"/>
            </a:endParaRPr>
          </a:p>
        </p:txBody>
      </p:sp>
      <p:sp>
        <p:nvSpPr>
          <p:cNvPr id="52" name="TextBox 98"/>
          <p:cNvSpPr txBox="1"/>
          <p:nvPr/>
        </p:nvSpPr>
        <p:spPr>
          <a:xfrm>
            <a:off x="1936946" y="2535975"/>
            <a:ext cx="1599176" cy="270010"/>
          </a:xfrm>
          <a:prstGeom prst="rect">
            <a:avLst/>
          </a:prstGeom>
          <a:noFill/>
        </p:spPr>
        <p:txBody>
          <a:bodyPr wrap="square" lIns="0" tIns="0" rIns="0" bIns="0" rtlCol="0">
            <a:spAutoFit/>
          </a:bodyPr>
          <a:lstStyle/>
          <a:p>
            <a:pPr lvl="0">
              <a:lnSpc>
                <a:spcPct val="120000"/>
              </a:lnSpc>
            </a:pPr>
            <a:r>
              <a:rPr lang="zh-CN" altLang="en-US" sz="1600" b="1" dirty="0">
                <a:solidFill>
                  <a:srgbClr val="166CA3"/>
                </a:solidFill>
                <a:latin typeface="Arial" panose="020B0604020202020204" pitchFamily="34" charset="0"/>
                <a:ea typeface="微软雅黑" panose="020B0503020204020204" pitchFamily="34" charset="-122"/>
                <a:cs typeface="Lato Black"/>
                <a:sym typeface="Arial" panose="020B0604020202020204" pitchFamily="34" charset="0"/>
              </a:rPr>
              <a:t>请替换文字内容</a:t>
            </a:r>
            <a:endParaRPr lang="en-US" sz="1600" b="1" dirty="0">
              <a:solidFill>
                <a:srgbClr val="166CA3"/>
              </a:solidFill>
              <a:latin typeface="Arial" panose="020B0604020202020204" pitchFamily="34" charset="0"/>
              <a:ea typeface="微软雅黑" panose="020B0503020204020204" pitchFamily="34" charset="-122"/>
              <a:cs typeface="Lato Black"/>
              <a:sym typeface="Arial" panose="020B0604020202020204" pitchFamily="34" charset="0"/>
            </a:endParaRPr>
          </a:p>
        </p:txBody>
      </p:sp>
      <p:sp>
        <p:nvSpPr>
          <p:cNvPr id="53" name="TextBox 98"/>
          <p:cNvSpPr txBox="1"/>
          <p:nvPr/>
        </p:nvSpPr>
        <p:spPr>
          <a:xfrm>
            <a:off x="9663616" y="3109706"/>
            <a:ext cx="1599176" cy="270010"/>
          </a:xfrm>
          <a:prstGeom prst="rect">
            <a:avLst/>
          </a:prstGeom>
          <a:noFill/>
        </p:spPr>
        <p:txBody>
          <a:bodyPr wrap="square" lIns="0" tIns="0" rIns="0" bIns="0" rtlCol="0">
            <a:spAutoFit/>
          </a:bodyPr>
          <a:lstStyle/>
          <a:p>
            <a:pPr lvl="0">
              <a:lnSpc>
                <a:spcPct val="120000"/>
              </a:lnSpc>
            </a:pPr>
            <a:r>
              <a:rPr lang="zh-CN" altLang="en-US" sz="1600" b="1" dirty="0">
                <a:solidFill>
                  <a:srgbClr val="003399"/>
                </a:solidFill>
                <a:latin typeface="Arial" panose="020B0604020202020204" pitchFamily="34" charset="0"/>
                <a:ea typeface="微软雅黑" panose="020B0503020204020204" pitchFamily="34" charset="-122"/>
                <a:cs typeface="Lato Black"/>
                <a:sym typeface="Arial" panose="020B0604020202020204" pitchFamily="34" charset="0"/>
              </a:rPr>
              <a:t>请替换文字内容</a:t>
            </a:r>
            <a:endParaRPr lang="en-US" sz="1600" b="1" dirty="0">
              <a:solidFill>
                <a:srgbClr val="003399"/>
              </a:solidFill>
              <a:latin typeface="Arial" panose="020B0604020202020204" pitchFamily="34" charset="0"/>
              <a:ea typeface="微软雅黑" panose="020B0503020204020204" pitchFamily="34" charset="-122"/>
              <a:cs typeface="Lato Black"/>
              <a:sym typeface="Arial" panose="020B0604020202020204" pitchFamily="34" charset="0"/>
            </a:endParaRPr>
          </a:p>
        </p:txBody>
      </p:sp>
      <p:sp>
        <p:nvSpPr>
          <p:cNvPr id="54" name="TextBox 98"/>
          <p:cNvSpPr txBox="1"/>
          <p:nvPr/>
        </p:nvSpPr>
        <p:spPr>
          <a:xfrm>
            <a:off x="9694301" y="4641899"/>
            <a:ext cx="1599176" cy="270010"/>
          </a:xfrm>
          <a:prstGeom prst="rect">
            <a:avLst/>
          </a:prstGeom>
          <a:noFill/>
        </p:spPr>
        <p:txBody>
          <a:bodyPr wrap="square" lIns="0" tIns="0" rIns="0" bIns="0" rtlCol="0">
            <a:spAutoFit/>
          </a:bodyPr>
          <a:lstStyle/>
          <a:p>
            <a:pPr lvl="0">
              <a:lnSpc>
                <a:spcPct val="120000"/>
              </a:lnSpc>
            </a:pPr>
            <a:r>
              <a:rPr lang="zh-CN" altLang="en-US" sz="1600" b="1" dirty="0">
                <a:solidFill>
                  <a:srgbClr val="166CA3"/>
                </a:solidFill>
                <a:latin typeface="Arial" panose="020B0604020202020204" pitchFamily="34" charset="0"/>
                <a:ea typeface="微软雅黑" panose="020B0503020204020204" pitchFamily="34" charset="-122"/>
                <a:cs typeface="Lato Black"/>
                <a:sym typeface="Arial" panose="020B0604020202020204" pitchFamily="34" charset="0"/>
              </a:rPr>
              <a:t>请替换文字内容</a:t>
            </a:r>
            <a:endParaRPr lang="en-US" sz="1600" b="1" dirty="0">
              <a:solidFill>
                <a:srgbClr val="166CA3"/>
              </a:solidFill>
              <a:latin typeface="Arial" panose="020B0604020202020204" pitchFamily="34" charset="0"/>
              <a:ea typeface="微软雅黑" panose="020B0503020204020204" pitchFamily="34" charset="-122"/>
              <a:cs typeface="Lato Black"/>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ppt_x"/>
                                          </p:val>
                                        </p:tav>
                                        <p:tav tm="100000">
                                          <p:val>
                                            <p:strVal val="#ppt_x"/>
                                          </p:val>
                                        </p:tav>
                                      </p:tavLst>
                                    </p:anim>
                                    <p:anim calcmode="lin" valueType="num">
                                      <p:cBhvr additive="base">
                                        <p:cTn id="8" dur="4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400"/>
                                        <p:tgtEl>
                                          <p:spTgt spid="14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400" fill="hold"/>
                                        <p:tgtEl>
                                          <p:spTgt spid="9"/>
                                        </p:tgtEl>
                                        <p:attrNameLst>
                                          <p:attrName>ppt_w</p:attrName>
                                        </p:attrNameLst>
                                      </p:cBhvr>
                                      <p:tavLst>
                                        <p:tav tm="0">
                                          <p:val>
                                            <p:fltVal val="0"/>
                                          </p:val>
                                        </p:tav>
                                        <p:tav tm="100000">
                                          <p:val>
                                            <p:strVal val="#ppt_w"/>
                                          </p:val>
                                        </p:tav>
                                      </p:tavLst>
                                    </p:anim>
                                    <p:anim calcmode="lin" valueType="num">
                                      <p:cBhvr>
                                        <p:cTn id="17" dur="400" fill="hold"/>
                                        <p:tgtEl>
                                          <p:spTgt spid="9"/>
                                        </p:tgtEl>
                                        <p:attrNameLst>
                                          <p:attrName>ppt_h</p:attrName>
                                        </p:attrNameLst>
                                      </p:cBhvr>
                                      <p:tavLst>
                                        <p:tav tm="0">
                                          <p:val>
                                            <p:fltVal val="0"/>
                                          </p:val>
                                        </p:tav>
                                        <p:tav tm="100000">
                                          <p:val>
                                            <p:strVal val="#ppt_h"/>
                                          </p:val>
                                        </p:tav>
                                      </p:tavLst>
                                    </p:anim>
                                    <p:animEffect transition="in" filter="fade">
                                      <p:cBhvr>
                                        <p:cTn id="18" dur="4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4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400"/>
                                        <p:tgtEl>
                                          <p:spTgt spid="13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400" fill="hold"/>
                                        <p:tgtEl>
                                          <p:spTgt spid="5"/>
                                        </p:tgtEl>
                                        <p:attrNameLst>
                                          <p:attrName>ppt_w</p:attrName>
                                        </p:attrNameLst>
                                      </p:cBhvr>
                                      <p:tavLst>
                                        <p:tav tm="0">
                                          <p:val>
                                            <p:fltVal val="0"/>
                                          </p:val>
                                        </p:tav>
                                        <p:tav tm="100000">
                                          <p:val>
                                            <p:strVal val="#ppt_w"/>
                                          </p:val>
                                        </p:tav>
                                      </p:tavLst>
                                    </p:anim>
                                    <p:anim calcmode="lin" valueType="num">
                                      <p:cBhvr>
                                        <p:cTn id="31" dur="400" fill="hold"/>
                                        <p:tgtEl>
                                          <p:spTgt spid="5"/>
                                        </p:tgtEl>
                                        <p:attrNameLst>
                                          <p:attrName>ppt_h</p:attrName>
                                        </p:attrNameLst>
                                      </p:cBhvr>
                                      <p:tavLst>
                                        <p:tav tm="0">
                                          <p:val>
                                            <p:fltVal val="0"/>
                                          </p:val>
                                        </p:tav>
                                        <p:tav tm="100000">
                                          <p:val>
                                            <p:strVal val="#ppt_h"/>
                                          </p:val>
                                        </p:tav>
                                      </p:tavLst>
                                    </p:anim>
                                    <p:animEffect transition="in" filter="fade">
                                      <p:cBhvr>
                                        <p:cTn id="32" dur="400"/>
                                        <p:tgtEl>
                                          <p:spTgt spid="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4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400"/>
                                        <p:tgtEl>
                                          <p:spTgt spid="14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400" fill="hold"/>
                                        <p:tgtEl>
                                          <p:spTgt spid="6"/>
                                        </p:tgtEl>
                                        <p:attrNameLst>
                                          <p:attrName>ppt_w</p:attrName>
                                        </p:attrNameLst>
                                      </p:cBhvr>
                                      <p:tavLst>
                                        <p:tav tm="0">
                                          <p:val>
                                            <p:fltVal val="0"/>
                                          </p:val>
                                        </p:tav>
                                        <p:tav tm="100000">
                                          <p:val>
                                            <p:strVal val="#ppt_w"/>
                                          </p:val>
                                        </p:tav>
                                      </p:tavLst>
                                    </p:anim>
                                    <p:anim calcmode="lin" valueType="num">
                                      <p:cBhvr>
                                        <p:cTn id="45" dur="400" fill="hold"/>
                                        <p:tgtEl>
                                          <p:spTgt spid="6"/>
                                        </p:tgtEl>
                                        <p:attrNameLst>
                                          <p:attrName>ppt_h</p:attrName>
                                        </p:attrNameLst>
                                      </p:cBhvr>
                                      <p:tavLst>
                                        <p:tav tm="0">
                                          <p:val>
                                            <p:fltVal val="0"/>
                                          </p:val>
                                        </p:tav>
                                        <p:tav tm="100000">
                                          <p:val>
                                            <p:strVal val="#ppt_h"/>
                                          </p:val>
                                        </p:tav>
                                      </p:tavLst>
                                    </p:anim>
                                    <p:animEffect transition="in" filter="fade">
                                      <p:cBhvr>
                                        <p:cTn id="46" dur="4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4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400"/>
                                        <p:tgtEl>
                                          <p:spTgt spid="15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400" fill="hold"/>
                                        <p:tgtEl>
                                          <p:spTgt spid="11"/>
                                        </p:tgtEl>
                                        <p:attrNameLst>
                                          <p:attrName>ppt_w</p:attrName>
                                        </p:attrNameLst>
                                      </p:cBhvr>
                                      <p:tavLst>
                                        <p:tav tm="0">
                                          <p:val>
                                            <p:fltVal val="0"/>
                                          </p:val>
                                        </p:tav>
                                        <p:tav tm="100000">
                                          <p:val>
                                            <p:strVal val="#ppt_w"/>
                                          </p:val>
                                        </p:tav>
                                      </p:tavLst>
                                    </p:anim>
                                    <p:anim calcmode="lin" valueType="num">
                                      <p:cBhvr>
                                        <p:cTn id="59" dur="400" fill="hold"/>
                                        <p:tgtEl>
                                          <p:spTgt spid="11"/>
                                        </p:tgtEl>
                                        <p:attrNameLst>
                                          <p:attrName>ppt_h</p:attrName>
                                        </p:attrNameLst>
                                      </p:cBhvr>
                                      <p:tavLst>
                                        <p:tav tm="0">
                                          <p:val>
                                            <p:fltVal val="0"/>
                                          </p:val>
                                        </p:tav>
                                        <p:tav tm="100000">
                                          <p:val>
                                            <p:strVal val="#ppt_h"/>
                                          </p:val>
                                        </p:tav>
                                      </p:tavLst>
                                    </p:anim>
                                    <p:animEffect transition="in" filter="fade">
                                      <p:cBhvr>
                                        <p:cTn id="60" dur="400"/>
                                        <p:tgtEl>
                                          <p:spTgt spid="11"/>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400"/>
                                        <p:tgtEl>
                                          <p:spTgt spid="16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right)">
                                      <p:cBhvr>
                                        <p:cTn id="67" dur="400"/>
                                        <p:tgtEl>
                                          <p:spTgt spid="51"/>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400"/>
                                        <p:tgtEl>
                                          <p:spTgt spid="52"/>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right)">
                                      <p:cBhvr>
                                        <p:cTn id="73" dur="400"/>
                                        <p:tgtEl>
                                          <p:spTgt spid="53"/>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wipe(right)">
                                      <p:cBhvr>
                                        <p:cTn id="76" dur="4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P spid="51"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6"/>
          <p:cNvGrpSpPr/>
          <p:nvPr/>
        </p:nvGrpSpPr>
        <p:grpSpPr bwMode="auto">
          <a:xfrm>
            <a:off x="1725921" y="-17858"/>
            <a:ext cx="5533869" cy="7250508"/>
            <a:chOff x="694895" y="-12700"/>
            <a:chExt cx="4833397" cy="5156200"/>
          </a:xfrm>
        </p:grpSpPr>
        <p:sp>
          <p:nvSpPr>
            <p:cNvPr id="50" name="任意多边形 49"/>
            <p:cNvSpPr/>
            <p:nvPr/>
          </p:nvSpPr>
          <p:spPr>
            <a:xfrm>
              <a:off x="1049747"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nvSpPr>
          <p:spPr>
            <a:xfrm>
              <a:off x="694895"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22"/>
          <p:cNvGrpSpPr/>
          <p:nvPr/>
        </p:nvGrpSpPr>
        <p:grpSpPr bwMode="auto">
          <a:xfrm>
            <a:off x="1567427" y="1417512"/>
            <a:ext cx="6339730" cy="5225812"/>
            <a:chOff x="5019675" y="1520189"/>
            <a:chExt cx="3567114" cy="2941321"/>
          </a:xfrm>
        </p:grpSpPr>
        <p:pic>
          <p:nvPicPr>
            <p:cNvPr id="28681" name="图片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19675" y="1520189"/>
              <a:ext cx="3567114" cy="294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任意多边形 24"/>
            <p:cNvSpPr/>
            <p:nvPr/>
          </p:nvSpPr>
          <p:spPr>
            <a:xfrm>
              <a:off x="5206823" y="1701116"/>
              <a:ext cx="3175234" cy="1791681"/>
            </a:xfrm>
            <a:custGeom>
              <a:avLst/>
              <a:gdLst>
                <a:gd name="connsiteX0" fmla="*/ 0 w 3175000"/>
                <a:gd name="connsiteY0" fmla="*/ 0 h 1790700"/>
                <a:gd name="connsiteX1" fmla="*/ 3175000 w 3175000"/>
                <a:gd name="connsiteY1" fmla="*/ 0 h 1790700"/>
                <a:gd name="connsiteX2" fmla="*/ 3175000 w 3175000"/>
                <a:gd name="connsiteY2" fmla="*/ 1790700 h 1790700"/>
                <a:gd name="connsiteX3" fmla="*/ 12700 w 3175000"/>
                <a:gd name="connsiteY3" fmla="*/ 1790700 h 1790700"/>
                <a:gd name="connsiteX4" fmla="*/ 0 w 3175000"/>
                <a:gd name="connsiteY4" fmla="*/ 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790700">
                  <a:moveTo>
                    <a:pt x="0" y="0"/>
                  </a:moveTo>
                  <a:lnTo>
                    <a:pt x="3175000" y="0"/>
                  </a:lnTo>
                  <a:lnTo>
                    <a:pt x="3175000" y="1790700"/>
                  </a:lnTo>
                  <a:lnTo>
                    <a:pt x="12700" y="1790700"/>
                  </a:lnTo>
                  <a:cubicBezTo>
                    <a:pt x="8467" y="1193800"/>
                    <a:pt x="4233" y="596900"/>
                    <a:pt x="0"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7"/>
          <p:cNvGrpSpPr/>
          <p:nvPr/>
        </p:nvGrpSpPr>
        <p:grpSpPr bwMode="auto">
          <a:xfrm>
            <a:off x="8229351" y="1979144"/>
            <a:ext cx="3816598" cy="1525305"/>
            <a:chOff x="2989866" y="602136"/>
            <a:chExt cx="2462008" cy="1084878"/>
          </a:xfrm>
        </p:grpSpPr>
        <p:sp>
          <p:nvSpPr>
            <p:cNvPr id="24" name="文本框 66"/>
            <p:cNvSpPr txBox="1">
              <a:spLocks noChangeArrowheads="1"/>
            </p:cNvSpPr>
            <p:nvPr/>
          </p:nvSpPr>
          <p:spPr bwMode="auto">
            <a:xfrm>
              <a:off x="2989866" y="898949"/>
              <a:ext cx="2462008" cy="78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a:t>
              </a: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13"/>
            <p:cNvSpPr txBox="1">
              <a:spLocks noChangeArrowheads="1"/>
            </p:cNvSpPr>
            <p:nvPr/>
          </p:nvSpPr>
          <p:spPr bwMode="auto">
            <a:xfrm>
              <a:off x="3037068" y="602136"/>
              <a:ext cx="926521"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b="1" dirty="0">
                  <a:solidFill>
                    <a:srgbClr val="003399"/>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b="1" dirty="0">
                <a:solidFill>
                  <a:srgbClr val="00339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7"/>
          <p:cNvGrpSpPr/>
          <p:nvPr/>
        </p:nvGrpSpPr>
        <p:grpSpPr bwMode="auto">
          <a:xfrm>
            <a:off x="8229351" y="4193405"/>
            <a:ext cx="3816598" cy="1492347"/>
            <a:chOff x="2989866" y="602136"/>
            <a:chExt cx="2462008" cy="1061437"/>
          </a:xfrm>
        </p:grpSpPr>
        <p:sp>
          <p:nvSpPr>
            <p:cNvPr id="21" name="文本框 66"/>
            <p:cNvSpPr txBox="1">
              <a:spLocks noChangeArrowheads="1"/>
            </p:cNvSpPr>
            <p:nvPr/>
          </p:nvSpPr>
          <p:spPr bwMode="auto">
            <a:xfrm>
              <a:off x="2989866" y="898949"/>
              <a:ext cx="2462008" cy="7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13"/>
            <p:cNvSpPr txBox="1">
              <a:spLocks noChangeArrowheads="1"/>
            </p:cNvSpPr>
            <p:nvPr/>
          </p:nvSpPr>
          <p:spPr bwMode="auto">
            <a:xfrm>
              <a:off x="3037068" y="602136"/>
              <a:ext cx="926521"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b="1" dirty="0">
                  <a:solidFill>
                    <a:srgbClr val="166CA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b="1" dirty="0">
                <a:solidFill>
                  <a:srgbClr val="166CA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TextBox 8"/>
          <p:cNvSpPr txBox="1"/>
          <p:nvPr/>
        </p:nvSpPr>
        <p:spPr>
          <a:xfrm>
            <a:off x="10137650" y="159941"/>
            <a:ext cx="2311176" cy="447739"/>
          </a:xfrm>
          <a:prstGeom prst="rect">
            <a:avLst/>
          </a:prstGeom>
          <a:noFill/>
        </p:spPr>
        <p:txBody>
          <a:bodyPr wrap="square" lIns="0" tIns="0" rIns="0" bIns="0" rtlCol="0" anchor="ctr">
            <a:spAutoFit/>
          </a:bodyPr>
          <a:lstStyle/>
          <a:p>
            <a:r>
              <a:rPr lang="zh-CN" altLang="en-US" sz="2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4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400"/>
                                        <p:tgtEl>
                                          <p:spTgt spid="7"/>
                                        </p:tgtEl>
                                      </p:cBhvr>
                                    </p:animEffect>
                                    <p:anim calcmode="lin" valueType="num">
                                      <p:cBhvr>
                                        <p:cTn id="11" dur="400" fill="hold"/>
                                        <p:tgtEl>
                                          <p:spTgt spid="7"/>
                                        </p:tgtEl>
                                        <p:attrNameLst>
                                          <p:attrName>ppt_x</p:attrName>
                                        </p:attrNameLst>
                                      </p:cBhvr>
                                      <p:tavLst>
                                        <p:tav tm="0">
                                          <p:val>
                                            <p:strVal val="#ppt_x"/>
                                          </p:val>
                                        </p:tav>
                                        <p:tav tm="100000">
                                          <p:val>
                                            <p:strVal val="#ppt_x"/>
                                          </p:val>
                                        </p:tav>
                                      </p:tavLst>
                                    </p:anim>
                                    <p:anim calcmode="lin" valueType="num">
                                      <p:cBhvr>
                                        <p:cTn id="12" dur="400" fill="hold"/>
                                        <p:tgtEl>
                                          <p:spTgt spid="7"/>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400" fill="hold"/>
                                        <p:tgtEl>
                                          <p:spTgt spid="23"/>
                                        </p:tgtEl>
                                        <p:attrNameLst>
                                          <p:attrName>ppt_x</p:attrName>
                                        </p:attrNameLst>
                                      </p:cBhvr>
                                      <p:tavLst>
                                        <p:tav tm="0">
                                          <p:val>
                                            <p:strVal val="1+#ppt_w/2"/>
                                          </p:val>
                                        </p:tav>
                                        <p:tav tm="100000">
                                          <p:val>
                                            <p:strVal val="#ppt_x"/>
                                          </p:val>
                                        </p:tav>
                                      </p:tavLst>
                                    </p:anim>
                                    <p:anim calcmode="lin" valueType="num">
                                      <p:cBhvr additive="base">
                                        <p:cTn id="16" dur="4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400" fill="hold"/>
                                        <p:tgtEl>
                                          <p:spTgt spid="20"/>
                                        </p:tgtEl>
                                        <p:attrNameLst>
                                          <p:attrName>ppt_x</p:attrName>
                                        </p:attrNameLst>
                                      </p:cBhvr>
                                      <p:tavLst>
                                        <p:tav tm="0">
                                          <p:val>
                                            <p:strVal val="1+#ppt_w/2"/>
                                          </p:val>
                                        </p:tav>
                                        <p:tav tm="100000">
                                          <p:val>
                                            <p:strVal val="#ppt_x"/>
                                          </p:val>
                                        </p:tav>
                                      </p:tavLst>
                                    </p:anim>
                                    <p:anim calcmode="lin" valueType="num">
                                      <p:cBhvr additive="base">
                                        <p:cTn id="20" dur="4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334" y="3572801"/>
            <a:ext cx="920124" cy="649088"/>
          </a:xfrm>
          <a:prstGeom prst="rect">
            <a:avLst/>
          </a:prstGeom>
          <a:noFill/>
        </p:spPr>
        <p:txBody>
          <a:bodyPr wrap="none" lIns="0" tIns="0" rIns="0" bIns="0">
            <a:spAutoFit/>
          </a:bodyPr>
          <a:lstStyle/>
          <a:p>
            <a:pPr>
              <a:defRPr/>
            </a:pPr>
            <a:r>
              <a:rPr lang="en-US" altLang="zh-CN" sz="3375" dirty="0">
                <a:solidFill>
                  <a:schemeClr val="accent2"/>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chemeClr val="accent2"/>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3619392" y="3402029"/>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2"/>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bwMode="auto">
          <a:xfrm>
            <a:off x="6225119" y="2408473"/>
            <a:ext cx="6633631" cy="1768447"/>
          </a:xfrm>
          <a:custGeom>
            <a:avLst/>
            <a:gdLst>
              <a:gd name="connsiteX0" fmla="*/ 5835374 w 6633631"/>
              <a:gd name="connsiteY0" fmla="*/ 0 h 1768447"/>
              <a:gd name="connsiteX1" fmla="*/ 6099146 w 6633631"/>
              <a:gd name="connsiteY1" fmla="*/ 12824 h 1768447"/>
              <a:gd name="connsiteX2" fmla="*/ 6366389 w 6633631"/>
              <a:gd name="connsiteY2" fmla="*/ 38472 h 1768447"/>
              <a:gd name="connsiteX3" fmla="*/ 6633631 w 6633631"/>
              <a:gd name="connsiteY3" fmla="*/ 80607 h 1768447"/>
              <a:gd name="connsiteX4" fmla="*/ 6633631 w 6633631"/>
              <a:gd name="connsiteY4" fmla="*/ 957939 h 1768447"/>
              <a:gd name="connsiteX5" fmla="*/ 6633631 w 6633631"/>
              <a:gd name="connsiteY5" fmla="*/ 1205442 h 1768447"/>
              <a:gd name="connsiteX6" fmla="*/ 6633631 w 6633631"/>
              <a:gd name="connsiteY6" fmla="*/ 1768447 h 1768447"/>
              <a:gd name="connsiteX7" fmla="*/ 0 w 6633631"/>
              <a:gd name="connsiteY7" fmla="*/ 1768447 h 1768447"/>
              <a:gd name="connsiteX8" fmla="*/ 0 w 6633631"/>
              <a:gd name="connsiteY8" fmla="*/ 1205442 h 1768447"/>
              <a:gd name="connsiteX9" fmla="*/ 0 w 6633631"/>
              <a:gd name="connsiteY9" fmla="*/ 957939 h 1768447"/>
              <a:gd name="connsiteX10" fmla="*/ 0 w 6633631"/>
              <a:gd name="connsiteY10" fmla="*/ 650353 h 1768447"/>
              <a:gd name="connsiteX11" fmla="*/ 207084 w 6633631"/>
              <a:gd name="connsiteY11" fmla="*/ 730960 h 1768447"/>
              <a:gd name="connsiteX12" fmla="*/ 415325 w 6633631"/>
              <a:gd name="connsiteY12" fmla="*/ 787751 h 1768447"/>
              <a:gd name="connsiteX13" fmla="*/ 625880 w 6633631"/>
              <a:gd name="connsiteY13" fmla="*/ 829887 h 1768447"/>
              <a:gd name="connsiteX14" fmla="*/ 838748 w 6633631"/>
              <a:gd name="connsiteY14" fmla="*/ 855534 h 1768447"/>
              <a:gd name="connsiteX15" fmla="*/ 1053931 w 6633631"/>
              <a:gd name="connsiteY15" fmla="*/ 864694 h 1768447"/>
              <a:gd name="connsiteX16" fmla="*/ 1272584 w 6633631"/>
              <a:gd name="connsiteY16" fmla="*/ 862862 h 1768447"/>
              <a:gd name="connsiteX17" fmla="*/ 1491237 w 6633631"/>
              <a:gd name="connsiteY17" fmla="*/ 846374 h 1768447"/>
              <a:gd name="connsiteX18" fmla="*/ 1713360 w 6633631"/>
              <a:gd name="connsiteY18" fmla="*/ 817063 h 1768447"/>
              <a:gd name="connsiteX19" fmla="*/ 1936641 w 6633631"/>
              <a:gd name="connsiteY19" fmla="*/ 782255 h 1768447"/>
              <a:gd name="connsiteX20" fmla="*/ 2163392 w 6633631"/>
              <a:gd name="connsiteY20" fmla="*/ 736456 h 1768447"/>
              <a:gd name="connsiteX21" fmla="*/ 2392457 w 6633631"/>
              <a:gd name="connsiteY21" fmla="*/ 683328 h 1768447"/>
              <a:gd name="connsiteX22" fmla="*/ 2623836 w 6633631"/>
              <a:gd name="connsiteY22" fmla="*/ 624705 h 1768447"/>
              <a:gd name="connsiteX23" fmla="*/ 2856372 w 6633631"/>
              <a:gd name="connsiteY23" fmla="*/ 564250 h 1768447"/>
              <a:gd name="connsiteX24" fmla="*/ 3091221 w 6633631"/>
              <a:gd name="connsiteY24" fmla="*/ 496466 h 1768447"/>
              <a:gd name="connsiteX25" fmla="*/ 3330698 w 6633631"/>
              <a:gd name="connsiteY25" fmla="*/ 432347 h 1768447"/>
              <a:gd name="connsiteX26" fmla="*/ 3569019 w 6633631"/>
              <a:gd name="connsiteY26" fmla="*/ 364564 h 1768447"/>
              <a:gd name="connsiteX27" fmla="*/ 3811966 w 6633631"/>
              <a:gd name="connsiteY27" fmla="*/ 300445 h 1768447"/>
              <a:gd name="connsiteX28" fmla="*/ 4057228 w 6633631"/>
              <a:gd name="connsiteY28" fmla="*/ 239989 h 1768447"/>
              <a:gd name="connsiteX29" fmla="*/ 4304803 w 6633631"/>
              <a:gd name="connsiteY29" fmla="*/ 183198 h 1768447"/>
              <a:gd name="connsiteX30" fmla="*/ 4553535 w 6633631"/>
              <a:gd name="connsiteY30" fmla="*/ 128239 h 1768447"/>
              <a:gd name="connsiteX31" fmla="*/ 4804581 w 6633631"/>
              <a:gd name="connsiteY31" fmla="*/ 82439 h 1768447"/>
              <a:gd name="connsiteX32" fmla="*/ 5060255 w 6633631"/>
              <a:gd name="connsiteY32" fmla="*/ 47632 h 1768447"/>
              <a:gd name="connsiteX33" fmla="*/ 5314771 w 6633631"/>
              <a:gd name="connsiteY33" fmla="*/ 18320 h 1768447"/>
              <a:gd name="connsiteX34" fmla="*/ 5575073 w 6633631"/>
              <a:gd name="connsiteY34" fmla="*/ 3664 h 17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633631" h="1768447">
                <a:moveTo>
                  <a:pt x="5835374" y="0"/>
                </a:moveTo>
                <a:lnTo>
                  <a:pt x="6099146" y="12824"/>
                </a:lnTo>
                <a:lnTo>
                  <a:pt x="6366389" y="38472"/>
                </a:lnTo>
                <a:lnTo>
                  <a:pt x="6633631" y="80607"/>
                </a:lnTo>
                <a:lnTo>
                  <a:pt x="6633631" y="957939"/>
                </a:lnTo>
                <a:lnTo>
                  <a:pt x="6633631" y="1205442"/>
                </a:lnTo>
                <a:lnTo>
                  <a:pt x="6633631" y="1768447"/>
                </a:lnTo>
                <a:lnTo>
                  <a:pt x="0" y="1768447"/>
                </a:lnTo>
                <a:lnTo>
                  <a:pt x="0" y="1205442"/>
                </a:lnTo>
                <a:lnTo>
                  <a:pt x="0" y="957939"/>
                </a:lnTo>
                <a:lnTo>
                  <a:pt x="0" y="650353"/>
                </a:lnTo>
                <a:lnTo>
                  <a:pt x="207084" y="730960"/>
                </a:lnTo>
                <a:lnTo>
                  <a:pt x="415325" y="787751"/>
                </a:lnTo>
                <a:lnTo>
                  <a:pt x="625880" y="829887"/>
                </a:lnTo>
                <a:lnTo>
                  <a:pt x="838748" y="855534"/>
                </a:lnTo>
                <a:lnTo>
                  <a:pt x="1053931" y="864694"/>
                </a:lnTo>
                <a:lnTo>
                  <a:pt x="1272584" y="862862"/>
                </a:lnTo>
                <a:lnTo>
                  <a:pt x="1491237" y="846374"/>
                </a:lnTo>
                <a:lnTo>
                  <a:pt x="1713360" y="817063"/>
                </a:lnTo>
                <a:lnTo>
                  <a:pt x="1936641" y="782255"/>
                </a:lnTo>
                <a:lnTo>
                  <a:pt x="2163392" y="736456"/>
                </a:lnTo>
                <a:lnTo>
                  <a:pt x="2392457" y="683328"/>
                </a:lnTo>
                <a:lnTo>
                  <a:pt x="2623836" y="624705"/>
                </a:lnTo>
                <a:lnTo>
                  <a:pt x="2856372" y="564250"/>
                </a:lnTo>
                <a:lnTo>
                  <a:pt x="3091221" y="496466"/>
                </a:lnTo>
                <a:lnTo>
                  <a:pt x="3330698" y="432347"/>
                </a:lnTo>
                <a:lnTo>
                  <a:pt x="3569019" y="364564"/>
                </a:lnTo>
                <a:lnTo>
                  <a:pt x="3811966" y="300445"/>
                </a:lnTo>
                <a:lnTo>
                  <a:pt x="4057228" y="239989"/>
                </a:lnTo>
                <a:lnTo>
                  <a:pt x="4304803" y="183198"/>
                </a:lnTo>
                <a:lnTo>
                  <a:pt x="4553535" y="128239"/>
                </a:lnTo>
                <a:lnTo>
                  <a:pt x="4804581" y="82439"/>
                </a:lnTo>
                <a:lnTo>
                  <a:pt x="5060255" y="47632"/>
                </a:lnTo>
                <a:lnTo>
                  <a:pt x="5314771" y="18320"/>
                </a:lnTo>
                <a:lnTo>
                  <a:pt x="5575073" y="3664"/>
                </a:lnTo>
                <a:close/>
              </a:path>
            </a:pathLst>
          </a:custGeom>
          <a:solidFill>
            <a:schemeClr val="accent2"/>
          </a:solidFill>
          <a:ln w="0">
            <a:noFill/>
            <a:prstDash val="solid"/>
            <a:round/>
          </a:ln>
        </p:spPr>
        <p:txBody>
          <a:bodyPr vert="horz" wrap="square" lIns="128580" tIns="64290" rIns="128580" bIns="64290" numCol="1" anchor="t" anchorCtr="0" compatLnSpc="1">
            <a:noAutofit/>
          </a:bodyPr>
          <a:lstStyle/>
          <a:p>
            <a:endParaRPr lang="zh-CN" altLang="en-US"/>
          </a:p>
        </p:txBody>
      </p:sp>
      <p:sp>
        <p:nvSpPr>
          <p:cNvPr id="2053" name="文本框 14"/>
          <p:cNvSpPr txBox="1">
            <a:spLocks noChangeArrowheads="1"/>
          </p:cNvSpPr>
          <p:nvPr>
            <p:custDataLst>
              <p:tags r:id="rId3"/>
            </p:custDataLst>
          </p:nvPr>
        </p:nvSpPr>
        <p:spPr bwMode="auto">
          <a:xfrm>
            <a:off x="4573974" y="2924875"/>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012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标题 5"/>
          <p:cNvSpPr txBox="1"/>
          <p:nvPr>
            <p:custDataLst>
              <p:tags r:id="rId4"/>
            </p:custDataLst>
          </p:nvPr>
        </p:nvSpPr>
        <p:spPr>
          <a:xfrm>
            <a:off x="6631409" y="3472309"/>
            <a:ext cx="3686398"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tags/tag1.xml><?xml version="1.0" encoding="utf-8"?>
<p:tagLst xmlns:p="http://schemas.openxmlformats.org/presentationml/2006/main">
  <p:tag name="MH" val="20161022203400"/>
  <p:tag name="MH_LIBRARY" val="GRAPHIC"/>
  <p:tag name="MH_TYPE" val="Other"/>
  <p:tag name="MH_ORDER" val="1"/>
</p:tagLst>
</file>

<file path=ppt/tags/tag10.xml><?xml version="1.0" encoding="utf-8"?>
<p:tagLst xmlns:p="http://schemas.openxmlformats.org/presentationml/2006/main">
  <p:tag name="MH" val="20161022192605"/>
  <p:tag name="MH_LIBRARY" val="GRAPHIC"/>
  <p:tag name="MH_TYPE" val="Text"/>
  <p:tag name="MH_ORDER" val="4"/>
</p:tagLst>
</file>

<file path=ppt/tags/tag11.xml><?xml version="1.0" encoding="utf-8"?>
<p:tagLst xmlns:p="http://schemas.openxmlformats.org/presentationml/2006/main">
  <p:tag name="MH_TYPE" val="#NeiR#"/>
  <p:tag name="MH_NUMBER" val="4"/>
  <p:tag name="MH_CATEGORY" val="#BingLLB#"/>
  <p:tag name="MH_LAYOUT" val="SubTitle"/>
  <p:tag name="MH" val="20161022203400"/>
  <p:tag name="MH_LIBRARY" val="GRAPHIC"/>
</p:tagLst>
</file>

<file path=ppt/tags/tag12.xml><?xml version="1.0" encoding="utf-8"?>
<p:tagLst xmlns:p="http://schemas.openxmlformats.org/presentationml/2006/main">
  <p:tag name="MH" val="20161022204303"/>
  <p:tag name="MH_LIBRARY" val="GRAPHIC"/>
  <p:tag name="MH_ORDER" val="TextBox 11"/>
</p:tagLst>
</file>

<file path=ppt/tags/tag13.xml><?xml version="1.0" encoding="utf-8"?>
<p:tagLst xmlns:p="http://schemas.openxmlformats.org/presentationml/2006/main">
  <p:tag name="MH" val="20161022204303"/>
  <p:tag name="MH_LIBRARY" val="GRAPHIC"/>
  <p:tag name="MH_ORDER" val="文本框 13"/>
</p:tagLst>
</file>

<file path=ppt/tags/tag14.xml><?xml version="1.0" encoding="utf-8"?>
<p:tagLst xmlns:p="http://schemas.openxmlformats.org/presentationml/2006/main">
  <p:tag name="MH" val="20161022204303"/>
  <p:tag name="MH_LIBRARY" val="GRAPHIC"/>
  <p:tag name="MH_ORDER" val="文本框 14"/>
</p:tagLst>
</file>

<file path=ppt/tags/tag15.xml><?xml version="1.0" encoding="utf-8"?>
<p:tagLst xmlns:p="http://schemas.openxmlformats.org/presentationml/2006/main">
  <p:tag name="MH" val="20161022204343"/>
  <p:tag name="MH_LIBRARY" val="GRAPHIC"/>
  <p:tag name="MH_ORDER" val="标题 5"/>
</p:tagLst>
</file>

<file path=ppt/tags/tag16.xml><?xml version="1.0" encoding="utf-8"?>
<p:tagLst xmlns:p="http://schemas.openxmlformats.org/presentationml/2006/main">
  <p:tag name="MH" val="20161022204303"/>
  <p:tag name="MH_LIBRARY" val="GRAPHIC"/>
</p:tagLst>
</file>

<file path=ppt/tags/tag17.xml><?xml version="1.0" encoding="utf-8"?>
<p:tagLst xmlns:p="http://schemas.openxmlformats.org/presentationml/2006/main">
  <p:tag name="MH" val="20161022204303"/>
  <p:tag name="MH_LIBRARY" val="GRAPHIC"/>
  <p:tag name="MH_ORDER" val="TextBox 11"/>
</p:tagLst>
</file>

<file path=ppt/tags/tag18.xml><?xml version="1.0" encoding="utf-8"?>
<p:tagLst xmlns:p="http://schemas.openxmlformats.org/presentationml/2006/main">
  <p:tag name="MH" val="20161022204303"/>
  <p:tag name="MH_LIBRARY" val="GRAPHIC"/>
  <p:tag name="MH_ORDER" val="文本框 13"/>
</p:tagLst>
</file>

<file path=ppt/tags/tag19.xml><?xml version="1.0" encoding="utf-8"?>
<p:tagLst xmlns:p="http://schemas.openxmlformats.org/presentationml/2006/main">
  <p:tag name="MH" val="20161022204303"/>
  <p:tag name="MH_LIBRARY" val="GRAPHIC"/>
  <p:tag name="MH_ORDER" val="文本框 14"/>
</p:tagLst>
</file>

<file path=ppt/tags/tag2.xml><?xml version="1.0" encoding="utf-8"?>
<p:tagLst xmlns:p="http://schemas.openxmlformats.org/presentationml/2006/main">
  <p:tag name="MH" val="20161022203400"/>
  <p:tag name="MH_LIBRARY" val="GRAPHIC"/>
  <p:tag name="MH_TYPE" val="Other"/>
  <p:tag name="MH_ORDER" val="2"/>
</p:tagLst>
</file>

<file path=ppt/tags/tag20.xml><?xml version="1.0" encoding="utf-8"?>
<p:tagLst xmlns:p="http://schemas.openxmlformats.org/presentationml/2006/main">
  <p:tag name="MH" val="20161022204343"/>
  <p:tag name="MH_LIBRARY" val="GRAPHIC"/>
  <p:tag name="MH_ORDER" val="标题 5"/>
</p:tagLst>
</file>

<file path=ppt/tags/tag21.xml><?xml version="1.0" encoding="utf-8"?>
<p:tagLst xmlns:p="http://schemas.openxmlformats.org/presentationml/2006/main">
  <p:tag name="MH" val="20161022204303"/>
  <p:tag name="MH_LIBRARY" val="GRAPHIC"/>
</p:tagLst>
</file>

<file path=ppt/tags/tag22.xml><?xml version="1.0" encoding="utf-8"?>
<p:tagLst xmlns:p="http://schemas.openxmlformats.org/presentationml/2006/main">
  <p:tag name="MH" val="20161022204303"/>
  <p:tag name="MH_LIBRARY" val="GRAPHIC"/>
  <p:tag name="MH_ORDER" val="TextBox 11"/>
</p:tagLst>
</file>

<file path=ppt/tags/tag23.xml><?xml version="1.0" encoding="utf-8"?>
<p:tagLst xmlns:p="http://schemas.openxmlformats.org/presentationml/2006/main">
  <p:tag name="MH" val="20161022204303"/>
  <p:tag name="MH_LIBRARY" val="GRAPHIC"/>
  <p:tag name="MH_ORDER" val="文本框 13"/>
</p:tagLst>
</file>

<file path=ppt/tags/tag24.xml><?xml version="1.0" encoding="utf-8"?>
<p:tagLst xmlns:p="http://schemas.openxmlformats.org/presentationml/2006/main">
  <p:tag name="MH" val="20161022204303"/>
  <p:tag name="MH_LIBRARY" val="GRAPHIC"/>
  <p:tag name="MH_ORDER" val="文本框 14"/>
</p:tagLst>
</file>

<file path=ppt/tags/tag25.xml><?xml version="1.0" encoding="utf-8"?>
<p:tagLst xmlns:p="http://schemas.openxmlformats.org/presentationml/2006/main">
  <p:tag name="MH" val="20161022204343"/>
  <p:tag name="MH_LIBRARY" val="GRAPHIC"/>
  <p:tag name="MH_ORDER" val="标题 5"/>
</p:tagLst>
</file>

<file path=ppt/tags/tag26.xml><?xml version="1.0" encoding="utf-8"?>
<p:tagLst xmlns:p="http://schemas.openxmlformats.org/presentationml/2006/main">
  <p:tag name="MH" val="20161022204303"/>
  <p:tag name="MH_LIBRARY" val="GRAPHIC"/>
</p:tagLst>
</file>

<file path=ppt/tags/tag27.xml><?xml version="1.0" encoding="utf-8"?>
<p:tagLst xmlns:p="http://schemas.openxmlformats.org/presentationml/2006/main">
  <p:tag name="MH" val="20161022204303"/>
  <p:tag name="MH_LIBRARY" val="GRAPHIC"/>
  <p:tag name="MH_ORDER" val="TextBox 11"/>
</p:tagLst>
</file>

<file path=ppt/tags/tag28.xml><?xml version="1.0" encoding="utf-8"?>
<p:tagLst xmlns:p="http://schemas.openxmlformats.org/presentationml/2006/main">
  <p:tag name="MH" val="20161022204303"/>
  <p:tag name="MH_LIBRARY" val="GRAPHIC"/>
  <p:tag name="MH_ORDER" val="文本框 13"/>
</p:tagLst>
</file>

<file path=ppt/tags/tag29.xml><?xml version="1.0" encoding="utf-8"?>
<p:tagLst xmlns:p="http://schemas.openxmlformats.org/presentationml/2006/main">
  <p:tag name="MH" val="20161022204303"/>
  <p:tag name="MH_LIBRARY" val="GRAPHIC"/>
  <p:tag name="MH_ORDER" val="文本框 14"/>
</p:tagLst>
</file>

<file path=ppt/tags/tag3.xml><?xml version="1.0" encoding="utf-8"?>
<p:tagLst xmlns:p="http://schemas.openxmlformats.org/presentationml/2006/main">
  <p:tag name="MH" val="20161022203400"/>
  <p:tag name="MH_LIBRARY" val="GRAPHIC"/>
  <p:tag name="MH_TYPE" val="Other"/>
  <p:tag name="MH_ORDER" val="3"/>
</p:tagLst>
</file>

<file path=ppt/tags/tag30.xml><?xml version="1.0" encoding="utf-8"?>
<p:tagLst xmlns:p="http://schemas.openxmlformats.org/presentationml/2006/main">
  <p:tag name="MH" val="20161022204343"/>
  <p:tag name="MH_LIBRARY" val="GRAPHIC"/>
  <p:tag name="MH_ORDER" val="标题 5"/>
</p:tagLst>
</file>

<file path=ppt/tags/tag31.xml><?xml version="1.0" encoding="utf-8"?>
<p:tagLst xmlns:p="http://schemas.openxmlformats.org/presentationml/2006/main">
  <p:tag name="MH" val="20161022204303"/>
  <p:tag name="MH_LIBRARY" val="GRAPHIC"/>
</p:tagLst>
</file>

<file path=ppt/tags/tag4.xml><?xml version="1.0" encoding="utf-8"?>
<p:tagLst xmlns:p="http://schemas.openxmlformats.org/presentationml/2006/main">
  <p:tag name="MH" val="20161022203400"/>
  <p:tag name="MH_LIBRARY" val="GRAPHIC"/>
  <p:tag name="MH_TYPE" val="Other"/>
  <p:tag name="MH_ORDER" val="4"/>
</p:tagLst>
</file>

<file path=ppt/tags/tag5.xml><?xml version="1.0" encoding="utf-8"?>
<p:tagLst xmlns:p="http://schemas.openxmlformats.org/presentationml/2006/main">
  <p:tag name="MH" val="20160830110146"/>
  <p:tag name="MH_LIBRARY" val="CONTENTS"/>
  <p:tag name="MH_TYPE" val="OTHERS"/>
  <p:tag name="ID" val="553512"/>
</p:tagLst>
</file>

<file path=ppt/tags/tag6.xml><?xml version="1.0" encoding="utf-8"?>
<p:tagLst xmlns:p="http://schemas.openxmlformats.org/presentationml/2006/main">
  <p:tag name="MH" val="20160830110146"/>
  <p:tag name="MH_LIBRARY" val="CONTENTS"/>
  <p:tag name="MH_TYPE" val="OTHERS"/>
  <p:tag name="ID" val="553512"/>
</p:tagLst>
</file>

<file path=ppt/tags/tag7.xml><?xml version="1.0" encoding="utf-8"?>
<p:tagLst xmlns:p="http://schemas.openxmlformats.org/presentationml/2006/main">
  <p:tag name="MH" val="20161022192605"/>
  <p:tag name="MH_LIBRARY" val="GRAPHIC"/>
  <p:tag name="MH_TYPE" val="Text"/>
  <p:tag name="MH_ORDER" val="1"/>
</p:tagLst>
</file>

<file path=ppt/tags/tag8.xml><?xml version="1.0" encoding="utf-8"?>
<p:tagLst xmlns:p="http://schemas.openxmlformats.org/presentationml/2006/main">
  <p:tag name="MH" val="20161022192605"/>
  <p:tag name="MH_LIBRARY" val="GRAPHIC"/>
  <p:tag name="MH_TYPE" val="Text"/>
  <p:tag name="MH_ORDER" val="2"/>
</p:tagLst>
</file>

<file path=ppt/tags/tag9.xml><?xml version="1.0" encoding="utf-8"?>
<p:tagLst xmlns:p="http://schemas.openxmlformats.org/presentationml/2006/main">
  <p:tag name="MH" val="20161022192605"/>
  <p:tag name="MH_LIBRARY" val="GRAPHIC"/>
  <p:tag name="MH_TYPE" val="Text"/>
  <p:tag name="MH_ORDER" val="3"/>
</p:tagLst>
</file>

<file path=ppt/theme/theme1.xml><?xml version="1.0" encoding="utf-8"?>
<a:theme xmlns:a="http://schemas.openxmlformats.org/drawingml/2006/main" name="Office Theme">
  <a:themeElements>
    <a:clrScheme name="自定义 261">
      <a:dk1>
        <a:sysClr val="windowText" lastClr="000000"/>
      </a:dk1>
      <a:lt1>
        <a:sysClr val="window" lastClr="FFFFFF"/>
      </a:lt1>
      <a:dk2>
        <a:srgbClr val="44546A"/>
      </a:dk2>
      <a:lt2>
        <a:srgbClr val="E7E6E6"/>
      </a:lt2>
      <a:accent1>
        <a:srgbClr val="011327"/>
      </a:accent1>
      <a:accent2>
        <a:srgbClr val="5399B2"/>
      </a:accent2>
      <a:accent3>
        <a:srgbClr val="011327"/>
      </a:accent3>
      <a:accent4>
        <a:srgbClr val="5399B2"/>
      </a:accent4>
      <a:accent5>
        <a:srgbClr val="011327"/>
      </a:accent5>
      <a:accent6>
        <a:srgbClr val="5399B2"/>
      </a:accent6>
      <a:hlink>
        <a:srgbClr val="011327"/>
      </a:hlink>
      <a:folHlink>
        <a:srgbClr val="5399B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DocSecurity>0</DocSecurity>
  <HyperlinksChanged>false</HyperlinksChanged>
  <Lines>0</Lines>
  <LinksUpToDate>false</LinksUpToDate>
  <Pages>24</Pages>
  <Paragraphs>363</Paragraphs>
  <Words>4861</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cp:lastModifiedBy>Administrator</cp:lastModifiedBy>
  <dc:title>欧美科研报告医药医疗化学实验PPT模版</dc:title>
  <dcterms:modified xsi:type="dcterms:W3CDTF">2019-01-12T14:38:36Z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