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Relationship Id="rId5" Type="http://schemas.openxmlformats.org/officeDocument/2006/relationships/custom-properties" Target="docProps/custom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removePersonalInfoOnSave="1">
  <p:sldMasterIdLst>
    <p:sldMasterId id="2147483651" r:id="rId4"/>
  </p:sldMasterIdLst>
  <p:notesMasterIdLst>
    <p:notesMasterId r:id="rId8"/>
  </p:notesMasterIdLst>
  <p:handoutMasterIdLst>
    <p:handoutMasterId r:id="rId6"/>
  </p:handoutMasterIdLst>
  <p:sldIdLst>
    <p:sldId id="3241" r:id="rId10"/>
    <p:sldId id="3243" r:id="rId11"/>
    <p:sldId id="3244" r:id="rId13"/>
    <p:sldId id="3248" r:id="rId15"/>
    <p:sldId id="3249" r:id="rId17"/>
    <p:sldId id="3254" r:id="rId19"/>
    <p:sldId id="3258" r:id="rId21"/>
    <p:sldId id="3245" r:id="rId23"/>
    <p:sldId id="3252" r:id="rId25"/>
    <p:sldId id="3255" r:id="rId27"/>
    <p:sldId id="3259" r:id="rId29"/>
    <p:sldId id="3262" r:id="rId31"/>
    <p:sldId id="3246" r:id="rId33"/>
    <p:sldId id="3256" r:id="rId35"/>
    <p:sldId id="3250" r:id="rId37"/>
    <p:sldId id="3251" r:id="rId39"/>
    <p:sldId id="3253" r:id="rId41"/>
    <p:sldId id="3247" r:id="rId43"/>
    <p:sldId id="3257" r:id="rId45"/>
    <p:sldId id="3260" r:id="rId47"/>
    <p:sldId id="3261" r:id="rId49"/>
    <p:sldId id="3263" r:id="rId51"/>
    <p:sldId id="3274" r:id="rId5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327" userDrawn="1">
          <p15:clr>
            <a:srgbClr val="A4A3A4"/>
          </p15:clr>
        </p15:guide>
        <p15:guide id="1" pos="4049" userDrawn="1">
          <p15:clr>
            <a:srgbClr val="A4A3A4"/>
          </p15:clr>
        </p15:guide>
        <p15:guide id="2" pos="556" userDrawn="1">
          <p15:clr>
            <a:srgbClr val="A4A3A4"/>
          </p15:clr>
        </p15:guide>
        <p15:guide id="3" orient="horz" pos="4182" userDrawn="1">
          <p15:clr>
            <a:srgbClr val="A4A3A4"/>
          </p15:clr>
        </p15:guide>
        <p15:guide id="4" pos="7496" userDrawn="1">
          <p15:clr>
            <a:srgbClr val="A4A3A4"/>
          </p15:clr>
        </p15:guide>
        <p15:guide id="5" pos="6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3B5C94"/>
    <a:srgbClr val="4B342A"/>
    <a:srgbClr val="18507D"/>
    <a:srgbClr val="501622"/>
    <a:srgbClr val="ED1C24"/>
    <a:srgbClr val="C9C9C9"/>
    <a:srgbClr val="EA5514"/>
    <a:srgbClr val="02184F"/>
    <a:srgbClr val="5D4BC1"/>
    <a:srgbClr val="6DB4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2293" autoAdjust="0"/>
    <p:restoredTop sz="95317" autoAdjust="0"/>
  </p:normalViewPr>
  <p:slideViewPr>
    <p:cSldViewPr snapToGrid="1" snapToObjects="1">
      <p:cViewPr varScale="1">
        <p:scale>
          <a:sx n="71" d="100"/>
          <a:sy n="71" d="100"/>
        </p:scale>
        <p:origin x="660" y="54"/>
      </p:cViewPr>
      <p:guideLst>
        <p:guide orient="horz" pos="327"/>
        <p:guide pos="4049"/>
        <p:guide pos="556"/>
        <p:guide orient="horz" pos="4182"/>
        <p:guide pos="7496"/>
        <p:guide pos="6907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1" snapToObjects="1">
      <p:cViewPr varScale="1">
        <p:scale>
          <a:sx n="65" d="100"/>
          <a:sy n="65" d="100"/>
        </p:scale>
        <p:origin x="2796" y="54"/>
      </p:cViewPr>
      <p:guideLst>
        <p:guide orient="horz" pos="327"/>
        <p:guide pos="4049"/>
        <p:guide pos="556"/>
        <p:guide orient="horz" pos="4182"/>
        <p:guide pos="7496"/>
        <p:guide pos="6907"/>
      </p:guideLst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4" Type="http://schemas.openxmlformats.org/officeDocument/2006/relationships/slideMaster" Target="slideMasters/slideMaster1.xml"></Relationship><Relationship Id="rId5" Type="http://schemas.openxmlformats.org/officeDocument/2006/relationships/theme" Target="theme/theme1.xml"></Relationship><Relationship Id="rId6" Type="http://schemas.openxmlformats.org/officeDocument/2006/relationships/handoutMaster" Target="handoutMasters/handoutMaster1.xml"></Relationship><Relationship Id="rId8" Type="http://schemas.openxmlformats.org/officeDocument/2006/relationships/notesMaster" Target="notesMasters/notesMaster1.xml"></Relationship><Relationship Id="rId10" Type="http://schemas.openxmlformats.org/officeDocument/2006/relationships/slide" Target="slides/slide1.xml"></Relationship><Relationship Id="rId11" Type="http://schemas.openxmlformats.org/officeDocument/2006/relationships/slide" Target="slides/slide2.xml"></Relationship><Relationship Id="rId13" Type="http://schemas.openxmlformats.org/officeDocument/2006/relationships/slide" Target="slides/slide3.xml"></Relationship><Relationship Id="rId15" Type="http://schemas.openxmlformats.org/officeDocument/2006/relationships/slide" Target="slides/slide4.xml"></Relationship><Relationship Id="rId17" Type="http://schemas.openxmlformats.org/officeDocument/2006/relationships/slide" Target="slides/slide5.xml"></Relationship><Relationship Id="rId19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3" Type="http://schemas.openxmlformats.org/officeDocument/2006/relationships/slide" Target="slides/slide8.xml"></Relationship><Relationship Id="rId25" Type="http://schemas.openxmlformats.org/officeDocument/2006/relationships/slide" Target="slides/slide9.xml"></Relationship><Relationship Id="rId27" Type="http://schemas.openxmlformats.org/officeDocument/2006/relationships/slide" Target="slides/slide10.xml"></Relationship><Relationship Id="rId29" Type="http://schemas.openxmlformats.org/officeDocument/2006/relationships/slide" Target="slides/slide11.xml"></Relationship><Relationship Id="rId31" Type="http://schemas.openxmlformats.org/officeDocument/2006/relationships/slide" Target="slides/slide12.xml"></Relationship><Relationship Id="rId33" Type="http://schemas.openxmlformats.org/officeDocument/2006/relationships/slide" Target="slides/slide13.xml"></Relationship><Relationship Id="rId35" Type="http://schemas.openxmlformats.org/officeDocument/2006/relationships/slide" Target="slides/slide14.xml"></Relationship><Relationship Id="rId37" Type="http://schemas.openxmlformats.org/officeDocument/2006/relationships/slide" Target="slides/slide15.xml"></Relationship><Relationship Id="rId39" Type="http://schemas.openxmlformats.org/officeDocument/2006/relationships/slide" Target="slides/slide16.xml"></Relationship><Relationship Id="rId41" Type="http://schemas.openxmlformats.org/officeDocument/2006/relationships/slide" Target="slides/slide17.xml"></Relationship><Relationship Id="rId43" Type="http://schemas.openxmlformats.org/officeDocument/2006/relationships/slide" Target="slides/slide18.xml"></Relationship><Relationship Id="rId45" Type="http://schemas.openxmlformats.org/officeDocument/2006/relationships/slide" Target="slides/slide19.xml"></Relationship><Relationship Id="rId47" Type="http://schemas.openxmlformats.org/officeDocument/2006/relationships/slide" Target="slides/slide20.xml"></Relationship><Relationship Id="rId49" Type="http://schemas.openxmlformats.org/officeDocument/2006/relationships/slide" Target="slides/slide21.xml"></Relationship><Relationship Id="rId51" Type="http://schemas.openxmlformats.org/officeDocument/2006/relationships/slide" Target="slides/slide22.xml"></Relationship><Relationship Id="rId53" Type="http://schemas.openxmlformats.org/officeDocument/2006/relationships/slide" Target="slides/slide23.xml"></Relationship><Relationship Id="rId56" Type="http://schemas.openxmlformats.org/officeDocument/2006/relationships/viewProps" Target="viewProps.xml"></Relationship><Relationship Id="rId57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2.xml"></Relationship></Relationships>
</file>

<file path=ppt/notesSlides/_rels/notesSlide1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3.xml"></Relationship></Relationships>
</file>

<file path=ppt/notesSlides/_rels/notesSlide1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4.xml"></Relationship></Relationships>
</file>

<file path=ppt/notesSlides/_rels/notesSlide1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5.xml"></Relationship></Relationships>
</file>

<file path=ppt/notesSlides/_rels/notesSlide1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6.xml"></Relationship></Relationships>
</file>

<file path=ppt/notesSlides/_rels/notesSlide1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7.xml"></Relationship></Relationships>
</file>

<file path=ppt/notesSlides/_rels/notesSlide1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8.xml"></Relationship></Relationships>
</file>

<file path=ppt/notesSlides/_rels/notesSlide1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9.xml"></Relationship></Relationships>
</file>

<file path=ppt/notesSlides/_rels/notesSlide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.xml"></Relationship></Relationships>
</file>

<file path=ppt/notesSlides/_rels/notesSlide2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0.xml"></Relationship></Relationships>
</file>

<file path=ppt/notesSlides/_rels/notesSlide2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1.xml"></Relationship></Relationships>
</file>

<file path=ppt/notesSlides/_rels/notesSlide2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2.xml"></Relationship></Relationships>
</file>

<file path=ppt/notesSlides/_rels/notesSlide2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3.xml"></Relationship></Relationships>
</file>

<file path=ppt/notesSlides/_rels/notesSlide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54" name="Shape 7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模板来自于 http://www.ypppt.com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7" Type="http://schemas.openxmlformats.org/officeDocument/2006/relationships/notesSlide" Target="../notesSlides/notesSlide1.xml"></Relationship><Relationship Id="rId5" Type="http://schemas.openxmlformats.org/officeDocument/2006/relationships/image" Target="../media/image2.png"></Relationship><Relationship Id="rId4" Type="http://schemas.microsoft.com/office/2007/relationships/media" Target="../media/media1.mp3"></Relationship><Relationship Id="rId3" Type="http://schemas.openxmlformats.org/officeDocument/2006/relationships/audio" Target="../media/media1.mp3"></Relationship><Relationship Id="rId2" Type="http://schemas.microsoft.com/office/2007/relationships/hdphoto" Target="../media/hdphoto1.wdp"></Relationship><Relationship Id="rId1" Type="http://schemas.openxmlformats.org/officeDocument/2006/relationships/image" Target="../media/image1.png"></Relationship><Relationship Id="rId8" Type="http://schemas.openxmlformats.org/officeDocument/2006/relationships/hyperlink" Target="" TargetMode="External"></Relationship><Relationship Id="rId9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2" Type="http://schemas.openxmlformats.org/officeDocument/2006/relationships/notesSlide" Target="../notesSlides/notesSlide10.xml"></Relationship><Relationship Id="rId1" Type="http://schemas.openxmlformats.org/officeDocument/2006/relationships/slideLayout" Target="../slideLayouts/slideLayout1.xml"></Relationship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notesSlide" Target="../notesSlides/notesSlide11.xml"></Relationship><Relationship Id="rId1" Type="http://schemas.openxmlformats.org/officeDocument/2006/relationships/slideLayout" Target="../slideLayouts/slideLayout1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notesSlide" Target="../notesSlides/notesSlide12.xml"></Relationship><Relationship Id="rId1" Type="http://schemas.openxmlformats.org/officeDocument/2006/relationships/slideLayout" Target="../slideLayouts/slideLayout1.xml"></Relationship></Relationships>
</file>

<file path=ppt/slides/_rels/slide13.xml.rels><?xml version="1.0" encoding="UTF-8"?>
<Relationships xmlns="http://schemas.openxmlformats.org/package/2006/relationships"><Relationship Id="rId8" Type="http://schemas.openxmlformats.org/officeDocument/2006/relationships/notesSlide" Target="../notesSlides/notesSlide13.xml"></Relationship><Relationship Id="rId7" Type="http://schemas.openxmlformats.org/officeDocument/2006/relationships/slideLayout" Target="../slideLayouts/slideLayout2.xml"></Relationship><Relationship Id="rId6" Type="http://schemas.openxmlformats.org/officeDocument/2006/relationships/tags" Target="../tags/tag29.xml"></Relationship><Relationship Id="rId5" Type="http://schemas.openxmlformats.org/officeDocument/2006/relationships/tags" Target="../tags/tag28.xml"></Relationship><Relationship Id="rId4" Type="http://schemas.openxmlformats.org/officeDocument/2006/relationships/tags" Target="../tags/tag27.xml"></Relationship><Relationship Id="rId3" Type="http://schemas.openxmlformats.org/officeDocument/2006/relationships/tags" Target="../tags/tag26.xml"></Relationship><Relationship Id="rId2" Type="http://schemas.openxmlformats.org/officeDocument/2006/relationships/tags" Target="../tags/tag25.xml"></Relationship><Relationship Id="rId1" Type="http://schemas.openxmlformats.org/officeDocument/2006/relationships/tags" Target="../tags/tag24.xml"></Relationship></Relationships>
</file>

<file path=ppt/slides/_rels/slide14.xml.rels><?xml version="1.0" encoding="UTF-8"?>
<Relationships xmlns="http://schemas.openxmlformats.org/package/2006/relationships"><Relationship Id="rId5" Type="http://schemas.openxmlformats.org/officeDocument/2006/relationships/notesSlide" Target="../notesSlides/notesSlide14.xml"></Relationship><Relationship Id="rId4" Type="http://schemas.openxmlformats.org/officeDocument/2006/relationships/slideLayout" Target="../slideLayouts/slideLayout1.xml"></Relationship><Relationship Id="rId3" Type="http://schemas.openxmlformats.org/officeDocument/2006/relationships/image" Target="../media/image14.jpeg"></Relationship><Relationship Id="rId2" Type="http://schemas.openxmlformats.org/officeDocument/2006/relationships/image" Target="../media/image13.jpeg"></Relationship><Relationship Id="rId1" Type="http://schemas.openxmlformats.org/officeDocument/2006/relationships/image" Target="../media/image12.jpeg"></Relationship></Relationships>
</file>

<file path=ppt/slides/_rels/slide15.xml.rels><?xml version="1.0" encoding="UTF-8"?>
<Relationships xmlns="http://schemas.openxmlformats.org/package/2006/relationships"><Relationship Id="rId2" Type="http://schemas.openxmlformats.org/officeDocument/2006/relationships/notesSlide" Target="../notesSlides/notesSlide15.xml"></Relationship><Relationship Id="rId1" Type="http://schemas.openxmlformats.org/officeDocument/2006/relationships/slideLayout" Target="../slideLayouts/slideLayout1.xml"></Relationship></Relationships>
</file>

<file path=ppt/slides/_rels/slide16.xml.rels><?xml version="1.0" encoding="UTF-8"?>
<Relationships xmlns="http://schemas.openxmlformats.org/package/2006/relationships"><Relationship Id="rId2" Type="http://schemas.openxmlformats.org/officeDocument/2006/relationships/notesSlide" Target="../notesSlides/notesSlide16.xml"></Relationship><Relationship Id="rId1" Type="http://schemas.openxmlformats.org/officeDocument/2006/relationships/slideLayout" Target="../slideLayouts/slideLayout1.xml"></Relationship></Relationships>
</file>

<file path=ppt/slides/_rels/slide17.xml.rels><?xml version="1.0" encoding="UTF-8"?>
<Relationships xmlns="http://schemas.openxmlformats.org/package/2006/relationships"><Relationship Id="rId2" Type="http://schemas.openxmlformats.org/officeDocument/2006/relationships/notesSlide" Target="../notesSlides/notesSlide17.xml"></Relationship><Relationship Id="rId1" Type="http://schemas.openxmlformats.org/officeDocument/2006/relationships/slideLayout" Target="../slideLayouts/slideLayout1.xml"></Relationship></Relationships>
</file>

<file path=ppt/slides/_rels/slide18.xml.rels><?xml version="1.0" encoding="UTF-8"?>
<Relationships xmlns="http://schemas.openxmlformats.org/package/2006/relationships"><Relationship Id="rId8" Type="http://schemas.openxmlformats.org/officeDocument/2006/relationships/notesSlide" Target="../notesSlides/notesSlide18.xml"></Relationship><Relationship Id="rId7" Type="http://schemas.openxmlformats.org/officeDocument/2006/relationships/slideLayout" Target="../slideLayouts/slideLayout2.xml"></Relationship><Relationship Id="rId6" Type="http://schemas.openxmlformats.org/officeDocument/2006/relationships/tags" Target="../tags/tag35.xml"></Relationship><Relationship Id="rId5" Type="http://schemas.openxmlformats.org/officeDocument/2006/relationships/tags" Target="../tags/tag34.xml"></Relationship><Relationship Id="rId4" Type="http://schemas.openxmlformats.org/officeDocument/2006/relationships/tags" Target="../tags/tag33.xml"></Relationship><Relationship Id="rId3" Type="http://schemas.openxmlformats.org/officeDocument/2006/relationships/tags" Target="../tags/tag32.xml"></Relationship><Relationship Id="rId2" Type="http://schemas.openxmlformats.org/officeDocument/2006/relationships/tags" Target="../tags/tag31.xml"></Relationship><Relationship Id="rId1" Type="http://schemas.openxmlformats.org/officeDocument/2006/relationships/tags" Target="../tags/tag30.xml"></Relationship></Relationships>
</file>

<file path=ppt/slides/_rels/slide19.xml.rels><?xml version="1.0" encoding="UTF-8"?>
<Relationships xmlns="http://schemas.openxmlformats.org/package/2006/relationships"><Relationship Id="rId2" Type="http://schemas.openxmlformats.org/officeDocument/2006/relationships/notesSlide" Target="../notesSlides/notesSlide19.xml"></Relationship><Relationship Id="rId1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9" Type="http://schemas.openxmlformats.org/officeDocument/2006/relationships/tags" Target="../tags/tag9.xml"></Relationship><Relationship Id="rId8" Type="http://schemas.openxmlformats.org/officeDocument/2006/relationships/tags" Target="../tags/tag8.xml"></Relationship><Relationship Id="rId7" Type="http://schemas.openxmlformats.org/officeDocument/2006/relationships/tags" Target="../tags/tag7.xml"></Relationship><Relationship Id="rId6" Type="http://schemas.openxmlformats.org/officeDocument/2006/relationships/tags" Target="../tags/tag6.xml"></Relationship><Relationship Id="rId5" Type="http://schemas.openxmlformats.org/officeDocument/2006/relationships/tags" Target="../tags/tag5.xml"></Relationship><Relationship Id="rId4" Type="http://schemas.openxmlformats.org/officeDocument/2006/relationships/tags" Target="../tags/tag4.xml"></Relationship><Relationship Id="rId3" Type="http://schemas.openxmlformats.org/officeDocument/2006/relationships/tags" Target="../tags/tag3.xml"></Relationship><Relationship Id="rId2" Type="http://schemas.openxmlformats.org/officeDocument/2006/relationships/tags" Target="../tags/tag2.xml"></Relationship><Relationship Id="rId13" Type="http://schemas.openxmlformats.org/officeDocument/2006/relationships/notesSlide" Target="../notesSlides/notesSlide2.xml"></Relationship><Relationship Id="rId12" Type="http://schemas.openxmlformats.org/officeDocument/2006/relationships/slideLayout" Target="../slideLayouts/slideLayout2.xml"></Relationship><Relationship Id="rId11" Type="http://schemas.openxmlformats.org/officeDocument/2006/relationships/tags" Target="../tags/tag11.xml"></Relationship><Relationship Id="rId10" Type="http://schemas.openxmlformats.org/officeDocument/2006/relationships/tags" Target="../tags/tag10.xml"></Relationship><Relationship Id="rId1" Type="http://schemas.openxmlformats.org/officeDocument/2006/relationships/tags" Target="../tags/tag1.xml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notesSlide" Target="../notesSlides/notesSlide20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15.jpeg"></Relationship></Relationships>
</file>

<file path=ppt/slides/_rels/slide21.xml.rels><?xml version="1.0" encoding="UTF-8"?>
<Relationships xmlns="http://schemas.openxmlformats.org/package/2006/relationships"><Relationship Id="rId2" Type="http://schemas.openxmlformats.org/officeDocument/2006/relationships/notesSlide" Target="../notesSlides/notesSlide21.xml"></Relationship><Relationship Id="rId1" Type="http://schemas.openxmlformats.org/officeDocument/2006/relationships/slideLayout" Target="../slideLayouts/slideLayout1.xml"></Relationship></Relationships>
</file>

<file path=ppt/slides/_rels/slide22.xml.rels><?xml version="1.0" encoding="UTF-8"?>
<Relationships xmlns="http://schemas.openxmlformats.org/package/2006/relationships"><Relationship Id="rId4" Type="http://schemas.openxmlformats.org/officeDocument/2006/relationships/notesSlide" Target="../notesSlides/notesSlide22.xml"></Relationship><Relationship Id="rId3" Type="http://schemas.openxmlformats.org/officeDocument/2006/relationships/slideLayout" Target="../slideLayouts/slideLayout1.xml"></Relationship><Relationship Id="rId2" Type="http://schemas.microsoft.com/office/2007/relationships/hdphoto" Target="../media/hdphoto1.wdp"></Relationship><Relationship Id="rId1" Type="http://schemas.openxmlformats.org/officeDocument/2006/relationships/image" Target="../media/image1.png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notesSlide" Target="../notesSlides/notesSlide23.xml"></Relationship><Relationship Id="rId4" Type="http://schemas.openxmlformats.org/officeDocument/2006/relationships/image" Target="../media/fImage2734835541.jpeg"></Relationship><Relationship Id="rId5" Type="http://schemas.openxmlformats.org/officeDocument/2006/relationships/slideLayout" Target="../slideLayouts/slideLayout1.xml"></Relationship></Relationships>
</file>

<file path=ppt/slides/_rels/slide3.xml.rels><?xml version="1.0" encoding="UTF-8"?>
<Relationships xmlns="http://schemas.openxmlformats.org/package/2006/relationships"><Relationship Id="rId8" Type="http://schemas.openxmlformats.org/officeDocument/2006/relationships/notesSlide" Target="../notesSlides/notesSlide3.xml"></Relationship><Relationship Id="rId7" Type="http://schemas.openxmlformats.org/officeDocument/2006/relationships/slideLayout" Target="../slideLayouts/slideLayout2.xml"></Relationship><Relationship Id="rId6" Type="http://schemas.openxmlformats.org/officeDocument/2006/relationships/tags" Target="../tags/tag17.xml"></Relationship><Relationship Id="rId5" Type="http://schemas.openxmlformats.org/officeDocument/2006/relationships/tags" Target="../tags/tag16.xml"></Relationship><Relationship Id="rId4" Type="http://schemas.openxmlformats.org/officeDocument/2006/relationships/tags" Target="../tags/tag15.xml"></Relationship><Relationship Id="rId3" Type="http://schemas.openxmlformats.org/officeDocument/2006/relationships/tags" Target="../tags/tag14.xml"></Relationship><Relationship Id="rId2" Type="http://schemas.openxmlformats.org/officeDocument/2006/relationships/tags" Target="../tags/tag13.xml"></Relationship><Relationship Id="rId1" Type="http://schemas.openxmlformats.org/officeDocument/2006/relationships/tags" Target="../tags/tag12.xml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notesSlide" Target="../notesSlides/notesSlide4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3.jpeg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notesSlide" Target="../notesSlides/notesSlide5.xml"></Relationship><Relationship Id="rId1" Type="http://schemas.openxmlformats.org/officeDocument/2006/relationships/slideLayout" Target="../slideLayouts/slideLayout1.xml"></Relationship></Relationships>
</file>

<file path=ppt/slides/_rels/slide6.xml.rels><?xml version="1.0" encoding="UTF-8"?>
<Relationships xmlns="http://schemas.openxmlformats.org/package/2006/relationships"><Relationship Id="rId6" Type="http://schemas.openxmlformats.org/officeDocument/2006/relationships/notesSlide" Target="../notesSlides/notesSlide6.xml"></Relationship><Relationship Id="rId5" Type="http://schemas.openxmlformats.org/officeDocument/2006/relationships/slideLayout" Target="../slideLayouts/slideLayout1.xml"></Relationship><Relationship Id="rId4" Type="http://schemas.openxmlformats.org/officeDocument/2006/relationships/image" Target="../media/image7.jpeg"></Relationship><Relationship Id="rId3" Type="http://schemas.openxmlformats.org/officeDocument/2006/relationships/image" Target="../media/image6.jpeg"></Relationship><Relationship Id="rId2" Type="http://schemas.openxmlformats.org/officeDocument/2006/relationships/image" Target="../media/image5.jpeg"></Relationship><Relationship Id="rId1" Type="http://schemas.openxmlformats.org/officeDocument/2006/relationships/image" Target="../media/image4.jpeg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notesSlide" Target="../notesSlides/notesSlide7.xml"></Relationship><Relationship Id="rId1" Type="http://schemas.openxmlformats.org/officeDocument/2006/relationships/slideLayout" Target="../slideLayouts/slideLayout1.xml"></Relationship></Relationships>
</file>

<file path=ppt/slides/_rels/slide8.xml.rels><?xml version="1.0" encoding="UTF-8"?>
<Relationships xmlns="http://schemas.openxmlformats.org/package/2006/relationships"><Relationship Id="rId8" Type="http://schemas.openxmlformats.org/officeDocument/2006/relationships/notesSlide" Target="../notesSlides/notesSlide8.xml"></Relationship><Relationship Id="rId7" Type="http://schemas.openxmlformats.org/officeDocument/2006/relationships/slideLayout" Target="../slideLayouts/slideLayout2.xml"></Relationship><Relationship Id="rId6" Type="http://schemas.openxmlformats.org/officeDocument/2006/relationships/tags" Target="../tags/tag23.xml"></Relationship><Relationship Id="rId5" Type="http://schemas.openxmlformats.org/officeDocument/2006/relationships/tags" Target="../tags/tag22.xml"></Relationship><Relationship Id="rId4" Type="http://schemas.openxmlformats.org/officeDocument/2006/relationships/tags" Target="../tags/tag21.xml"></Relationship><Relationship Id="rId3" Type="http://schemas.openxmlformats.org/officeDocument/2006/relationships/tags" Target="../tags/tag20.xml"></Relationship><Relationship Id="rId2" Type="http://schemas.openxmlformats.org/officeDocument/2006/relationships/tags" Target="../tags/tag19.xml"></Relationship><Relationship Id="rId1" Type="http://schemas.openxmlformats.org/officeDocument/2006/relationships/tags" Target="../tags/tag18.xml"></Relationship></Relationships>
</file>

<file path=ppt/slides/_rels/slide9.xml.rels><?xml version="1.0" encoding="UTF-8"?>
<Relationships xmlns="http://schemas.openxmlformats.org/package/2006/relationships"><Relationship Id="rId6" Type="http://schemas.openxmlformats.org/officeDocument/2006/relationships/notesSlide" Target="../notesSlides/notesSlide9.xml"></Relationship><Relationship Id="rId5" Type="http://schemas.openxmlformats.org/officeDocument/2006/relationships/slideLayout" Target="../slideLayouts/slideLayout1.xml"></Relationship><Relationship Id="rId4" Type="http://schemas.openxmlformats.org/officeDocument/2006/relationships/image" Target="../media/image11.jpeg"></Relationship><Relationship Id="rId3" Type="http://schemas.openxmlformats.org/officeDocument/2006/relationships/image" Target="../media/image10.jpeg"></Relationship><Relationship Id="rId2" Type="http://schemas.openxmlformats.org/officeDocument/2006/relationships/image" Target="../media/image9.jpeg"></Relationship><Relationship Id="rId1" Type="http://schemas.openxmlformats.org/officeDocument/2006/relationships/image" Target="../media/image8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-635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399" t="-24670" r="-1" b="-10964"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600" b="1" dirty="0">
              <a:ln>
                <a:solidFill>
                  <a:srgbClr val="01544A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847590" y="4048125"/>
            <a:ext cx="734504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医药医疗</a:t>
            </a:r>
            <a:r>
              <a:rPr lang="en-US" altLang="zh-CN" sz="7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r>
              <a:rPr lang="zh-CN" altLang="en-US" sz="7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模版</a:t>
            </a:r>
            <a:endParaRPr lang="zh-CN" altLang="en-US" sz="7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847590" y="3793490"/>
            <a:ext cx="707009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MEDICINE AND MEDICAL POWERPOINT TEMPLATE</a:t>
            </a:r>
            <a:endParaRPr lang="zh-CN" altLang="en-US" sz="2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847590" y="6085840"/>
            <a:ext cx="2121535" cy="2882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195" tIns="36195" rIns="36195" bIns="36195" numCol="1" vert="horz" anchor="t">
            <a:spAutoFit/>
          </a:bodyPr>
          <a:lstStyle/>
          <a:p>
            <a:pPr marL="0" indent="0" algn="ct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accent1"/>
                </a:solidFill>
                <a:latin typeface="微软雅黑" charset="0"/>
                <a:ea typeface="微软雅黑" charset="0"/>
              </a:rPr>
              <a:t>汇报人：</a:t>
            </a:r>
            <a:r>
              <a:rPr lang="en-US" altLang="ko-KR" sz="1400" cap="none" dirty="0" smtClean="0" b="0" strike="noStrike">
                <a:solidFill>
                  <a:schemeClr val="accent1"/>
                </a:solidFill>
                <a:latin typeface="Arial" charset="0"/>
                <a:ea typeface="Arial" charset="0"/>
              </a:rPr>
              <a:t>雷少</a:t>
            </a:r>
            <a:endParaRPr lang="ko-KR" altLang="en-US" sz="1400" cap="none" dirty="0" smtClean="0" b="0" strike="noStrike">
              <a:solidFill>
                <a:schemeClr val="accent1"/>
              </a:solidFill>
              <a:latin typeface="Arial" charset="0"/>
              <a:ea typeface="Arial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7245350" y="6085840"/>
            <a:ext cx="2261870" cy="2882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汇报时间：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201X</a:t>
            </a: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847590" y="1816100"/>
            <a:ext cx="3888740" cy="21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zh-CN" altLang="en-US" sz="138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rId8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2344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0.5000,1; 1,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0.5000,1; 1,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0; 0.2000,0.5000; 0.8000,0.5000; 1,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0.5000,1; 1,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0; 0.2000,0.5000; 0.8000,0.5000; 1,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7" grpId="0"/>
      <p:bldP spid="17" grpId="1"/>
      <p:bldP spid="19" grpId="0"/>
      <p:bldP spid="19" grpId="1"/>
      <p:bldP spid="20" grpId="0" animBg="1"/>
      <p:bldP spid="21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zh-CN" altLang="en-US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dvAuto="0"/>
      <p:bldP spid="12" grpId="0" advAuto="0"/>
      <p:bldP spid="17" grpId="0" advAuto="0"/>
      <p:bldP spid="22" grpId="0" advAuto="0"/>
      <p:bldP spid="27" grpId="0" advAuto="0"/>
      <p:bldP spid="30" grpId="0" advAuto="0"/>
      <p:bldP spid="33" grpId="0" advAuto="0"/>
      <p:bldP spid="36" grpId="0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</a:t>
            </a: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工作计划</a:t>
            </a:r>
            <a:endParaRPr lang="zh-CN" altLang="en-US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Others_1"/>
          <p:cNvSpPr txBox="1"/>
          <p:nvPr>
            <p:custDataLst>
              <p:tags r:id="rId1"/>
            </p:custDataLst>
          </p:nvPr>
        </p:nvSpPr>
        <p:spPr>
          <a:xfrm>
            <a:off x="1151168" y="1429090"/>
            <a:ext cx="243023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>
            <a:off x="1163441" y="2444751"/>
            <a:ext cx="2405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541567" y="2060412"/>
            <a:ext cx="6315176" cy="5178936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8" name="Freeform 8"/>
          <p:cNvSpPr/>
          <p:nvPr/>
        </p:nvSpPr>
        <p:spPr bwMode="auto">
          <a:xfrm>
            <a:off x="2887714" y="2232"/>
            <a:ext cx="3969028" cy="2058180"/>
          </a:xfrm>
          <a:custGeom>
            <a:avLst/>
            <a:gdLst>
              <a:gd name="T0" fmla="*/ 0 w 1778"/>
              <a:gd name="T1" fmla="*/ 0 h 922"/>
              <a:gd name="T2" fmla="*/ 1111 w 1778"/>
              <a:gd name="T3" fmla="*/ 0 h 922"/>
              <a:gd name="T4" fmla="*/ 1778 w 1778"/>
              <a:gd name="T5" fmla="*/ 922 h 922"/>
              <a:gd name="T6" fmla="*/ 667 w 1778"/>
              <a:gd name="T7" fmla="*/ 922 h 922"/>
              <a:gd name="T8" fmla="*/ 0 w 1778"/>
              <a:gd name="T9" fmla="*/ 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8" h="922">
                <a:moveTo>
                  <a:pt x="0" y="0"/>
                </a:moveTo>
                <a:lnTo>
                  <a:pt x="1111" y="0"/>
                </a:lnTo>
                <a:lnTo>
                  <a:pt x="1778" y="922"/>
                </a:lnTo>
                <a:lnTo>
                  <a:pt x="667" y="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376628" y="243218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22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376628" y="3439082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220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76628" y="4445984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22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376628" y="545288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4220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8335119" y="243823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8"/>
            </p:custDataLst>
          </p:nvPr>
        </p:nvSpPr>
        <p:spPr>
          <a:xfrm>
            <a:off x="8335119" y="344513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9"/>
            </p:custDataLst>
          </p:nvPr>
        </p:nvSpPr>
        <p:spPr>
          <a:xfrm>
            <a:off x="8335119" y="4452041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0"/>
            </p:custDataLst>
          </p:nvPr>
        </p:nvSpPr>
        <p:spPr>
          <a:xfrm>
            <a:off x="8335119" y="545894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5" grpId="0" animBg="1"/>
      <p:bldP spid="18" grpId="0" animBg="1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bigstock-Part-of-body-of-business-man-w-50977628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 cstate="print"/>
          <a:srcRect t="2501" b="2501"/>
          <a:stretch>
            <a:fillRect/>
          </a:stretch>
        </p:blipFill>
        <p:spPr>
          <a:xfrm>
            <a:off x="1414239" y="1735138"/>
            <a:ext cx="3317875" cy="23137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/>
          <p:cNvSpPr/>
          <p:nvPr/>
        </p:nvSpPr>
        <p:spPr>
          <a:xfrm>
            <a:off x="4770688" y="1735835"/>
            <a:ext cx="3317375" cy="2312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6637" y="1735835"/>
            <a:ext cx="3317375" cy="23125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2"/>
          <p:cNvSpPr txBox="1"/>
          <p:nvPr/>
        </p:nvSpPr>
        <p:spPr>
          <a:xfrm>
            <a:off x="5083216" y="2454909"/>
            <a:ext cx="2680182" cy="12176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105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sz="10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3"/>
          <p:cNvSpPr txBox="1"/>
          <p:nvPr/>
        </p:nvSpPr>
        <p:spPr>
          <a:xfrm>
            <a:off x="5083216" y="2130501"/>
            <a:ext cx="2680182" cy="2109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37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37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2"/>
          <p:cNvSpPr txBox="1"/>
          <p:nvPr/>
        </p:nvSpPr>
        <p:spPr>
          <a:xfrm>
            <a:off x="8273143" y="1958514"/>
            <a:ext cx="3001764" cy="1867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Placeholder 32"/>
          <p:cNvSpPr txBox="1"/>
          <p:nvPr/>
        </p:nvSpPr>
        <p:spPr>
          <a:xfrm>
            <a:off x="1414738" y="4846665"/>
            <a:ext cx="530267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54504" y="4541540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8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32"/>
          <p:cNvSpPr txBox="1"/>
          <p:nvPr/>
        </p:nvSpPr>
        <p:spPr>
          <a:xfrm>
            <a:off x="8278566" y="4774863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8273143" y="4494840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54504" y="5582206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AU" sz="1685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68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8278566" y="5815529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8273143" y="5535506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2"/>
          <p:cNvSpPr txBox="1"/>
          <p:nvPr/>
        </p:nvSpPr>
        <p:spPr>
          <a:xfrm>
            <a:off x="1414738" y="4454749"/>
            <a:ext cx="4718902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3" grpId="0" animBg="1"/>
      <p:bldP spid="24" grpId="0"/>
      <p:bldP spid="25" grpId="0"/>
      <p:bldP spid="26" grpId="0" animBg="1"/>
      <p:bldP spid="27" grpId="0"/>
      <p:bldP spid="28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-1" y="0"/>
            <a:ext cx="12858751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399" t="-24670" r="-1" b="-10964"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600" b="1" dirty="0">
              <a:ln>
                <a:solidFill>
                  <a:srgbClr val="01544A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847481" y="4048265"/>
            <a:ext cx="734481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800" b="1" dirty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8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847481" y="3793739"/>
            <a:ext cx="7070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847481" y="1815865"/>
            <a:ext cx="388843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zh-CN" altLang="en-US" sz="138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4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7" grpId="1"/>
      <p:bldP spid="19" grpId="0"/>
      <p:bldP spid="19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矩形 6"/>
          <p:cNvGrpSpPr/>
          <p:nvPr/>
        </p:nvGrpSpPr>
        <p:grpSpPr>
          <a:xfrm>
            <a:off x="6985" y="1189990"/>
            <a:ext cx="12844780" cy="1069340"/>
            <a:chOff x="6985" y="1189990"/>
            <a:chExt cx="12844780" cy="1069340"/>
          </a:xfrm>
        </p:grpSpPr>
        <p:sp>
          <p:nvSpPr>
            <p:cNvPr id="749" name="矩形"/>
            <p:cNvSpPr>
              <a:spLocks/>
            </p:cNvSpPr>
            <p:nvPr/>
          </p:nvSpPr>
          <p:spPr>
            <a:xfrm rot="0">
              <a:off x="6985" y="1189990"/>
              <a:ext cx="12845415" cy="1069975"/>
            </a:xfrm>
            <a:prstGeom prst="rect"/>
            <a:solidFill>
              <a:srgbClr val="00B0F0"/>
            </a:solidFill>
            <a:ln w="0">
              <a:noFill/>
              <a:prstDash/>
            </a:ln>
          </p:spPr>
          <p:txBody>
            <a:bodyPr wrap="square" lIns="48260" tIns="48260" rIns="48260" bIns="48260" numCol="1" vert="horz" anchor="ctr">
              <a:noAutofit/>
            </a:bodyPr>
            <a:lstStyle/>
            <a:p>
              <a:pPr marL="0" indent="0" algn="ctr" fontAlgn="base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685" cap="none" dirty="0" smtClean="0" b="0" strike="noStrike">
                <a:latin typeface="Calibri" charset="0"/>
                <a:ea typeface="Calibri" charset="0"/>
              </a:endParaRPr>
            </a:p>
          </p:txBody>
        </p:sp>
        <p:sp>
          <p:nvSpPr>
            <p:cNvPr id="750" name="更多资源请关注微信公众号：学苑君"/>
            <p:cNvSpPr txBox="1">
              <a:spLocks/>
            </p:cNvSpPr>
            <p:nvPr/>
          </p:nvSpPr>
          <p:spPr>
            <a:xfrm rot="0">
              <a:off x="6985" y="1514475"/>
              <a:ext cx="12845415" cy="422275"/>
            </a:xfrm>
            <a:prstGeom prst="rect"/>
            <a:noFill/>
            <a:ln w="0">
              <a:noFill/>
              <a:prstDash/>
            </a:ln>
          </p:spPr>
          <p:txBody>
            <a:bodyPr wrap="square" lIns="0" tIns="0" rIns="0" bIns="0" numCol="1" vert="horz" anchor="ctr">
              <a:spAutoFit/>
            </a:bodyPr>
            <a:lstStyle/>
            <a:p>
              <a:pPr marL="0" indent="0" algn="ctr" fontAlgn="base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740" cap="none" spc="180" dirty="0" smtClean="0" b="0" strike="noStrike">
                  <a:solidFill>
                    <a:srgbClr val="FFFFFF"/>
                  </a:solidFill>
                  <a:effectLst>
                    <a:outerShdw sx="100000" sy="100000" blurRad="38100" dist="38100" dir="2700000" rotWithShape="0">
                      <a:srgbClr val="000000">
                        <a:alpha val="42745"/>
                      </a:srgbClr>
                    </a:outerShdw>
                  </a:effectLst>
                  <a:latin typeface="微软雅黑" charset="0"/>
                  <a:ea typeface="微软雅黑" charset="0"/>
                </a:rPr>
                <a:t>更多资源请关注微信公众号：学长掌上资源库 </a:t>
              </a:r>
              <a:endParaRPr lang="ko-KR" altLang="en-US" sz="2740" cap="none" dirty="0" smtClean="0" b="0" strike="noStrike">
                <a:solidFill>
                  <a:srgbClr val="FFFFFF"/>
                </a:solidFill>
                <a:latin typeface="微软雅黑" charset="0"/>
                <a:ea typeface="微软雅黑" charset="0"/>
              </a:endParaRPr>
            </a:p>
          </p:txBody>
        </p:sp>
      </p:grpSp>
      <p:pic>
        <p:nvPicPr>
          <p:cNvPr id="752" name="学苑君.jpg" descr="C:/Users/Administrator/AppData/Roaming/JisuOffice/ETemp/7936_70899576/fImage27348355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908550" y="2863215"/>
            <a:ext cx="3042285" cy="3042285"/>
          </a:xfrm>
          <a:prstGeom prst="rect"/>
          <a:noFill/>
          <a:ln w="12700" cap="flat" cmpd="sng">
            <a:prstDash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l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085559" y="4898321"/>
            <a:ext cx="3960391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149455" y="2206226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0611" y="2968253"/>
            <a:ext cx="1708318" cy="1708316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18094" y="2272332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54%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7015" y="2965780"/>
            <a:ext cx="1708318" cy="1708316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353828" y="2269986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304" y="2974393"/>
            <a:ext cx="1718430" cy="1708316"/>
            <a:chOff x="6594320" y="2139530"/>
            <a:chExt cx="1629505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594320" y="2139530"/>
              <a:ext cx="1629505" cy="1619915"/>
              <a:chOff x="2479326" y="3076243"/>
              <a:chExt cx="1629505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85059" y="2278154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823" y="2965779"/>
            <a:ext cx="1708318" cy="1708316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16288" y="2269985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23"/>
          <p:cNvSpPr/>
          <p:nvPr/>
        </p:nvSpPr>
        <p:spPr>
          <a:xfrm>
            <a:off x="1321802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4054801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25"/>
          <p:cNvSpPr/>
          <p:nvPr/>
        </p:nvSpPr>
        <p:spPr>
          <a:xfrm>
            <a:off x="6906656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6"/>
          <p:cNvSpPr/>
          <p:nvPr/>
        </p:nvSpPr>
        <p:spPr>
          <a:xfrm>
            <a:off x="9671425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332448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4065448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6917303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30"/>
          <p:cNvSpPr txBox="1"/>
          <p:nvPr/>
        </p:nvSpPr>
        <p:spPr>
          <a:xfrm>
            <a:off x="9682072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zh-CN" altLang="en-US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461198" y="2634849"/>
            <a:ext cx="2948549" cy="2541855"/>
          </a:xfrm>
          <a:prstGeom prst="hexagon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800797" y="2634849"/>
            <a:ext cx="2948549" cy="2541855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136573" y="2634849"/>
            <a:ext cx="2948549" cy="2541855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8472350" y="2634849"/>
            <a:ext cx="2948549" cy="2541855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545689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2012143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3885288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4351742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6221063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687518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556840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9023295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192605"/>
  <p:tag name="MH_LIBRARY" val="GRAPHIC"/>
  <p:tag name="MH_TYPE" val="Text"/>
  <p:tag name="MH_ORDER" val="4"/>
</p:tagLst>
</file>

<file path=ppt/tags/tag1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2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3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4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15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6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17.xml><?xml version="1.0" encoding="utf-8"?>
<p:tagLst xmlns:p="http://schemas.openxmlformats.org/presentationml/2006/main">
  <p:tag name="MH" val="20161022204303"/>
  <p:tag name="MH_LIBRARY" val="GRAPHIC"/>
</p:tagLst>
</file>

<file path=ppt/tags/tag18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9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1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2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3.xml><?xml version="1.0" encoding="utf-8"?>
<p:tagLst xmlns:p="http://schemas.openxmlformats.org/presentationml/2006/main">
  <p:tag name="MH" val="20161022204303"/>
  <p:tag name="MH_LIBRARY" val="GRAPHIC"/>
</p:tagLst>
</file>

<file path=ppt/tags/tag24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6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7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8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9.xml><?xml version="1.0" encoding="utf-8"?>
<p:tagLst xmlns:p="http://schemas.openxmlformats.org/presentationml/2006/main">
  <p:tag name="MH" val="20161022204303"/>
  <p:tag name="MH_LIBRARY" val="GRAPHIC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31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2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3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4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5.xml><?xml version="1.0" encoding="utf-8"?>
<p:tagLst xmlns:p="http://schemas.openxmlformats.org/presentationml/2006/main">
  <p:tag name="MH" val="20161022204303"/>
  <p:tag name="MH_LIBRARY" val="GRAPHIC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61022192605"/>
  <p:tag name="MH_LIBRARY" val="GRAPHIC"/>
  <p:tag name="MH_TYPE" val="Text"/>
  <p:tag name="MH_ORDER" val="2"/>
</p:tagLst>
</file>

<file path=ppt/tags/tag9.xml><?xml version="1.0" encoding="utf-8"?>
<p:tagLst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Office Theme">
  <a:themeElements>
    <a:clrScheme name="自定义 458">
      <a:dk1>
        <a:sysClr val="windowText" lastClr="000000"/>
      </a:dk1>
      <a:lt1>
        <a:sysClr val="window" lastClr="FFFFFF"/>
      </a:lt1>
      <a:dk2>
        <a:srgbClr val="3B8D00"/>
      </a:dk2>
      <a:lt2>
        <a:srgbClr val="E7E6E6"/>
      </a:lt2>
      <a:accent1>
        <a:srgbClr val="3B8D00"/>
      </a:accent1>
      <a:accent2>
        <a:srgbClr val="BFBFBF"/>
      </a:accent2>
      <a:accent3>
        <a:srgbClr val="3B8D00"/>
      </a:accent3>
      <a:accent4>
        <a:srgbClr val="BFBFBF"/>
      </a:accent4>
      <a:accent5>
        <a:srgbClr val="3B8D00"/>
      </a:accent5>
      <a:accent6>
        <a:srgbClr val="BFBFBF"/>
      </a:accent6>
      <a:hlink>
        <a:srgbClr val="3B8D00"/>
      </a:hlink>
      <a:folHlink>
        <a:srgbClr val="BFBFB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DocSecurity>0</DocSecurity>
  <HyperlinksChanged>false</HyperlinksChanged>
  <Lines>0</Lines>
  <LinksUpToDate>false</LinksUpToDate>
  <Pages>23</Pages>
  <Paragraphs>503</Paragraphs>
  <Words>9836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Administrator</cp:lastModifiedBy>
  <dc:title>培养报告医药医疗医学实验PPT模板</dc:title>
  <dcterms:modified xsi:type="dcterms:W3CDTF">2019-01-12T14:38:55Z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