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Masters/slideMaster2.xml" ContentType="application/vnd.openxmlformats-officedocument.presentationml.slideMaster+xml"/>
  <Override PartName="/ppt/theme/theme2.xml" ContentType="application/vnd.openxmlformats-officedocument.theme+xml"/>
  <Override PartName="/ppt/slideMasters/slideMaster3.xml" ContentType="application/vnd.openxmlformats-officedocument.presentationml.slideMaster+xml"/>
  <Override PartName="/ppt/theme/theme3.xml" ContentType="application/vnd.openxmlformats-officedocument.theme+xml"/>
  <Override PartName="/ppt/slideMasters/slideMaster4.xml" ContentType="application/vnd.openxmlformats-officedocument.presentationml.slideMaster+xml"/>
  <Override PartName="/ppt/theme/theme4.xml" ContentType="application/vnd.openxmlformats-officedocument.theme+xml"/>
  <Override PartName="/ppt/notesMasters/notesMaster1.xml" ContentType="application/vnd.openxmlformats-officedocument.presentationml.notesMaster+xml"/>
  <Override PartName="/ppt/theme/theme5.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25.xml" ContentType="application/vnd.openxmlformats-officedocument.presentationml.notesSlide+xml"/>
  <Override PartName="/ppt/slides/slide26.xml" ContentType="application/vnd.openxmlformats-officedocument.presentationml.slide+xml"/>
  <Override PartName="/ppt/notesSlides/notesSlide26.xml" ContentType="application/vnd.openxmlformats-officedocument.presentationml.notesSlide+xml"/>
  <Override PartName="/ppt/slides/slide27.xml" ContentType="application/vnd.openxmlformats-officedocument.presentationml.slide+xml"/>
  <Override PartName="/ppt/notesSlides/notesSlide27.xml" ContentType="application/vnd.openxmlformats-officedocument.presentationml.notes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28.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strictFirstAndLastChars="0">
  <p:sldMasterIdLst>
    <p:sldMasterId id="2147483695" r:id="rId45"/>
    <p:sldMasterId id="2147483696" r:id="rId47"/>
    <p:sldMasterId id="2147483697" r:id="rId49"/>
    <p:sldMasterId id="2147483698" r:id="rId51"/>
  </p:sldMasterIdLst>
  <p:notesMasterIdLst>
    <p:notesMasterId r:id="rId53"/>
  </p:notesMasterIdLst>
  <p:sldIdLst>
    <p:sldId id="256" r:id="rId55"/>
    <p:sldId id="287" r:id="rId56"/>
    <p:sldId id="288" r:id="rId58"/>
    <p:sldId id="289" r:id="rId60"/>
    <p:sldId id="290" r:id="rId62"/>
    <p:sldId id="291" r:id="rId64"/>
    <p:sldId id="292" r:id="rId66"/>
    <p:sldId id="293" r:id="rId68"/>
    <p:sldId id="294" r:id="rId70"/>
    <p:sldId id="295" r:id="rId72"/>
    <p:sldId id="296" r:id="rId74"/>
    <p:sldId id="297" r:id="rId76"/>
    <p:sldId id="298" r:id="rId78"/>
    <p:sldId id="299" r:id="rId80"/>
    <p:sldId id="300" r:id="rId82"/>
    <p:sldId id="301" r:id="rId84"/>
    <p:sldId id="302" r:id="rId86"/>
    <p:sldId id="303" r:id="rId88"/>
    <p:sldId id="304" r:id="rId90"/>
    <p:sldId id="305" r:id="rId92"/>
    <p:sldId id="306" r:id="rId94"/>
    <p:sldId id="307" r:id="rId96"/>
    <p:sldId id="308" r:id="rId98"/>
    <p:sldId id="309" r:id="rId100"/>
    <p:sldId id="310" r:id="rId102"/>
    <p:sldId id="311" r:id="rId104"/>
    <p:sldId id="286" r:id="rId106"/>
    <p:sldId id="313" r:id="rId108"/>
  </p:sldIdLst>
  <p:sldSz cx="9144000" cy="5143500"/>
  <p:notesSz cx="6858000" cy="9144000"/>
  <p:custShowLst>
    <p:custShow name="自定义放映 1" id="0">
      <p:sldLst>
        <p:sld r:id="rId55"/>
        <p:sld r:id="rId58"/>
        <p:sld r:id="rId64"/>
        <p:sld r:id="rId106"/>
      </p:sldLst>
    </p:custShow>
  </p:custShow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itchFamily="2" charset="-122"/>
        <a:cs typeface="+mn-cs"/>
      </a:defRPr>
    </a:lvl9pPr>
  </p:defaultTextStyle>
  <p:extLst>
    <p:ext uri="{EFAFB233-063F-42B5-8137-9DF3F51BA10A}">
      <p15:sldGuideLst xmlns:p15="http://schemas.microsoft.com/office/powerpoint/2012/main">
        <p15:guide id="0" orient="horz" pos="1510" userDrawn="1">
          <p15:clr>
            <a:srgbClr val="A4A3A4"/>
          </p15:clr>
        </p15:guide>
        <p15:guide id="1" pos="294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srgbClr val="FF0000"/>
    </p:penClr>
    <p:extLst>
      <p:ext uri="{EC167BDD-8182-4AB7-AECC-EB403E3ABB37}">
        <p14:laserClr xmlns:p14="http://schemas.microsoft.com/office/powerpoint/2010/main">
          <a:srgbClr val="FF0000"/>
        </p14:laserClr>
      </p:ext>
    </p:extLst>
  </p:showPr>
  <p:clrMru>
    <a:srgbClr val="00487E"/>
    <a:srgbClr val="54A9EA"/>
    <a:srgbClr val="7EC4FA"/>
    <a:srgbClr val="92E4F2"/>
    <a:srgbClr val="D4F5FA"/>
    <a:srgbClr val="0067B4"/>
    <a:srgbClr val="004274"/>
    <a:srgbClr val="3BCCFF"/>
    <a:srgbClr val="34A3FF"/>
    <a:srgbClr val="29C7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17" autoAdjust="0"/>
    <p:restoredTop sz="94464" autoAdjust="0"/>
  </p:normalViewPr>
  <p:slideViewPr>
    <p:cSldViewPr snapToGrid="1" snapToObjects="1">
      <p:cViewPr varScale="1">
        <p:scale>
          <a:sx n="93" d="100"/>
          <a:sy n="93" d="100"/>
        </p:scale>
        <p:origin x="720" y="72"/>
      </p:cViewPr>
      <p:guideLst>
        <p:guide orient="horz" pos="1510"/>
        <p:guide pos="2946"/>
      </p:guideLst>
    </p:cSldViewPr>
  </p:slideViewPr>
  <p:notesTextViewPr>
    <p:cViewPr>
      <p:scale>
        <a:sx n="1" d="1"/>
        <a:sy n="1" d="1"/>
      </p:scale>
      <p:origin x="0" y="0"/>
    </p:cViewPr>
  </p:notesTextViewPr>
  <p:sorterViewPr>
    <p:cViewPr>
      <p:scale>
        <a:sx n="66" d="100"/>
        <a:sy n="66" d="100"/>
      </p:scale>
      <p:origin x="0" y="0"/>
    </p:cViewPr>
  </p:sorterViewPr>
  <p:gridSpacing cx="76198" cy="7619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45" Type="http://schemas.openxmlformats.org/officeDocument/2006/relationships/slideMaster" Target="slideMasters/slideMaster1.xml"></Relationship><Relationship Id="rId46" Type="http://schemas.openxmlformats.org/officeDocument/2006/relationships/theme" Target="theme/theme1.xml"></Relationship><Relationship Id="rId47" Type="http://schemas.openxmlformats.org/officeDocument/2006/relationships/slideMaster" Target="slideMasters/slideMaster2.xml"></Relationship><Relationship Id="rId49" Type="http://schemas.openxmlformats.org/officeDocument/2006/relationships/slideMaster" Target="slideMasters/slideMaster3.xml"></Relationship><Relationship Id="rId51" Type="http://schemas.openxmlformats.org/officeDocument/2006/relationships/slideMaster" Target="slideMasters/slideMaster4.xml"></Relationship><Relationship Id="rId53" Type="http://schemas.openxmlformats.org/officeDocument/2006/relationships/notesMaster" Target="notesMasters/notesMaster1.xml"></Relationship><Relationship Id="rId55" Type="http://schemas.openxmlformats.org/officeDocument/2006/relationships/slide" Target="slides/slide1.xml"></Relationship><Relationship Id="rId56" Type="http://schemas.openxmlformats.org/officeDocument/2006/relationships/slide" Target="slides/slide2.xml"></Relationship><Relationship Id="rId58" Type="http://schemas.openxmlformats.org/officeDocument/2006/relationships/slide" Target="slides/slide3.xml"></Relationship><Relationship Id="rId60" Type="http://schemas.openxmlformats.org/officeDocument/2006/relationships/slide" Target="slides/slide4.xml"></Relationship><Relationship Id="rId62" Type="http://schemas.openxmlformats.org/officeDocument/2006/relationships/slide" Target="slides/slide5.xml"></Relationship><Relationship Id="rId64" Type="http://schemas.openxmlformats.org/officeDocument/2006/relationships/slide" Target="slides/slide6.xml"></Relationship><Relationship Id="rId66" Type="http://schemas.openxmlformats.org/officeDocument/2006/relationships/slide" Target="slides/slide7.xml"></Relationship><Relationship Id="rId68" Type="http://schemas.openxmlformats.org/officeDocument/2006/relationships/slide" Target="slides/slide8.xml"></Relationship><Relationship Id="rId70" Type="http://schemas.openxmlformats.org/officeDocument/2006/relationships/slide" Target="slides/slide9.xml"></Relationship><Relationship Id="rId72" Type="http://schemas.openxmlformats.org/officeDocument/2006/relationships/slide" Target="slides/slide10.xml"></Relationship><Relationship Id="rId74" Type="http://schemas.openxmlformats.org/officeDocument/2006/relationships/slide" Target="slides/slide11.xml"></Relationship><Relationship Id="rId76" Type="http://schemas.openxmlformats.org/officeDocument/2006/relationships/slide" Target="slides/slide12.xml"></Relationship><Relationship Id="rId78" Type="http://schemas.openxmlformats.org/officeDocument/2006/relationships/slide" Target="slides/slide13.xml"></Relationship><Relationship Id="rId80" Type="http://schemas.openxmlformats.org/officeDocument/2006/relationships/slide" Target="slides/slide14.xml"></Relationship><Relationship Id="rId82" Type="http://schemas.openxmlformats.org/officeDocument/2006/relationships/slide" Target="slides/slide15.xml"></Relationship><Relationship Id="rId84" Type="http://schemas.openxmlformats.org/officeDocument/2006/relationships/slide" Target="slides/slide16.xml"></Relationship><Relationship Id="rId86" Type="http://schemas.openxmlformats.org/officeDocument/2006/relationships/slide" Target="slides/slide17.xml"></Relationship><Relationship Id="rId88" Type="http://schemas.openxmlformats.org/officeDocument/2006/relationships/slide" Target="slides/slide18.xml"></Relationship><Relationship Id="rId90" Type="http://schemas.openxmlformats.org/officeDocument/2006/relationships/slide" Target="slides/slide19.xml"></Relationship><Relationship Id="rId92" Type="http://schemas.openxmlformats.org/officeDocument/2006/relationships/slide" Target="slides/slide20.xml"></Relationship><Relationship Id="rId94" Type="http://schemas.openxmlformats.org/officeDocument/2006/relationships/slide" Target="slides/slide21.xml"></Relationship><Relationship Id="rId96" Type="http://schemas.openxmlformats.org/officeDocument/2006/relationships/slide" Target="slides/slide22.xml"></Relationship><Relationship Id="rId98" Type="http://schemas.openxmlformats.org/officeDocument/2006/relationships/slide" Target="slides/slide23.xml"></Relationship><Relationship Id="rId100" Type="http://schemas.openxmlformats.org/officeDocument/2006/relationships/slide" Target="slides/slide24.xml"></Relationship><Relationship Id="rId102" Type="http://schemas.openxmlformats.org/officeDocument/2006/relationships/slide" Target="slides/slide25.xml"></Relationship><Relationship Id="rId104" Type="http://schemas.openxmlformats.org/officeDocument/2006/relationships/slide" Target="slides/slide26.xml"></Relationship><Relationship Id="rId106" Type="http://schemas.openxmlformats.org/officeDocument/2006/relationships/slide" Target="slides/slide27.xml"></Relationship><Relationship Id="rId108" Type="http://schemas.openxmlformats.org/officeDocument/2006/relationships/slide" Target="slides/slide28.xml"></Relationship><Relationship Id="rId111" Type="http://schemas.openxmlformats.org/officeDocument/2006/relationships/viewProps" Target="viewProps.xml"></Relationship><Relationship Id="rId112" Type="http://schemas.openxmlformats.org/officeDocument/2006/relationships/presProps" Target="presProps.xml"></Relationship></Relationships>
</file>

<file path=ppt/notesMasters/_rels/notesMaster1.xml.rels><?xml version="1.0" encoding="UTF-8"?>
<Relationships xmlns="http://schemas.openxmlformats.org/package/2006/relationships"><Relationship Id="rId1" Type="http://schemas.openxmlformats.org/officeDocument/2006/relationships/theme" Target="../theme/theme5.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r>
              <a:rPr lang="zh-CN" altLang="en-US"/>
              <a:t>单击此处添加标题</a:t>
            </a:r>
            <a:endParaRPr lang="zh-CN" altLang="en-US"/>
          </a:p>
        </p:txBody>
      </p:sp>
      <p:sp>
        <p:nvSpPr>
          <p:cNvPr id="3075" name="Rectangle 3"/>
          <p:cNvSpPr>
            <a:spLocks noGrp="1" noChangeArrowheads="1"/>
          </p:cNvSpPr>
          <p:nvPr>
            <p:ph type="dt" idx="1"/>
          </p:nvPr>
        </p:nvSpPr>
        <p:spPr bwMode="auto">
          <a:xfrm>
            <a:off x="3883025" y="0"/>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endParaRPr lang="en-US" dirty="0"/>
          </a:p>
        </p:txBody>
      </p:sp>
      <p:sp>
        <p:nvSpPr>
          <p:cNvPr id="3076" name="Rectangle 4"/>
          <p:cNvSpPr>
            <a:spLocks noGrp="1" noRot="1" noChangeAspect="1" noChangeArrowheads="1"/>
          </p:cNvSpPr>
          <p:nvPr>
            <p:ph type="sldImg" idx="2"/>
          </p:nvPr>
        </p:nvSpPr>
        <p:spPr bwMode="auto">
          <a:xfrm>
            <a:off x="381000" y="685800"/>
            <a:ext cx="6096000"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3077" name="Rectangle 5"/>
          <p:cNvSpPr>
            <a:spLocks noGrp="1" noRot="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smtClean="0"/>
          </a:p>
        </p:txBody>
      </p:sp>
      <p:sp>
        <p:nvSpPr>
          <p:cNvPr id="3078" name="Rectangle 6"/>
          <p:cNvSpPr>
            <a:spLocks noGrp="1" noChangeArrowheads="1"/>
          </p:cNvSpPr>
          <p:nvPr>
            <p:ph type="ftr" sz="quarter" idx="4"/>
          </p:nvPr>
        </p:nvSpPr>
        <p:spPr bwMode="auto">
          <a:xfrm>
            <a:off x="0" y="8685213"/>
            <a:ext cx="29702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endParaRPr lang="en-US" dirty="0"/>
          </a:p>
        </p:txBody>
      </p:sp>
      <p:sp>
        <p:nvSpPr>
          <p:cNvPr id="3079" name="Rectangle 7"/>
          <p:cNvSpPr>
            <a:spLocks noGrp="1" noChangeArrowheads="1"/>
          </p:cNvSpPr>
          <p:nvPr>
            <p:ph type="sldNum" sz="quarter" idx="5"/>
          </p:nvPr>
        </p:nvSpPr>
        <p:spPr bwMode="auto">
          <a:xfrm>
            <a:off x="3883025" y="8685213"/>
            <a:ext cx="2973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fld id="{3A930D33-079D-4CA9-A1E7-7078CAC5F2FE}" type="slidenum">
              <a:rPr lang="zh-CN" altLang="en-US"/>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2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6.xml"></Relationship></Relationships>
</file>

<file path=ppt/notesSlides/_rels/notesSlide2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7.xml"></Relationship></Relationships>
</file>

<file path=ppt/notesSlides/_rels/notesSlide2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8.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3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DD85BDDC-0652-496A-BB8E-28D704772BD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1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CE02A1DE-9727-462B-B3CD-4635E991B052}"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645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5409D5DA-563B-4E70-99A2-F262D60F5A2B}"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91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91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ABD2230D-6849-43D5-9C7A-62A81DF02130}"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endParaRPr lang="zh-CN" altLang="en-US" smtClean="0"/>
          </a:p>
        </p:txBody>
      </p:sp>
      <p:sp>
        <p:nvSpPr>
          <p:cNvPr id="4403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r" defTabSz="966470" rtl="0" eaLnBrk="1" fontAlgn="base" latinLnBrk="0" hangingPunct="1">
              <a:lnSpc>
                <a:spcPct val="100000"/>
              </a:lnSpc>
              <a:spcBef>
                <a:spcPct val="0"/>
              </a:spcBef>
              <a:spcAft>
                <a:spcPct val="0"/>
              </a:spcAft>
              <a:buClrTx/>
              <a:buSzTx/>
              <a:buFontTx/>
              <a:buNone/>
              <a:defRPr/>
            </a:pPr>
            <a:fld id="{FFBA3ECA-3124-4FBC-B7AF-8FB16E907AE5}" type="slidenum">
              <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67740" rtl="0" eaLnBrk="1" fontAlgn="auto" latinLnBrk="0" hangingPunct="1">
              <a:lnSpc>
                <a:spcPct val="100000"/>
              </a:lnSpc>
              <a:spcBef>
                <a:spcPts val="0"/>
              </a:spcBef>
              <a:spcAft>
                <a:spcPts val="0"/>
              </a:spcAft>
              <a:buClrTx/>
              <a:buSzTx/>
              <a:buFontTx/>
              <a:buNone/>
              <a:defRPr/>
            </a:pPr>
            <a:fld id="{47079287-648C-4B3D-8FE1-F0E0722F132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930D33-079D-4CA9-A1E7-7078CAC5F2FE}" type="slidenum">
              <a:rPr lang="zh-CN" alt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8" name="页脚占位符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9" name="灯片编号占位符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页脚占位符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灯片编号占位符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3" name="页脚占位符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4" name="灯片编号占位符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页脚占位符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7" name="灯片编号占位符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编辑母版文本样式</a:t>
            </a:r>
            <a:endParaRPr lang="zh-CN" altLang="en-US" smtClean="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编辑母版文本样式</a:t>
            </a:r>
            <a:endParaRPr lang="zh-CN" altLang="en-US" smtClean="0"/>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8" name="Footer Placeholder 7"/>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9" name="Slide Number Placeholder 8"/>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Footer Placeholder 3"/>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Slide Number Placeholder 4"/>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3" name="Footer Placeholder 2"/>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编辑母版文本样式</a:t>
            </a:r>
            <a:endParaRPr lang="zh-CN" altLang="en-US" smtClean="0"/>
          </a:p>
        </p:txBody>
      </p:sp>
      <p:sp>
        <p:nvSpPr>
          <p:cNvPr id="5" name="Date Placeholder 4"/>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a:fillRect/>
          </a:stretch>
        </p:blipFill>
        <p:spPr>
          <a:xfrm>
            <a:off x="120" y="-34222"/>
            <a:ext cx="9143880" cy="5211943"/>
          </a:xfrm>
          <a:prstGeom prst="rect">
            <a:avLst/>
          </a:prstGeom>
        </p:spPr>
      </p:pic>
      <p:sp>
        <p:nvSpPr>
          <p:cNvPr id="8" name="矩形 7"/>
          <p:cNvSpPr/>
          <p:nvPr userDrawn="1"/>
        </p:nvSpPr>
        <p:spPr bwMode="auto">
          <a:xfrm>
            <a:off x="304912" y="1"/>
            <a:ext cx="477960" cy="430164"/>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9" name="矩形 8"/>
          <p:cNvSpPr/>
          <p:nvPr userDrawn="1"/>
        </p:nvSpPr>
        <p:spPr bwMode="auto">
          <a:xfrm>
            <a:off x="444777" y="100369"/>
            <a:ext cx="477960" cy="430164"/>
          </a:xfrm>
          <a:prstGeom prst="rect">
            <a:avLst/>
          </a:prstGeom>
          <a:solidFill>
            <a:srgbClr val="00487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
        <p:nvSpPr>
          <p:cNvPr id="10" name="TextBox 6"/>
          <p:cNvSpPr txBox="1"/>
          <p:nvPr userDrawn="1"/>
        </p:nvSpPr>
        <p:spPr>
          <a:xfrm>
            <a:off x="924848" y="172670"/>
            <a:ext cx="3647152" cy="369332"/>
          </a:xfrm>
          <a:prstGeom prst="rect">
            <a:avLst/>
          </a:prstGeom>
          <a:noFill/>
        </p:spPr>
        <p:txBody>
          <a:bodyPr wrap="none" rtlCol="0">
            <a:spAutoFit/>
          </a:bodyPr>
          <a:lstStyle/>
          <a:p>
            <a:r>
              <a:rPr lang="zh-CN" altLang="en-US" sz="1800" dirty="0" smtClean="0">
                <a:latin typeface="微软雅黑" pitchFamily="34" charset="-122"/>
                <a:ea typeface="微软雅黑" pitchFamily="34" charset="-122"/>
              </a:rPr>
              <a:t>单击此处添加文字输入您的小标题</a:t>
            </a:r>
            <a:endParaRPr lang="zh-CN" altLang="en-US" sz="1800" dirty="0">
              <a:latin typeface="微软雅黑" pitchFamily="34" charset="-122"/>
              <a:ea typeface="微软雅黑" pitchFamily="34" charset="-122"/>
            </a:endParaRPr>
          </a:p>
        </p:txBody>
      </p:sp>
      <p:sp>
        <p:nvSpPr>
          <p:cNvPr id="11" name="矩形 10"/>
          <p:cNvSpPr/>
          <p:nvPr userDrawn="1"/>
        </p:nvSpPr>
        <p:spPr bwMode="auto">
          <a:xfrm>
            <a:off x="0" y="720139"/>
            <a:ext cx="9144000" cy="4251848"/>
          </a:xfrm>
          <a:prstGeom prst="rect">
            <a:avLst/>
          </a:prstGeom>
          <a:solidFill>
            <a:schemeClr val="bg1">
              <a:alpha val="6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anim calcmode="lin" valueType="num">
                                      <p:cBhvr>
                                        <p:cTn id="11" dur="500" fill="hold"/>
                                        <p:tgtEl>
                                          <p:spTgt spid="8"/>
                                        </p:tgtEl>
                                        <p:attrNameLst>
                                          <p:attrName>ppt_x</p:attrName>
                                        </p:attrNameLst>
                                      </p:cBhvr>
                                      <p:tavLst>
                                        <p:tav tm="0">
                                          <p:val>
                                            <p:strVal val="#ppt_x"/>
                                          </p:val>
                                        </p:tav>
                                        <p:tav tm="100000">
                                          <p:val>
                                            <p:strVal val="#ppt_x"/>
                                          </p:val>
                                        </p:tav>
                                      </p:tavLst>
                                    </p:anim>
                                    <p:anim calcmode="lin" valueType="num">
                                      <p:cBhvr>
                                        <p:cTn id="12" dur="500" fill="hold"/>
                                        <p:tgtEl>
                                          <p:spTgt spid="8"/>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anim calcmode="lin" valueType="num">
                                      <p:cBhvr>
                                        <p:cTn id="16" dur="500" fill="hold"/>
                                        <p:tgtEl>
                                          <p:spTgt spid="9"/>
                                        </p:tgtEl>
                                        <p:attrNameLst>
                                          <p:attrName>ppt_x</p:attrName>
                                        </p:attrNameLst>
                                      </p:cBhvr>
                                      <p:tavLst>
                                        <p:tav tm="0">
                                          <p:val>
                                            <p:strVal val="#ppt_x"/>
                                          </p:val>
                                        </p:tav>
                                        <p:tav tm="100000">
                                          <p:val>
                                            <p:strVal val="#ppt_x"/>
                                          </p:val>
                                        </p:tav>
                                      </p:tavLst>
                                    </p:anim>
                                    <p:anim calcmode="lin" valueType="num">
                                      <p:cBhvr>
                                        <p:cTn id="17" dur="5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1000"/>
                            </p:stCondLst>
                            <p:childTnLst>
                              <p:par>
                                <p:cTn id="19" presetID="2" presetClass="entr" presetSubtype="2"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节标题">
    <p:bg>
      <p:bgPr>
        <a:solidFill>
          <a:srgbClr val="F0F0F0"/>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a:cs typeface="+mn-cs"/>
              </a:rPr>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 name="Footer Placeholder 4"/>
          <p:cNvSpPr>
            <a:spLocks noGrp="1"/>
          </p:cNvSpPr>
          <p:nvPr>
            <p:ph type="ftr" sz="quarter" idx="1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 name="Slide Number Placeholder 5"/>
          <p:cNvSpPr>
            <a:spLocks noGrp="1"/>
          </p:cNvSpPr>
          <p:nvPr>
            <p:ph type="sldNum" sz="quarter" idx="12"/>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1350" b="0" i="0" u="none" strike="noStrike" kern="1200" cap="none" spc="0" normalizeH="0" baseline="0" noProof="0" smtClean="0">
                <a:ln>
                  <a:noFill/>
                </a:ln>
                <a:solidFill>
                  <a:srgbClr val="1C1C1C"/>
                </a:solidFill>
                <a:effectLst/>
                <a:uLnTx/>
                <a:uFillTx/>
                <a:latin typeface="Arial" panose="020B0604020202020204"/>
                <a:ea typeface="微软雅黑"/>
                <a:cs typeface="+mn-cs"/>
              </a:rPr>
            </a:fld>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8"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8"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a:lstStyle/>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3" y="204787"/>
            <a:ext cx="3008313" cy="8715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3" y="1076327"/>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4"/>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1" Type="http://schemas.openxmlformats.org/officeDocument/2006/relationships/theme" Target="../theme/theme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latin typeface="+mj-lt"/>
          <a:ea typeface="+mj-ea"/>
          <a:cs typeface="+mj-cs"/>
        </a:defRPr>
      </a:lvl1pPr>
      <a:lvl2pPr algn="l" rtl="0" eaLnBrk="0" fontAlgn="base" hangingPunct="0">
        <a:spcBef>
          <a:spcPct val="0"/>
        </a:spcBef>
        <a:spcAft>
          <a:spcPct val="0"/>
        </a:spcAft>
        <a:defRPr sz="4000" b="1">
          <a:solidFill>
            <a:schemeClr val="tx2"/>
          </a:solidFill>
          <a:latin typeface="Arial" panose="020B0604020202020204" pitchFamily="34" charset="0"/>
        </a:defRPr>
      </a:lvl2pPr>
      <a:lvl3pPr algn="l" rtl="0" eaLnBrk="0" fontAlgn="base" hangingPunct="0">
        <a:spcBef>
          <a:spcPct val="0"/>
        </a:spcBef>
        <a:spcAft>
          <a:spcPct val="0"/>
        </a:spcAft>
        <a:defRPr sz="4000" b="1">
          <a:solidFill>
            <a:schemeClr val="tx2"/>
          </a:solidFill>
          <a:latin typeface="Arial" panose="020B0604020202020204" pitchFamily="34" charset="0"/>
        </a:defRPr>
      </a:lvl3pPr>
      <a:lvl4pPr algn="l" rtl="0" eaLnBrk="0" fontAlgn="base" hangingPunct="0">
        <a:spcBef>
          <a:spcPct val="0"/>
        </a:spcBef>
        <a:spcAft>
          <a:spcPct val="0"/>
        </a:spcAft>
        <a:defRPr sz="4000" b="1">
          <a:solidFill>
            <a:schemeClr val="tx2"/>
          </a:solidFill>
          <a:latin typeface="Arial" panose="020B0604020202020204" pitchFamily="34" charset="0"/>
        </a:defRPr>
      </a:lvl4pPr>
      <a:lvl5pPr algn="l" rtl="0" eaLnBrk="0" fontAlgn="base" hangingPunct="0">
        <a:spcBef>
          <a:spcPct val="0"/>
        </a:spcBef>
        <a:spcAft>
          <a:spcPct val="0"/>
        </a:spcAft>
        <a:defRPr sz="4000" b="1">
          <a:solidFill>
            <a:schemeClr val="tx2"/>
          </a:solidFill>
          <a:latin typeface="Arial" panose="020B0604020202020204" pitchFamily="34" charset="0"/>
        </a:defRPr>
      </a:lvl5pPr>
      <a:lvl6pPr marL="457200" algn="l" rtl="0" eaLnBrk="0" fontAlgn="base" hangingPunct="0">
        <a:spcBef>
          <a:spcPct val="0"/>
        </a:spcBef>
        <a:spcAft>
          <a:spcPct val="0"/>
        </a:spcAft>
        <a:defRPr sz="4000" b="1">
          <a:solidFill>
            <a:schemeClr val="tx2"/>
          </a:solidFill>
          <a:latin typeface="Arial" panose="020B0604020202020204" pitchFamily="34" charset="0"/>
        </a:defRPr>
      </a:lvl6pPr>
      <a:lvl7pPr marL="914400" algn="l" rtl="0" eaLnBrk="0" fontAlgn="base" hangingPunct="0">
        <a:spcBef>
          <a:spcPct val="0"/>
        </a:spcBef>
        <a:spcAft>
          <a:spcPct val="0"/>
        </a:spcAft>
        <a:defRPr sz="4000" b="1">
          <a:solidFill>
            <a:schemeClr val="tx2"/>
          </a:solidFill>
          <a:latin typeface="Arial" panose="020B0604020202020204" pitchFamily="34" charset="0"/>
        </a:defRPr>
      </a:lvl7pPr>
      <a:lvl8pPr marL="1371600" algn="l" rtl="0" eaLnBrk="0" fontAlgn="base" hangingPunct="0">
        <a:spcBef>
          <a:spcPct val="0"/>
        </a:spcBef>
        <a:spcAft>
          <a:spcPct val="0"/>
        </a:spcAft>
        <a:defRPr sz="4000" b="1">
          <a:solidFill>
            <a:schemeClr val="tx2"/>
          </a:solidFill>
          <a:latin typeface="Arial" panose="020B0604020202020204" pitchFamily="34" charset="0"/>
        </a:defRPr>
      </a:lvl8pPr>
      <a:lvl9pPr marL="1828800" algn="l" rtl="0" eaLnBrk="0" fontAlgn="base" hangingPunct="0">
        <a:spcBef>
          <a:spcPct val="0"/>
        </a:spcBef>
        <a:spcAft>
          <a:spcPct val="0"/>
        </a:spcAft>
        <a:defRPr sz="40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9CE5B826-6809-49B3-9B4B-177D412235B0}" type="datetimeFigureOut">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601AD0B5-09AD-499F-88BC-01FCE55CDA76}" type="slidenum">
              <a:rPr kumimoji="0" lang="zh-CN" altLang="en-US" sz="900" b="0" i="0" u="none" strike="noStrike" kern="1200" cap="none" spc="0" normalizeH="0" baseline="0" noProof="0" smtClean="0">
                <a:ln>
                  <a:noFill/>
                </a:ln>
                <a:solidFill>
                  <a:prstClr val="black">
                    <a:tint val="75000"/>
                  </a:prstClr>
                </a:solidFill>
                <a:effectLst/>
                <a:uLnTx/>
                <a:uFillTx/>
                <a:latin typeface="等线"/>
                <a:ea typeface="微软雅黑"/>
                <a:cs typeface="+mn-cs"/>
              </a:rPr>
            </a:fld>
            <a:endParaRPr kumimoji="0" lang="zh-CN" altLang="en-US" sz="900" b="0" i="0" u="none" strike="noStrike" kern="1200" cap="none" spc="0" normalizeH="0" baseline="0" noProof="0">
              <a:ln>
                <a:noFill/>
              </a:ln>
              <a:solidFill>
                <a:prstClr val="black">
                  <a:tint val="75000"/>
                </a:prstClr>
              </a:solidFill>
              <a:effectLst/>
              <a:uLnTx/>
              <a:uFillTx/>
              <a:latin typeface="等线"/>
              <a:ea typeface="微软雅黑"/>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685800" rtl="0" eaLnBrk="1" fontAlgn="auto" latinLnBrk="0" hangingPunct="1">
              <a:lnSpc>
                <a:spcPct val="100000"/>
              </a:lnSpc>
              <a:spcBef>
                <a:spcPts val="0"/>
              </a:spcBef>
              <a:spcAft>
                <a:spcPts val="0"/>
              </a:spcAft>
              <a:buClrTx/>
              <a:buSzTx/>
              <a:buFontTx/>
              <a:buNone/>
              <a:defRPr/>
            </a:pPr>
            <a:fld id="{35F3212D-D9B8-467A-8D37-502FBAC128CE}" type="datetimeFigureOut">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685800" rtl="0" eaLnBrk="1" fontAlgn="auto" latinLnBrk="0" hangingPunct="1">
              <a:lnSpc>
                <a:spcPct val="100000"/>
              </a:lnSpc>
              <a:spcBef>
                <a:spcPts val="0"/>
              </a:spcBef>
              <a:spcAft>
                <a:spcPts val="0"/>
              </a:spcAft>
              <a:buClrTx/>
              <a:buSzTx/>
              <a:buFontTx/>
              <a:buNone/>
              <a:defRPr/>
            </a:pPr>
            <a:fld id="{B4BE08B3-A615-4D8E-AA3E-3EA7C819C2B2}" type="slidenum">
              <a:rPr kumimoji="0" lang="zh-CN" altLang="en-US" sz="900" b="0" i="0" u="none" strike="noStrike" kern="1200" cap="none" spc="0" normalizeH="0" baseline="0" noProof="0" smtClean="0">
                <a:ln>
                  <a:noFill/>
                </a:ln>
                <a:solidFill>
                  <a:prstClr val="black">
                    <a:tint val="75000"/>
                  </a:prstClr>
                </a:solidFill>
                <a:effectLst/>
                <a:uLnTx/>
                <a:uFillTx/>
                <a:latin typeface="Calibri" panose="020F0502020204030204"/>
                <a:ea typeface="等线" panose="02010600030101010101" pitchFamily="2" charset="-122"/>
                <a:cs typeface="+mn-cs"/>
              </a:rPr>
            </a:fld>
            <a:endParaRPr kumimoji="0" lang="zh-CN" altLang="en-US" sz="900" b="0" i="0" u="none" strike="noStrike" kern="1200" cap="none" spc="0" normalizeH="0" baseline="0" noProof="0">
              <a:ln>
                <a:noFill/>
              </a:ln>
              <a:solidFill>
                <a:prstClr val="black">
                  <a:tint val="75000"/>
                </a:prstClr>
              </a:solidFill>
              <a:effectLst/>
              <a:uLnTx/>
              <a:uFillTx/>
              <a:latin typeface="Calibri" panose="020F0502020204030204"/>
              <a:ea typeface="等线"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par>
    </p:tnLst>
  </p:timing>
  <p:txStyles>
    <p:titleStyle>
      <a:lvl1pPr algn="ctr" defTabSz="909320" rtl="0" fontAlgn="base">
        <a:spcBef>
          <a:spcPct val="0"/>
        </a:spcBef>
        <a:spcAft>
          <a:spcPct val="0"/>
        </a:spcAft>
        <a:defRPr sz="4420" kern="1200">
          <a:solidFill>
            <a:schemeClr val="tx1"/>
          </a:solidFill>
          <a:latin typeface="+mj-lt"/>
          <a:ea typeface="+mj-ea"/>
          <a:cs typeface="+mj-cs"/>
        </a:defRPr>
      </a:lvl1pPr>
      <a:lvl2pPr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2pPr>
      <a:lvl3pPr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3pPr>
      <a:lvl4pPr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4pPr>
      <a:lvl5pPr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5pPr>
      <a:lvl6pPr marL="429895"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6pPr>
      <a:lvl7pPr marL="859790"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7pPr>
      <a:lvl8pPr marL="1290320"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8pPr>
      <a:lvl9pPr marL="1720215" algn="ctr" defTabSz="909320" rtl="0" fontAlgn="base">
        <a:spcBef>
          <a:spcPct val="0"/>
        </a:spcBef>
        <a:spcAft>
          <a:spcPct val="0"/>
        </a:spcAft>
        <a:defRPr sz="4420">
          <a:solidFill>
            <a:schemeClr val="tx1"/>
          </a:solidFill>
          <a:latin typeface="Arial" panose="020B0604020202020204" pitchFamily="34" charset="0"/>
          <a:ea typeface="微软雅黑" pitchFamily="34" charset="-122"/>
        </a:defRPr>
      </a:lvl9pPr>
    </p:titleStyle>
    <p:bodyStyle>
      <a:lvl1pPr marL="340360" indent="-340360" algn="l" defTabSz="909320"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39140" indent="-283845" algn="l" defTabSz="909320" rtl="0" fontAlgn="base">
        <a:spcBef>
          <a:spcPct val="20000"/>
        </a:spcBef>
        <a:spcAft>
          <a:spcPct val="0"/>
        </a:spcAft>
        <a:buFont typeface="Arial" panose="020B0604020202020204" pitchFamily="34" charset="0"/>
        <a:buChar char="–"/>
        <a:defRPr sz="2820" kern="1200">
          <a:solidFill>
            <a:schemeClr val="tx1"/>
          </a:solidFill>
          <a:latin typeface="+mn-lt"/>
          <a:ea typeface="+mn-ea"/>
          <a:cs typeface="+mn-cs"/>
        </a:defRPr>
      </a:lvl2pPr>
      <a:lvl3pPr marL="1137920" indent="-226695" algn="l" defTabSz="909320" rtl="0" fontAlgn="base">
        <a:spcBef>
          <a:spcPct val="20000"/>
        </a:spcBef>
        <a:spcAft>
          <a:spcPct val="0"/>
        </a:spcAft>
        <a:buFont typeface="Arial" panose="020B0604020202020204" pitchFamily="34" charset="0"/>
        <a:buChar char="•"/>
        <a:defRPr sz="2350" kern="1200">
          <a:solidFill>
            <a:schemeClr val="tx1"/>
          </a:solidFill>
          <a:latin typeface="+mn-lt"/>
          <a:ea typeface="+mn-ea"/>
          <a:cs typeface="+mn-cs"/>
        </a:defRPr>
      </a:lvl3pPr>
      <a:lvl4pPr marL="1591945"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4pPr>
      <a:lvl5pPr marL="2047240" indent="-226695" algn="l" defTabSz="909320" rtl="0" fontAlgn="base">
        <a:spcBef>
          <a:spcPct val="20000"/>
        </a:spcBef>
        <a:spcAft>
          <a:spcPct val="0"/>
        </a:spcAft>
        <a:buFont typeface="Arial" panose="020B0604020202020204" pitchFamily="34" charset="0"/>
        <a:buChar char="»"/>
        <a:defRPr sz="1975" kern="1200">
          <a:solidFill>
            <a:schemeClr val="tx1"/>
          </a:solidFill>
          <a:latin typeface="+mn-lt"/>
          <a:ea typeface="+mn-ea"/>
          <a:cs typeface="+mn-cs"/>
        </a:defRPr>
      </a:lvl5pPr>
      <a:lvl6pPr marL="250317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6pPr>
      <a:lvl7pPr marL="295846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7pPr>
      <a:lvl8pPr marL="3413760"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8pPr>
      <a:lvl9pPr marL="3869055" indent="-227330" algn="l" defTabSz="909955" rtl="0" eaLnBrk="1" latinLnBrk="0" hangingPunct="1">
        <a:spcBef>
          <a:spcPct val="20000"/>
        </a:spcBef>
        <a:buFont typeface="Arial" panose="020B0604020202020204" pitchFamily="34" charset="0"/>
        <a:buChar char="•"/>
        <a:defRPr sz="1975" kern="1200">
          <a:solidFill>
            <a:schemeClr val="tx1"/>
          </a:solidFill>
          <a:latin typeface="+mn-lt"/>
          <a:ea typeface="+mn-ea"/>
          <a:cs typeface="+mn-cs"/>
        </a:defRPr>
      </a:lvl9pPr>
    </p:bodyStyle>
    <p:otherStyle>
      <a:defPPr>
        <a:defRPr lang="zh-CN"/>
      </a:defPPr>
      <a:lvl1pPr marL="0" algn="l" defTabSz="909955" rtl="0" eaLnBrk="1" latinLnBrk="0" hangingPunct="1">
        <a:defRPr sz="1785" kern="1200">
          <a:solidFill>
            <a:schemeClr val="tx1"/>
          </a:solidFill>
          <a:latin typeface="+mn-lt"/>
          <a:ea typeface="+mn-ea"/>
          <a:cs typeface="+mn-cs"/>
        </a:defRPr>
      </a:lvl1pPr>
      <a:lvl2pPr marL="455295" algn="l" defTabSz="909955" rtl="0" eaLnBrk="1" latinLnBrk="0" hangingPunct="1">
        <a:defRPr sz="1785" kern="1200">
          <a:solidFill>
            <a:schemeClr val="tx1"/>
          </a:solidFill>
          <a:latin typeface="+mn-lt"/>
          <a:ea typeface="+mn-ea"/>
          <a:cs typeface="+mn-cs"/>
        </a:defRPr>
      </a:lvl2pPr>
      <a:lvl3pPr marL="910590" algn="l" defTabSz="909955" rtl="0" eaLnBrk="1" latinLnBrk="0" hangingPunct="1">
        <a:defRPr sz="1785" kern="1200">
          <a:solidFill>
            <a:schemeClr val="tx1"/>
          </a:solidFill>
          <a:latin typeface="+mn-lt"/>
          <a:ea typeface="+mn-ea"/>
          <a:cs typeface="+mn-cs"/>
        </a:defRPr>
      </a:lvl3pPr>
      <a:lvl4pPr marL="1365250" algn="l" defTabSz="909955" rtl="0" eaLnBrk="1" latinLnBrk="0" hangingPunct="1">
        <a:defRPr sz="1785" kern="1200">
          <a:solidFill>
            <a:schemeClr val="tx1"/>
          </a:solidFill>
          <a:latin typeface="+mn-lt"/>
          <a:ea typeface="+mn-ea"/>
          <a:cs typeface="+mn-cs"/>
        </a:defRPr>
      </a:lvl4pPr>
      <a:lvl5pPr marL="1820545" algn="l" defTabSz="909955" rtl="0" eaLnBrk="1" latinLnBrk="0" hangingPunct="1">
        <a:defRPr sz="1785" kern="1200">
          <a:solidFill>
            <a:schemeClr val="tx1"/>
          </a:solidFill>
          <a:latin typeface="+mn-lt"/>
          <a:ea typeface="+mn-ea"/>
          <a:cs typeface="+mn-cs"/>
        </a:defRPr>
      </a:lvl5pPr>
      <a:lvl6pPr marL="2275840" algn="l" defTabSz="909955" rtl="0" eaLnBrk="1" latinLnBrk="0" hangingPunct="1">
        <a:defRPr sz="1785" kern="1200">
          <a:solidFill>
            <a:schemeClr val="tx1"/>
          </a:solidFill>
          <a:latin typeface="+mn-lt"/>
          <a:ea typeface="+mn-ea"/>
          <a:cs typeface="+mn-cs"/>
        </a:defRPr>
      </a:lvl6pPr>
      <a:lvl7pPr marL="2731135" algn="l" defTabSz="909955" rtl="0" eaLnBrk="1" latinLnBrk="0" hangingPunct="1">
        <a:defRPr sz="1785" kern="1200">
          <a:solidFill>
            <a:schemeClr val="tx1"/>
          </a:solidFill>
          <a:latin typeface="+mn-lt"/>
          <a:ea typeface="+mn-ea"/>
          <a:cs typeface="+mn-cs"/>
        </a:defRPr>
      </a:lvl7pPr>
      <a:lvl8pPr marL="3185795" algn="l" defTabSz="909955" rtl="0" eaLnBrk="1" latinLnBrk="0" hangingPunct="1">
        <a:defRPr sz="1785" kern="1200">
          <a:solidFill>
            <a:schemeClr val="tx1"/>
          </a:solidFill>
          <a:latin typeface="+mn-lt"/>
          <a:ea typeface="+mn-ea"/>
          <a:cs typeface="+mn-cs"/>
        </a:defRPr>
      </a:lvl8pPr>
      <a:lvl9pPr marL="3641090" algn="l" defTabSz="909955" rtl="0" eaLnBrk="1" latinLnBrk="0" hangingPunct="1">
        <a:defRPr sz="1785"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7" Type="http://schemas.openxmlformats.org/officeDocument/2006/relationships/notesSlide" Target="../notesSlides/notesSlide1.xml"></Relationship><Relationship Id="rId5" Type="http://schemas.openxmlformats.org/officeDocument/2006/relationships/tags" Target="../tags/tag1.xml"></Relationship><Relationship Id="rId4" Type="http://schemas.openxmlformats.org/officeDocument/2006/relationships/image" Target="../media/image2.png"></Relationship><Relationship Id="rId3" Type="http://schemas.microsoft.com/office/2007/relationships/media" Target="../media/media1.mp3"></Relationship><Relationship Id="rId2" Type="http://schemas.openxmlformats.org/officeDocument/2006/relationships/audio" Target="../media/media1.mp3"></Relationship><Relationship Id="rId1" Type="http://schemas.openxmlformats.org/officeDocument/2006/relationships/image" Target="../media/image1.jpeg"></Relationship><Relationship Id="rId8" Type="http://schemas.openxmlformats.org/officeDocument/2006/relationships/hyperlink" Target="" TargetMode="External"></Relationship><Relationship Id="rId9" Type="http://schemas.openxmlformats.org/officeDocument/2006/relationships/slideLayout" Target="../slideLayouts/slideLayout2.xml"></Relationship></Relationships>
</file>

<file path=ppt/slides/_rels/slide10.xml.rels><?xml version="1.0" encoding="UTF-8"?>
<Relationships xmlns="http://schemas.openxmlformats.org/package/2006/relationships"><Relationship Id="rId2" Type="http://schemas.openxmlformats.org/officeDocument/2006/relationships/notesSlide" Target="../notesSlides/notesSlide10.xml"></Relationship><Relationship Id="rId1" Type="http://schemas.openxmlformats.org/officeDocument/2006/relationships/slideLayout" Target="../slideLayouts/slideLayout38.xml"></Relationship></Relationships>
</file>

<file path=ppt/slides/_rels/slide11.xml.rels><?xml version="1.0" encoding="UTF-8"?>
<Relationships xmlns="http://schemas.openxmlformats.org/package/2006/relationships"><Relationship Id="rId2" Type="http://schemas.openxmlformats.org/officeDocument/2006/relationships/notesSlide" Target="../notesSlides/notesSlide11.xml"></Relationship><Relationship Id="rId1" Type="http://schemas.openxmlformats.org/officeDocument/2006/relationships/slideLayout" Target="../slideLayouts/slideLayout38.xml"></Relationship></Relationships>
</file>

<file path=ppt/slides/_rels/slide12.xml.rels><?xml version="1.0" encoding="UTF-8"?>
<Relationships xmlns="http://schemas.openxmlformats.org/package/2006/relationships"><Relationship Id="rId2" Type="http://schemas.openxmlformats.org/officeDocument/2006/relationships/notesSlide" Target="../notesSlides/notesSlide12.xml"></Relationship><Relationship Id="rId1" Type="http://schemas.openxmlformats.org/officeDocument/2006/relationships/slideLayout" Target="../slideLayouts/slideLayout38.xml"></Relationship></Relationships>
</file>

<file path=ppt/slides/_rels/slide13.xml.rels><?xml version="1.0" encoding="UTF-8"?>
<Relationships xmlns="http://schemas.openxmlformats.org/package/2006/relationships"><Relationship Id="rId2" Type="http://schemas.openxmlformats.org/officeDocument/2006/relationships/notesSlide" Target="../notesSlides/notesSlide13.xml"></Relationship><Relationship Id="rId1" Type="http://schemas.openxmlformats.org/officeDocument/2006/relationships/slideLayout" Target="../slideLayouts/slideLayout38.xml"></Relationship></Relationships>
</file>

<file path=ppt/slides/_rels/slide14.xml.rels><?xml version="1.0" encoding="UTF-8"?>
<Relationships xmlns="http://schemas.openxmlformats.org/package/2006/relationships"><Relationship Id="rId2" Type="http://schemas.openxmlformats.org/officeDocument/2006/relationships/notesSlide" Target="../notesSlides/notesSlide14.xml"></Relationship><Relationship Id="rId1" Type="http://schemas.openxmlformats.org/officeDocument/2006/relationships/slideLayout" Target="../slideLayouts/slideLayout38.xml"></Relationship></Relationships>
</file>

<file path=ppt/slides/_rels/slide15.xml.rels><?xml version="1.0" encoding="UTF-8"?>
<Relationships xmlns="http://schemas.openxmlformats.org/package/2006/relationships"><Relationship Id="rId3" Type="http://schemas.openxmlformats.org/officeDocument/2006/relationships/notesSlide" Target="../notesSlides/notesSlide15.xml"></Relationship><Relationship Id="rId2" Type="http://schemas.openxmlformats.org/officeDocument/2006/relationships/slideLayout" Target="../slideLayouts/slideLayout23.xml"></Relationship><Relationship Id="rId1" Type="http://schemas.openxmlformats.org/officeDocument/2006/relationships/image" Target="../media/image1.jpeg"></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38.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38.xml"></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38.xml"></Relationship></Relationships>
</file>

<file path=ppt/slides/_rels/slide19.xml.rels><?xml version="1.0" encoding="UTF-8"?>
<Relationships xmlns="http://schemas.openxmlformats.org/package/2006/relationships"><Relationship Id="rId3" Type="http://schemas.openxmlformats.org/officeDocument/2006/relationships/notesSlide" Target="../notesSlides/notesSlide19.xml"></Relationship><Relationship Id="rId2" Type="http://schemas.openxmlformats.org/officeDocument/2006/relationships/slideLayout" Target="../slideLayouts/slideLayout38.xml"></Relationship><Relationship Id="rId1" Type="http://schemas.openxmlformats.org/officeDocument/2006/relationships/image" Target="../media/image4.png"></Relationship></Relationships>
</file>

<file path=ppt/slides/_rels/slide2.xml.rels><?xml version="1.0" encoding="UTF-8"?>
<Relationships xmlns="http://schemas.openxmlformats.org/package/2006/relationships"><Relationship Id="rId3" Type="http://schemas.openxmlformats.org/officeDocument/2006/relationships/notesSlide" Target="../notesSlides/notesSlide2.xml"></Relationship><Relationship Id="rId2" Type="http://schemas.openxmlformats.org/officeDocument/2006/relationships/slideLayout" Target="../slideLayouts/slideLayout12.xml"></Relationship><Relationship Id="rId1" Type="http://schemas.openxmlformats.org/officeDocument/2006/relationships/image" Target="../media/image1.jpeg"></Relationship></Relationships>
</file>

<file path=ppt/slides/_rels/slide20.xml.rels><?xml version="1.0" encoding="UTF-8"?>
<Relationships xmlns="http://schemas.openxmlformats.org/package/2006/relationships"><Relationship Id="rId2" Type="http://schemas.openxmlformats.org/officeDocument/2006/relationships/notesSlide" Target="../notesSlides/notesSlide20.xml"></Relationship><Relationship Id="rId1" Type="http://schemas.openxmlformats.org/officeDocument/2006/relationships/slideLayout" Target="../slideLayouts/slideLayout38.xml"></Relationship></Relationships>
</file>

<file path=ppt/slides/_rels/slide21.xml.rels><?xml version="1.0" encoding="UTF-8"?>
<Relationships xmlns="http://schemas.openxmlformats.org/package/2006/relationships"><Relationship Id="rId3" Type="http://schemas.openxmlformats.org/officeDocument/2006/relationships/notesSlide" Target="../notesSlides/notesSlide21.xml"></Relationship><Relationship Id="rId2" Type="http://schemas.openxmlformats.org/officeDocument/2006/relationships/slideLayout" Target="../slideLayouts/slideLayout23.xml"></Relationship><Relationship Id="rId1" Type="http://schemas.openxmlformats.org/officeDocument/2006/relationships/image" Target="../media/image1.jpeg"></Relationship></Relationships>
</file>

<file path=ppt/slides/_rels/slide22.xml.rels><?xml version="1.0" encoding="UTF-8"?>
<Relationships xmlns="http://schemas.openxmlformats.org/package/2006/relationships"><Relationship Id="rId4" Type="http://schemas.openxmlformats.org/officeDocument/2006/relationships/notesSlide" Target="../notesSlides/notesSlide22.xml"></Relationship><Relationship Id="rId3" Type="http://schemas.openxmlformats.org/officeDocument/2006/relationships/slideLayout" Target="../slideLayouts/slideLayout38.xml"></Relationship><Relationship Id="rId2" Type="http://schemas.openxmlformats.org/officeDocument/2006/relationships/image" Target="../media/image4.png"></Relationship><Relationship Id="rId1" Type="http://schemas.openxmlformats.org/officeDocument/2006/relationships/image" Target="../media/image5.png"></Relationship></Relationships>
</file>

<file path=ppt/slides/_rels/slide23.xml.rels><?xml version="1.0" encoding="UTF-8"?>
<Relationships xmlns="http://schemas.openxmlformats.org/package/2006/relationships"><Relationship Id="rId4" Type="http://schemas.openxmlformats.org/officeDocument/2006/relationships/notesSlide" Target="../notesSlides/notesSlide23.xml"></Relationship><Relationship Id="rId3" Type="http://schemas.openxmlformats.org/officeDocument/2006/relationships/slideLayout" Target="../slideLayouts/slideLayout38.xml"></Relationship><Relationship Id="rId2" Type="http://schemas.openxmlformats.org/officeDocument/2006/relationships/image" Target="../media/image7.png"></Relationship><Relationship Id="rId1" Type="http://schemas.openxmlformats.org/officeDocument/2006/relationships/image" Target="../media/image6.png"></Relationship></Relationships>
</file>

<file path=ppt/slides/_rels/slide24.xml.rels><?xml version="1.0" encoding="UTF-8"?>
<Relationships xmlns="http://schemas.openxmlformats.org/package/2006/relationships"><Relationship Id="rId2" Type="http://schemas.openxmlformats.org/officeDocument/2006/relationships/notesSlide" Target="../notesSlides/notesSlide24.xml"></Relationship><Relationship Id="rId1" Type="http://schemas.openxmlformats.org/officeDocument/2006/relationships/slideLayout" Target="../slideLayouts/slideLayout38.xml"></Relationship></Relationships>
</file>

<file path=ppt/slides/_rels/slide25.xml.rels><?xml version="1.0" encoding="UTF-8"?>
<Relationships xmlns="http://schemas.openxmlformats.org/package/2006/relationships"><Relationship Id="rId2" Type="http://schemas.openxmlformats.org/officeDocument/2006/relationships/notesSlide" Target="../notesSlides/notesSlide25.xml"></Relationship><Relationship Id="rId1" Type="http://schemas.openxmlformats.org/officeDocument/2006/relationships/slideLayout" Target="../slideLayouts/slideLayout38.xml"></Relationship></Relationships>
</file>

<file path=ppt/slides/_rels/slide26.xml.rels><?xml version="1.0" encoding="UTF-8"?>
<Relationships xmlns="http://schemas.openxmlformats.org/package/2006/relationships"><Relationship Id="rId2" Type="http://schemas.openxmlformats.org/officeDocument/2006/relationships/notesSlide" Target="../notesSlides/notesSlide26.xml"></Relationship><Relationship Id="rId1" Type="http://schemas.openxmlformats.org/officeDocument/2006/relationships/slideLayout" Target="../slideLayouts/slideLayout38.xml"></Relationship></Relationships>
</file>

<file path=ppt/slides/_rels/slide27.xml.rels><?xml version="1.0" encoding="UTF-8"?>
<Relationships xmlns="http://schemas.openxmlformats.org/package/2006/relationships"><Relationship Id="rId4" Type="http://schemas.openxmlformats.org/officeDocument/2006/relationships/notesSlide" Target="../notesSlides/notesSlide27.xml"></Relationship><Relationship Id="rId3" Type="http://schemas.openxmlformats.org/officeDocument/2006/relationships/slideLayout" Target="../slideLayouts/slideLayout7.xml"></Relationship><Relationship Id="rId2" Type="http://schemas.openxmlformats.org/officeDocument/2006/relationships/tags" Target="../tags/tag2.xml"></Relationship><Relationship Id="rId1" Type="http://schemas.openxmlformats.org/officeDocument/2006/relationships/image" Target="../media/image1.jpeg"></Relationship></Relationships>
</file>

<file path=ppt/slides/_rels/slide28.xml.rels><?xml version="1.0" encoding="UTF-8"?>
<Relationships xmlns="http://schemas.openxmlformats.org/package/2006/relationships"><Relationship Id="rId3" Type="http://schemas.openxmlformats.org/officeDocument/2006/relationships/notesSlide" Target="../notesSlides/notesSlide28.xml"></Relationship><Relationship Id="rId4" Type="http://schemas.openxmlformats.org/officeDocument/2006/relationships/image" Target="../media/fImage27348174641.jpeg"></Relationship><Relationship Id="rId5" Type="http://schemas.openxmlformats.org/officeDocument/2006/relationships/slideLayout" Target="../slideLayouts/slideLayout7.xml"></Relationship></Relationships>
</file>

<file path=ppt/slides/_rels/slide3.xml.rels><?xml version="1.0" encoding="UTF-8"?>
<Relationships xmlns="http://schemas.openxmlformats.org/package/2006/relationships"><Relationship Id="rId3" Type="http://schemas.openxmlformats.org/officeDocument/2006/relationships/notesSlide" Target="../notesSlides/notesSlide3.xml"></Relationship><Relationship Id="rId2" Type="http://schemas.openxmlformats.org/officeDocument/2006/relationships/slideLayout" Target="../slideLayouts/slideLayout23.xml"></Relationship><Relationship Id="rId1" Type="http://schemas.openxmlformats.org/officeDocument/2006/relationships/image" Target="../media/image1.jpeg"></Relationship></Relationships>
</file>

<file path=ppt/slides/_rels/slide4.xml.rels><?xml version="1.0" encoding="UTF-8"?>
<Relationships xmlns="http://schemas.openxmlformats.org/package/2006/relationships"><Relationship Id="rId2" Type="http://schemas.openxmlformats.org/officeDocument/2006/relationships/notesSlide" Target="../notesSlides/notesSlide4.xml"></Relationship><Relationship Id="rId1" Type="http://schemas.openxmlformats.org/officeDocument/2006/relationships/slideLayout" Target="../slideLayouts/slideLayout38.xml"></Relationship></Relationships>
</file>

<file path=ppt/slides/_rels/slide5.xml.rels><?xml version="1.0" encoding="UTF-8"?>
<Relationships xmlns="http://schemas.openxmlformats.org/package/2006/relationships"><Relationship Id="rId2" Type="http://schemas.openxmlformats.org/officeDocument/2006/relationships/notesSlide" Target="../notesSlides/notesSlide5.xml"></Relationship><Relationship Id="rId1" Type="http://schemas.openxmlformats.org/officeDocument/2006/relationships/slideLayout" Target="../slideLayouts/slideLayout38.xml"></Relationship></Relationships>
</file>

<file path=ppt/slides/_rels/slide6.xml.rels><?xml version="1.0" encoding="UTF-8"?>
<Relationships xmlns="http://schemas.openxmlformats.org/package/2006/relationships"><Relationship Id="rId2" Type="http://schemas.openxmlformats.org/officeDocument/2006/relationships/notesSlide" Target="../notesSlides/notesSlide6.xml"></Relationship><Relationship Id="rId1" Type="http://schemas.openxmlformats.org/officeDocument/2006/relationships/slideLayout" Target="../slideLayouts/slideLayout38.xml"></Relationship></Relationships>
</file>

<file path=ppt/slides/_rels/slide7.xml.rels><?xml version="1.0" encoding="UTF-8"?>
<Relationships xmlns="http://schemas.openxmlformats.org/package/2006/relationships"><Relationship Id="rId3" Type="http://schemas.openxmlformats.org/officeDocument/2006/relationships/notesSlide" Target="../notesSlides/notesSlide7.xml"></Relationship><Relationship Id="rId2" Type="http://schemas.openxmlformats.org/officeDocument/2006/relationships/slideLayout" Target="../slideLayouts/slideLayout38.xml"></Relationship><Relationship Id="rId1" Type="http://schemas.openxmlformats.org/officeDocument/2006/relationships/image" Target="../media/image3.png"></Relationship></Relationships>
</file>

<file path=ppt/slides/_rels/slide8.xml.rels><?xml version="1.0" encoding="UTF-8"?>
<Relationships xmlns="http://schemas.openxmlformats.org/package/2006/relationships"><Relationship Id="rId2" Type="http://schemas.openxmlformats.org/officeDocument/2006/relationships/notesSlide" Target="../notesSlides/notesSlide8.xml"></Relationship><Relationship Id="rId1" Type="http://schemas.openxmlformats.org/officeDocument/2006/relationships/slideLayout" Target="../slideLayouts/slideLayout38.xml"></Relationship></Relationships>
</file>

<file path=ppt/slides/_rels/slide9.xml.rels><?xml version="1.0" encoding="UTF-8"?>
<Relationships xmlns="http://schemas.openxmlformats.org/package/2006/relationships"><Relationship Id="rId3" Type="http://schemas.openxmlformats.org/officeDocument/2006/relationships/notesSlide" Target="../notesSlides/notesSlide9.xml"></Relationship><Relationship Id="rId2" Type="http://schemas.openxmlformats.org/officeDocument/2006/relationships/slideLayout" Target="../slideLayouts/slideLayout23.xml"></Relationship><Relationship Id="rId1" Type="http://schemas.openxmlformats.org/officeDocument/2006/relationships/image" Target="../media/image1.jpeg"></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0" y="0"/>
            <a:ext cx="9144000" cy="5143500"/>
          </a:xfrm>
          <a:prstGeom prst="rect">
            <a:avLst/>
          </a:prstGeom>
        </p:spPr>
      </p:pic>
      <p:sp>
        <p:nvSpPr>
          <p:cNvPr id="9" name="TextBox 8"/>
          <p:cNvSpPr txBox="1"/>
          <p:nvPr/>
        </p:nvSpPr>
        <p:spPr>
          <a:xfrm>
            <a:off x="1376045" y="3181350"/>
            <a:ext cx="6336030" cy="1015365"/>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a:ln w="11430">
                  <a:noFill/>
                </a:ln>
                <a:solidFill>
                  <a:srgbClr val="00487E"/>
                </a:solidFill>
                <a:latin typeface="微软雅黑" pitchFamily="34" charset="-122"/>
                <a:ea typeface="微软雅黑" pitchFamily="34" charset="-122"/>
              </a:rPr>
              <a:t>护士医生工作汇报</a:t>
            </a:r>
            <a:endParaRPr lang="zh-CN" altLang="en-US" sz="6000" b="1" spc="50" dirty="0">
              <a:ln w="11430">
                <a:noFill/>
              </a:ln>
              <a:solidFill>
                <a:srgbClr val="00487E"/>
              </a:solidFill>
              <a:latin typeface="微软雅黑" pitchFamily="34" charset="-122"/>
              <a:ea typeface="微软雅黑" pitchFamily="34" charset="-122"/>
            </a:endParaRPr>
          </a:p>
        </p:txBody>
      </p:sp>
      <p:pic>
        <p:nvPicPr>
          <p:cNvPr id="15" name="Joel Hanson、sara Groves - Traveling Light">
            <a:hlinkClick r:id="rId8" action="ppaction://media"/>
          </p:cNvPr>
          <p:cNvPicPr>
            <a:picLocks noChangeAspect="1"/>
          </p:cNvPicPr>
          <p:nvPr>
            <a:audioFile r:link="rId2"/>
            <p:extLst>
              <p:ext uri="{DAA4B4D4-6D71-4841-9C94-3DE7FCFB9230}">
                <p14:media xmlns:p14="http://schemas.microsoft.com/office/powerpoint/2010/main" r:embed="rId3"/>
              </p:ext>
            </p:extLst>
          </p:nvPr>
        </p:nvPicPr>
        <p:blipFill>
          <a:blip r:embed="rId4"/>
          <a:stretch>
            <a:fillRect/>
          </a:stretch>
        </p:blipFill>
        <p:spPr>
          <a:xfrm>
            <a:off x="1550670" y="-1085215"/>
            <a:ext cx="609600" cy="609600"/>
          </a:xfrm>
          <a:prstGeom prst="rect">
            <a:avLst/>
          </a:prstGeom>
        </p:spPr>
      </p:pic>
      <p:sp>
        <p:nvSpPr>
          <p:cNvPr id="2" name="圆角矩形 1"/>
          <p:cNvSpPr/>
          <p:nvPr/>
        </p:nvSpPr>
        <p:spPr bwMode="auto">
          <a:xfrm>
            <a:off x="2057400" y="4240530"/>
            <a:ext cx="5258435" cy="432435"/>
          </a:xfrm>
          <a:prstGeom prst="roundRect">
            <a:avLst/>
          </a:prstGeom>
          <a:solidFill>
            <a:schemeClr val="accent2"/>
          </a:solidFill>
          <a:ln w="9525" cap="flat" cmpd="sng" algn="ctr">
            <a:noFill/>
            <a:prstDash val="solid"/>
            <a:round/>
            <a:headEnd type="none" w="med" len="med"/>
            <a:tailEnd type="none" w="med" len="med"/>
          </a:ln>
          <a:effectLst/>
        </p:spPr>
        <p:txBody>
          <a:bodyPr wrap="square" lIns="91440" tIns="45720" rIns="91440" bIns="45720" numCol="1" vert="horz" anchor="t">
            <a:noAutofit/>
          </a:bodyPr>
          <a:lstStyle/>
          <a:p>
            <a:pPr marL="0" indent="0" algn="ctr" fontAlgn="base" defTabSz="914400" eaLnBrk="0" latinLnBrk="0">
              <a:lnSpc>
                <a:spcPct val="100000"/>
              </a:lnSpc>
              <a:spcBef>
                <a:spcPts val="0"/>
              </a:spcBef>
              <a:spcAft>
                <a:spcPts val="0"/>
              </a:spcAft>
              <a:buFontTx/>
              <a:buNone/>
            </a:pPr>
            <a:r>
              <a:rPr lang="en-US" altLang="ko-KR" sz="2000" cap="none" dirty="0" smtClean="0" b="1" strike="noStrike">
                <a:ln w="9525" cap="flat" cmpd="sng">
                  <a:noFill/>
                  <a:prstDash/>
                </a:ln>
                <a:solidFill>
                  <a:schemeClr val="bg1"/>
                </a:solidFill>
                <a:latin typeface="微软雅黑" charset="0"/>
                <a:ea typeface="微软雅黑" charset="0"/>
              </a:rPr>
              <a:t>汇报人：雷少    汇报时间：201X年XX月</a:t>
            </a:r>
            <a:endParaRPr lang="ko-KR" altLang="en-US" sz="2000" cap="none" dirty="0" smtClean="0" b="1" strike="noStrike">
              <a:ln w="9525" cap="flat" cmpd="sng">
                <a:noFill/>
                <a:prstDash/>
              </a:ln>
              <a:solidFill>
                <a:schemeClr val="bg1"/>
              </a:solidFill>
              <a:latin typeface="微软雅黑" charset="0"/>
              <a:ea typeface="微软雅黑" charset="0"/>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5"/>
                                        </p:tgtEl>
                                      </p:cBhvr>
                                    </p:cmd>
                                  </p:childTnLst>
                                </p:cTn>
                              </p:par>
                              <p:par>
                                <p:cTn id="7" presetID="10"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childTnLst>
                                </p:cTn>
                              </p:par>
                            </p:childTnLst>
                          </p:cTn>
                        </p:par>
                        <p:par>
                          <p:cTn id="10" fill="hold">
                            <p:stCondLst>
                              <p:cond delay="0"/>
                            </p:stCondLst>
                            <p:childTnLst>
                              <p:par>
                                <p:cTn id="11" presetID="23" presetClass="entr" presetSubtype="36" fill="hold" grpId="0" nodeType="afterEffect">
                                  <p:stCondLst>
                                    <p:cond delay="0"/>
                                  </p:stCondLst>
                                  <p:iterate type="lt">
                                    <p:tmPct val="12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strVal val="(6*min(max(#ppt_w*#ppt_h,.3),1)-7.4)/-.7*#ppt_w"/>
                                          </p:val>
                                        </p:tav>
                                        <p:tav tm="100000">
                                          <p:val>
                                            <p:strVal val="#ppt_w"/>
                                          </p:val>
                                        </p:tav>
                                      </p:tavLst>
                                    </p:anim>
                                    <p:anim calcmode="lin" valueType="num">
                                      <p:cBhvr>
                                        <p:cTn id="14" dur="500" fill="hold"/>
                                        <p:tgtEl>
                                          <p:spTgt spid="9"/>
                                        </p:tgtEl>
                                        <p:attrNameLst>
                                          <p:attrName>ppt_h</p:attrName>
                                        </p:attrNameLst>
                                      </p:cBhvr>
                                      <p:tavLst>
                                        <p:tav tm="0">
                                          <p:val>
                                            <p:strVal val="(6*min(max(#ppt_w*#ppt_h,.3),1)-7.4)/-.7*#ppt_h"/>
                                          </p:val>
                                        </p:tav>
                                        <p:tav tm="100000">
                                          <p:val>
                                            <p:strVal val="#ppt_h"/>
                                          </p:val>
                                        </p:tav>
                                      </p:tavLst>
                                    </p:anim>
                                    <p:anim calcmode="lin" valueType="num">
                                      <p:cBhvr>
                                        <p:cTn id="15" dur="500" fill="hold"/>
                                        <p:tgtEl>
                                          <p:spTgt spid="9"/>
                                        </p:tgtEl>
                                        <p:attrNameLst>
                                          <p:attrName>ppt_x</p:attrName>
                                        </p:attrNameLst>
                                      </p:cBhvr>
                                      <p:tavLst>
                                        <p:tav tm="0">
                                          <p:val>
                                            <p:fltVal val="0.5"/>
                                          </p:val>
                                        </p:tav>
                                        <p:tav tm="100000">
                                          <p:val>
                                            <p:strVal val="#ppt_x"/>
                                          </p:val>
                                        </p:tav>
                                      </p:tavLst>
                                    </p:anim>
                                    <p:anim calcmode="lin" valueType="num">
                                      <p:cBhvr>
                                        <p:cTn id="16"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7" fill="hold">
                            <p:stCondLst>
                              <p:cond delay="920"/>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1" fill="hold" display="0">
                  <p:stCondLst>
                    <p:cond delay="indefinite"/>
                  </p:stCondLst>
                  <p:endCondLst>
                    <p:cond evt="onStopAudio" delay="0">
                      <p:tgtEl>
                        <p:sldTgt/>
                      </p:tgtEl>
                    </p:cond>
                  </p:endCondLst>
                </p:cTn>
                <p:tgtEl>
                  <p:spTgt spid="15"/>
                </p:tgtEl>
              </p:cMediaNode>
            </p:audio>
          </p:childTnLst>
        </p:cTn>
      </p:par>
    </p:tnLst>
    <p:bldLst>
      <p:bldP spid="9" grpId="0"/>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6"/>
          <p:cNvSpPr/>
          <p:nvPr/>
        </p:nvSpPr>
        <p:spPr bwMode="auto">
          <a:xfrm>
            <a:off x="2112052" y="4301392"/>
            <a:ext cx="953319" cy="640837"/>
          </a:xfrm>
          <a:custGeom>
            <a:avLst/>
            <a:gdLst>
              <a:gd name="T0" fmla="*/ 0 w 1113"/>
              <a:gd name="T1" fmla="*/ 0 h 757"/>
              <a:gd name="T2" fmla="*/ 1113 w 1113"/>
              <a:gd name="T3" fmla="*/ 0 h 757"/>
              <a:gd name="T4" fmla="*/ 1113 w 1113"/>
              <a:gd name="T5" fmla="*/ 685 h 757"/>
              <a:gd name="T6" fmla="*/ 249 w 1113"/>
              <a:gd name="T7" fmla="*/ 685 h 757"/>
              <a:gd name="T8" fmla="*/ 177 w 1113"/>
              <a:gd name="T9" fmla="*/ 757 h 757"/>
              <a:gd name="T10" fmla="*/ 105 w 1113"/>
              <a:gd name="T11" fmla="*/ 685 h 757"/>
              <a:gd name="T12" fmla="*/ 0 w 1113"/>
              <a:gd name="T13" fmla="*/ 685 h 757"/>
              <a:gd name="T14" fmla="*/ 0 w 1113"/>
              <a:gd name="T15" fmla="*/ 0 h 7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3" h="757">
                <a:moveTo>
                  <a:pt x="0" y="0"/>
                </a:moveTo>
                <a:lnTo>
                  <a:pt x="1113" y="0"/>
                </a:lnTo>
                <a:lnTo>
                  <a:pt x="1113" y="685"/>
                </a:lnTo>
                <a:lnTo>
                  <a:pt x="249" y="685"/>
                </a:lnTo>
                <a:lnTo>
                  <a:pt x="177" y="757"/>
                </a:lnTo>
                <a:lnTo>
                  <a:pt x="105" y="685"/>
                </a:lnTo>
                <a:lnTo>
                  <a:pt x="0" y="685"/>
                </a:lnTo>
                <a:lnTo>
                  <a:pt x="0" y="0"/>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8" name="Freeform 8"/>
          <p:cNvSpPr/>
          <p:nvPr/>
        </p:nvSpPr>
        <p:spPr bwMode="auto">
          <a:xfrm>
            <a:off x="1158733" y="810823"/>
            <a:ext cx="2898040" cy="3388797"/>
          </a:xfrm>
          <a:custGeom>
            <a:avLst/>
            <a:gdLst>
              <a:gd name="T0" fmla="*/ 133 w 3381"/>
              <a:gd name="T1" fmla="*/ 2348 h 3999"/>
              <a:gd name="T2" fmla="*/ 0 w 3381"/>
              <a:gd name="T3" fmla="*/ 1703 h 3999"/>
              <a:gd name="T4" fmla="*/ 282 w 3381"/>
              <a:gd name="T5" fmla="*/ 767 h 3999"/>
              <a:gd name="T6" fmla="*/ 1039 w 3381"/>
              <a:gd name="T7" fmla="*/ 133 h 3999"/>
              <a:gd name="T8" fmla="*/ 1689 w 3381"/>
              <a:gd name="T9" fmla="*/ 0 h 3999"/>
              <a:gd name="T10" fmla="*/ 2885 w 3381"/>
              <a:gd name="T11" fmla="*/ 495 h 3999"/>
              <a:gd name="T12" fmla="*/ 3381 w 3381"/>
              <a:gd name="T13" fmla="*/ 1691 h 3999"/>
              <a:gd name="T14" fmla="*/ 3097 w 3381"/>
              <a:gd name="T15" fmla="*/ 2624 h 3999"/>
              <a:gd name="T16" fmla="*/ 2346 w 3381"/>
              <a:gd name="T17" fmla="*/ 3248 h 3999"/>
              <a:gd name="T18" fmla="*/ 2281 w 3381"/>
              <a:gd name="T19" fmla="*/ 3304 h 3999"/>
              <a:gd name="T20" fmla="*/ 2256 w 3381"/>
              <a:gd name="T21" fmla="*/ 3388 h 3999"/>
              <a:gd name="T22" fmla="*/ 2256 w 3381"/>
              <a:gd name="T23" fmla="*/ 3718 h 3999"/>
              <a:gd name="T24" fmla="*/ 1699 w 3381"/>
              <a:gd name="T25" fmla="*/ 3999 h 3999"/>
              <a:gd name="T26" fmla="*/ 1142 w 3381"/>
              <a:gd name="T27" fmla="*/ 3718 h 3999"/>
              <a:gd name="T28" fmla="*/ 1142 w 3381"/>
              <a:gd name="T29" fmla="*/ 3388 h 3999"/>
              <a:gd name="T30" fmla="*/ 1354 w 3381"/>
              <a:gd name="T31" fmla="*/ 2691 h 3999"/>
              <a:gd name="T32" fmla="*/ 1916 w 3381"/>
              <a:gd name="T33" fmla="*/ 2226 h 3999"/>
              <a:gd name="T34" fmla="*/ 2171 w 3381"/>
              <a:gd name="T35" fmla="*/ 2011 h 3999"/>
              <a:gd name="T36" fmla="*/ 2267 w 3381"/>
              <a:gd name="T37" fmla="*/ 1691 h 3999"/>
              <a:gd name="T38" fmla="*/ 2098 w 3381"/>
              <a:gd name="T39" fmla="*/ 1283 h 3999"/>
              <a:gd name="T40" fmla="*/ 1689 w 3381"/>
              <a:gd name="T41" fmla="*/ 1113 h 3999"/>
              <a:gd name="T42" fmla="*/ 1469 w 3381"/>
              <a:gd name="T43" fmla="*/ 1155 h 3999"/>
              <a:gd name="T44" fmla="*/ 1212 w 3381"/>
              <a:gd name="T45" fmla="*/ 1375 h 3999"/>
              <a:gd name="T46" fmla="*/ 1113 w 3381"/>
              <a:gd name="T47" fmla="*/ 1703 h 3999"/>
              <a:gd name="T48" fmla="*/ 1155 w 3381"/>
              <a:gd name="T49" fmla="*/ 1918 h 3999"/>
              <a:gd name="T50" fmla="*/ 133 w 3381"/>
              <a:gd name="T51" fmla="*/ 2348 h 3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381" h="3999">
                <a:moveTo>
                  <a:pt x="133" y="2348"/>
                </a:moveTo>
                <a:cubicBezTo>
                  <a:pt x="42" y="2134"/>
                  <a:pt x="0" y="1915"/>
                  <a:pt x="0" y="1703"/>
                </a:cubicBezTo>
                <a:cubicBezTo>
                  <a:pt x="0" y="1368"/>
                  <a:pt x="102" y="1042"/>
                  <a:pt x="282" y="767"/>
                </a:cubicBezTo>
                <a:cubicBezTo>
                  <a:pt x="461" y="492"/>
                  <a:pt x="721" y="267"/>
                  <a:pt x="1039" y="133"/>
                </a:cubicBezTo>
                <a:cubicBezTo>
                  <a:pt x="1240" y="48"/>
                  <a:pt x="1459" y="0"/>
                  <a:pt x="1689" y="0"/>
                </a:cubicBezTo>
                <a:cubicBezTo>
                  <a:pt x="2156" y="0"/>
                  <a:pt x="2579" y="189"/>
                  <a:pt x="2885" y="495"/>
                </a:cubicBezTo>
                <a:cubicBezTo>
                  <a:pt x="3191" y="802"/>
                  <a:pt x="3381" y="1224"/>
                  <a:pt x="3381" y="1691"/>
                </a:cubicBezTo>
                <a:cubicBezTo>
                  <a:pt x="3381" y="2028"/>
                  <a:pt x="3278" y="2352"/>
                  <a:pt x="3097" y="2624"/>
                </a:cubicBezTo>
                <a:cubicBezTo>
                  <a:pt x="2918" y="2895"/>
                  <a:pt x="2659" y="3115"/>
                  <a:pt x="2346" y="3248"/>
                </a:cubicBezTo>
                <a:cubicBezTo>
                  <a:pt x="2320" y="3259"/>
                  <a:pt x="2298" y="3279"/>
                  <a:pt x="2281" y="3304"/>
                </a:cubicBezTo>
                <a:cubicBezTo>
                  <a:pt x="2265" y="3328"/>
                  <a:pt x="2256" y="3357"/>
                  <a:pt x="2256" y="3388"/>
                </a:cubicBezTo>
                <a:lnTo>
                  <a:pt x="2256" y="3718"/>
                </a:lnTo>
                <a:lnTo>
                  <a:pt x="1699" y="3999"/>
                </a:lnTo>
                <a:lnTo>
                  <a:pt x="1142" y="3718"/>
                </a:lnTo>
                <a:lnTo>
                  <a:pt x="1142" y="3388"/>
                </a:lnTo>
                <a:cubicBezTo>
                  <a:pt x="1142" y="3137"/>
                  <a:pt x="1219" y="2895"/>
                  <a:pt x="1354" y="2691"/>
                </a:cubicBezTo>
                <a:cubicBezTo>
                  <a:pt x="1488" y="2489"/>
                  <a:pt x="1681" y="2325"/>
                  <a:pt x="1916" y="2226"/>
                </a:cubicBezTo>
                <a:cubicBezTo>
                  <a:pt x="2020" y="2181"/>
                  <a:pt x="2108" y="2106"/>
                  <a:pt x="2171" y="2011"/>
                </a:cubicBezTo>
                <a:cubicBezTo>
                  <a:pt x="2232" y="1918"/>
                  <a:pt x="2267" y="1808"/>
                  <a:pt x="2267" y="1691"/>
                </a:cubicBezTo>
                <a:cubicBezTo>
                  <a:pt x="2267" y="1532"/>
                  <a:pt x="2203" y="1387"/>
                  <a:pt x="2098" y="1283"/>
                </a:cubicBezTo>
                <a:cubicBezTo>
                  <a:pt x="1993" y="1178"/>
                  <a:pt x="1849" y="1113"/>
                  <a:pt x="1689" y="1113"/>
                </a:cubicBezTo>
                <a:cubicBezTo>
                  <a:pt x="1606" y="1113"/>
                  <a:pt x="1532" y="1128"/>
                  <a:pt x="1469" y="1155"/>
                </a:cubicBezTo>
                <a:cubicBezTo>
                  <a:pt x="1365" y="1199"/>
                  <a:pt x="1276" y="1278"/>
                  <a:pt x="1212" y="1375"/>
                </a:cubicBezTo>
                <a:cubicBezTo>
                  <a:pt x="1149" y="1472"/>
                  <a:pt x="1113" y="1586"/>
                  <a:pt x="1113" y="1703"/>
                </a:cubicBezTo>
                <a:cubicBezTo>
                  <a:pt x="1113" y="1777"/>
                  <a:pt x="1127" y="1850"/>
                  <a:pt x="1155" y="1918"/>
                </a:cubicBezTo>
                <a:lnTo>
                  <a:pt x="133" y="2348"/>
                </a:lnTo>
                <a:close/>
              </a:path>
            </a:pathLst>
          </a:custGeom>
          <a:solidFill>
            <a:schemeClr val="accent4"/>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 name="Freeform 9"/>
          <p:cNvSpPr/>
          <p:nvPr/>
        </p:nvSpPr>
        <p:spPr bwMode="auto">
          <a:xfrm>
            <a:off x="1895444" y="810824"/>
            <a:ext cx="1982807" cy="1224058"/>
          </a:xfrm>
          <a:custGeom>
            <a:avLst/>
            <a:gdLst>
              <a:gd name="T0" fmla="*/ 0 w 2313"/>
              <a:gd name="T1" fmla="*/ 221 h 1445"/>
              <a:gd name="T2" fmla="*/ 179 w 2313"/>
              <a:gd name="T3" fmla="*/ 133 h 1445"/>
              <a:gd name="T4" fmla="*/ 829 w 2313"/>
              <a:gd name="T5" fmla="*/ 0 h 1445"/>
              <a:gd name="T6" fmla="*/ 2025 w 2313"/>
              <a:gd name="T7" fmla="*/ 495 h 1445"/>
              <a:gd name="T8" fmla="*/ 2313 w 2313"/>
              <a:gd name="T9" fmla="*/ 879 h 1445"/>
              <a:gd name="T10" fmla="*/ 1353 w 2313"/>
              <a:gd name="T11" fmla="*/ 1445 h 1445"/>
              <a:gd name="T12" fmla="*/ 1238 w 2313"/>
              <a:gd name="T13" fmla="*/ 1283 h 1445"/>
              <a:gd name="T14" fmla="*/ 829 w 2313"/>
              <a:gd name="T15" fmla="*/ 1113 h 1445"/>
              <a:gd name="T16" fmla="*/ 609 w 2313"/>
              <a:gd name="T17" fmla="*/ 1155 h 1445"/>
              <a:gd name="T18" fmla="*/ 552 w 2313"/>
              <a:gd name="T19" fmla="*/ 1184 h 1445"/>
              <a:gd name="T20" fmla="*/ 0 w 2313"/>
              <a:gd name="T21" fmla="*/ 221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13" h="1445">
                <a:moveTo>
                  <a:pt x="0" y="221"/>
                </a:moveTo>
                <a:cubicBezTo>
                  <a:pt x="57" y="189"/>
                  <a:pt x="117" y="159"/>
                  <a:pt x="179" y="133"/>
                </a:cubicBezTo>
                <a:cubicBezTo>
                  <a:pt x="380" y="48"/>
                  <a:pt x="599" y="0"/>
                  <a:pt x="829" y="0"/>
                </a:cubicBezTo>
                <a:cubicBezTo>
                  <a:pt x="1296" y="0"/>
                  <a:pt x="1719" y="189"/>
                  <a:pt x="2025" y="495"/>
                </a:cubicBezTo>
                <a:cubicBezTo>
                  <a:pt x="2138" y="609"/>
                  <a:pt x="2236" y="738"/>
                  <a:pt x="2313" y="879"/>
                </a:cubicBezTo>
                <a:lnTo>
                  <a:pt x="1353" y="1445"/>
                </a:lnTo>
                <a:cubicBezTo>
                  <a:pt x="1324" y="1385"/>
                  <a:pt x="1285" y="1330"/>
                  <a:pt x="1238" y="1283"/>
                </a:cubicBezTo>
                <a:cubicBezTo>
                  <a:pt x="1133" y="1178"/>
                  <a:pt x="989" y="1113"/>
                  <a:pt x="829" y="1113"/>
                </a:cubicBezTo>
                <a:cubicBezTo>
                  <a:pt x="746" y="1113"/>
                  <a:pt x="672" y="1128"/>
                  <a:pt x="609" y="1155"/>
                </a:cubicBezTo>
                <a:cubicBezTo>
                  <a:pt x="590" y="1163"/>
                  <a:pt x="570" y="1173"/>
                  <a:pt x="552" y="1184"/>
                </a:cubicBezTo>
                <a:lnTo>
                  <a:pt x="0" y="221"/>
                </a:lnTo>
                <a:close/>
              </a:path>
            </a:pathLst>
          </a:custGeom>
          <a:solidFill>
            <a:schemeClr val="accent1"/>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0" name="Freeform 10"/>
          <p:cNvSpPr/>
          <p:nvPr/>
        </p:nvSpPr>
        <p:spPr bwMode="auto">
          <a:xfrm>
            <a:off x="2940404" y="1504573"/>
            <a:ext cx="1116371" cy="1768477"/>
          </a:xfrm>
          <a:custGeom>
            <a:avLst/>
            <a:gdLst>
              <a:gd name="T0" fmla="*/ 1061 w 1303"/>
              <a:gd name="T1" fmla="*/ 0 h 2087"/>
              <a:gd name="T2" fmla="*/ 1303 w 1303"/>
              <a:gd name="T3" fmla="*/ 872 h 2087"/>
              <a:gd name="T4" fmla="*/ 1019 w 1303"/>
              <a:gd name="T5" fmla="*/ 1805 h 2087"/>
              <a:gd name="T6" fmla="*/ 785 w 1303"/>
              <a:gd name="T7" fmla="*/ 2087 h 2087"/>
              <a:gd name="T8" fmla="*/ 0 w 1303"/>
              <a:gd name="T9" fmla="*/ 1301 h 2087"/>
              <a:gd name="T10" fmla="*/ 93 w 1303"/>
              <a:gd name="T11" fmla="*/ 1192 h 2087"/>
              <a:gd name="T12" fmla="*/ 189 w 1303"/>
              <a:gd name="T13" fmla="*/ 872 h 2087"/>
              <a:gd name="T14" fmla="*/ 101 w 1303"/>
              <a:gd name="T15" fmla="*/ 566 h 2087"/>
              <a:gd name="T16" fmla="*/ 1061 w 1303"/>
              <a:gd name="T17" fmla="*/ 0 h 2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3" h="2087">
                <a:moveTo>
                  <a:pt x="1061" y="0"/>
                </a:moveTo>
                <a:cubicBezTo>
                  <a:pt x="1214" y="255"/>
                  <a:pt x="1303" y="553"/>
                  <a:pt x="1303" y="872"/>
                </a:cubicBezTo>
                <a:cubicBezTo>
                  <a:pt x="1303" y="1209"/>
                  <a:pt x="1200" y="1533"/>
                  <a:pt x="1019" y="1805"/>
                </a:cubicBezTo>
                <a:cubicBezTo>
                  <a:pt x="952" y="1907"/>
                  <a:pt x="874" y="2001"/>
                  <a:pt x="785" y="2087"/>
                </a:cubicBezTo>
                <a:lnTo>
                  <a:pt x="0" y="1301"/>
                </a:lnTo>
                <a:cubicBezTo>
                  <a:pt x="35" y="1269"/>
                  <a:pt x="66" y="1232"/>
                  <a:pt x="93" y="1192"/>
                </a:cubicBezTo>
                <a:cubicBezTo>
                  <a:pt x="154" y="1099"/>
                  <a:pt x="189" y="989"/>
                  <a:pt x="189" y="872"/>
                </a:cubicBezTo>
                <a:cubicBezTo>
                  <a:pt x="189" y="760"/>
                  <a:pt x="157" y="655"/>
                  <a:pt x="101" y="566"/>
                </a:cubicBezTo>
                <a:lnTo>
                  <a:pt x="1061" y="0"/>
                </a:lnTo>
                <a:close/>
              </a:path>
            </a:pathLst>
          </a:custGeom>
          <a:solidFill>
            <a:schemeClr val="accent2"/>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1" name="Freeform 11"/>
          <p:cNvSpPr/>
          <p:nvPr/>
        </p:nvSpPr>
        <p:spPr bwMode="auto">
          <a:xfrm>
            <a:off x="1144450" y="996606"/>
            <a:ext cx="1224675" cy="1803753"/>
          </a:xfrm>
          <a:custGeom>
            <a:avLst/>
            <a:gdLst>
              <a:gd name="T0" fmla="*/ 149 w 1428"/>
              <a:gd name="T1" fmla="*/ 2129 h 2129"/>
              <a:gd name="T2" fmla="*/ 25 w 1428"/>
              <a:gd name="T3" fmla="*/ 1325 h 2129"/>
              <a:gd name="T4" fmla="*/ 296 w 1428"/>
              <a:gd name="T5" fmla="*/ 552 h 2129"/>
              <a:gd name="T6" fmla="*/ 554 w 1428"/>
              <a:gd name="T7" fmla="*/ 242 h 2129"/>
              <a:gd name="T8" fmla="*/ 880 w 1428"/>
              <a:gd name="T9" fmla="*/ 0 h 2129"/>
              <a:gd name="T10" fmla="*/ 1428 w 1428"/>
              <a:gd name="T11" fmla="*/ 965 h 2129"/>
              <a:gd name="T12" fmla="*/ 1319 w 1428"/>
              <a:gd name="T13" fmla="*/ 1046 h 2129"/>
              <a:gd name="T14" fmla="*/ 1227 w 1428"/>
              <a:gd name="T15" fmla="*/ 1157 h 2129"/>
              <a:gd name="T16" fmla="*/ 1130 w 1428"/>
              <a:gd name="T17" fmla="*/ 1429 h 2129"/>
              <a:gd name="T18" fmla="*/ 1171 w 1428"/>
              <a:gd name="T19" fmla="*/ 1699 h 2129"/>
              <a:gd name="T20" fmla="*/ 149 w 1428"/>
              <a:gd name="T21" fmla="*/ 2129 h 2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8" h="2129">
                <a:moveTo>
                  <a:pt x="149" y="2129"/>
                </a:moveTo>
                <a:cubicBezTo>
                  <a:pt x="37" y="1865"/>
                  <a:pt x="0" y="1590"/>
                  <a:pt x="25" y="1325"/>
                </a:cubicBezTo>
                <a:cubicBezTo>
                  <a:pt x="52" y="1048"/>
                  <a:pt x="147" y="782"/>
                  <a:pt x="296" y="552"/>
                </a:cubicBezTo>
                <a:cubicBezTo>
                  <a:pt x="370" y="438"/>
                  <a:pt x="457" y="334"/>
                  <a:pt x="554" y="242"/>
                </a:cubicBezTo>
                <a:cubicBezTo>
                  <a:pt x="651" y="149"/>
                  <a:pt x="761" y="68"/>
                  <a:pt x="880" y="0"/>
                </a:cubicBezTo>
                <a:lnTo>
                  <a:pt x="1428" y="965"/>
                </a:lnTo>
                <a:cubicBezTo>
                  <a:pt x="1389" y="987"/>
                  <a:pt x="1353" y="1015"/>
                  <a:pt x="1319" y="1046"/>
                </a:cubicBezTo>
                <a:cubicBezTo>
                  <a:pt x="1283" y="1080"/>
                  <a:pt x="1252" y="1117"/>
                  <a:pt x="1227" y="1157"/>
                </a:cubicBezTo>
                <a:cubicBezTo>
                  <a:pt x="1173" y="1239"/>
                  <a:pt x="1139" y="1333"/>
                  <a:pt x="1130" y="1429"/>
                </a:cubicBezTo>
                <a:cubicBezTo>
                  <a:pt x="1122" y="1519"/>
                  <a:pt x="1134" y="1611"/>
                  <a:pt x="1171" y="1699"/>
                </a:cubicBezTo>
                <a:lnTo>
                  <a:pt x="149" y="2129"/>
                </a:lnTo>
                <a:close/>
              </a:path>
            </a:pathLst>
          </a:custGeom>
          <a:solidFill>
            <a:schemeClr val="accent3"/>
          </a:solidFill>
          <a:ln w="57150">
            <a:solidFill>
              <a:schemeClr val="bg1"/>
            </a:solidFill>
          </a:ln>
          <a:effectLst>
            <a:innerShdw blurRad="63500" dist="50800" dir="13500000">
              <a:prstClr val="black">
                <a:alpha val="50000"/>
              </a:prstClr>
            </a:innerShdw>
          </a:effectLst>
        </p:spPr>
        <p:txBody>
          <a:bodyPr lIns="68243" tIns="34121" rIns="68243" bIns="34121"/>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2" name="组合 41"/>
          <p:cNvGrpSpPr/>
          <p:nvPr/>
        </p:nvGrpSpPr>
        <p:grpSpPr bwMode="auto">
          <a:xfrm>
            <a:off x="1248267" y="1493703"/>
            <a:ext cx="864530" cy="1172371"/>
            <a:chOff x="1681435" y="1637023"/>
            <a:chExt cx="1152128" cy="1584224"/>
          </a:xfrm>
        </p:grpSpPr>
        <p:sp>
          <p:nvSpPr>
            <p:cNvPr id="43" name="TextBox 42"/>
            <p:cNvSpPr txBox="1"/>
            <p:nvPr/>
          </p:nvSpPr>
          <p:spPr>
            <a:xfrm>
              <a:off x="2007772" y="1637023"/>
              <a:ext cx="523812" cy="67254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44" name="TextBox 43"/>
            <p:cNvSpPr txBox="1"/>
            <p:nvPr/>
          </p:nvSpPr>
          <p:spPr>
            <a:xfrm>
              <a:off x="1681435" y="2157586"/>
              <a:ext cx="1152128" cy="1063661"/>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3" name="组合 44"/>
          <p:cNvGrpSpPr/>
          <p:nvPr/>
        </p:nvGrpSpPr>
        <p:grpSpPr bwMode="auto">
          <a:xfrm>
            <a:off x="2477123" y="888980"/>
            <a:ext cx="863036" cy="899355"/>
            <a:chOff x="3362324" y="871906"/>
            <a:chExt cx="1152128" cy="1215344"/>
          </a:xfrm>
        </p:grpSpPr>
        <p:sp>
          <p:nvSpPr>
            <p:cNvPr id="46" name="TextBox 45"/>
            <p:cNvSpPr txBox="1"/>
            <p:nvPr/>
          </p:nvSpPr>
          <p:spPr>
            <a:xfrm>
              <a:off x="3615473" y="871906"/>
              <a:ext cx="484060" cy="594151"/>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255" b="1" i="0" u="none" strike="noStrike" kern="1200" cap="none" spc="0" normalizeH="0" baseline="0" noProof="0" dirty="0">
                  <a:ln>
                    <a:noFill/>
                  </a:ln>
                  <a:solidFill>
                    <a:srgbClr val="F8F8F8"/>
                  </a:solidFill>
                  <a:effectLst/>
                  <a:uLnTx/>
                  <a:uFillTx/>
                  <a:latin typeface="微软雅黑"/>
                  <a:ea typeface="微软雅黑"/>
                  <a:cs typeface="+mn-cs"/>
                </a:rPr>
                <a:t>2</a:t>
              </a:r>
              <a:endParaRPr kumimoji="0" lang="zh-CN" altLang="en-US" sz="225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47" name="TextBox 46"/>
            <p:cNvSpPr txBox="1"/>
            <p:nvPr/>
          </p:nvSpPr>
          <p:spPr>
            <a:xfrm>
              <a:off x="3362324" y="1414683"/>
              <a:ext cx="1152128" cy="672567"/>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8F8F8"/>
                  </a:solidFill>
                  <a:effectLst/>
                  <a:uLnTx/>
                  <a:uFillTx/>
                  <a:latin typeface="微软雅黑"/>
                  <a:ea typeface="微软雅黑"/>
                  <a:cs typeface="+mn-cs"/>
                </a:rPr>
                <a:t>请输入您的文字</a:t>
              </a:r>
              <a:endParaRPr kumimoji="0" lang="zh-CN" altLang="en-US" sz="1315" b="0"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4" name="组合 47"/>
          <p:cNvGrpSpPr/>
          <p:nvPr/>
        </p:nvGrpSpPr>
        <p:grpSpPr bwMode="auto">
          <a:xfrm>
            <a:off x="3089311" y="1886400"/>
            <a:ext cx="864529" cy="1241054"/>
            <a:chOff x="4138032" y="2168050"/>
            <a:chExt cx="1152128" cy="1674869"/>
          </a:xfrm>
        </p:grpSpPr>
        <p:sp>
          <p:nvSpPr>
            <p:cNvPr id="49" name="TextBox 48"/>
            <p:cNvSpPr txBox="1"/>
            <p:nvPr/>
          </p:nvSpPr>
          <p:spPr>
            <a:xfrm>
              <a:off x="4464368" y="2168050"/>
              <a:ext cx="523812" cy="671673"/>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50" name="TextBox 49"/>
            <p:cNvSpPr txBox="1"/>
            <p:nvPr/>
          </p:nvSpPr>
          <p:spPr>
            <a:xfrm>
              <a:off x="4138032" y="2780633"/>
              <a:ext cx="1152128" cy="1062286"/>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5" name="组合 50"/>
          <p:cNvGrpSpPr/>
          <p:nvPr/>
        </p:nvGrpSpPr>
        <p:grpSpPr bwMode="auto">
          <a:xfrm>
            <a:off x="2184467" y="2997295"/>
            <a:ext cx="864529" cy="1166397"/>
            <a:chOff x="2930276" y="3668024"/>
            <a:chExt cx="1152128" cy="1574536"/>
          </a:xfrm>
        </p:grpSpPr>
        <p:sp>
          <p:nvSpPr>
            <p:cNvPr id="52" name="TextBox 51"/>
            <p:cNvSpPr txBox="1"/>
            <p:nvPr/>
          </p:nvSpPr>
          <p:spPr>
            <a:xfrm>
              <a:off x="3256612" y="3668024"/>
              <a:ext cx="523812" cy="671852"/>
            </a:xfrm>
            <a:prstGeom prst="rect">
              <a:avLst/>
            </a:prstGeom>
            <a:no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53" name="TextBox 52"/>
            <p:cNvSpPr txBox="1"/>
            <p:nvPr/>
          </p:nvSpPr>
          <p:spPr>
            <a:xfrm>
              <a:off x="2930276" y="4179990"/>
              <a:ext cx="1152128" cy="1062570"/>
            </a:xfrm>
            <a:prstGeom prst="rect">
              <a:avLst/>
            </a:prstGeom>
            <a:noFill/>
          </p:spPr>
          <p:txBody>
            <a:bodyPr>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rPr>
                <a:t>请输入您的文字</a:t>
              </a:r>
              <a:endParaRPr kumimoji="0" lang="zh-CN" altLang="en-US" sz="1505" b="0" i="0" u="none" strike="noStrike" kern="1200" cap="none" spc="0" normalizeH="0" baseline="0" noProof="0" dirty="0">
                <a:ln>
                  <a:noFill/>
                </a:ln>
                <a:solidFill>
                  <a:srgbClr val="F8F8F8"/>
                </a:solidFill>
                <a:effectLst/>
                <a:uLnTx/>
                <a:uFillTx/>
                <a:latin typeface="微软雅黑"/>
                <a:ea typeface="微软雅黑"/>
                <a:cs typeface="+mn-cs"/>
              </a:endParaRPr>
            </a:p>
          </p:txBody>
        </p:sp>
      </p:grpSp>
      <p:sp>
        <p:nvSpPr>
          <p:cNvPr id="54" name="TextBox 53"/>
          <p:cNvSpPr txBox="1"/>
          <p:nvPr/>
        </p:nvSpPr>
        <p:spPr>
          <a:xfrm>
            <a:off x="2144152" y="4438178"/>
            <a:ext cx="863036" cy="300510"/>
          </a:xfrm>
          <a:prstGeom prst="rect">
            <a:avLst/>
          </a:prstGeom>
          <a:noFill/>
        </p:spPr>
        <p:txBody>
          <a:bodyPr lIns="68243" tIns="34121" rIns="68243" bIns="34121">
            <a:spAutoFit/>
          </a:bodyP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505" b="1" i="0" u="none" strike="noStrike" kern="1200" cap="none" spc="0" normalizeH="0" baseline="0" noProof="0" dirty="0">
                <a:ln>
                  <a:noFill/>
                </a:ln>
                <a:solidFill>
                  <a:srgbClr val="F8F8F8"/>
                </a:solidFill>
                <a:effectLst/>
                <a:uLnTx/>
                <a:uFillTx/>
                <a:latin typeface="微软雅黑"/>
                <a:ea typeface="微软雅黑"/>
                <a:cs typeface="+mn-cs"/>
              </a:rPr>
              <a:t>标题</a:t>
            </a:r>
            <a:endParaRPr kumimoji="0" lang="zh-CN" altLang="en-US" sz="1505" b="1" i="0" u="none" strike="noStrike" kern="1200" cap="none" spc="0" normalizeH="0" baseline="0" noProof="0" dirty="0">
              <a:ln>
                <a:noFill/>
              </a:ln>
              <a:solidFill>
                <a:srgbClr val="F8F8F8"/>
              </a:solidFill>
              <a:effectLst/>
              <a:uLnTx/>
              <a:uFillTx/>
              <a:latin typeface="微软雅黑"/>
              <a:ea typeface="微软雅黑"/>
              <a:cs typeface="+mn-cs"/>
            </a:endParaRPr>
          </a:p>
        </p:txBody>
      </p:sp>
      <p:sp>
        <p:nvSpPr>
          <p:cNvPr id="55" name="TextBox 54"/>
          <p:cNvSpPr txBox="1"/>
          <p:nvPr/>
        </p:nvSpPr>
        <p:spPr>
          <a:xfrm>
            <a:off x="5409653" y="1109965"/>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p:txBody>
      </p:sp>
      <p:grpSp>
        <p:nvGrpSpPr>
          <p:cNvPr id="6" name="组合 55"/>
          <p:cNvGrpSpPr/>
          <p:nvPr/>
        </p:nvGrpSpPr>
        <p:grpSpPr>
          <a:xfrm>
            <a:off x="4508849" y="1110551"/>
            <a:ext cx="721283" cy="712608"/>
            <a:chOff x="6409426" y="1173624"/>
            <a:chExt cx="962086" cy="962084"/>
          </a:xfrm>
          <a:solidFill>
            <a:schemeClr val="accent3"/>
          </a:solidFill>
        </p:grpSpPr>
        <p:sp>
          <p:nvSpPr>
            <p:cNvPr id="57" name="椭圆 56"/>
            <p:cNvSpPr/>
            <p:nvPr/>
          </p:nvSpPr>
          <p:spPr bwMode="auto">
            <a:xfrm>
              <a:off x="6409426" y="1173624"/>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 name="TextBox 57"/>
            <p:cNvSpPr txBox="1"/>
            <p:nvPr/>
          </p:nvSpPr>
          <p:spPr>
            <a:xfrm>
              <a:off x="6653352" y="1318965"/>
              <a:ext cx="524279" cy="671939"/>
            </a:xfrm>
            <a:prstGeom prst="rect">
              <a:avLst/>
            </a:prstGeom>
            <a:grpFill/>
          </p:spPr>
          <p:txBody>
            <a:bodyPr wrap="none">
              <a:spAutoFit/>
            </a:body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1</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7" name="组合 58"/>
          <p:cNvGrpSpPr/>
          <p:nvPr/>
        </p:nvGrpSpPr>
        <p:grpSpPr>
          <a:xfrm>
            <a:off x="4508849" y="2015147"/>
            <a:ext cx="721283" cy="712608"/>
            <a:chOff x="6409426" y="2394908"/>
            <a:chExt cx="962086" cy="962084"/>
          </a:xfrm>
          <a:solidFill>
            <a:schemeClr val="accent1"/>
          </a:solidFill>
        </p:grpSpPr>
        <p:sp>
          <p:nvSpPr>
            <p:cNvPr id="60" name="椭圆 59"/>
            <p:cNvSpPr/>
            <p:nvPr/>
          </p:nvSpPr>
          <p:spPr bwMode="auto">
            <a:xfrm>
              <a:off x="6409426" y="2394908"/>
              <a:ext cx="962086"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1" name="TextBox 60"/>
            <p:cNvSpPr txBox="1"/>
            <p:nvPr/>
          </p:nvSpPr>
          <p:spPr>
            <a:xfrm>
              <a:off x="6635866" y="2536283"/>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2</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8" name="组合 61"/>
          <p:cNvGrpSpPr/>
          <p:nvPr/>
        </p:nvGrpSpPr>
        <p:grpSpPr>
          <a:xfrm>
            <a:off x="4508846" y="2884123"/>
            <a:ext cx="721283" cy="712608"/>
            <a:chOff x="6409429" y="3568104"/>
            <a:chExt cx="962087" cy="962084"/>
          </a:xfrm>
          <a:solidFill>
            <a:schemeClr val="accent2"/>
          </a:solidFill>
        </p:grpSpPr>
        <p:sp>
          <p:nvSpPr>
            <p:cNvPr id="63" name="椭圆 62"/>
            <p:cNvSpPr/>
            <p:nvPr/>
          </p:nvSpPr>
          <p:spPr bwMode="auto">
            <a:xfrm>
              <a:off x="6409429" y="3568104"/>
              <a:ext cx="962087" cy="962084"/>
            </a:xfrm>
            <a:prstGeom prst="ellipse">
              <a:avLst/>
            </a:prstGeom>
            <a:grp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4" name="TextBox 63"/>
            <p:cNvSpPr txBox="1"/>
            <p:nvPr/>
          </p:nvSpPr>
          <p:spPr>
            <a:xfrm>
              <a:off x="6635870" y="3702117"/>
              <a:ext cx="524280"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3</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grpSp>
      <p:grpSp>
        <p:nvGrpSpPr>
          <p:cNvPr id="9" name="组合 64"/>
          <p:cNvGrpSpPr/>
          <p:nvPr/>
        </p:nvGrpSpPr>
        <p:grpSpPr>
          <a:xfrm>
            <a:off x="4508849" y="3847805"/>
            <a:ext cx="721283" cy="712608"/>
            <a:chOff x="6409426" y="4869160"/>
            <a:chExt cx="962086" cy="962084"/>
          </a:xfrm>
          <a:solidFill>
            <a:srgbClr val="7030A0"/>
          </a:solidFill>
        </p:grpSpPr>
        <p:sp>
          <p:nvSpPr>
            <p:cNvPr id="66" name="椭圆 65"/>
            <p:cNvSpPr/>
            <p:nvPr/>
          </p:nvSpPr>
          <p:spPr bwMode="auto">
            <a:xfrm>
              <a:off x="6409426" y="4869160"/>
              <a:ext cx="962086" cy="962084"/>
            </a:xfrm>
            <a:prstGeom prst="ellipse">
              <a:avLst/>
            </a:prstGeom>
            <a:solidFill>
              <a:schemeClr val="accent4"/>
            </a:solidFill>
            <a:ln w="57150">
              <a:solidFill>
                <a:schemeClr val="bg1"/>
              </a:solidFill>
            </a:ln>
            <a:effectLst>
              <a:innerShdw blurRad="63500" dist="50800" dir="13500000">
                <a:prstClr val="black">
                  <a:alpha val="50000"/>
                </a:prstClr>
              </a:innerShdw>
            </a:effectLst>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zh-CN" altLang="en-US" sz="150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7" name="TextBox 66"/>
            <p:cNvSpPr txBox="1"/>
            <p:nvPr/>
          </p:nvSpPr>
          <p:spPr>
            <a:xfrm>
              <a:off x="6616830" y="5005505"/>
              <a:ext cx="524279" cy="671939"/>
            </a:xfrm>
            <a:prstGeom prst="rect">
              <a:avLst/>
            </a:prstGeom>
            <a:noFill/>
          </p:spPr>
          <p:txBody>
            <a:bodyPr wrap="none">
              <a:spAutoFit/>
            </a:bodyPr>
            <a:lstStyle>
              <a:defPPr>
                <a:defRPr lang="zh-CN"/>
              </a:defPPr>
              <a:lvl1pPr>
                <a:defRPr sz="2800" b="1">
                  <a:solidFill>
                    <a:srgbClr val="F8F8F8"/>
                  </a:solidFill>
                  <a:latin typeface="+mj-ea"/>
                  <a:ea typeface="+mj-ea"/>
                </a:defRPr>
              </a:lvl1pPr>
            </a:lstStyle>
            <a:p>
              <a:pPr marL="0" marR="0" lvl="0" indent="0" algn="l" defTabSz="909955" rtl="0" eaLnBrk="1" fontAlgn="auto" latinLnBrk="0" hangingPunct="1">
                <a:lnSpc>
                  <a:spcPct val="100000"/>
                </a:lnSpc>
                <a:spcBef>
                  <a:spcPts val="0"/>
                </a:spcBef>
                <a:spcAft>
                  <a:spcPts val="0"/>
                </a:spcAft>
                <a:buClrTx/>
                <a:buSzTx/>
                <a:buFontTx/>
                <a:buNone/>
                <a:defRPr/>
              </a:pPr>
              <a:r>
                <a:rPr kumimoji="0" lang="en-US" altLang="zh-CN" sz="2635" b="1" i="0" u="none" strike="noStrike" kern="1200" cap="none" spc="0" normalizeH="0" baseline="0" noProof="0" dirty="0">
                  <a:ln>
                    <a:noFill/>
                  </a:ln>
                  <a:solidFill>
                    <a:srgbClr val="F8F8F8"/>
                  </a:solidFill>
                  <a:effectLst/>
                  <a:uLnTx/>
                  <a:uFillTx/>
                  <a:latin typeface="微软雅黑"/>
                  <a:ea typeface="微软雅黑"/>
                  <a:cs typeface="+mn-cs"/>
                </a:rPr>
                <a:t>4</a:t>
              </a:r>
              <a:endParaRPr kumimoji="0" lang="zh-CN" altLang="en-US" sz="2635" b="1" i="0" u="none" strike="noStrike" kern="1200" cap="none" spc="0" normalizeH="0" baseline="0" noProof="0" dirty="0">
                <a:ln>
                  <a:noFill/>
                </a:ln>
                <a:solidFill>
                  <a:srgbClr val="F8F8F8"/>
                </a:solidFill>
                <a:effectLst/>
                <a:uLnTx/>
                <a:uFillTx/>
                <a:latin typeface="微软雅黑"/>
                <a:ea typeface="微软雅黑"/>
                <a:cs typeface="+mn-cs"/>
              </a:endParaRPr>
            </a:p>
          </p:txBody>
        </p:sp>
      </p:grpSp>
      <p:sp>
        <p:nvSpPr>
          <p:cNvPr id="68" name="TextBox 67"/>
          <p:cNvSpPr txBox="1"/>
          <p:nvPr/>
        </p:nvSpPr>
        <p:spPr>
          <a:xfrm>
            <a:off x="5409653" y="198942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p:txBody>
      </p:sp>
      <p:sp>
        <p:nvSpPr>
          <p:cNvPr id="69" name="TextBox 68"/>
          <p:cNvSpPr txBox="1"/>
          <p:nvPr/>
        </p:nvSpPr>
        <p:spPr>
          <a:xfrm>
            <a:off x="5409653" y="2868886"/>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p:txBody>
      </p:sp>
      <p:sp>
        <p:nvSpPr>
          <p:cNvPr id="70" name="TextBox 69"/>
          <p:cNvSpPr txBox="1"/>
          <p:nvPr/>
        </p:nvSpPr>
        <p:spPr>
          <a:xfrm>
            <a:off x="5409653" y="3839428"/>
            <a:ext cx="3022119" cy="677024"/>
          </a:xfrm>
          <a:prstGeom prst="rect">
            <a:avLst/>
          </a:prstGeom>
          <a:noFill/>
        </p:spPr>
        <p:txBody>
          <a:bodyPr lIns="68243" tIns="34121" rIns="68243" bIns="34121">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en-US" altLang="zh-CN"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rPr>
              <a:t>请输入您的文字请输入您的文字</a:t>
            </a:r>
            <a:endParaRPr kumimoji="0" lang="zh-CN" altLang="en-US" sz="1315" b="0" i="0" u="none" strike="noStrike" kern="1200" cap="none" spc="0" normalizeH="0" baseline="0" noProof="0" dirty="0">
              <a:ln>
                <a:noFill/>
              </a:ln>
              <a:solidFill>
                <a:srgbClr val="FFFFFF">
                  <a:lumMod val="50000"/>
                </a:srgbClr>
              </a:solidFill>
              <a:effectLst/>
              <a:uLnTx/>
              <a:uFillTx/>
              <a:latin typeface="微软雅黑"/>
              <a:ea typeface="微软雅黑"/>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250"/>
                                        <p:tgtEl>
                                          <p:spTgt spid="4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250"/>
                                        <p:tgtEl>
                                          <p:spTgt spid="39"/>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up)">
                                      <p:cBhvr>
                                        <p:cTn id="15" dur="250"/>
                                        <p:tgtEl>
                                          <p:spTgt spid="40"/>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250"/>
                                        <p:tgtEl>
                                          <p:spTgt spid="38"/>
                                        </p:tgtEl>
                                      </p:cBhvr>
                                    </p:animEffect>
                                  </p:childTnLst>
                                </p:cTn>
                              </p:par>
                            </p:childTnLst>
                          </p:cTn>
                        </p:par>
                        <p:par>
                          <p:cTn id="20" fill="hold">
                            <p:stCondLst>
                              <p:cond delay="2000"/>
                            </p:stCondLst>
                            <p:childTnLst>
                              <p:par>
                                <p:cTn id="21" presetID="31"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250" fill="hold"/>
                                        <p:tgtEl>
                                          <p:spTgt spid="2"/>
                                        </p:tgtEl>
                                        <p:attrNameLst>
                                          <p:attrName>ppt_w</p:attrName>
                                        </p:attrNameLst>
                                      </p:cBhvr>
                                      <p:tavLst>
                                        <p:tav tm="0">
                                          <p:val>
                                            <p:fltVal val="0"/>
                                          </p:val>
                                        </p:tav>
                                        <p:tav tm="100000">
                                          <p:val>
                                            <p:strVal val="#ppt_w"/>
                                          </p:val>
                                        </p:tav>
                                      </p:tavLst>
                                    </p:anim>
                                    <p:anim calcmode="lin" valueType="num">
                                      <p:cBhvr>
                                        <p:cTn id="24" dur="250" fill="hold"/>
                                        <p:tgtEl>
                                          <p:spTgt spid="2"/>
                                        </p:tgtEl>
                                        <p:attrNameLst>
                                          <p:attrName>ppt_h</p:attrName>
                                        </p:attrNameLst>
                                      </p:cBhvr>
                                      <p:tavLst>
                                        <p:tav tm="0">
                                          <p:val>
                                            <p:fltVal val="0"/>
                                          </p:val>
                                        </p:tav>
                                        <p:tav tm="100000">
                                          <p:val>
                                            <p:strVal val="#ppt_h"/>
                                          </p:val>
                                        </p:tav>
                                      </p:tavLst>
                                    </p:anim>
                                    <p:anim calcmode="lin" valueType="num">
                                      <p:cBhvr>
                                        <p:cTn id="25" dur="250" fill="hold"/>
                                        <p:tgtEl>
                                          <p:spTgt spid="2"/>
                                        </p:tgtEl>
                                        <p:attrNameLst>
                                          <p:attrName>style.rotation</p:attrName>
                                        </p:attrNameLst>
                                      </p:cBhvr>
                                      <p:tavLst>
                                        <p:tav tm="0">
                                          <p:val>
                                            <p:fltVal val="90"/>
                                          </p:val>
                                        </p:tav>
                                        <p:tav tm="100000">
                                          <p:val>
                                            <p:fltVal val="0"/>
                                          </p:val>
                                        </p:tav>
                                      </p:tavLst>
                                    </p:anim>
                                    <p:animEffect transition="in" filter="fade">
                                      <p:cBhvr>
                                        <p:cTn id="26" dur="250"/>
                                        <p:tgtEl>
                                          <p:spTgt spid="2"/>
                                        </p:tgtEl>
                                      </p:cBhvr>
                                    </p:animEffect>
                                  </p:childTnLst>
                                </p:cTn>
                              </p:par>
                              <p:par>
                                <p:cTn id="27" presetID="31" presetClass="entr" presetSubtype="0"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250" fill="hold"/>
                                        <p:tgtEl>
                                          <p:spTgt spid="3"/>
                                        </p:tgtEl>
                                        <p:attrNameLst>
                                          <p:attrName>ppt_w</p:attrName>
                                        </p:attrNameLst>
                                      </p:cBhvr>
                                      <p:tavLst>
                                        <p:tav tm="0">
                                          <p:val>
                                            <p:fltVal val="0"/>
                                          </p:val>
                                        </p:tav>
                                        <p:tav tm="100000">
                                          <p:val>
                                            <p:strVal val="#ppt_w"/>
                                          </p:val>
                                        </p:tav>
                                      </p:tavLst>
                                    </p:anim>
                                    <p:anim calcmode="lin" valueType="num">
                                      <p:cBhvr>
                                        <p:cTn id="30" dur="250" fill="hold"/>
                                        <p:tgtEl>
                                          <p:spTgt spid="3"/>
                                        </p:tgtEl>
                                        <p:attrNameLst>
                                          <p:attrName>ppt_h</p:attrName>
                                        </p:attrNameLst>
                                      </p:cBhvr>
                                      <p:tavLst>
                                        <p:tav tm="0">
                                          <p:val>
                                            <p:fltVal val="0"/>
                                          </p:val>
                                        </p:tav>
                                        <p:tav tm="100000">
                                          <p:val>
                                            <p:strVal val="#ppt_h"/>
                                          </p:val>
                                        </p:tav>
                                      </p:tavLst>
                                    </p:anim>
                                    <p:anim calcmode="lin" valueType="num">
                                      <p:cBhvr>
                                        <p:cTn id="31" dur="250" fill="hold"/>
                                        <p:tgtEl>
                                          <p:spTgt spid="3"/>
                                        </p:tgtEl>
                                        <p:attrNameLst>
                                          <p:attrName>style.rotation</p:attrName>
                                        </p:attrNameLst>
                                      </p:cBhvr>
                                      <p:tavLst>
                                        <p:tav tm="0">
                                          <p:val>
                                            <p:fltVal val="90"/>
                                          </p:val>
                                        </p:tav>
                                        <p:tav tm="100000">
                                          <p:val>
                                            <p:fltVal val="0"/>
                                          </p:val>
                                        </p:tav>
                                      </p:tavLst>
                                    </p:anim>
                                    <p:animEffect transition="in" filter="fade">
                                      <p:cBhvr>
                                        <p:cTn id="32" dur="250"/>
                                        <p:tgtEl>
                                          <p:spTgt spid="3"/>
                                        </p:tgtEl>
                                      </p:cBhvr>
                                    </p:animEffect>
                                  </p:childTnLst>
                                </p:cTn>
                              </p:par>
                              <p:par>
                                <p:cTn id="33" presetID="3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p:cTn id="35" dur="250" fill="hold"/>
                                        <p:tgtEl>
                                          <p:spTgt spid="4"/>
                                        </p:tgtEl>
                                        <p:attrNameLst>
                                          <p:attrName>ppt_w</p:attrName>
                                        </p:attrNameLst>
                                      </p:cBhvr>
                                      <p:tavLst>
                                        <p:tav tm="0">
                                          <p:val>
                                            <p:fltVal val="0"/>
                                          </p:val>
                                        </p:tav>
                                        <p:tav tm="100000">
                                          <p:val>
                                            <p:strVal val="#ppt_w"/>
                                          </p:val>
                                        </p:tav>
                                      </p:tavLst>
                                    </p:anim>
                                    <p:anim calcmode="lin" valueType="num">
                                      <p:cBhvr>
                                        <p:cTn id="36" dur="250" fill="hold"/>
                                        <p:tgtEl>
                                          <p:spTgt spid="4"/>
                                        </p:tgtEl>
                                        <p:attrNameLst>
                                          <p:attrName>ppt_h</p:attrName>
                                        </p:attrNameLst>
                                      </p:cBhvr>
                                      <p:tavLst>
                                        <p:tav tm="0">
                                          <p:val>
                                            <p:fltVal val="0"/>
                                          </p:val>
                                        </p:tav>
                                        <p:tav tm="100000">
                                          <p:val>
                                            <p:strVal val="#ppt_h"/>
                                          </p:val>
                                        </p:tav>
                                      </p:tavLst>
                                    </p:anim>
                                    <p:anim calcmode="lin" valueType="num">
                                      <p:cBhvr>
                                        <p:cTn id="37" dur="250" fill="hold"/>
                                        <p:tgtEl>
                                          <p:spTgt spid="4"/>
                                        </p:tgtEl>
                                        <p:attrNameLst>
                                          <p:attrName>style.rotation</p:attrName>
                                        </p:attrNameLst>
                                      </p:cBhvr>
                                      <p:tavLst>
                                        <p:tav tm="0">
                                          <p:val>
                                            <p:fltVal val="90"/>
                                          </p:val>
                                        </p:tav>
                                        <p:tav tm="100000">
                                          <p:val>
                                            <p:fltVal val="0"/>
                                          </p:val>
                                        </p:tav>
                                      </p:tavLst>
                                    </p:anim>
                                    <p:animEffect transition="in" filter="fade">
                                      <p:cBhvr>
                                        <p:cTn id="38" dur="250"/>
                                        <p:tgtEl>
                                          <p:spTgt spid="4"/>
                                        </p:tgtEl>
                                      </p:cBhvr>
                                    </p:animEffect>
                                  </p:childTnLst>
                                </p:cTn>
                              </p:par>
                              <p:par>
                                <p:cTn id="39" presetID="31"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250" fill="hold"/>
                                        <p:tgtEl>
                                          <p:spTgt spid="5"/>
                                        </p:tgtEl>
                                        <p:attrNameLst>
                                          <p:attrName>ppt_w</p:attrName>
                                        </p:attrNameLst>
                                      </p:cBhvr>
                                      <p:tavLst>
                                        <p:tav tm="0">
                                          <p:val>
                                            <p:fltVal val="0"/>
                                          </p:val>
                                        </p:tav>
                                        <p:tav tm="100000">
                                          <p:val>
                                            <p:strVal val="#ppt_w"/>
                                          </p:val>
                                        </p:tav>
                                      </p:tavLst>
                                    </p:anim>
                                    <p:anim calcmode="lin" valueType="num">
                                      <p:cBhvr>
                                        <p:cTn id="42" dur="250" fill="hold"/>
                                        <p:tgtEl>
                                          <p:spTgt spid="5"/>
                                        </p:tgtEl>
                                        <p:attrNameLst>
                                          <p:attrName>ppt_h</p:attrName>
                                        </p:attrNameLst>
                                      </p:cBhvr>
                                      <p:tavLst>
                                        <p:tav tm="0">
                                          <p:val>
                                            <p:fltVal val="0"/>
                                          </p:val>
                                        </p:tav>
                                        <p:tav tm="100000">
                                          <p:val>
                                            <p:strVal val="#ppt_h"/>
                                          </p:val>
                                        </p:tav>
                                      </p:tavLst>
                                    </p:anim>
                                    <p:anim calcmode="lin" valueType="num">
                                      <p:cBhvr>
                                        <p:cTn id="43" dur="250" fill="hold"/>
                                        <p:tgtEl>
                                          <p:spTgt spid="5"/>
                                        </p:tgtEl>
                                        <p:attrNameLst>
                                          <p:attrName>style.rotation</p:attrName>
                                        </p:attrNameLst>
                                      </p:cBhvr>
                                      <p:tavLst>
                                        <p:tav tm="0">
                                          <p:val>
                                            <p:fltVal val="90"/>
                                          </p:val>
                                        </p:tav>
                                        <p:tav tm="100000">
                                          <p:val>
                                            <p:fltVal val="0"/>
                                          </p:val>
                                        </p:tav>
                                      </p:tavLst>
                                    </p:anim>
                                    <p:animEffect transition="in" filter="fade">
                                      <p:cBhvr>
                                        <p:cTn id="44" dur="250"/>
                                        <p:tgtEl>
                                          <p:spTgt spid="5"/>
                                        </p:tgtEl>
                                      </p:cBhvr>
                                    </p:animEffect>
                                  </p:childTnLst>
                                </p:cTn>
                              </p:par>
                            </p:childTnLst>
                          </p:cTn>
                        </p:par>
                        <p:par>
                          <p:cTn id="45" fill="hold">
                            <p:stCondLst>
                              <p:cond delay="2500"/>
                            </p:stCondLst>
                            <p:childTnLst>
                              <p:par>
                                <p:cTn id="46" presetID="42" presetClass="entr" presetSubtype="0" fill="hold"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250"/>
                                        <p:tgtEl>
                                          <p:spTgt spid="37"/>
                                        </p:tgtEl>
                                      </p:cBhvr>
                                    </p:animEffect>
                                    <p:anim calcmode="lin" valueType="num">
                                      <p:cBhvr>
                                        <p:cTn id="49" dur="250" fill="hold"/>
                                        <p:tgtEl>
                                          <p:spTgt spid="37"/>
                                        </p:tgtEl>
                                        <p:attrNameLst>
                                          <p:attrName>ppt_x</p:attrName>
                                        </p:attrNameLst>
                                      </p:cBhvr>
                                      <p:tavLst>
                                        <p:tav tm="0">
                                          <p:val>
                                            <p:strVal val="#ppt_x"/>
                                          </p:val>
                                        </p:tav>
                                        <p:tav tm="100000">
                                          <p:val>
                                            <p:strVal val="#ppt_x"/>
                                          </p:val>
                                        </p:tav>
                                      </p:tavLst>
                                    </p:anim>
                                    <p:anim calcmode="lin" valueType="num">
                                      <p:cBhvr>
                                        <p:cTn id="50" dur="250" fill="hold"/>
                                        <p:tgtEl>
                                          <p:spTgt spid="3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250"/>
                                        <p:tgtEl>
                                          <p:spTgt spid="54"/>
                                        </p:tgtEl>
                                      </p:cBhvr>
                                    </p:animEffect>
                                    <p:anim calcmode="lin" valueType="num">
                                      <p:cBhvr>
                                        <p:cTn id="54" dur="250" fill="hold"/>
                                        <p:tgtEl>
                                          <p:spTgt spid="54"/>
                                        </p:tgtEl>
                                        <p:attrNameLst>
                                          <p:attrName>ppt_x</p:attrName>
                                        </p:attrNameLst>
                                      </p:cBhvr>
                                      <p:tavLst>
                                        <p:tav tm="0">
                                          <p:val>
                                            <p:strVal val="#ppt_x"/>
                                          </p:val>
                                        </p:tav>
                                        <p:tav tm="100000">
                                          <p:val>
                                            <p:strVal val="#ppt_x"/>
                                          </p:val>
                                        </p:tav>
                                      </p:tavLst>
                                    </p:anim>
                                    <p:anim calcmode="lin" valueType="num">
                                      <p:cBhvr>
                                        <p:cTn id="55" dur="250" fill="hold"/>
                                        <p:tgtEl>
                                          <p:spTgt spid="54"/>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21" presetClass="entr" presetSubtype="1"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wheel(1)">
                                      <p:cBhvr>
                                        <p:cTn id="59" dur="250"/>
                                        <p:tgtEl>
                                          <p:spTgt spid="6"/>
                                        </p:tgtEl>
                                      </p:cBhvr>
                                    </p:animEffect>
                                  </p:childTnLst>
                                </p:cTn>
                              </p:par>
                            </p:childTnLst>
                          </p:cTn>
                        </p:par>
                        <p:par>
                          <p:cTn id="60" fill="hold">
                            <p:stCondLst>
                              <p:cond delay="3500"/>
                            </p:stCondLst>
                            <p:childTnLst>
                              <p:par>
                                <p:cTn id="61" presetID="22" presetClass="entr" presetSubtype="8"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wipe(left)">
                                      <p:cBhvr>
                                        <p:cTn id="63" dur="250"/>
                                        <p:tgtEl>
                                          <p:spTgt spid="55"/>
                                        </p:tgtEl>
                                      </p:cBhvr>
                                    </p:animEffect>
                                  </p:childTnLst>
                                </p:cTn>
                              </p:par>
                            </p:childTnLst>
                          </p:cTn>
                        </p:par>
                        <p:par>
                          <p:cTn id="64" fill="hold">
                            <p:stCondLst>
                              <p:cond delay="4000"/>
                            </p:stCondLst>
                            <p:childTnLst>
                              <p:par>
                                <p:cTn id="65" presetID="21" presetClass="entr" presetSubtype="1" fill="hold" nodeType="after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wheel(1)">
                                      <p:cBhvr>
                                        <p:cTn id="67" dur="250"/>
                                        <p:tgtEl>
                                          <p:spTgt spid="7"/>
                                        </p:tgtEl>
                                      </p:cBhvr>
                                    </p:animEffect>
                                  </p:childTnLst>
                                </p:cTn>
                              </p:par>
                            </p:childTnLst>
                          </p:cTn>
                        </p:par>
                        <p:par>
                          <p:cTn id="68" fill="hold">
                            <p:stCondLst>
                              <p:cond delay="4500"/>
                            </p:stCondLst>
                            <p:childTnLst>
                              <p:par>
                                <p:cTn id="69" presetID="22" presetClass="entr" presetSubtype="8"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left)">
                                      <p:cBhvr>
                                        <p:cTn id="71" dur="250"/>
                                        <p:tgtEl>
                                          <p:spTgt spid="68"/>
                                        </p:tgtEl>
                                      </p:cBhvr>
                                    </p:animEffect>
                                  </p:childTnLst>
                                </p:cTn>
                              </p:par>
                            </p:childTnLst>
                          </p:cTn>
                        </p:par>
                        <p:par>
                          <p:cTn id="72" fill="hold">
                            <p:stCondLst>
                              <p:cond delay="5000"/>
                            </p:stCondLst>
                            <p:childTnLst>
                              <p:par>
                                <p:cTn id="73" presetID="21" presetClass="entr" presetSubtype="1" fill="hold" nodeType="after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heel(1)">
                                      <p:cBhvr>
                                        <p:cTn id="75" dur="250"/>
                                        <p:tgtEl>
                                          <p:spTgt spid="8"/>
                                        </p:tgtEl>
                                      </p:cBhvr>
                                    </p:animEffect>
                                  </p:childTnLst>
                                </p:cTn>
                              </p:par>
                            </p:childTnLst>
                          </p:cTn>
                        </p:par>
                        <p:par>
                          <p:cTn id="76" fill="hold">
                            <p:stCondLst>
                              <p:cond delay="5500"/>
                            </p:stCondLst>
                            <p:childTnLst>
                              <p:par>
                                <p:cTn id="77" presetID="22" presetClass="entr" presetSubtype="8"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250"/>
                                        <p:tgtEl>
                                          <p:spTgt spid="69"/>
                                        </p:tgtEl>
                                      </p:cBhvr>
                                    </p:animEffect>
                                  </p:childTnLst>
                                </p:cTn>
                              </p:par>
                            </p:childTnLst>
                          </p:cTn>
                        </p:par>
                        <p:par>
                          <p:cTn id="80" fill="hold">
                            <p:stCondLst>
                              <p:cond delay="6000"/>
                            </p:stCondLst>
                            <p:childTnLst>
                              <p:par>
                                <p:cTn id="81" presetID="21" presetClass="entr" presetSubtype="1" fill="hold" nodeType="afterEffect">
                                  <p:stCondLst>
                                    <p:cond delay="0"/>
                                  </p:stCondLst>
                                  <p:childTnLst>
                                    <p:set>
                                      <p:cBhvr>
                                        <p:cTn id="82" dur="1" fill="hold">
                                          <p:stCondLst>
                                            <p:cond delay="0"/>
                                          </p:stCondLst>
                                        </p:cTn>
                                        <p:tgtEl>
                                          <p:spTgt spid="9"/>
                                        </p:tgtEl>
                                        <p:attrNameLst>
                                          <p:attrName>style.visibility</p:attrName>
                                        </p:attrNameLst>
                                      </p:cBhvr>
                                      <p:to>
                                        <p:strVal val="visible"/>
                                      </p:to>
                                    </p:set>
                                    <p:animEffect transition="in" filter="wheel(1)">
                                      <p:cBhvr>
                                        <p:cTn id="83" dur="250"/>
                                        <p:tgtEl>
                                          <p:spTgt spid="9"/>
                                        </p:tgtEl>
                                      </p:cBhvr>
                                    </p:animEffect>
                                  </p:childTnLst>
                                </p:cTn>
                              </p:par>
                            </p:childTnLst>
                          </p:cTn>
                        </p:par>
                        <p:par>
                          <p:cTn id="84" fill="hold">
                            <p:stCondLst>
                              <p:cond delay="6500"/>
                            </p:stCondLst>
                            <p:childTnLst>
                              <p:par>
                                <p:cTn id="85" presetID="22" presetClass="entr" presetSubtype="8"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wipe(left)">
                                      <p:cBhvr>
                                        <p:cTn id="87" dur="25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779234" y="1149463"/>
            <a:ext cx="1793264" cy="3114694"/>
            <a:chOff x="828477" y="1188169"/>
            <a:chExt cx="1906588" cy="3311525"/>
          </a:xfrm>
        </p:grpSpPr>
        <p:sp>
          <p:nvSpPr>
            <p:cNvPr id="19" name="Pentagon 78"/>
            <p:cNvSpPr/>
            <p:nvPr/>
          </p:nvSpPr>
          <p:spPr>
            <a:xfrm rot="5400000">
              <a:off x="72827" y="1943819"/>
              <a:ext cx="3311525" cy="1800225"/>
            </a:xfrm>
            <a:prstGeom prst="homePlate">
              <a:avLst>
                <a:gd name="adj" fmla="val 31766"/>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a:cs typeface="+mn-cs"/>
              </a:endParaRPr>
            </a:p>
          </p:txBody>
        </p:sp>
        <p:grpSp>
          <p:nvGrpSpPr>
            <p:cNvPr id="35" name="组合 30"/>
            <p:cNvGrpSpPr/>
            <p:nvPr/>
          </p:nvGrpSpPr>
          <p:grpSpPr bwMode="auto">
            <a:xfrm>
              <a:off x="896740" y="1597744"/>
              <a:ext cx="1838325" cy="1381391"/>
              <a:chOff x="3658206" y="2768283"/>
              <a:chExt cx="1838623" cy="1381331"/>
            </a:xfrm>
          </p:grpSpPr>
          <p:sp>
            <p:nvSpPr>
              <p:cNvPr id="39"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49"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mn-cs"/>
                  <a:sym typeface="宋体" pitchFamily="2" charset="-122"/>
                </a:endParaRPr>
              </a:p>
            </p:txBody>
          </p:sp>
        </p:grpSp>
      </p:grpSp>
      <p:grpSp>
        <p:nvGrpSpPr>
          <p:cNvPr id="7" name="组合 6"/>
          <p:cNvGrpSpPr/>
          <p:nvPr/>
        </p:nvGrpSpPr>
        <p:grpSpPr>
          <a:xfrm>
            <a:off x="2775565" y="1149463"/>
            <a:ext cx="1815660" cy="3114694"/>
            <a:chOff x="2950965" y="1188169"/>
            <a:chExt cx="1930400" cy="3311525"/>
          </a:xfrm>
        </p:grpSpPr>
        <p:sp>
          <p:nvSpPr>
            <p:cNvPr id="23" name="Pentagon 143"/>
            <p:cNvSpPr/>
            <p:nvPr/>
          </p:nvSpPr>
          <p:spPr>
            <a:xfrm rot="5400000">
              <a:off x="2195315" y="1943819"/>
              <a:ext cx="3311525" cy="1800225"/>
            </a:xfrm>
            <a:prstGeom prst="homePlate">
              <a:avLst>
                <a:gd name="adj" fmla="val 31766"/>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a:cs typeface="+mn-cs"/>
              </a:endParaRPr>
            </a:p>
          </p:txBody>
        </p:sp>
        <p:grpSp>
          <p:nvGrpSpPr>
            <p:cNvPr id="52" name="组合 33"/>
            <p:cNvGrpSpPr/>
            <p:nvPr/>
          </p:nvGrpSpPr>
          <p:grpSpPr bwMode="auto">
            <a:xfrm>
              <a:off x="3043040" y="1597744"/>
              <a:ext cx="1838325" cy="1381391"/>
              <a:chOff x="3658206" y="2768283"/>
              <a:chExt cx="1838623" cy="1381331"/>
            </a:xfrm>
          </p:grpSpPr>
          <p:sp>
            <p:nvSpPr>
              <p:cNvPr id="53"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54"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mn-cs"/>
                  <a:sym typeface="宋体" pitchFamily="2" charset="-122"/>
                </a:endParaRPr>
              </a:p>
            </p:txBody>
          </p:sp>
        </p:grpSp>
      </p:grpSp>
      <p:grpSp>
        <p:nvGrpSpPr>
          <p:cNvPr id="8" name="组合 7"/>
          <p:cNvGrpSpPr/>
          <p:nvPr/>
        </p:nvGrpSpPr>
        <p:grpSpPr>
          <a:xfrm>
            <a:off x="4770402" y="1149463"/>
            <a:ext cx="1839551" cy="3114694"/>
            <a:chOff x="5071865" y="1188169"/>
            <a:chExt cx="1955800" cy="3311525"/>
          </a:xfrm>
        </p:grpSpPr>
        <p:sp>
          <p:nvSpPr>
            <p:cNvPr id="27" name="Pentagon 150"/>
            <p:cNvSpPr/>
            <p:nvPr/>
          </p:nvSpPr>
          <p:spPr>
            <a:xfrm rot="5400000">
              <a:off x="4316215" y="1943819"/>
              <a:ext cx="3311525" cy="1800225"/>
            </a:xfrm>
            <a:prstGeom prst="homePlate">
              <a:avLst>
                <a:gd name="adj" fmla="val 31766"/>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a:cs typeface="+mn-cs"/>
              </a:endParaRPr>
            </a:p>
          </p:txBody>
        </p:sp>
        <p:grpSp>
          <p:nvGrpSpPr>
            <p:cNvPr id="55" name="组合 37"/>
            <p:cNvGrpSpPr/>
            <p:nvPr/>
          </p:nvGrpSpPr>
          <p:grpSpPr bwMode="auto">
            <a:xfrm>
              <a:off x="5189340" y="1597744"/>
              <a:ext cx="1838325" cy="1381391"/>
              <a:chOff x="3658206" y="2768283"/>
              <a:chExt cx="1838623" cy="1381331"/>
            </a:xfrm>
          </p:grpSpPr>
          <p:sp>
            <p:nvSpPr>
              <p:cNvPr id="56" name="矩形 47"/>
              <p:cNvSpPr>
                <a:spLocks noChangeArrowheads="1"/>
              </p:cNvSpPr>
              <p:nvPr/>
            </p:nvSpPr>
            <p:spPr bwMode="auto">
              <a:xfrm>
                <a:off x="3658206" y="3275753"/>
                <a:ext cx="1711817"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57"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mn-cs"/>
                  <a:sym typeface="宋体" pitchFamily="2" charset="-122"/>
                </a:endParaRPr>
              </a:p>
            </p:txBody>
          </p:sp>
        </p:grpSp>
      </p:grpSp>
      <p:grpSp>
        <p:nvGrpSpPr>
          <p:cNvPr id="9" name="组合 8"/>
          <p:cNvGrpSpPr/>
          <p:nvPr/>
        </p:nvGrpSpPr>
        <p:grpSpPr>
          <a:xfrm>
            <a:off x="6766732" y="1149463"/>
            <a:ext cx="1863441" cy="3114694"/>
            <a:chOff x="7194352" y="1188169"/>
            <a:chExt cx="1981200" cy="3311525"/>
          </a:xfrm>
        </p:grpSpPr>
        <p:sp>
          <p:nvSpPr>
            <p:cNvPr id="31" name="Pentagon 157"/>
            <p:cNvSpPr/>
            <p:nvPr/>
          </p:nvSpPr>
          <p:spPr>
            <a:xfrm rot="5400000">
              <a:off x="6438702" y="1943819"/>
              <a:ext cx="3311525" cy="1800225"/>
            </a:xfrm>
            <a:prstGeom prst="homePlate">
              <a:avLst>
                <a:gd name="adj" fmla="val 31766"/>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dirty="0">
                <a:ln>
                  <a:noFill/>
                </a:ln>
                <a:solidFill>
                  <a:srgbClr val="FFFFFF"/>
                </a:solidFill>
                <a:effectLst/>
                <a:uLnTx/>
                <a:uFillTx/>
                <a:latin typeface="Arial" panose="020B0604020202020204"/>
                <a:ea typeface="微软雅黑"/>
                <a:cs typeface="+mn-cs"/>
              </a:endParaRPr>
            </a:p>
          </p:txBody>
        </p:sp>
        <p:grpSp>
          <p:nvGrpSpPr>
            <p:cNvPr id="58" name="组合 40"/>
            <p:cNvGrpSpPr/>
            <p:nvPr/>
          </p:nvGrpSpPr>
          <p:grpSpPr bwMode="auto">
            <a:xfrm>
              <a:off x="7335640" y="1597744"/>
              <a:ext cx="1839912" cy="1381391"/>
              <a:chOff x="3658206" y="2768283"/>
              <a:chExt cx="1838623" cy="1381331"/>
            </a:xfrm>
          </p:grpSpPr>
          <p:sp>
            <p:nvSpPr>
              <p:cNvPr id="59" name="矩形 47"/>
              <p:cNvSpPr>
                <a:spLocks noChangeArrowheads="1"/>
              </p:cNvSpPr>
              <p:nvPr/>
            </p:nvSpPr>
            <p:spPr bwMode="auto">
              <a:xfrm>
                <a:off x="3658206" y="3275753"/>
                <a:ext cx="1711816" cy="87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955" rtl="0" eaLnBrk="1" fontAlgn="auto" latinLnBrk="0" hangingPunct="1">
                  <a:lnSpc>
                    <a:spcPct val="12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单击添加段落文字单击添加段落文字单击添加段落文字</a:t>
                </a:r>
                <a:endParaRPr kumimoji="0" lang="zh-CN" altLang="en-US" sz="1315"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sp>
            <p:nvSpPr>
              <p:cNvPr id="60" name="文本框 48"/>
              <p:cNvSpPr>
                <a:spLocks noChangeArrowheads="1"/>
              </p:cNvSpPr>
              <p:nvPr/>
            </p:nvSpPr>
            <p:spPr bwMode="auto">
              <a:xfrm>
                <a:off x="3676450" y="2768283"/>
                <a:ext cx="1820379" cy="46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Calibri" panose="020F0502020204030204" pitchFamily="34" charset="0"/>
                    <a:sym typeface="Calibri" panose="020F0502020204030204" pitchFamily="34" charset="0"/>
                  </a:rPr>
                  <a:t>TITLE HERE</a:t>
                </a:r>
                <a:endParaRPr kumimoji="0" lang="zh-CN" altLang="en-US" sz="2255" b="1" i="0" u="none" strike="noStrike" kern="1200" cap="none" spc="0" normalizeH="0" baseline="0" noProof="0">
                  <a:ln>
                    <a:noFill/>
                  </a:ln>
                  <a:solidFill>
                    <a:srgbClr val="FFFFFF"/>
                  </a:solidFill>
                  <a:effectLst/>
                  <a:uLnTx/>
                  <a:uFillTx/>
                  <a:latin typeface="Calibri" panose="020F0502020204030204" pitchFamily="34" charset="0"/>
                  <a:ea typeface="微软雅黑" pitchFamily="34" charset="-122"/>
                  <a:cs typeface="+mn-cs"/>
                  <a:sym typeface="宋体" pitchFamily="2" charset="-122"/>
                </a:endParaRPr>
              </a:p>
            </p:txBody>
          </p:sp>
        </p:grpSp>
      </p:grpSp>
      <p:grpSp>
        <p:nvGrpSpPr>
          <p:cNvPr id="5" name="组合 4"/>
          <p:cNvGrpSpPr/>
          <p:nvPr/>
        </p:nvGrpSpPr>
        <p:grpSpPr>
          <a:xfrm>
            <a:off x="779517" y="2910299"/>
            <a:ext cx="1693199" cy="1693199"/>
            <a:chOff x="828778" y="3060280"/>
            <a:chExt cx="1800200" cy="1800200"/>
          </a:xfrm>
        </p:grpSpPr>
        <p:sp>
          <p:nvSpPr>
            <p:cNvPr id="20" name="Oval 76"/>
            <p:cNvSpPr/>
            <p:nvPr/>
          </p:nvSpPr>
          <p:spPr>
            <a:xfrm>
              <a:off x="828778"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1" name="TextBox 79"/>
            <p:cNvSpPr txBox="1">
              <a:spLocks noChangeArrowheads="1"/>
            </p:cNvSpPr>
            <p:nvPr/>
          </p:nvSpPr>
          <p:spPr bwMode="auto">
            <a:xfrm>
              <a:off x="1416473"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itchFamily="34" charset="-122"/>
                  <a:cs typeface="+mn-cs"/>
                </a:rPr>
                <a:t>1</a:t>
              </a:r>
              <a:endPar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itchFamily="34" charset="-122"/>
                <a:cs typeface="+mn-cs"/>
              </a:endParaRPr>
            </a:p>
          </p:txBody>
        </p:sp>
        <p:sp>
          <p:nvSpPr>
            <p:cNvPr id="22" name="TextBox 80"/>
            <p:cNvSpPr txBox="1"/>
            <p:nvPr/>
          </p:nvSpPr>
          <p:spPr>
            <a:xfrm>
              <a:off x="997273" y="4021857"/>
              <a:ext cx="1462635"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a:cs typeface="+mn-cs"/>
                </a:rPr>
                <a:t>strengths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a:cs typeface="+mn-cs"/>
              </a:endParaRPr>
            </a:p>
          </p:txBody>
        </p:sp>
      </p:grpSp>
      <p:grpSp>
        <p:nvGrpSpPr>
          <p:cNvPr id="11" name="组合 10"/>
          <p:cNvGrpSpPr/>
          <p:nvPr/>
        </p:nvGrpSpPr>
        <p:grpSpPr>
          <a:xfrm>
            <a:off x="2775169" y="2910299"/>
            <a:ext cx="1693199" cy="1693199"/>
            <a:chOff x="2950544" y="3060280"/>
            <a:chExt cx="1800200" cy="1800200"/>
          </a:xfrm>
        </p:grpSpPr>
        <p:sp>
          <p:nvSpPr>
            <p:cNvPr id="24" name="Oval 147"/>
            <p:cNvSpPr/>
            <p:nvPr/>
          </p:nvSpPr>
          <p:spPr>
            <a:xfrm>
              <a:off x="2950544"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5" name="TextBox 145"/>
            <p:cNvSpPr txBox="1">
              <a:spLocks noChangeArrowheads="1"/>
            </p:cNvSpPr>
            <p:nvPr/>
          </p:nvSpPr>
          <p:spPr bwMode="auto">
            <a:xfrm>
              <a:off x="353816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itchFamily="34" charset="-122"/>
                  <a:cs typeface="+mn-cs"/>
                </a:rPr>
                <a:t>2</a:t>
              </a:r>
              <a:endParaRPr kumimoji="0" lang="en-US" altLang="zh-CN" sz="6210" b="1" i="0" u="none" strike="noStrike" kern="1200" cap="none" spc="0" normalizeH="0" baseline="0" noProof="0" dirty="0">
                <a:ln>
                  <a:noFill/>
                </a:ln>
                <a:solidFill>
                  <a:srgbClr val="0072BF"/>
                </a:solidFill>
                <a:effectLst/>
                <a:uLnTx/>
                <a:uFillTx/>
                <a:latin typeface="Calibri" panose="020F0502020204030204" pitchFamily="34" charset="0"/>
                <a:ea typeface="微软雅黑" pitchFamily="34" charset="-122"/>
                <a:cs typeface="+mn-cs"/>
              </a:endParaRPr>
            </a:p>
          </p:txBody>
        </p:sp>
        <p:sp>
          <p:nvSpPr>
            <p:cNvPr id="26" name="TextBox 146"/>
            <p:cNvSpPr txBox="1"/>
            <p:nvPr/>
          </p:nvSpPr>
          <p:spPr>
            <a:xfrm>
              <a:off x="3035456" y="4021857"/>
              <a:ext cx="162965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0072BF"/>
                  </a:solidFill>
                  <a:effectLst/>
                  <a:uLnTx/>
                  <a:uFillTx/>
                  <a:latin typeface="Arial" panose="020B0604020202020204"/>
                  <a:ea typeface="微软雅黑"/>
                  <a:cs typeface="+mn-cs"/>
                </a:rPr>
                <a:t>weaknesses</a:t>
              </a:r>
              <a:endParaRPr kumimoji="0" lang="en-US" sz="5645" b="0" i="0" u="none" strike="noStrike" kern="1200" cap="small" spc="0" normalizeH="0" baseline="0" noProof="0" dirty="0">
                <a:ln>
                  <a:noFill/>
                </a:ln>
                <a:solidFill>
                  <a:srgbClr val="0072BF"/>
                </a:solidFill>
                <a:effectLst/>
                <a:uLnTx/>
                <a:uFillTx/>
                <a:latin typeface="Arial" panose="020B0604020202020204"/>
                <a:ea typeface="微软雅黑"/>
                <a:cs typeface="+mn-cs"/>
              </a:endParaRPr>
            </a:p>
          </p:txBody>
        </p:sp>
      </p:grpSp>
      <p:grpSp>
        <p:nvGrpSpPr>
          <p:cNvPr id="12" name="组合 11"/>
          <p:cNvGrpSpPr/>
          <p:nvPr/>
        </p:nvGrpSpPr>
        <p:grpSpPr>
          <a:xfrm>
            <a:off x="4739281" y="2910299"/>
            <a:ext cx="1756956" cy="1693199"/>
            <a:chOff x="5038777" y="3060280"/>
            <a:chExt cx="1867986" cy="1800200"/>
          </a:xfrm>
        </p:grpSpPr>
        <p:grpSp>
          <p:nvGrpSpPr>
            <p:cNvPr id="10" name="组合 9"/>
            <p:cNvGrpSpPr/>
            <p:nvPr/>
          </p:nvGrpSpPr>
          <p:grpSpPr>
            <a:xfrm>
              <a:off x="5072310" y="3060280"/>
              <a:ext cx="1800200" cy="1800200"/>
              <a:chOff x="5072310" y="3060280"/>
              <a:chExt cx="1800200" cy="1800200"/>
            </a:xfrm>
          </p:grpSpPr>
          <p:sp>
            <p:nvSpPr>
              <p:cNvPr id="28" name="Oval 154"/>
              <p:cNvSpPr/>
              <p:nvPr/>
            </p:nvSpPr>
            <p:spPr>
              <a:xfrm>
                <a:off x="5072310"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9" name="TextBox 152"/>
              <p:cNvSpPr txBox="1">
                <a:spLocks noChangeArrowheads="1"/>
              </p:cNvSpPr>
              <p:nvPr/>
            </p:nvSpPr>
            <p:spPr bwMode="auto">
              <a:xfrm>
                <a:off x="5659859"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itchFamily="34" charset="-122"/>
                    <a:cs typeface="+mn-cs"/>
                  </a:rPr>
                  <a:t>3</a:t>
                </a:r>
                <a:endPar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itchFamily="34" charset="-122"/>
                  <a:cs typeface="+mn-cs"/>
                </a:endParaRPr>
              </a:p>
            </p:txBody>
          </p:sp>
        </p:grpSp>
        <p:sp>
          <p:nvSpPr>
            <p:cNvPr id="30" name="TextBox 153"/>
            <p:cNvSpPr txBox="1"/>
            <p:nvPr/>
          </p:nvSpPr>
          <p:spPr>
            <a:xfrm>
              <a:off x="5038777" y="4021857"/>
              <a:ext cx="1867986"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a:cs typeface="+mn-cs"/>
                </a:rPr>
                <a:t>opportunities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a:cs typeface="+mn-cs"/>
              </a:endParaRPr>
            </a:p>
          </p:txBody>
        </p:sp>
      </p:grpSp>
      <p:grpSp>
        <p:nvGrpSpPr>
          <p:cNvPr id="13" name="组合 12"/>
          <p:cNvGrpSpPr/>
          <p:nvPr/>
        </p:nvGrpSpPr>
        <p:grpSpPr>
          <a:xfrm>
            <a:off x="6766474" y="2910299"/>
            <a:ext cx="1693199" cy="1693199"/>
            <a:chOff x="7194077" y="3060280"/>
            <a:chExt cx="1800200" cy="1800200"/>
          </a:xfrm>
        </p:grpSpPr>
        <p:sp>
          <p:nvSpPr>
            <p:cNvPr id="32" name="Oval 161"/>
            <p:cNvSpPr/>
            <p:nvPr/>
          </p:nvSpPr>
          <p:spPr>
            <a:xfrm>
              <a:off x="7194077" y="3060280"/>
              <a:ext cx="1800200" cy="1800200"/>
            </a:xfrm>
            <a:prstGeom prst="ellipse">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3" name="TextBox 159"/>
            <p:cNvSpPr txBox="1">
              <a:spLocks noChangeArrowheads="1"/>
            </p:cNvSpPr>
            <p:nvPr/>
          </p:nvSpPr>
          <p:spPr bwMode="auto">
            <a:xfrm>
              <a:off x="7781555" y="3143969"/>
              <a:ext cx="625822" cy="1113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itchFamily="34" charset="-122"/>
                  <a:cs typeface="+mn-cs"/>
                </a:rPr>
                <a:t>4</a:t>
              </a:r>
              <a:endParaRPr kumimoji="0" lang="en-US" altLang="zh-CN" sz="6210" b="1" i="0" u="none" strike="noStrike" kern="1200" cap="none" spc="0" normalizeH="0" baseline="0" noProof="0" dirty="0">
                <a:ln>
                  <a:noFill/>
                </a:ln>
                <a:solidFill>
                  <a:srgbClr val="3FB1FF"/>
                </a:solidFill>
                <a:effectLst/>
                <a:uLnTx/>
                <a:uFillTx/>
                <a:latin typeface="Calibri" panose="020F0502020204030204" pitchFamily="34" charset="0"/>
                <a:ea typeface="微软雅黑" pitchFamily="34" charset="-122"/>
                <a:cs typeface="+mn-cs"/>
              </a:endParaRPr>
            </a:p>
          </p:txBody>
        </p:sp>
        <p:sp>
          <p:nvSpPr>
            <p:cNvPr id="34" name="TextBox 160"/>
            <p:cNvSpPr txBox="1"/>
            <p:nvPr/>
          </p:nvSpPr>
          <p:spPr>
            <a:xfrm>
              <a:off x="7524195" y="4021857"/>
              <a:ext cx="1138953" cy="405897"/>
            </a:xfrm>
            <a:prstGeom prst="rect">
              <a:avLst/>
            </a:prstGeom>
            <a:noFill/>
          </p:spPr>
          <p:txBody>
            <a:bodyPr wrap="non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en-US" sz="1880" b="0" i="0" u="none" strike="noStrike" kern="1200" cap="small" spc="0" normalizeH="0" baseline="0" noProof="0" dirty="0">
                  <a:ln>
                    <a:noFill/>
                  </a:ln>
                  <a:solidFill>
                    <a:srgbClr val="3FB1FF"/>
                  </a:solidFill>
                  <a:effectLst/>
                  <a:uLnTx/>
                  <a:uFillTx/>
                  <a:latin typeface="Arial" panose="020B0604020202020204"/>
                  <a:ea typeface="微软雅黑"/>
                  <a:cs typeface="+mn-cs"/>
                </a:rPr>
                <a:t>threats</a:t>
              </a:r>
              <a:endParaRPr kumimoji="0" lang="en-US" sz="5645" b="0" i="0" u="none" strike="noStrike" kern="1200" cap="small" spc="0" normalizeH="0" baseline="0" noProof="0" dirty="0">
                <a:ln>
                  <a:noFill/>
                </a:ln>
                <a:solidFill>
                  <a:srgbClr val="3FB1FF"/>
                </a:solidFill>
                <a:effectLst/>
                <a:uLnTx/>
                <a:uFillTx/>
                <a:latin typeface="Arial" panose="020B0604020202020204"/>
                <a:ea typeface="微软雅黑"/>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ppt_x"/>
                                          </p:val>
                                        </p:tav>
                                        <p:tav tm="100000">
                                          <p:val>
                                            <p:strVal val="#ppt_x"/>
                                          </p:val>
                                        </p:tav>
                                      </p:tavLst>
                                    </p:anim>
                                    <p:anim calcmode="lin" valueType="num">
                                      <p:cBhvr additive="base">
                                        <p:cTn id="8" dur="250" fill="hold"/>
                                        <p:tgtEl>
                                          <p:spTgt spid="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250" fill="hold"/>
                                        <p:tgtEl>
                                          <p:spTgt spid="5"/>
                                        </p:tgtEl>
                                        <p:attrNameLst>
                                          <p:attrName>ppt_x</p:attrName>
                                        </p:attrNameLst>
                                      </p:cBhvr>
                                      <p:tavLst>
                                        <p:tav tm="0">
                                          <p:val>
                                            <p:strVal val="#ppt_x"/>
                                          </p:val>
                                        </p:tav>
                                        <p:tav tm="100000">
                                          <p:val>
                                            <p:strVal val="#ppt_x"/>
                                          </p:val>
                                        </p:tav>
                                      </p:tavLst>
                                    </p:anim>
                                    <p:anim calcmode="lin" valueType="num">
                                      <p:cBhvr additive="base">
                                        <p:cTn id="13" dur="250" fill="hold"/>
                                        <p:tgtEl>
                                          <p:spTgt spid="5"/>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50" fill="hold"/>
                                        <p:tgtEl>
                                          <p:spTgt spid="7"/>
                                        </p:tgtEl>
                                        <p:attrNameLst>
                                          <p:attrName>ppt_x</p:attrName>
                                        </p:attrNameLst>
                                      </p:cBhvr>
                                      <p:tavLst>
                                        <p:tav tm="0">
                                          <p:val>
                                            <p:strVal val="#ppt_x"/>
                                          </p:val>
                                        </p:tav>
                                        <p:tav tm="100000">
                                          <p:val>
                                            <p:strVal val="#ppt_x"/>
                                          </p:val>
                                        </p:tav>
                                      </p:tavLst>
                                    </p:anim>
                                    <p:anim calcmode="lin" valueType="num">
                                      <p:cBhvr additive="base">
                                        <p:cTn id="18" dur="25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250" fill="hold"/>
                                        <p:tgtEl>
                                          <p:spTgt spid="11"/>
                                        </p:tgtEl>
                                        <p:attrNameLst>
                                          <p:attrName>ppt_x</p:attrName>
                                        </p:attrNameLst>
                                      </p:cBhvr>
                                      <p:tavLst>
                                        <p:tav tm="0">
                                          <p:val>
                                            <p:strVal val="#ppt_x"/>
                                          </p:val>
                                        </p:tav>
                                        <p:tav tm="100000">
                                          <p:val>
                                            <p:strVal val="#ppt_x"/>
                                          </p:val>
                                        </p:tav>
                                      </p:tavLst>
                                    </p:anim>
                                    <p:anim calcmode="lin" valueType="num">
                                      <p:cBhvr additive="base">
                                        <p:cTn id="23" dur="250" fill="hold"/>
                                        <p:tgtEl>
                                          <p:spTgt spid="11"/>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fill="hold"/>
                                        <p:tgtEl>
                                          <p:spTgt spid="8"/>
                                        </p:tgtEl>
                                        <p:attrNameLst>
                                          <p:attrName>ppt_x</p:attrName>
                                        </p:attrNameLst>
                                      </p:cBhvr>
                                      <p:tavLst>
                                        <p:tav tm="0">
                                          <p:val>
                                            <p:strVal val="#ppt_x"/>
                                          </p:val>
                                        </p:tav>
                                        <p:tav tm="100000">
                                          <p:val>
                                            <p:strVal val="#ppt_x"/>
                                          </p:val>
                                        </p:tav>
                                      </p:tavLst>
                                    </p:anim>
                                    <p:anim calcmode="lin" valueType="num">
                                      <p:cBhvr additive="base">
                                        <p:cTn id="28" dur="250" fill="hold"/>
                                        <p:tgtEl>
                                          <p:spTgt spid="8"/>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250" fill="hold"/>
                                        <p:tgtEl>
                                          <p:spTgt spid="12"/>
                                        </p:tgtEl>
                                        <p:attrNameLst>
                                          <p:attrName>ppt_x</p:attrName>
                                        </p:attrNameLst>
                                      </p:cBhvr>
                                      <p:tavLst>
                                        <p:tav tm="0">
                                          <p:val>
                                            <p:strVal val="#ppt_x"/>
                                          </p:val>
                                        </p:tav>
                                        <p:tav tm="100000">
                                          <p:val>
                                            <p:strVal val="#ppt_x"/>
                                          </p:val>
                                        </p:tav>
                                      </p:tavLst>
                                    </p:anim>
                                    <p:anim calcmode="lin" valueType="num">
                                      <p:cBhvr additive="base">
                                        <p:cTn id="33" dur="250" fill="hold"/>
                                        <p:tgtEl>
                                          <p:spTgt spid="12"/>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fill="hold"/>
                                        <p:tgtEl>
                                          <p:spTgt spid="9"/>
                                        </p:tgtEl>
                                        <p:attrNameLst>
                                          <p:attrName>ppt_x</p:attrName>
                                        </p:attrNameLst>
                                      </p:cBhvr>
                                      <p:tavLst>
                                        <p:tav tm="0">
                                          <p:val>
                                            <p:strVal val="#ppt_x"/>
                                          </p:val>
                                        </p:tav>
                                        <p:tav tm="100000">
                                          <p:val>
                                            <p:strVal val="#ppt_x"/>
                                          </p:val>
                                        </p:tav>
                                      </p:tavLst>
                                    </p:anim>
                                    <p:anim calcmode="lin" valueType="num">
                                      <p:cBhvr additive="base">
                                        <p:cTn id="38" dur="25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250" fill="hold"/>
                                        <p:tgtEl>
                                          <p:spTgt spid="13"/>
                                        </p:tgtEl>
                                        <p:attrNameLst>
                                          <p:attrName>ppt_x</p:attrName>
                                        </p:attrNameLst>
                                      </p:cBhvr>
                                      <p:tavLst>
                                        <p:tav tm="0">
                                          <p:val>
                                            <p:strVal val="#ppt_x"/>
                                          </p:val>
                                        </p:tav>
                                        <p:tav tm="100000">
                                          <p:val>
                                            <p:strVal val="#ppt_x"/>
                                          </p:val>
                                        </p:tav>
                                      </p:tavLst>
                                    </p:anim>
                                    <p:anim calcmode="lin" valueType="num">
                                      <p:cBhvr additive="base">
                                        <p:cTn id="43" dur="250" fill="hold"/>
                                        <p:tgtEl>
                                          <p:spTgt spid="13"/>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6" presetClass="emph" presetSubtype="0" fill="hold" nodeType="afterEffect">
                                  <p:stCondLst>
                                    <p:cond delay="0"/>
                                  </p:stCondLst>
                                  <p:childTnLst>
                                    <p:animEffect transition="out" filter="fade">
                                      <p:cBhvr>
                                        <p:cTn id="46" dur="250" tmFilter="0, 0; .2, .5; .8, .5; 1, 0"/>
                                        <p:tgtEl>
                                          <p:spTgt spid="5"/>
                                        </p:tgtEl>
                                      </p:cBhvr>
                                    </p:animEffect>
                                    <p:animScale>
                                      <p:cBhvr>
                                        <p:cTn id="47" dur="125" autoRev="1" fill="hold"/>
                                        <p:tgtEl>
                                          <p:spTgt spid="5"/>
                                        </p:tgtEl>
                                      </p:cBhvr>
                                      <p:by x="105000" y="105000"/>
                                    </p:animScale>
                                  </p:childTnLst>
                                </p:cTn>
                              </p:par>
                            </p:childTnLst>
                          </p:cTn>
                        </p:par>
                        <p:par>
                          <p:cTn id="48" fill="hold">
                            <p:stCondLst>
                              <p:cond delay="4500"/>
                            </p:stCondLst>
                            <p:childTnLst>
                              <p:par>
                                <p:cTn id="49" presetID="26" presetClass="emph" presetSubtype="0" fill="hold" nodeType="afterEffect">
                                  <p:stCondLst>
                                    <p:cond delay="0"/>
                                  </p:stCondLst>
                                  <p:childTnLst>
                                    <p:animEffect transition="out" filter="fade">
                                      <p:cBhvr>
                                        <p:cTn id="50" dur="250" tmFilter="0, 0; .2, .5; .8, .5; 1, 0"/>
                                        <p:tgtEl>
                                          <p:spTgt spid="11"/>
                                        </p:tgtEl>
                                      </p:cBhvr>
                                    </p:animEffect>
                                    <p:animScale>
                                      <p:cBhvr>
                                        <p:cTn id="51" dur="125" autoRev="1" fill="hold"/>
                                        <p:tgtEl>
                                          <p:spTgt spid="11"/>
                                        </p:tgtEl>
                                      </p:cBhvr>
                                      <p:by x="105000" y="105000"/>
                                    </p:animScale>
                                  </p:childTnLst>
                                </p:cTn>
                              </p:par>
                            </p:childTnLst>
                          </p:cTn>
                        </p:par>
                        <p:par>
                          <p:cTn id="52" fill="hold">
                            <p:stCondLst>
                              <p:cond delay="5000"/>
                            </p:stCondLst>
                            <p:childTnLst>
                              <p:par>
                                <p:cTn id="53" presetID="26" presetClass="emph" presetSubtype="0" fill="hold" nodeType="afterEffect">
                                  <p:stCondLst>
                                    <p:cond delay="0"/>
                                  </p:stCondLst>
                                  <p:childTnLst>
                                    <p:animEffect transition="out" filter="fade">
                                      <p:cBhvr>
                                        <p:cTn id="54" dur="250" tmFilter="0, 0; .2, .5; .8, .5; 1, 0"/>
                                        <p:tgtEl>
                                          <p:spTgt spid="12"/>
                                        </p:tgtEl>
                                      </p:cBhvr>
                                    </p:animEffect>
                                    <p:animScale>
                                      <p:cBhvr>
                                        <p:cTn id="55" dur="125" autoRev="1" fill="hold"/>
                                        <p:tgtEl>
                                          <p:spTgt spid="12"/>
                                        </p:tgtEl>
                                      </p:cBhvr>
                                      <p:by x="105000" y="105000"/>
                                    </p:animScale>
                                  </p:childTnLst>
                                </p:cTn>
                              </p:par>
                            </p:childTnLst>
                          </p:cTn>
                        </p:par>
                        <p:par>
                          <p:cTn id="56" fill="hold">
                            <p:stCondLst>
                              <p:cond delay="5500"/>
                            </p:stCondLst>
                            <p:childTnLst>
                              <p:par>
                                <p:cTn id="57" presetID="26" presetClass="emph" presetSubtype="0" fill="hold" nodeType="afterEffect">
                                  <p:stCondLst>
                                    <p:cond delay="0"/>
                                  </p:stCondLst>
                                  <p:childTnLst>
                                    <p:animEffect transition="out" filter="fade">
                                      <p:cBhvr>
                                        <p:cTn id="58" dur="250" tmFilter="0, 0; .2, .5; .8, .5; 1, 0"/>
                                        <p:tgtEl>
                                          <p:spTgt spid="13"/>
                                        </p:tgtEl>
                                      </p:cBhvr>
                                    </p:animEffect>
                                    <p:animScale>
                                      <p:cBhvr>
                                        <p:cTn id="59" dur="125"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reeform 43"/>
          <p:cNvSpPr/>
          <p:nvPr/>
        </p:nvSpPr>
        <p:spPr>
          <a:xfrm>
            <a:off x="659607"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0 w 2493147"/>
              <a:gd name="connsiteY5"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3147" h="997259">
                <a:moveTo>
                  <a:pt x="0" y="0"/>
                </a:moveTo>
                <a:lnTo>
                  <a:pt x="1994518" y="0"/>
                </a:lnTo>
                <a:lnTo>
                  <a:pt x="2493147" y="498630"/>
                </a:lnTo>
                <a:lnTo>
                  <a:pt x="1994518" y="997259"/>
                </a:lnTo>
                <a:lnTo>
                  <a:pt x="0" y="997259"/>
                </a:lnTo>
                <a:lnTo>
                  <a:pt x="0" y="0"/>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4" name="Freeform 44"/>
          <p:cNvSpPr/>
          <p:nvPr/>
        </p:nvSpPr>
        <p:spPr>
          <a:xfrm>
            <a:off x="254674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5" name="Freeform 45"/>
          <p:cNvSpPr/>
          <p:nvPr/>
        </p:nvSpPr>
        <p:spPr>
          <a:xfrm>
            <a:off x="4433888"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 name="Freeform 46"/>
          <p:cNvSpPr/>
          <p:nvPr/>
        </p:nvSpPr>
        <p:spPr>
          <a:xfrm>
            <a:off x="6321029" y="2134717"/>
            <a:ext cx="2326481" cy="1530955"/>
          </a:xfrm>
          <a:custGeom>
            <a:avLst/>
            <a:gdLst>
              <a:gd name="connsiteX0" fmla="*/ 0 w 2493147"/>
              <a:gd name="connsiteY0" fmla="*/ 0 h 997259"/>
              <a:gd name="connsiteX1" fmla="*/ 1994518 w 2493147"/>
              <a:gd name="connsiteY1" fmla="*/ 0 h 997259"/>
              <a:gd name="connsiteX2" fmla="*/ 2493147 w 2493147"/>
              <a:gd name="connsiteY2" fmla="*/ 498630 h 997259"/>
              <a:gd name="connsiteX3" fmla="*/ 1994518 w 2493147"/>
              <a:gd name="connsiteY3" fmla="*/ 997259 h 997259"/>
              <a:gd name="connsiteX4" fmla="*/ 0 w 2493147"/>
              <a:gd name="connsiteY4" fmla="*/ 997259 h 997259"/>
              <a:gd name="connsiteX5" fmla="*/ 498630 w 2493147"/>
              <a:gd name="connsiteY5" fmla="*/ 498630 h 997259"/>
              <a:gd name="connsiteX6" fmla="*/ 0 w 2493147"/>
              <a:gd name="connsiteY6" fmla="*/ 0 h 997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3147" h="997259">
                <a:moveTo>
                  <a:pt x="0" y="0"/>
                </a:moveTo>
                <a:lnTo>
                  <a:pt x="1994518" y="0"/>
                </a:lnTo>
                <a:lnTo>
                  <a:pt x="2493147" y="498630"/>
                </a:lnTo>
                <a:lnTo>
                  <a:pt x="1994518" y="997259"/>
                </a:lnTo>
                <a:lnTo>
                  <a:pt x="0" y="997259"/>
                </a:lnTo>
                <a:lnTo>
                  <a:pt x="498630" y="498630"/>
                </a:lnTo>
                <a:lnTo>
                  <a:pt x="0" y="0"/>
                </a:ln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 name="组合 1"/>
          <p:cNvGrpSpPr/>
          <p:nvPr/>
        </p:nvGrpSpPr>
        <p:grpSpPr>
          <a:xfrm>
            <a:off x="376314" y="1891046"/>
            <a:ext cx="648815" cy="626030"/>
            <a:chOff x="400095" y="1976616"/>
            <a:chExt cx="689816" cy="665592"/>
          </a:xfrm>
        </p:grpSpPr>
        <p:sp>
          <p:nvSpPr>
            <p:cNvPr id="38" name="椭圆 37"/>
            <p:cNvSpPr/>
            <p:nvPr/>
          </p:nvSpPr>
          <p:spPr>
            <a:xfrm>
              <a:off x="400095" y="1976616"/>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9" name="椭圆 38"/>
            <p:cNvSpPr/>
            <p:nvPr/>
          </p:nvSpPr>
          <p:spPr>
            <a:xfrm>
              <a:off x="475966" y="2051912"/>
              <a:ext cx="522803" cy="515064"/>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8684" name="组合 33"/>
            <p:cNvGrpSpPr/>
            <p:nvPr/>
          </p:nvGrpSpPr>
          <p:grpSpPr bwMode="auto">
            <a:xfrm>
              <a:off x="602552" y="2163176"/>
              <a:ext cx="487359" cy="442555"/>
              <a:chOff x="5722963" y="2742165"/>
              <a:chExt cx="500063" cy="460375"/>
            </a:xfrm>
          </p:grpSpPr>
          <p:sp>
            <p:nvSpPr>
              <p:cNvPr id="35"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723"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872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 name="组合 2"/>
          <p:cNvGrpSpPr/>
          <p:nvPr/>
        </p:nvGrpSpPr>
        <p:grpSpPr>
          <a:xfrm>
            <a:off x="3382163" y="3320742"/>
            <a:ext cx="656437" cy="626030"/>
            <a:chOff x="3595897" y="3496661"/>
            <a:chExt cx="697920" cy="665592"/>
          </a:xfrm>
        </p:grpSpPr>
        <p:sp>
          <p:nvSpPr>
            <p:cNvPr id="46" name="椭圆 45"/>
            <p:cNvSpPr/>
            <p:nvPr/>
          </p:nvSpPr>
          <p:spPr>
            <a:xfrm>
              <a:off x="3595897" y="349666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7" name="椭圆 46"/>
            <p:cNvSpPr/>
            <p:nvPr/>
          </p:nvSpPr>
          <p:spPr>
            <a:xfrm>
              <a:off x="3672277" y="3572102"/>
              <a:ext cx="521537" cy="515064"/>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8689" name="组合 41"/>
            <p:cNvGrpSpPr/>
            <p:nvPr/>
          </p:nvGrpSpPr>
          <p:grpSpPr bwMode="auto">
            <a:xfrm>
              <a:off x="3795066" y="3678365"/>
              <a:ext cx="498751" cy="442555"/>
              <a:chOff x="952501" y="6013451"/>
              <a:chExt cx="511175" cy="460375"/>
            </a:xfrm>
          </p:grpSpPr>
          <p:sp>
            <p:nvSpPr>
              <p:cNvPr id="4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718"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8719"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 name="组合 3"/>
          <p:cNvGrpSpPr/>
          <p:nvPr/>
        </p:nvGrpSpPr>
        <p:grpSpPr>
          <a:xfrm>
            <a:off x="5269218" y="1821264"/>
            <a:ext cx="633902" cy="626030"/>
            <a:chOff x="5602203" y="1902424"/>
            <a:chExt cx="673961" cy="665592"/>
          </a:xfrm>
        </p:grpSpPr>
        <p:sp>
          <p:nvSpPr>
            <p:cNvPr id="54" name="椭圆 53"/>
            <p:cNvSpPr/>
            <p:nvPr/>
          </p:nvSpPr>
          <p:spPr>
            <a:xfrm>
              <a:off x="5602203" y="1902424"/>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55" name="椭圆 54"/>
            <p:cNvSpPr/>
            <p:nvPr/>
          </p:nvSpPr>
          <p:spPr>
            <a:xfrm>
              <a:off x="5677409" y="1976903"/>
              <a:ext cx="522802" cy="516314"/>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8694" name="组合 49"/>
            <p:cNvGrpSpPr/>
            <p:nvPr/>
          </p:nvGrpSpPr>
          <p:grpSpPr bwMode="auto">
            <a:xfrm>
              <a:off x="5778679" y="2088166"/>
              <a:ext cx="497485" cy="442555"/>
              <a:chOff x="5405438" y="6815138"/>
              <a:chExt cx="511175" cy="460375"/>
            </a:xfrm>
          </p:grpSpPr>
          <p:sp>
            <p:nvSpPr>
              <p:cNvPr id="51"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713"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8714"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5" name="组合 4"/>
          <p:cNvGrpSpPr/>
          <p:nvPr/>
        </p:nvGrpSpPr>
        <p:grpSpPr>
          <a:xfrm>
            <a:off x="7873611" y="3250341"/>
            <a:ext cx="669125" cy="626030"/>
            <a:chOff x="8371179" y="3421811"/>
            <a:chExt cx="711410" cy="665592"/>
          </a:xfrm>
        </p:grpSpPr>
        <p:sp>
          <p:nvSpPr>
            <p:cNvPr id="62" name="椭圆 61"/>
            <p:cNvSpPr/>
            <p:nvPr/>
          </p:nvSpPr>
          <p:spPr>
            <a:xfrm>
              <a:off x="8371179" y="3421811"/>
              <a:ext cx="673956" cy="665592"/>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3" name="椭圆 62"/>
            <p:cNvSpPr/>
            <p:nvPr/>
          </p:nvSpPr>
          <p:spPr>
            <a:xfrm>
              <a:off x="8447124" y="3497093"/>
              <a:ext cx="522802" cy="515064"/>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8699" name="组合 57"/>
            <p:cNvGrpSpPr/>
            <p:nvPr/>
          </p:nvGrpSpPr>
          <p:grpSpPr bwMode="auto">
            <a:xfrm>
              <a:off x="8577508" y="3630859"/>
              <a:ext cx="505081" cy="445056"/>
              <a:chOff x="688976" y="7240588"/>
              <a:chExt cx="519113" cy="461963"/>
            </a:xfrm>
          </p:grpSpPr>
          <p:sp>
            <p:nvSpPr>
              <p:cNvPr id="59"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708"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8709"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
        <p:nvSpPr>
          <p:cNvPr id="41" name="文本框 20"/>
          <p:cNvSpPr txBox="1"/>
          <p:nvPr/>
        </p:nvSpPr>
        <p:spPr>
          <a:xfrm>
            <a:off x="111944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endParaRPr>
          </a:p>
        </p:txBody>
      </p:sp>
      <p:sp>
        <p:nvSpPr>
          <p:cNvPr id="42" name="文本框 20"/>
          <p:cNvSpPr txBox="1"/>
          <p:nvPr/>
        </p:nvSpPr>
        <p:spPr>
          <a:xfrm>
            <a:off x="3257624"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endParaRPr>
          </a:p>
        </p:txBody>
      </p:sp>
      <p:sp>
        <p:nvSpPr>
          <p:cNvPr id="44" name="文本框 20"/>
          <p:cNvSpPr txBox="1"/>
          <p:nvPr/>
        </p:nvSpPr>
        <p:spPr>
          <a:xfrm>
            <a:off x="5144955"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endParaRPr>
          </a:p>
        </p:txBody>
      </p:sp>
      <p:sp>
        <p:nvSpPr>
          <p:cNvPr id="45" name="文本框 20"/>
          <p:cNvSpPr txBox="1"/>
          <p:nvPr/>
        </p:nvSpPr>
        <p:spPr>
          <a:xfrm>
            <a:off x="7103957" y="2720983"/>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FFFFFF"/>
              </a:solidFill>
              <a:effectLst/>
              <a:uLnTx/>
              <a:uFillTx/>
              <a:latin typeface="微软雅黑"/>
              <a:ea typeface="微软雅黑"/>
              <a:cs typeface="+mn-cs"/>
              <a:sym typeface="宋体" pitchFamily="2" charset="-122"/>
            </a:endParaRPr>
          </a:p>
        </p:txBody>
      </p:sp>
      <p:grpSp>
        <p:nvGrpSpPr>
          <p:cNvPr id="48" name="组合 98"/>
          <p:cNvGrpSpPr/>
          <p:nvPr/>
        </p:nvGrpSpPr>
        <p:grpSpPr bwMode="auto">
          <a:xfrm>
            <a:off x="2591824" y="1300351"/>
            <a:ext cx="1804988" cy="787154"/>
            <a:chOff x="3508035" y="4207856"/>
            <a:chExt cx="2407376" cy="1063141"/>
          </a:xfrm>
        </p:grpSpPr>
        <p:sp>
          <p:nvSpPr>
            <p:cNvPr id="4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7" name="组合 98"/>
          <p:cNvGrpSpPr/>
          <p:nvPr/>
        </p:nvGrpSpPr>
        <p:grpSpPr bwMode="auto">
          <a:xfrm>
            <a:off x="659411" y="3754317"/>
            <a:ext cx="1804988" cy="787153"/>
            <a:chOff x="3508035" y="4207856"/>
            <a:chExt cx="2407376" cy="1063138"/>
          </a:xfrm>
        </p:grpSpPr>
        <p:sp>
          <p:nvSpPr>
            <p:cNvPr id="58"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0"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73" name="组合 98"/>
          <p:cNvGrpSpPr/>
          <p:nvPr/>
        </p:nvGrpSpPr>
        <p:grpSpPr bwMode="auto">
          <a:xfrm>
            <a:off x="6342597" y="1300351"/>
            <a:ext cx="1804988" cy="787154"/>
            <a:chOff x="3508035" y="4207856"/>
            <a:chExt cx="2407376" cy="1063141"/>
          </a:xfrm>
        </p:grpSpPr>
        <p:sp>
          <p:nvSpPr>
            <p:cNvPr id="74"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7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76" name="组合 98"/>
          <p:cNvGrpSpPr/>
          <p:nvPr/>
        </p:nvGrpSpPr>
        <p:grpSpPr bwMode="auto">
          <a:xfrm>
            <a:off x="4410183" y="3754317"/>
            <a:ext cx="1804988" cy="787153"/>
            <a:chOff x="3508035" y="4207856"/>
            <a:chExt cx="2407376" cy="1063138"/>
          </a:xfrm>
        </p:grpSpPr>
        <p:sp>
          <p:nvSpPr>
            <p:cNvPr id="77" name="矩形 47"/>
            <p:cNvSpPr>
              <a:spLocks noChangeArrowheads="1"/>
            </p:cNvSpPr>
            <p:nvPr/>
          </p:nvSpPr>
          <p:spPr bwMode="auto">
            <a:xfrm>
              <a:off x="3508035" y="4716052"/>
              <a:ext cx="2407376" cy="55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78" name="文本框 48"/>
            <p:cNvSpPr>
              <a:spLocks noChangeArrowheads="1"/>
            </p:cNvSpPr>
            <p:nvPr/>
          </p:nvSpPr>
          <p:spPr bwMode="auto">
            <a:xfrm>
              <a:off x="3508035" y="4207856"/>
              <a:ext cx="1819824" cy="51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250"/>
                                        <p:tgtEl>
                                          <p:spTgt spid="23"/>
                                        </p:tgtEl>
                                        <p:attrNameLst>
                                          <p:attrName>ppt_x</p:attrName>
                                        </p:attrNameLst>
                                      </p:cBhvr>
                                      <p:tavLst>
                                        <p:tav tm="0">
                                          <p:val>
                                            <p:strVal val="#ppt_x-#ppt_w*1.125000"/>
                                          </p:val>
                                        </p:tav>
                                        <p:tav tm="100000">
                                          <p:val>
                                            <p:strVal val="#ppt_x"/>
                                          </p:val>
                                        </p:tav>
                                      </p:tavLst>
                                    </p:anim>
                                    <p:animEffect transition="in" filter="wipe(right)">
                                      <p:cBhvr>
                                        <p:cTn id="8" dur="250"/>
                                        <p:tgtEl>
                                          <p:spTgt spid="23"/>
                                        </p:tgtEl>
                                      </p:cBhvr>
                                    </p:animEffect>
                                  </p:childTnLst>
                                </p:cTn>
                              </p:par>
                              <p:par>
                                <p:cTn id="9" presetID="22" presetClass="entr" presetSubtype="8" fill="hold" grpId="0" nodeType="with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250"/>
                                        <p:tgtEl>
                                          <p:spTgt spid="41"/>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50" fill="hold"/>
                                        <p:tgtEl>
                                          <p:spTgt spid="2"/>
                                        </p:tgtEl>
                                        <p:attrNameLst>
                                          <p:attrName>ppt_w</p:attrName>
                                        </p:attrNameLst>
                                      </p:cBhvr>
                                      <p:tavLst>
                                        <p:tav tm="0">
                                          <p:val>
                                            <p:fltVal val="0"/>
                                          </p:val>
                                        </p:tav>
                                        <p:tav tm="100000">
                                          <p:val>
                                            <p:strVal val="#ppt_w"/>
                                          </p:val>
                                        </p:tav>
                                      </p:tavLst>
                                    </p:anim>
                                    <p:anim calcmode="lin" valueType="num">
                                      <p:cBhvr>
                                        <p:cTn id="16" dur="250" fill="hold"/>
                                        <p:tgtEl>
                                          <p:spTgt spid="2"/>
                                        </p:tgtEl>
                                        <p:attrNameLst>
                                          <p:attrName>ppt_h</p:attrName>
                                        </p:attrNameLst>
                                      </p:cBhvr>
                                      <p:tavLst>
                                        <p:tav tm="0">
                                          <p:val>
                                            <p:fltVal val="0"/>
                                          </p:val>
                                        </p:tav>
                                        <p:tav tm="100000">
                                          <p:val>
                                            <p:strVal val="#ppt_h"/>
                                          </p:val>
                                        </p:tav>
                                      </p:tavLst>
                                    </p:anim>
                                    <p:animEffect transition="in" filter="fade">
                                      <p:cBhvr>
                                        <p:cTn id="17" dur="25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left)">
                                      <p:cBhvr>
                                        <p:cTn id="20" dur="250"/>
                                        <p:tgtEl>
                                          <p:spTgt spid="57"/>
                                        </p:tgtEl>
                                      </p:cBhvr>
                                    </p:animEffect>
                                  </p:childTnLst>
                                </p:cTn>
                              </p:par>
                            </p:childTnLst>
                          </p:cTn>
                        </p:par>
                        <p:par>
                          <p:cTn id="21" fill="hold">
                            <p:stCondLst>
                              <p:cond delay="1000"/>
                            </p:stCondLst>
                            <p:childTnLst>
                              <p:par>
                                <p:cTn id="22" presetID="12" presetClass="entr" presetSubtype="8"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50"/>
                                        <p:tgtEl>
                                          <p:spTgt spid="24"/>
                                        </p:tgtEl>
                                        <p:attrNameLst>
                                          <p:attrName>ppt_x</p:attrName>
                                        </p:attrNameLst>
                                      </p:cBhvr>
                                      <p:tavLst>
                                        <p:tav tm="0">
                                          <p:val>
                                            <p:strVal val="#ppt_x-#ppt_w*1.125000"/>
                                          </p:val>
                                        </p:tav>
                                        <p:tav tm="100000">
                                          <p:val>
                                            <p:strVal val="#ppt_x"/>
                                          </p:val>
                                        </p:tav>
                                      </p:tavLst>
                                    </p:anim>
                                    <p:animEffect transition="in" filter="wipe(right)">
                                      <p:cBhvr>
                                        <p:cTn id="25" dur="250"/>
                                        <p:tgtEl>
                                          <p:spTgt spid="24"/>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left)">
                                      <p:cBhvr>
                                        <p:cTn id="28" dur="250"/>
                                        <p:tgtEl>
                                          <p:spTgt spid="42"/>
                                        </p:tgtEl>
                                      </p:cBhvr>
                                    </p:animEffect>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250" fill="hold"/>
                                        <p:tgtEl>
                                          <p:spTgt spid="3"/>
                                        </p:tgtEl>
                                        <p:attrNameLst>
                                          <p:attrName>ppt_w</p:attrName>
                                        </p:attrNameLst>
                                      </p:cBhvr>
                                      <p:tavLst>
                                        <p:tav tm="0">
                                          <p:val>
                                            <p:fltVal val="0"/>
                                          </p:val>
                                        </p:tav>
                                        <p:tav tm="100000">
                                          <p:val>
                                            <p:strVal val="#ppt_w"/>
                                          </p:val>
                                        </p:tav>
                                      </p:tavLst>
                                    </p:anim>
                                    <p:anim calcmode="lin" valueType="num">
                                      <p:cBhvr>
                                        <p:cTn id="33" dur="250" fill="hold"/>
                                        <p:tgtEl>
                                          <p:spTgt spid="3"/>
                                        </p:tgtEl>
                                        <p:attrNameLst>
                                          <p:attrName>ppt_h</p:attrName>
                                        </p:attrNameLst>
                                      </p:cBhvr>
                                      <p:tavLst>
                                        <p:tav tm="0">
                                          <p:val>
                                            <p:fltVal val="0"/>
                                          </p:val>
                                        </p:tav>
                                        <p:tav tm="100000">
                                          <p:val>
                                            <p:strVal val="#ppt_h"/>
                                          </p:val>
                                        </p:tav>
                                      </p:tavLst>
                                    </p:anim>
                                    <p:animEffect transition="in" filter="fade">
                                      <p:cBhvr>
                                        <p:cTn id="34" dur="250"/>
                                        <p:tgtEl>
                                          <p:spTgt spid="3"/>
                                        </p:tgtEl>
                                      </p:cBhvr>
                                    </p:animEffect>
                                  </p:childTnLst>
                                </p:cTn>
                              </p:par>
                              <p:par>
                                <p:cTn id="35" presetID="22" presetClass="entr" presetSubtype="8"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wipe(left)">
                                      <p:cBhvr>
                                        <p:cTn id="37" dur="250"/>
                                        <p:tgtEl>
                                          <p:spTgt spid="48"/>
                                        </p:tgtEl>
                                      </p:cBhvr>
                                    </p:animEffect>
                                  </p:childTnLst>
                                </p:cTn>
                              </p:par>
                            </p:childTnLst>
                          </p:cTn>
                        </p:par>
                        <p:par>
                          <p:cTn id="38" fill="hold">
                            <p:stCondLst>
                              <p:cond delay="2000"/>
                            </p:stCondLst>
                            <p:childTnLst>
                              <p:par>
                                <p:cTn id="39" presetID="12" presetClass="entr" presetSubtype="8"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250"/>
                                        <p:tgtEl>
                                          <p:spTgt spid="25"/>
                                        </p:tgtEl>
                                        <p:attrNameLst>
                                          <p:attrName>ppt_x</p:attrName>
                                        </p:attrNameLst>
                                      </p:cBhvr>
                                      <p:tavLst>
                                        <p:tav tm="0">
                                          <p:val>
                                            <p:strVal val="#ppt_x-#ppt_w*1.125000"/>
                                          </p:val>
                                        </p:tav>
                                        <p:tav tm="100000">
                                          <p:val>
                                            <p:strVal val="#ppt_x"/>
                                          </p:val>
                                        </p:tav>
                                      </p:tavLst>
                                    </p:anim>
                                    <p:animEffect transition="in" filter="wipe(right)">
                                      <p:cBhvr>
                                        <p:cTn id="42" dur="250"/>
                                        <p:tgtEl>
                                          <p:spTgt spid="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left)">
                                      <p:cBhvr>
                                        <p:cTn id="45" dur="250"/>
                                        <p:tgtEl>
                                          <p:spTgt spid="44"/>
                                        </p:tgtEl>
                                      </p:cBhvr>
                                    </p:animEffect>
                                  </p:childTnLst>
                                </p:cTn>
                              </p:par>
                            </p:childTnLst>
                          </p:cTn>
                        </p:par>
                        <p:par>
                          <p:cTn id="46" fill="hold">
                            <p:stCondLst>
                              <p:cond delay="2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250" fill="hold"/>
                                        <p:tgtEl>
                                          <p:spTgt spid="4"/>
                                        </p:tgtEl>
                                        <p:attrNameLst>
                                          <p:attrName>ppt_w</p:attrName>
                                        </p:attrNameLst>
                                      </p:cBhvr>
                                      <p:tavLst>
                                        <p:tav tm="0">
                                          <p:val>
                                            <p:fltVal val="0"/>
                                          </p:val>
                                        </p:tav>
                                        <p:tav tm="100000">
                                          <p:val>
                                            <p:strVal val="#ppt_w"/>
                                          </p:val>
                                        </p:tav>
                                      </p:tavLst>
                                    </p:anim>
                                    <p:anim calcmode="lin" valueType="num">
                                      <p:cBhvr>
                                        <p:cTn id="50" dur="250" fill="hold"/>
                                        <p:tgtEl>
                                          <p:spTgt spid="4"/>
                                        </p:tgtEl>
                                        <p:attrNameLst>
                                          <p:attrName>ppt_h</p:attrName>
                                        </p:attrNameLst>
                                      </p:cBhvr>
                                      <p:tavLst>
                                        <p:tav tm="0">
                                          <p:val>
                                            <p:fltVal val="0"/>
                                          </p:val>
                                        </p:tav>
                                        <p:tav tm="100000">
                                          <p:val>
                                            <p:strVal val="#ppt_h"/>
                                          </p:val>
                                        </p:tav>
                                      </p:tavLst>
                                    </p:anim>
                                    <p:animEffect transition="in" filter="fade">
                                      <p:cBhvr>
                                        <p:cTn id="51" dur="250"/>
                                        <p:tgtEl>
                                          <p:spTgt spid="4"/>
                                        </p:tgtEl>
                                      </p:cBhvr>
                                    </p:animEffect>
                                  </p:childTnLst>
                                </p:cTn>
                              </p:par>
                              <p:par>
                                <p:cTn id="52" presetID="22" presetClass="entr" presetSubtype="8" fill="hold" nodeType="with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wipe(left)">
                                      <p:cBhvr>
                                        <p:cTn id="54" dur="250"/>
                                        <p:tgtEl>
                                          <p:spTgt spid="76"/>
                                        </p:tgtEl>
                                      </p:cBhvr>
                                    </p:animEffect>
                                  </p:childTnLst>
                                </p:cTn>
                              </p:par>
                            </p:childTnLst>
                          </p:cTn>
                        </p:par>
                        <p:par>
                          <p:cTn id="55" fill="hold">
                            <p:stCondLst>
                              <p:cond delay="3000"/>
                            </p:stCondLst>
                            <p:childTnLst>
                              <p:par>
                                <p:cTn id="56" presetID="12" presetClass="entr" presetSubtype="8" fill="hold" grpId="0" nodeType="after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additive="base">
                                        <p:cTn id="58" dur="250"/>
                                        <p:tgtEl>
                                          <p:spTgt spid="22"/>
                                        </p:tgtEl>
                                        <p:attrNameLst>
                                          <p:attrName>ppt_x</p:attrName>
                                        </p:attrNameLst>
                                      </p:cBhvr>
                                      <p:tavLst>
                                        <p:tav tm="0">
                                          <p:val>
                                            <p:strVal val="#ppt_x-#ppt_w*1.125000"/>
                                          </p:val>
                                        </p:tav>
                                        <p:tav tm="100000">
                                          <p:val>
                                            <p:strVal val="#ppt_x"/>
                                          </p:val>
                                        </p:tav>
                                      </p:tavLst>
                                    </p:anim>
                                    <p:animEffect transition="in" filter="wipe(right)">
                                      <p:cBhvr>
                                        <p:cTn id="59" dur="250"/>
                                        <p:tgtEl>
                                          <p:spTgt spid="22"/>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left)">
                                      <p:cBhvr>
                                        <p:cTn id="62" dur="250"/>
                                        <p:tgtEl>
                                          <p:spTgt spid="45"/>
                                        </p:tgtEl>
                                      </p:cBhvr>
                                    </p:animEffect>
                                  </p:childTnLst>
                                </p:cTn>
                              </p:par>
                            </p:childTnLst>
                          </p:cTn>
                        </p:par>
                        <p:par>
                          <p:cTn id="63" fill="hold">
                            <p:stCondLst>
                              <p:cond delay="3500"/>
                            </p:stCondLst>
                            <p:childTnLst>
                              <p:par>
                                <p:cTn id="64" presetID="53" presetClass="entr" presetSubtype="16" fill="hold" nodeType="after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250" fill="hold"/>
                                        <p:tgtEl>
                                          <p:spTgt spid="5"/>
                                        </p:tgtEl>
                                        <p:attrNameLst>
                                          <p:attrName>ppt_w</p:attrName>
                                        </p:attrNameLst>
                                      </p:cBhvr>
                                      <p:tavLst>
                                        <p:tav tm="0">
                                          <p:val>
                                            <p:fltVal val="0"/>
                                          </p:val>
                                        </p:tav>
                                        <p:tav tm="100000">
                                          <p:val>
                                            <p:strVal val="#ppt_w"/>
                                          </p:val>
                                        </p:tav>
                                      </p:tavLst>
                                    </p:anim>
                                    <p:anim calcmode="lin" valueType="num">
                                      <p:cBhvr>
                                        <p:cTn id="67" dur="250" fill="hold"/>
                                        <p:tgtEl>
                                          <p:spTgt spid="5"/>
                                        </p:tgtEl>
                                        <p:attrNameLst>
                                          <p:attrName>ppt_h</p:attrName>
                                        </p:attrNameLst>
                                      </p:cBhvr>
                                      <p:tavLst>
                                        <p:tav tm="0">
                                          <p:val>
                                            <p:fltVal val="0"/>
                                          </p:val>
                                        </p:tav>
                                        <p:tav tm="100000">
                                          <p:val>
                                            <p:strVal val="#ppt_h"/>
                                          </p:val>
                                        </p:tav>
                                      </p:tavLst>
                                    </p:anim>
                                    <p:animEffect transition="in" filter="fade">
                                      <p:cBhvr>
                                        <p:cTn id="68" dur="250"/>
                                        <p:tgtEl>
                                          <p:spTgt spid="5"/>
                                        </p:tgtEl>
                                      </p:cBhvr>
                                    </p:animEffect>
                                  </p:childTnLst>
                                </p:cTn>
                              </p:par>
                              <p:par>
                                <p:cTn id="69" presetID="22" presetClass="entr" presetSubtype="8" fill="hold" nodeType="with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left)">
                                      <p:cBhvr>
                                        <p:cTn id="71" dur="25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2" grpId="0" animBg="1"/>
      <p:bldP spid="41" grpId="0"/>
      <p:bldP spid="42"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013223" y="2611730"/>
            <a:ext cx="1747837" cy="1305192"/>
            <a:chOff x="1077252" y="2742843"/>
            <a:chExt cx="1858291" cy="1387673"/>
          </a:xfrm>
        </p:grpSpPr>
        <p:sp>
          <p:nvSpPr>
            <p:cNvPr id="44034" name="任意多边形 9"/>
            <p:cNvSpPr/>
            <p:nvPr/>
          </p:nvSpPr>
          <p:spPr bwMode="auto">
            <a:xfrm rot="16200000">
              <a:off x="1312561"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3"/>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 name="椭圆 5"/>
            <p:cNvSpPr/>
            <p:nvPr/>
          </p:nvSpPr>
          <p:spPr>
            <a:xfrm>
              <a:off x="1250306" y="2907052"/>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sp>
          <p:nvSpPr>
            <p:cNvPr id="20" name="文本框 19"/>
            <p:cNvSpPr txBox="1"/>
            <p:nvPr/>
          </p:nvSpPr>
          <p:spPr>
            <a:xfrm>
              <a:off x="1421216"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rPr>
                <a:t>01</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endParaRPr>
            </a:p>
          </p:txBody>
        </p:sp>
      </p:grpSp>
      <p:grpSp>
        <p:nvGrpSpPr>
          <p:cNvPr id="3" name="组合 2"/>
          <p:cNvGrpSpPr/>
          <p:nvPr/>
        </p:nvGrpSpPr>
        <p:grpSpPr>
          <a:xfrm>
            <a:off x="2853929" y="2611730"/>
            <a:ext cx="1749028" cy="1305192"/>
            <a:chOff x="3034281" y="2742843"/>
            <a:chExt cx="1859557" cy="1387673"/>
          </a:xfrm>
        </p:grpSpPr>
        <p:sp>
          <p:nvSpPr>
            <p:cNvPr id="44038" name="任意多边形 21"/>
            <p:cNvSpPr/>
            <p:nvPr/>
          </p:nvSpPr>
          <p:spPr bwMode="auto">
            <a:xfrm rot="-5400000">
              <a:off x="3270223"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1"/>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椭圆 22"/>
            <p:cNvSpPr/>
            <p:nvPr/>
          </p:nvSpPr>
          <p:spPr>
            <a:xfrm>
              <a:off x="3207579"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sp>
          <p:nvSpPr>
            <p:cNvPr id="30" name="文本框 29"/>
            <p:cNvSpPr txBox="1"/>
            <p:nvPr/>
          </p:nvSpPr>
          <p:spPr>
            <a:xfrm>
              <a:off x="33598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rPr>
                <a:t>02</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endParaRPr>
            </a:p>
          </p:txBody>
        </p:sp>
      </p:grpSp>
      <p:grpSp>
        <p:nvGrpSpPr>
          <p:cNvPr id="4" name="组合 3"/>
          <p:cNvGrpSpPr/>
          <p:nvPr/>
        </p:nvGrpSpPr>
        <p:grpSpPr>
          <a:xfrm>
            <a:off x="4694636" y="2611730"/>
            <a:ext cx="1749028" cy="1305192"/>
            <a:chOff x="4991310" y="2742843"/>
            <a:chExt cx="1859557" cy="1387673"/>
          </a:xfrm>
        </p:grpSpPr>
        <p:sp>
          <p:nvSpPr>
            <p:cNvPr id="44042" name="任意多边形 24"/>
            <p:cNvSpPr/>
            <p:nvPr/>
          </p:nvSpPr>
          <p:spPr bwMode="auto">
            <a:xfrm rot="-5400000">
              <a:off x="5227252" y="2506901"/>
              <a:ext cx="1387673" cy="1859557"/>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2"/>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6" name="椭圆 25"/>
            <p:cNvSpPr/>
            <p:nvPr/>
          </p:nvSpPr>
          <p:spPr>
            <a:xfrm>
              <a:off x="5164851"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sp>
          <p:nvSpPr>
            <p:cNvPr id="31" name="文本框 30"/>
            <p:cNvSpPr txBox="1"/>
            <p:nvPr/>
          </p:nvSpPr>
          <p:spPr>
            <a:xfrm>
              <a:off x="5336539"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rPr>
                <a:t>03</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endParaRPr>
            </a:p>
          </p:txBody>
        </p:sp>
      </p:grpSp>
      <p:grpSp>
        <p:nvGrpSpPr>
          <p:cNvPr id="5" name="组合 4"/>
          <p:cNvGrpSpPr/>
          <p:nvPr/>
        </p:nvGrpSpPr>
        <p:grpSpPr>
          <a:xfrm>
            <a:off x="6536532" y="2611730"/>
            <a:ext cx="1747837" cy="1305192"/>
            <a:chOff x="6949604" y="2742843"/>
            <a:chExt cx="1858291" cy="1387673"/>
          </a:xfrm>
        </p:grpSpPr>
        <p:sp>
          <p:nvSpPr>
            <p:cNvPr id="44046" name="任意多边形 27"/>
            <p:cNvSpPr/>
            <p:nvPr/>
          </p:nvSpPr>
          <p:spPr bwMode="auto">
            <a:xfrm rot="-5400000">
              <a:off x="7184913" y="2507534"/>
              <a:ext cx="1387673" cy="1858291"/>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chemeClr val="accent4"/>
            </a:solidFill>
            <a:ln>
              <a:noFill/>
            </a:ln>
          </p:spPr>
          <p:txBody>
            <a:bodyPr lIns="68271" tIns="34136" rIns="68271" bIns="34136"/>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9" name="椭圆 28"/>
            <p:cNvSpPr/>
            <p:nvPr/>
          </p:nvSpPr>
          <p:spPr>
            <a:xfrm>
              <a:off x="7122123" y="2907053"/>
              <a:ext cx="1072788" cy="1059475"/>
            </a:xfrm>
            <a:prstGeom prst="ellipse">
              <a:avLst/>
            </a:pr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1270" b="0" i="0" u="none" strike="noStrike" kern="0" cap="none" spc="0" normalizeH="0" baseline="0" noProof="0">
                <a:ln>
                  <a:noFill/>
                </a:ln>
                <a:solidFill>
                  <a:prstClr val="white"/>
                </a:solidFill>
                <a:effectLst/>
                <a:uLnTx/>
                <a:uFillTx/>
                <a:latin typeface="Calibri" panose="020F0502020204030204"/>
                <a:ea typeface="微软雅黑"/>
                <a:cs typeface="+mn-cs"/>
              </a:endParaRPr>
            </a:p>
          </p:txBody>
        </p:sp>
        <p:sp>
          <p:nvSpPr>
            <p:cNvPr id="32" name="文本框 31"/>
            <p:cNvSpPr txBox="1"/>
            <p:nvPr/>
          </p:nvSpPr>
          <p:spPr>
            <a:xfrm>
              <a:off x="7311290" y="3020378"/>
              <a:ext cx="681741" cy="904314"/>
            </a:xfrm>
            <a:prstGeom prst="rect">
              <a:avLst/>
            </a:prstGeom>
            <a:noFill/>
          </p:spPr>
          <p:txBody>
            <a:bodyPr wrap="none" lIns="68271" tIns="34136" rIns="68271" bIns="34136">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STEP</a:t>
              </a:r>
              <a:endParaRPr kumimoji="0" lang="en-US" altLang="zh-CN" sz="150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ctr" defTabSz="685800" rtl="0" eaLnBrk="1" fontAlgn="auto" latinLnBrk="0" hangingPunct="1">
                <a:lnSpc>
                  <a:spcPct val="100000"/>
                </a:lnSpc>
                <a:spcBef>
                  <a:spcPts val="0"/>
                </a:spcBef>
                <a:spcAft>
                  <a:spcPts val="0"/>
                </a:spcAft>
                <a:buClrTx/>
                <a:buSzTx/>
                <a:buFontTx/>
                <a:buNone/>
                <a:defRPr/>
              </a:pPr>
              <a:r>
                <a:rPr kumimoji="0" lang="en-US" altLang="zh-CN"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rPr>
                <a:t>04</a:t>
              </a:r>
              <a:endParaRPr kumimoji="0" lang="zh-CN" altLang="en-US" sz="3575" b="0" i="0" u="none" strike="noStrike" kern="1200" cap="none" spc="0" normalizeH="0" baseline="0" noProof="0" dirty="0">
                <a:ln>
                  <a:noFill/>
                </a:ln>
                <a:solidFill>
                  <a:srgbClr val="1C1C1C">
                    <a:lumMod val="65000"/>
                    <a:lumOff val="35000"/>
                  </a:srgbClr>
                </a:solidFill>
                <a:effectLst/>
                <a:uLnTx/>
                <a:uFillTx/>
                <a:latin typeface="Impact" panose="020B0806030902050204" pitchFamily="34" charset="0"/>
                <a:ea typeface="微软雅黑"/>
                <a:cs typeface="+mn-cs"/>
              </a:endParaRPr>
            </a:p>
          </p:txBody>
        </p:sp>
      </p:grpSp>
      <p:grpSp>
        <p:nvGrpSpPr>
          <p:cNvPr id="24" name="组合 98"/>
          <p:cNvGrpSpPr/>
          <p:nvPr/>
        </p:nvGrpSpPr>
        <p:grpSpPr bwMode="auto">
          <a:xfrm>
            <a:off x="1050146" y="1676623"/>
            <a:ext cx="1804988" cy="787154"/>
            <a:chOff x="3508035" y="4207856"/>
            <a:chExt cx="2407376" cy="1063141"/>
          </a:xfrm>
        </p:grpSpPr>
        <p:sp>
          <p:nvSpPr>
            <p:cNvPr id="2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2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28" name="组合 98"/>
          <p:cNvGrpSpPr/>
          <p:nvPr/>
        </p:nvGrpSpPr>
        <p:grpSpPr bwMode="auto">
          <a:xfrm>
            <a:off x="2882441" y="1676623"/>
            <a:ext cx="1804988" cy="787154"/>
            <a:chOff x="3508035" y="4207856"/>
            <a:chExt cx="2407376" cy="1063141"/>
          </a:xfrm>
        </p:grpSpPr>
        <p:sp>
          <p:nvSpPr>
            <p:cNvPr id="36"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37"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38" name="组合 98"/>
          <p:cNvGrpSpPr/>
          <p:nvPr/>
        </p:nvGrpSpPr>
        <p:grpSpPr bwMode="auto">
          <a:xfrm>
            <a:off x="4721992" y="1676623"/>
            <a:ext cx="1804988" cy="787154"/>
            <a:chOff x="3508035" y="4207856"/>
            <a:chExt cx="2407376" cy="1063141"/>
          </a:xfrm>
        </p:grpSpPr>
        <p:sp>
          <p:nvSpPr>
            <p:cNvPr id="3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46" name="组合 98"/>
          <p:cNvGrpSpPr/>
          <p:nvPr/>
        </p:nvGrpSpPr>
        <p:grpSpPr bwMode="auto">
          <a:xfrm>
            <a:off x="6633213" y="1676623"/>
            <a:ext cx="1804988" cy="787154"/>
            <a:chOff x="3508035" y="4207856"/>
            <a:chExt cx="2407376" cy="1063141"/>
          </a:xfrm>
        </p:grpSpPr>
        <p:sp>
          <p:nvSpPr>
            <p:cNvPr id="47"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8"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0-#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randombar(horizontal)">
                                      <p:cBhvr>
                                        <p:cTn id="12" dur="250"/>
                                        <p:tgtEl>
                                          <p:spTgt spid="24"/>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0-#ppt_w/2"/>
                                          </p:val>
                                        </p:tav>
                                        <p:tav tm="100000">
                                          <p:val>
                                            <p:strVal val="#ppt_x"/>
                                          </p:val>
                                        </p:tav>
                                      </p:tavLst>
                                    </p:anim>
                                    <p:anim calcmode="lin" valueType="num">
                                      <p:cBhvr additive="base">
                                        <p:cTn id="17" dur="25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randombar(horizontal)">
                                      <p:cBhvr>
                                        <p:cTn id="21" dur="250"/>
                                        <p:tgtEl>
                                          <p:spTgt spid="28"/>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50" fill="hold"/>
                                        <p:tgtEl>
                                          <p:spTgt spid="4"/>
                                        </p:tgtEl>
                                        <p:attrNameLst>
                                          <p:attrName>ppt_x</p:attrName>
                                        </p:attrNameLst>
                                      </p:cBhvr>
                                      <p:tavLst>
                                        <p:tav tm="0">
                                          <p:val>
                                            <p:strVal val="0-#ppt_w/2"/>
                                          </p:val>
                                        </p:tav>
                                        <p:tav tm="100000">
                                          <p:val>
                                            <p:strVal val="#ppt_x"/>
                                          </p:val>
                                        </p:tav>
                                      </p:tavLst>
                                    </p:anim>
                                    <p:anim calcmode="lin" valueType="num">
                                      <p:cBhvr additive="base">
                                        <p:cTn id="26" dur="25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4" presetClass="entr" presetSubtype="10"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250"/>
                                        <p:tgtEl>
                                          <p:spTgt spid="38"/>
                                        </p:tgtEl>
                                      </p:cBhvr>
                                    </p:animEffect>
                                  </p:childTnLst>
                                </p:cTn>
                              </p:par>
                            </p:childTnLst>
                          </p:cTn>
                        </p:par>
                        <p:par>
                          <p:cTn id="31" fill="hold">
                            <p:stCondLst>
                              <p:cond delay="3000"/>
                            </p:stCondLst>
                            <p:childTnLst>
                              <p:par>
                                <p:cTn id="32" presetID="2" presetClass="entr" presetSubtype="8"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250" fill="hold"/>
                                        <p:tgtEl>
                                          <p:spTgt spid="5"/>
                                        </p:tgtEl>
                                        <p:attrNameLst>
                                          <p:attrName>ppt_x</p:attrName>
                                        </p:attrNameLst>
                                      </p:cBhvr>
                                      <p:tavLst>
                                        <p:tav tm="0">
                                          <p:val>
                                            <p:strVal val="0-#ppt_w/2"/>
                                          </p:val>
                                        </p:tav>
                                        <p:tav tm="100000">
                                          <p:val>
                                            <p:strVal val="#ppt_x"/>
                                          </p:val>
                                        </p:tav>
                                      </p:tavLst>
                                    </p:anim>
                                    <p:anim calcmode="lin" valueType="num">
                                      <p:cBhvr additive="base">
                                        <p:cTn id="35" dur="250" fill="hold"/>
                                        <p:tgtEl>
                                          <p:spTgt spid="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14" presetClass="entr" presetSubtype="10"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randombar(horizontal)">
                                      <p:cBhvr>
                                        <p:cTn id="39" dur="2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5"/>
          <p:cNvGrpSpPr/>
          <p:nvPr/>
        </p:nvGrpSpPr>
        <p:grpSpPr bwMode="auto">
          <a:xfrm>
            <a:off x="4052387" y="753431"/>
            <a:ext cx="2551780" cy="2438301"/>
            <a:chOff x="3792217" y="1160192"/>
            <a:chExt cx="2713480" cy="2592289"/>
          </a:xfrm>
        </p:grpSpPr>
        <p:grpSp>
          <p:nvGrpSpPr>
            <p:cNvPr id="31760" name="组合 26"/>
            <p:cNvGrpSpPr/>
            <p:nvPr/>
          </p:nvGrpSpPr>
          <p:grpSpPr bwMode="auto">
            <a:xfrm>
              <a:off x="3852813" y="1160192"/>
              <a:ext cx="2592288" cy="2592289"/>
              <a:chOff x="3091333" y="1182834"/>
              <a:chExt cx="3298687" cy="3298688"/>
            </a:xfrm>
          </p:grpSpPr>
          <p:sp>
            <p:nvSpPr>
              <p:cNvPr id="29" name="椭圆 28"/>
              <p:cNvSpPr/>
              <p:nvPr/>
            </p:nvSpPr>
            <p:spPr>
              <a:xfrm>
                <a:off x="3452657" y="1540378"/>
                <a:ext cx="2586141" cy="2583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4" name="组合 29"/>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1" name="同心圆 30"/>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2" name="同心圆 31"/>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
          <p:nvSpPr>
            <p:cNvPr id="31761" name="矩形 27"/>
            <p:cNvSpPr>
              <a:spLocks noChangeArrowheads="1"/>
            </p:cNvSpPr>
            <p:nvPr/>
          </p:nvSpPr>
          <p:spPr bwMode="auto">
            <a:xfrm>
              <a:off x="3792217" y="1695707"/>
              <a:ext cx="2713480" cy="129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338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① </a:t>
              </a:r>
              <a:endParaRPr kumimoji="0" lang="en-US" altLang="zh-CN" sz="338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25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您的标题</a:t>
              </a:r>
              <a:endParaRPr kumimoji="0" lang="zh-CN" altLang="en-US" sz="2255" b="1" i="0" u="none" strike="noStrike" kern="1200" cap="none" spc="0" normalizeH="0" baseline="0" noProof="0">
                <a:ln>
                  <a:noFill/>
                </a:ln>
                <a:solidFill>
                  <a:srgbClr val="F8F8F8"/>
                </a:solidFill>
                <a:effectLst/>
                <a:uLnTx/>
                <a:uFillTx/>
                <a:latin typeface="Arial" panose="020B0604020202020204"/>
                <a:ea typeface="微软雅黑" pitchFamily="34" charset="-122"/>
                <a:cs typeface="+mn-cs"/>
              </a:endParaRPr>
            </a:p>
          </p:txBody>
        </p:sp>
      </p:grpSp>
      <p:grpSp>
        <p:nvGrpSpPr>
          <p:cNvPr id="5" name="组合 32"/>
          <p:cNvGrpSpPr/>
          <p:nvPr/>
        </p:nvGrpSpPr>
        <p:grpSpPr bwMode="auto">
          <a:xfrm>
            <a:off x="2935518" y="2473531"/>
            <a:ext cx="2053070" cy="1961988"/>
            <a:chOff x="3792217" y="1160192"/>
            <a:chExt cx="2713479" cy="2592289"/>
          </a:xfrm>
        </p:grpSpPr>
        <p:grpSp>
          <p:nvGrpSpPr>
            <p:cNvPr id="31756" name="组合 33"/>
            <p:cNvGrpSpPr/>
            <p:nvPr/>
          </p:nvGrpSpPr>
          <p:grpSpPr bwMode="auto">
            <a:xfrm>
              <a:off x="3852813" y="1160192"/>
              <a:ext cx="2592288" cy="2592289"/>
              <a:chOff x="3091333" y="1182834"/>
              <a:chExt cx="3298687" cy="3298688"/>
            </a:xfrm>
          </p:grpSpPr>
          <p:sp>
            <p:nvSpPr>
              <p:cNvPr id="36" name="椭圆 35"/>
              <p:cNvSpPr/>
              <p:nvPr/>
            </p:nvSpPr>
            <p:spPr>
              <a:xfrm>
                <a:off x="3453686" y="1539313"/>
                <a:ext cx="2584025" cy="258573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3FB1FF"/>
                  </a:solidFill>
                  <a:effectLst/>
                  <a:uLnTx/>
                  <a:uFillTx/>
                  <a:latin typeface="Arial" panose="020B0604020202020204"/>
                  <a:ea typeface="微软雅黑"/>
                  <a:cs typeface="+mn-cs"/>
                </a:endParaRPr>
              </a:p>
            </p:txBody>
          </p:sp>
          <p:grpSp>
            <p:nvGrpSpPr>
              <p:cNvPr id="7" name="组合 36"/>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38" name="同心圆 37"/>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 name="同心圆 38"/>
                <p:cNvSpPr/>
                <p:nvPr/>
              </p:nvSpPr>
              <p:spPr>
                <a:xfrm>
                  <a:off x="2614636" y="974427"/>
                  <a:ext cx="1826499"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
          <p:nvSpPr>
            <p:cNvPr id="31757" name="矩形 34"/>
            <p:cNvSpPr>
              <a:spLocks noChangeArrowheads="1"/>
            </p:cNvSpPr>
            <p:nvPr/>
          </p:nvSpPr>
          <p:spPr bwMode="auto">
            <a:xfrm>
              <a:off x="3792217" y="1695706"/>
              <a:ext cx="2713479" cy="1265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② </a:t>
              </a:r>
              <a:endParaRPr kumimoji="0" lang="en-US" altLang="zh-CN" sz="263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a:ln>
                    <a:noFill/>
                  </a:ln>
                  <a:solidFill>
                    <a:srgbClr val="F8F8F8"/>
                  </a:solidFill>
                  <a:effectLst/>
                  <a:uLnTx/>
                  <a:uFillTx/>
                  <a:latin typeface="微软雅黑" pitchFamily="34" charset="-122"/>
                  <a:ea typeface="微软雅黑" pitchFamily="34" charset="-122"/>
                  <a:cs typeface="+mn-cs"/>
                </a:rPr>
                <a:t>您的标题</a:t>
              </a:r>
              <a:endParaRPr kumimoji="0" lang="zh-CN" altLang="en-US" sz="1695" b="1" i="0" u="none" strike="noStrike" kern="1200" cap="none" spc="0" normalizeH="0" baseline="0" noProof="0">
                <a:ln>
                  <a:noFill/>
                </a:ln>
                <a:solidFill>
                  <a:srgbClr val="F8F8F8"/>
                </a:solidFill>
                <a:effectLst/>
                <a:uLnTx/>
                <a:uFillTx/>
                <a:latin typeface="Arial" panose="020B0604020202020204"/>
                <a:ea typeface="微软雅黑" pitchFamily="34" charset="-122"/>
                <a:cs typeface="+mn-cs"/>
              </a:endParaRPr>
            </a:p>
          </p:txBody>
        </p:sp>
      </p:grpSp>
      <p:grpSp>
        <p:nvGrpSpPr>
          <p:cNvPr id="8" name="组合 39"/>
          <p:cNvGrpSpPr/>
          <p:nvPr/>
        </p:nvGrpSpPr>
        <p:grpSpPr bwMode="auto">
          <a:xfrm>
            <a:off x="2680190" y="1170017"/>
            <a:ext cx="1696209" cy="1618566"/>
            <a:chOff x="3792217" y="1160192"/>
            <a:chExt cx="2713479" cy="2592289"/>
          </a:xfrm>
        </p:grpSpPr>
        <p:grpSp>
          <p:nvGrpSpPr>
            <p:cNvPr id="31752" name="组合 62"/>
            <p:cNvGrpSpPr/>
            <p:nvPr/>
          </p:nvGrpSpPr>
          <p:grpSpPr bwMode="auto">
            <a:xfrm>
              <a:off x="3852813" y="1160192"/>
              <a:ext cx="2592288" cy="2592289"/>
              <a:chOff x="3091333" y="1182834"/>
              <a:chExt cx="3298687" cy="3298688"/>
            </a:xfrm>
          </p:grpSpPr>
          <p:sp>
            <p:nvSpPr>
              <p:cNvPr id="65" name="椭圆 64"/>
              <p:cNvSpPr/>
              <p:nvPr/>
            </p:nvSpPr>
            <p:spPr>
              <a:xfrm>
                <a:off x="3451916" y="1538872"/>
                <a:ext cx="2586637" cy="258661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0" name="组合 65"/>
              <p:cNvGrpSpPr/>
              <p:nvPr/>
            </p:nvGrpSpPr>
            <p:grpSpPr>
              <a:xfrm>
                <a:off x="3091333" y="1182834"/>
                <a:ext cx="3298687" cy="3298688"/>
                <a:chOff x="2555776" y="915566"/>
                <a:chExt cx="1944216" cy="1944216"/>
              </a:xfrm>
              <a:effectLst>
                <a:outerShdw blurRad="63500" dist="50800" dir="8100000" algn="tr" rotWithShape="0">
                  <a:prstClr val="black">
                    <a:alpha val="35000"/>
                  </a:prstClr>
                </a:outerShdw>
              </a:effectLst>
            </p:grpSpPr>
            <p:sp>
              <p:nvSpPr>
                <p:cNvPr id="67" name="同心圆 66"/>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8" name="同心圆 67"/>
                <p:cNvSpPr/>
                <p:nvPr/>
              </p:nvSpPr>
              <p:spPr>
                <a:xfrm>
                  <a:off x="2614636" y="974427"/>
                  <a:ext cx="1826500" cy="1826497"/>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27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
          <p:nvSpPr>
            <p:cNvPr id="31753" name="矩形 63"/>
            <p:cNvSpPr>
              <a:spLocks noChangeArrowheads="1"/>
            </p:cNvSpPr>
            <p:nvPr/>
          </p:nvSpPr>
          <p:spPr bwMode="auto">
            <a:xfrm>
              <a:off x="3792217" y="1512117"/>
              <a:ext cx="2713479" cy="1534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2635"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③ </a:t>
              </a:r>
              <a:endParaRPr kumimoji="0" lang="en-US" altLang="zh-CN" sz="2635"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endParaRPr>
            </a:p>
            <a:p>
              <a:pPr marL="0" marR="0" lvl="0" indent="0" algn="ctr" defTabSz="685800" rtl="0" eaLnBrk="1" fontAlgn="auto" latinLnBrk="0" hangingPunct="1">
                <a:lnSpc>
                  <a:spcPct val="130000"/>
                </a:lnSpc>
                <a:spcBef>
                  <a:spcPts val="0"/>
                </a:spcBef>
                <a:spcAft>
                  <a:spcPts val="0"/>
                </a:spcAft>
                <a:buClrTx/>
                <a:buSzTx/>
                <a:buFontTx/>
                <a:buNone/>
                <a:defRPr/>
              </a:pPr>
              <a:r>
                <a:rPr kumimoji="0" lang="zh-CN" altLang="en-US" sz="1695" b="1" i="0" u="none" strike="noStrike" kern="1200" cap="none" spc="0" normalizeH="0" baseline="0" noProof="0" dirty="0">
                  <a:ln>
                    <a:noFill/>
                  </a:ln>
                  <a:solidFill>
                    <a:srgbClr val="F8F8F8"/>
                  </a:solidFill>
                  <a:effectLst/>
                  <a:uLnTx/>
                  <a:uFillTx/>
                  <a:latin typeface="微软雅黑" pitchFamily="34" charset="-122"/>
                  <a:ea typeface="微软雅黑" pitchFamily="34" charset="-122"/>
                  <a:cs typeface="+mn-cs"/>
                </a:rPr>
                <a:t>您的标题</a:t>
              </a:r>
              <a:endParaRPr kumimoji="0" lang="zh-CN" altLang="en-US" sz="1695" b="1" i="0" u="none" strike="noStrike" kern="1200" cap="none" spc="0" normalizeH="0" baseline="0" noProof="0" dirty="0">
                <a:ln>
                  <a:noFill/>
                </a:ln>
                <a:solidFill>
                  <a:srgbClr val="F8F8F8"/>
                </a:solidFill>
                <a:effectLst/>
                <a:uLnTx/>
                <a:uFillTx/>
                <a:latin typeface="Arial" panose="020B0604020202020204"/>
                <a:ea typeface="微软雅黑" pitchFamily="34" charset="-122"/>
                <a:cs typeface="+mn-cs"/>
              </a:endParaRPr>
            </a:p>
          </p:txBody>
        </p:sp>
      </p:grpSp>
      <p:sp>
        <p:nvSpPr>
          <p:cNvPr id="69" name="矩形 68"/>
          <p:cNvSpPr/>
          <p:nvPr/>
        </p:nvSpPr>
        <p:spPr>
          <a:xfrm>
            <a:off x="4996052" y="3733741"/>
            <a:ext cx="3165460" cy="1131357"/>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p:txBody>
      </p:sp>
      <p:sp>
        <p:nvSpPr>
          <p:cNvPr id="70" name="矩形 69"/>
          <p:cNvSpPr/>
          <p:nvPr/>
        </p:nvSpPr>
        <p:spPr>
          <a:xfrm>
            <a:off x="6604168" y="1404440"/>
            <a:ext cx="2302425"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p:txBody>
      </p:sp>
      <p:sp>
        <p:nvSpPr>
          <p:cNvPr id="71" name="矩形 70"/>
          <p:cNvSpPr/>
          <p:nvPr/>
        </p:nvSpPr>
        <p:spPr>
          <a:xfrm>
            <a:off x="507670" y="2164450"/>
            <a:ext cx="2303918" cy="1357252"/>
          </a:xfrm>
          <a:prstGeom prst="rect">
            <a:avLst/>
          </a:prstGeom>
        </p:spPr>
        <p:txBody>
          <a:bodyPr lIns="86000" tIns="43000" rIns="86000" bIns="43000">
            <a:spAutoFit/>
          </a:bodyPr>
          <a:lstStyle/>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单击填加标题</a:t>
            </a:r>
            <a:endParaRPr kumimoji="0" lang="en-US" altLang="zh-CN" sz="169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rPr>
              <a:t>这里输入文字这里输入文字这里输入文字这里输入文字这里输入文字这里输入文字</a:t>
            </a:r>
            <a:endPar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30000"/>
              </a:lnSpc>
              <a:spcBef>
                <a:spcPts val="0"/>
              </a:spcBef>
              <a:spcAft>
                <a:spcPts val="0"/>
              </a:spcAft>
              <a:buClrTx/>
              <a:buSzTx/>
              <a:buFontTx/>
              <a:buNone/>
              <a:defRPr/>
            </a:pPr>
            <a:endParaRPr kumimoji="0" lang="zh-CN" altLang="en-US" sz="127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strVal val="(6*min(max(#ppt_w*#ppt_h,.3),1)-7.4)/-.7*#ppt_w"/>
                                          </p:val>
                                        </p:tav>
                                        <p:tav tm="100000">
                                          <p:val>
                                            <p:strVal val="#ppt_w"/>
                                          </p:val>
                                        </p:tav>
                                      </p:tavLst>
                                    </p:anim>
                                    <p:anim calcmode="lin" valueType="num">
                                      <p:cBhvr>
                                        <p:cTn id="8" dur="250" fill="hold"/>
                                        <p:tgtEl>
                                          <p:spTgt spid="2"/>
                                        </p:tgtEl>
                                        <p:attrNameLst>
                                          <p:attrName>ppt_h</p:attrName>
                                        </p:attrNameLst>
                                      </p:cBhvr>
                                      <p:tavLst>
                                        <p:tav tm="0">
                                          <p:val>
                                            <p:strVal val="(6*min(max(#ppt_w*#ppt_h,.3),1)-7.4)/-.7*#ppt_h"/>
                                          </p:val>
                                        </p:tav>
                                        <p:tav tm="100000">
                                          <p:val>
                                            <p:strVal val="#ppt_h"/>
                                          </p:val>
                                        </p:tav>
                                      </p:tavLst>
                                    </p:anim>
                                    <p:anim calcmode="lin" valueType="num">
                                      <p:cBhvr>
                                        <p:cTn id="9" dur="250" fill="hold"/>
                                        <p:tgtEl>
                                          <p:spTgt spid="2"/>
                                        </p:tgtEl>
                                        <p:attrNameLst>
                                          <p:attrName>ppt_x</p:attrName>
                                        </p:attrNameLst>
                                      </p:cBhvr>
                                      <p:tavLst>
                                        <p:tav tm="0">
                                          <p:val>
                                            <p:fltVal val="0.5"/>
                                          </p:val>
                                        </p:tav>
                                        <p:tav tm="100000">
                                          <p:val>
                                            <p:strVal val="#ppt_x"/>
                                          </p:val>
                                        </p:tav>
                                      </p:tavLst>
                                    </p:anim>
                                    <p:anim calcmode="lin" valueType="num">
                                      <p:cBhvr>
                                        <p:cTn id="10" dur="250" fill="hold"/>
                                        <p:tgtEl>
                                          <p:spTgt spid="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strVal val="(6*min(max(#ppt_w*#ppt_h,.3),1)-7.4)/-.7*#ppt_w"/>
                                          </p:val>
                                        </p:tav>
                                        <p:tav tm="100000">
                                          <p:val>
                                            <p:strVal val="#ppt_w"/>
                                          </p:val>
                                        </p:tav>
                                      </p:tavLst>
                                    </p:anim>
                                    <p:anim calcmode="lin" valueType="num">
                                      <p:cBhvr>
                                        <p:cTn id="15" dur="250" fill="hold"/>
                                        <p:tgtEl>
                                          <p:spTgt spid="5"/>
                                        </p:tgtEl>
                                        <p:attrNameLst>
                                          <p:attrName>ppt_h</p:attrName>
                                        </p:attrNameLst>
                                      </p:cBhvr>
                                      <p:tavLst>
                                        <p:tav tm="0">
                                          <p:val>
                                            <p:strVal val="(6*min(max(#ppt_w*#ppt_h,.3),1)-7.4)/-.7*#ppt_h"/>
                                          </p:val>
                                        </p:tav>
                                        <p:tav tm="100000">
                                          <p:val>
                                            <p:strVal val="#ppt_h"/>
                                          </p:val>
                                        </p:tav>
                                      </p:tavLst>
                                    </p:anim>
                                    <p:anim calcmode="lin" valueType="num">
                                      <p:cBhvr>
                                        <p:cTn id="16" dur="250" fill="hold"/>
                                        <p:tgtEl>
                                          <p:spTgt spid="5"/>
                                        </p:tgtEl>
                                        <p:attrNameLst>
                                          <p:attrName>ppt_x</p:attrName>
                                        </p:attrNameLst>
                                      </p:cBhvr>
                                      <p:tavLst>
                                        <p:tav tm="0">
                                          <p:val>
                                            <p:fltVal val="0.5"/>
                                          </p:val>
                                        </p:tav>
                                        <p:tav tm="100000">
                                          <p:val>
                                            <p:strVal val="#ppt_x"/>
                                          </p:val>
                                        </p:tav>
                                      </p:tavLst>
                                    </p:anim>
                                    <p:anim calcmode="lin" valueType="num">
                                      <p:cBhvr>
                                        <p:cTn id="17" dur="250" fill="hold"/>
                                        <p:tgtEl>
                                          <p:spTgt spid="5"/>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50" fill="hold"/>
                                        <p:tgtEl>
                                          <p:spTgt spid="8"/>
                                        </p:tgtEl>
                                        <p:attrNameLst>
                                          <p:attrName>ppt_w</p:attrName>
                                        </p:attrNameLst>
                                      </p:cBhvr>
                                      <p:tavLst>
                                        <p:tav tm="0">
                                          <p:val>
                                            <p:strVal val="(6*min(max(#ppt_w*#ppt_h,.3),1)-7.4)/-.7*#ppt_w"/>
                                          </p:val>
                                        </p:tav>
                                        <p:tav tm="100000">
                                          <p:val>
                                            <p:strVal val="#ppt_w"/>
                                          </p:val>
                                        </p:tav>
                                      </p:tavLst>
                                    </p:anim>
                                    <p:anim calcmode="lin" valueType="num">
                                      <p:cBhvr>
                                        <p:cTn id="22" dur="250" fill="hold"/>
                                        <p:tgtEl>
                                          <p:spTgt spid="8"/>
                                        </p:tgtEl>
                                        <p:attrNameLst>
                                          <p:attrName>ppt_h</p:attrName>
                                        </p:attrNameLst>
                                      </p:cBhvr>
                                      <p:tavLst>
                                        <p:tav tm="0">
                                          <p:val>
                                            <p:strVal val="(6*min(max(#ppt_w*#ppt_h,.3),1)-7.4)/-.7*#ppt_h"/>
                                          </p:val>
                                        </p:tav>
                                        <p:tav tm="100000">
                                          <p:val>
                                            <p:strVal val="#ppt_h"/>
                                          </p:val>
                                        </p:tav>
                                      </p:tavLst>
                                    </p:anim>
                                    <p:anim calcmode="lin" valueType="num">
                                      <p:cBhvr>
                                        <p:cTn id="23" dur="250" fill="hold"/>
                                        <p:tgtEl>
                                          <p:spTgt spid="8"/>
                                        </p:tgtEl>
                                        <p:attrNameLst>
                                          <p:attrName>ppt_x</p:attrName>
                                        </p:attrNameLst>
                                      </p:cBhvr>
                                      <p:tavLst>
                                        <p:tav tm="0">
                                          <p:val>
                                            <p:fltVal val="0.5"/>
                                          </p:val>
                                        </p:tav>
                                        <p:tav tm="100000">
                                          <p:val>
                                            <p:strVal val="#ppt_x"/>
                                          </p:val>
                                        </p:tav>
                                      </p:tavLst>
                                    </p:anim>
                                    <p:anim calcmode="lin" valueType="num">
                                      <p:cBhvr>
                                        <p:cTn id="24" dur="25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 presetClass="entr" presetSubtype="6" decel="100000" fill="hold" grpId="0" nodeType="after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250" fill="hold"/>
                                        <p:tgtEl>
                                          <p:spTgt spid="69"/>
                                        </p:tgtEl>
                                        <p:attrNameLst>
                                          <p:attrName>ppt_x</p:attrName>
                                        </p:attrNameLst>
                                      </p:cBhvr>
                                      <p:tavLst>
                                        <p:tav tm="0">
                                          <p:val>
                                            <p:strVal val="1+#ppt_w/2"/>
                                          </p:val>
                                        </p:tav>
                                        <p:tav tm="100000">
                                          <p:val>
                                            <p:strVal val="#ppt_x"/>
                                          </p:val>
                                        </p:tav>
                                      </p:tavLst>
                                    </p:anim>
                                    <p:anim calcmode="lin" valueType="num">
                                      <p:cBhvr additive="base">
                                        <p:cTn id="29" dur="250" fill="hold"/>
                                        <p:tgtEl>
                                          <p:spTgt spid="69"/>
                                        </p:tgtEl>
                                        <p:attrNameLst>
                                          <p:attrName>ppt_y</p:attrName>
                                        </p:attrNameLst>
                                      </p:cBhvr>
                                      <p:tavLst>
                                        <p:tav tm="0">
                                          <p:val>
                                            <p:strVal val="1+#ppt_h/2"/>
                                          </p:val>
                                        </p:tav>
                                        <p:tav tm="100000">
                                          <p:val>
                                            <p:strVal val="#ppt_y"/>
                                          </p:val>
                                        </p:tav>
                                      </p:tavLst>
                                    </p:anim>
                                  </p:childTnLst>
                                </p:cTn>
                              </p:par>
                              <p:par>
                                <p:cTn id="30" presetID="2" presetClass="entr" presetSubtype="2" decel="100000" fill="hold" grpId="0" nodeType="withEffect">
                                  <p:stCondLst>
                                    <p:cond delay="0"/>
                                  </p:stCondLst>
                                  <p:childTnLst>
                                    <p:set>
                                      <p:cBhvr>
                                        <p:cTn id="31" dur="1" fill="hold">
                                          <p:stCondLst>
                                            <p:cond delay="0"/>
                                          </p:stCondLst>
                                        </p:cTn>
                                        <p:tgtEl>
                                          <p:spTgt spid="70"/>
                                        </p:tgtEl>
                                        <p:attrNameLst>
                                          <p:attrName>style.visibility</p:attrName>
                                        </p:attrNameLst>
                                      </p:cBhvr>
                                      <p:to>
                                        <p:strVal val="visible"/>
                                      </p:to>
                                    </p:set>
                                    <p:anim calcmode="lin" valueType="num">
                                      <p:cBhvr additive="base">
                                        <p:cTn id="32" dur="250" fill="hold"/>
                                        <p:tgtEl>
                                          <p:spTgt spid="70"/>
                                        </p:tgtEl>
                                        <p:attrNameLst>
                                          <p:attrName>ppt_x</p:attrName>
                                        </p:attrNameLst>
                                      </p:cBhvr>
                                      <p:tavLst>
                                        <p:tav tm="0">
                                          <p:val>
                                            <p:strVal val="1+#ppt_w/2"/>
                                          </p:val>
                                        </p:tav>
                                        <p:tav tm="100000">
                                          <p:val>
                                            <p:strVal val="#ppt_x"/>
                                          </p:val>
                                        </p:tav>
                                      </p:tavLst>
                                    </p:anim>
                                    <p:anim calcmode="lin" valueType="num">
                                      <p:cBhvr additive="base">
                                        <p:cTn id="33" dur="250" fill="hold"/>
                                        <p:tgtEl>
                                          <p:spTgt spid="70"/>
                                        </p:tgtEl>
                                        <p:attrNameLst>
                                          <p:attrName>ppt_y</p:attrName>
                                        </p:attrNameLst>
                                      </p:cBhvr>
                                      <p:tavLst>
                                        <p:tav tm="0">
                                          <p:val>
                                            <p:strVal val="#ppt_y"/>
                                          </p:val>
                                        </p:tav>
                                        <p:tav tm="100000">
                                          <p:val>
                                            <p:strVal val="#ppt_y"/>
                                          </p:val>
                                        </p:tav>
                                      </p:tavLst>
                                    </p:anim>
                                  </p:childTnLst>
                                </p:cTn>
                              </p:par>
                              <p:par>
                                <p:cTn id="34" presetID="2" presetClass="entr" presetSubtype="8" decel="100000" fill="hold" grpId="0" nodeType="with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additive="base">
                                        <p:cTn id="36" dur="250" fill="hold"/>
                                        <p:tgtEl>
                                          <p:spTgt spid="71"/>
                                        </p:tgtEl>
                                        <p:attrNameLst>
                                          <p:attrName>ppt_x</p:attrName>
                                        </p:attrNameLst>
                                      </p:cBhvr>
                                      <p:tavLst>
                                        <p:tav tm="0">
                                          <p:val>
                                            <p:strVal val="0-#ppt_w/2"/>
                                          </p:val>
                                        </p:tav>
                                        <p:tav tm="100000">
                                          <p:val>
                                            <p:strVal val="#ppt_x"/>
                                          </p:val>
                                        </p:tav>
                                      </p:tavLst>
                                    </p:anim>
                                    <p:anim calcmode="lin" valueType="num">
                                      <p:cBhvr additive="base">
                                        <p:cTn id="37" dur="250" fill="hold"/>
                                        <p:tgtEl>
                                          <p:spTgt spid="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124" name="文本框 20"/>
          <p:cNvSpPr txBox="1"/>
          <p:nvPr/>
        </p:nvSpPr>
        <p:spPr>
          <a:xfrm>
            <a:off x="4090588" y="3027527"/>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a:ea typeface="微软雅黑"/>
                <a:cs typeface="+mn-cs"/>
                <a:sym typeface="宋体" pitchFamily="2" charset="-122"/>
              </a:rPr>
              <a:t>第三部分</a:t>
            </a:r>
            <a:endParaRPr kumimoji="0" lang="zh-CN" altLang="en-US" sz="3600" b="1" i="0" u="none" strike="noStrike" kern="1200" cap="none" spc="0" normalizeH="0" baseline="0" noProof="0" dirty="0">
              <a:ln>
                <a:noFill/>
              </a:ln>
              <a:solidFill>
                <a:prstClr val="black"/>
              </a:solidFill>
              <a:effectLst/>
              <a:uLnTx/>
              <a:uFillTx/>
              <a:latin typeface="微软雅黑"/>
              <a:ea typeface="微软雅黑"/>
              <a:cs typeface="+mn-cs"/>
              <a:sym typeface="宋体" pitchFamily="2" charset="-122"/>
            </a:endParaRPr>
          </a:p>
        </p:txBody>
      </p:sp>
      <p:sp>
        <p:nvSpPr>
          <p:cNvPr id="125" name="矩形 47"/>
          <p:cNvSpPr>
            <a:spLocks noChangeArrowheads="1"/>
          </p:cNvSpPr>
          <p:nvPr/>
        </p:nvSpPr>
        <p:spPr bwMode="auto">
          <a:xfrm>
            <a:off x="2887063" y="3714720"/>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35449" y="2993474"/>
            <a:ext cx="1431913" cy="1244466"/>
            <a:chOff x="5302149" y="2985078"/>
            <a:chExt cx="1050770" cy="913217"/>
          </a:xfrm>
        </p:grpSpPr>
        <p:sp>
          <p:nvSpPr>
            <p:cNvPr id="16" name="Freeform 5"/>
            <p:cNvSpPr/>
            <p:nvPr/>
          </p:nvSpPr>
          <p:spPr bwMode="auto">
            <a:xfrm>
              <a:off x="5302149" y="2985078"/>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Freeform 5"/>
            <p:cNvSpPr/>
            <p:nvPr/>
          </p:nvSpPr>
          <p:spPr bwMode="auto">
            <a:xfrm>
              <a:off x="5377399" y="3062883"/>
              <a:ext cx="889904" cy="77259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a:cs typeface="+mn-cs"/>
              </a:endParaRPr>
            </a:p>
          </p:txBody>
        </p:sp>
        <p:grpSp>
          <p:nvGrpSpPr>
            <p:cNvPr id="18" name="组合 64"/>
            <p:cNvGrpSpPr/>
            <p:nvPr/>
          </p:nvGrpSpPr>
          <p:grpSpPr bwMode="auto">
            <a:xfrm>
              <a:off x="5640699" y="3260408"/>
              <a:ext cx="645592" cy="573822"/>
              <a:chOff x="5405438" y="6815138"/>
              <a:chExt cx="511175" cy="460375"/>
            </a:xfrm>
          </p:grpSpPr>
          <p:sp>
            <p:nvSpPr>
              <p:cNvPr id="19"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1"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37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5"/>
                                        </p:tgtEl>
                                        <p:attrNameLst>
                                          <p:attrName>ppt_w</p:attrName>
                                        </p:attrNameLst>
                                      </p:cBhvr>
                                      <p:tavLst>
                                        <p:tav tm="0">
                                          <p:val>
                                            <p:strVal val="#ppt_w*.05"/>
                                          </p:val>
                                        </p:tav>
                                        <p:tav tm="100000">
                                          <p:val>
                                            <p:strVal val="#ppt_w"/>
                                          </p:val>
                                        </p:tav>
                                      </p:tavLst>
                                    </p:anim>
                                    <p:anim calcmode="lin" valueType="num">
                                      <p:cBhvr>
                                        <p:cTn id="10" dur="750" fill="hold"/>
                                        <p:tgtEl>
                                          <p:spTgt spid="15"/>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5"/>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217195" y="686830"/>
            <a:ext cx="2041922" cy="2016581"/>
            <a:chOff x="4483698" y="682586"/>
            <a:chExt cx="2170960" cy="2144018"/>
          </a:xfrm>
        </p:grpSpPr>
        <p:sp>
          <p:nvSpPr>
            <p:cNvPr id="68" name="Freeform 11"/>
            <p:cNvSpPr/>
            <p:nvPr/>
          </p:nvSpPr>
          <p:spPr bwMode="auto">
            <a:xfrm>
              <a:off x="4483698" y="682586"/>
              <a:ext cx="2170960" cy="2144018"/>
            </a:xfrm>
            <a:custGeom>
              <a:avLst/>
              <a:gdLst>
                <a:gd name="T0" fmla="*/ 727 w 1715"/>
                <a:gd name="T1" fmla="*/ 1715 h 1715"/>
                <a:gd name="T2" fmla="*/ 1715 w 1715"/>
                <a:gd name="T3" fmla="*/ 1715 h 1715"/>
                <a:gd name="T4" fmla="*/ 1715 w 1715"/>
                <a:gd name="T5" fmla="*/ 727 h 1715"/>
                <a:gd name="T6" fmla="*/ 988 w 1715"/>
                <a:gd name="T7" fmla="*/ 0 h 1715"/>
                <a:gd name="T8" fmla="*/ 0 w 1715"/>
                <a:gd name="T9" fmla="*/ 986 h 1715"/>
                <a:gd name="T10" fmla="*/ 727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727" y="1715"/>
                  </a:moveTo>
                  <a:lnTo>
                    <a:pt x="1715" y="1715"/>
                  </a:lnTo>
                  <a:lnTo>
                    <a:pt x="1715" y="727"/>
                  </a:lnTo>
                  <a:lnTo>
                    <a:pt x="988" y="0"/>
                  </a:lnTo>
                  <a:lnTo>
                    <a:pt x="0" y="986"/>
                  </a:lnTo>
                  <a:lnTo>
                    <a:pt x="727" y="1715"/>
                  </a:ln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22" name="组合 84"/>
            <p:cNvGrpSpPr/>
            <p:nvPr/>
          </p:nvGrpSpPr>
          <p:grpSpPr bwMode="auto">
            <a:xfrm>
              <a:off x="5445756" y="1157645"/>
              <a:ext cx="464573" cy="416302"/>
              <a:chOff x="6942138" y="1422400"/>
              <a:chExt cx="357188" cy="323851"/>
            </a:xfrm>
          </p:grpSpPr>
          <p:sp>
            <p:nvSpPr>
              <p:cNvPr id="25694"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5"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6"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7"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8"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9"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0"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25629" name="文本框 115"/>
            <p:cNvSpPr txBox="1">
              <a:spLocks noChangeArrowheads="1"/>
            </p:cNvSpPr>
            <p:nvPr/>
          </p:nvSpPr>
          <p:spPr bwMode="auto">
            <a:xfrm>
              <a:off x="5106400"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8" name="组合 7"/>
          <p:cNvGrpSpPr/>
          <p:nvPr/>
        </p:nvGrpSpPr>
        <p:grpSpPr>
          <a:xfrm>
            <a:off x="6341269" y="686830"/>
            <a:ext cx="2041922" cy="2016581"/>
            <a:chOff x="6742002" y="682586"/>
            <a:chExt cx="2170960" cy="2144018"/>
          </a:xfrm>
        </p:grpSpPr>
        <p:sp>
          <p:nvSpPr>
            <p:cNvPr id="32" name="Freeform 5"/>
            <p:cNvSpPr/>
            <p:nvPr/>
          </p:nvSpPr>
          <p:spPr bwMode="auto">
            <a:xfrm>
              <a:off x="6742002" y="682586"/>
              <a:ext cx="2170960" cy="2144018"/>
            </a:xfrm>
            <a:custGeom>
              <a:avLst/>
              <a:gdLst>
                <a:gd name="T0" fmla="*/ 988 w 1715"/>
                <a:gd name="T1" fmla="*/ 1715 h 1715"/>
                <a:gd name="T2" fmla="*/ 0 w 1715"/>
                <a:gd name="T3" fmla="*/ 1715 h 1715"/>
                <a:gd name="T4" fmla="*/ 0 w 1715"/>
                <a:gd name="T5" fmla="*/ 727 h 1715"/>
                <a:gd name="T6" fmla="*/ 727 w 1715"/>
                <a:gd name="T7" fmla="*/ 0 h 1715"/>
                <a:gd name="T8" fmla="*/ 1715 w 1715"/>
                <a:gd name="T9" fmla="*/ 986 h 1715"/>
                <a:gd name="T10" fmla="*/ 988 w 1715"/>
                <a:gd name="T11" fmla="*/ 1715 h 1715"/>
              </a:gdLst>
              <a:ahLst/>
              <a:cxnLst>
                <a:cxn ang="0">
                  <a:pos x="T0" y="T1"/>
                </a:cxn>
                <a:cxn ang="0">
                  <a:pos x="T2" y="T3"/>
                </a:cxn>
                <a:cxn ang="0">
                  <a:pos x="T4" y="T5"/>
                </a:cxn>
                <a:cxn ang="0">
                  <a:pos x="T6" y="T7"/>
                </a:cxn>
                <a:cxn ang="0">
                  <a:pos x="T8" y="T9"/>
                </a:cxn>
                <a:cxn ang="0">
                  <a:pos x="T10" y="T11"/>
                </a:cxn>
              </a:cxnLst>
              <a:rect l="0" t="0" r="r" b="b"/>
              <a:pathLst>
                <a:path w="1715" h="1715">
                  <a:moveTo>
                    <a:pt x="988" y="1715"/>
                  </a:moveTo>
                  <a:lnTo>
                    <a:pt x="0" y="1715"/>
                  </a:lnTo>
                  <a:lnTo>
                    <a:pt x="0" y="727"/>
                  </a:lnTo>
                  <a:lnTo>
                    <a:pt x="727" y="0"/>
                  </a:lnTo>
                  <a:lnTo>
                    <a:pt x="1715" y="986"/>
                  </a:lnTo>
                  <a:lnTo>
                    <a:pt x="988" y="1715"/>
                  </a:ln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21" name="组合 78"/>
            <p:cNvGrpSpPr/>
            <p:nvPr/>
          </p:nvGrpSpPr>
          <p:grpSpPr bwMode="auto">
            <a:xfrm>
              <a:off x="7486331" y="1213903"/>
              <a:ext cx="431661" cy="356294"/>
              <a:chOff x="9478963" y="1489075"/>
              <a:chExt cx="307975" cy="257176"/>
            </a:xfrm>
          </p:grpSpPr>
          <p:sp>
            <p:nvSpPr>
              <p:cNvPr id="25701"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2"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3"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4"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705"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25630" name="文本框 116"/>
            <p:cNvSpPr txBox="1">
              <a:spLocks noChangeArrowheads="1"/>
            </p:cNvSpPr>
            <p:nvPr/>
          </p:nvSpPr>
          <p:spPr bwMode="auto">
            <a:xfrm>
              <a:off x="7248246" y="1671459"/>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10" name="组合 9"/>
          <p:cNvGrpSpPr/>
          <p:nvPr/>
        </p:nvGrpSpPr>
        <p:grpSpPr>
          <a:xfrm>
            <a:off x="4223148" y="2789248"/>
            <a:ext cx="2035969" cy="2009526"/>
            <a:chOff x="4490027" y="2917865"/>
            <a:chExt cx="2164631" cy="2136517"/>
          </a:xfrm>
        </p:grpSpPr>
        <p:sp>
          <p:nvSpPr>
            <p:cNvPr id="34" name="Freeform 7"/>
            <p:cNvSpPr/>
            <p:nvPr/>
          </p:nvSpPr>
          <p:spPr bwMode="auto">
            <a:xfrm>
              <a:off x="4490027" y="2917865"/>
              <a:ext cx="2164631" cy="2136517"/>
            </a:xfrm>
            <a:custGeom>
              <a:avLst/>
              <a:gdLst>
                <a:gd name="T0" fmla="*/ 1710 w 1710"/>
                <a:gd name="T1" fmla="*/ 986 h 1709"/>
                <a:gd name="T2" fmla="*/ 1710 w 1710"/>
                <a:gd name="T3" fmla="*/ 0 h 1709"/>
                <a:gd name="T4" fmla="*/ 722 w 1710"/>
                <a:gd name="T5" fmla="*/ 0 h 1709"/>
                <a:gd name="T6" fmla="*/ 0 w 1710"/>
                <a:gd name="T7" fmla="*/ 722 h 1709"/>
                <a:gd name="T8" fmla="*/ 988 w 1710"/>
                <a:gd name="T9" fmla="*/ 1709 h 1709"/>
                <a:gd name="T10" fmla="*/ 1710 w 1710"/>
                <a:gd name="T11" fmla="*/ 986 h 1709"/>
              </a:gdLst>
              <a:ahLst/>
              <a:cxnLst>
                <a:cxn ang="0">
                  <a:pos x="T0" y="T1"/>
                </a:cxn>
                <a:cxn ang="0">
                  <a:pos x="T2" y="T3"/>
                </a:cxn>
                <a:cxn ang="0">
                  <a:pos x="T4" y="T5"/>
                </a:cxn>
                <a:cxn ang="0">
                  <a:pos x="T6" y="T7"/>
                </a:cxn>
                <a:cxn ang="0">
                  <a:pos x="T8" y="T9"/>
                </a:cxn>
                <a:cxn ang="0">
                  <a:pos x="T10" y="T11"/>
                </a:cxn>
              </a:cxnLst>
              <a:rect l="0" t="0" r="r" b="b"/>
              <a:pathLst>
                <a:path w="1710" h="1709">
                  <a:moveTo>
                    <a:pt x="1710" y="986"/>
                  </a:moveTo>
                  <a:lnTo>
                    <a:pt x="1710" y="0"/>
                  </a:lnTo>
                  <a:lnTo>
                    <a:pt x="722" y="0"/>
                  </a:lnTo>
                  <a:lnTo>
                    <a:pt x="0" y="722"/>
                  </a:lnTo>
                  <a:lnTo>
                    <a:pt x="988" y="1709"/>
                  </a:lnTo>
                  <a:lnTo>
                    <a:pt x="1710" y="986"/>
                  </a:ln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23" name="组合 92"/>
            <p:cNvGrpSpPr/>
            <p:nvPr/>
          </p:nvGrpSpPr>
          <p:grpSpPr bwMode="auto">
            <a:xfrm>
              <a:off x="5379931" y="3366671"/>
              <a:ext cx="596223" cy="418802"/>
              <a:chOff x="6934200" y="4259263"/>
              <a:chExt cx="373063" cy="265113"/>
            </a:xfrm>
          </p:grpSpPr>
          <p:sp>
            <p:nvSpPr>
              <p:cNvPr id="25684"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5"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86"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7"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88"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9"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0"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91"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92"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93"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25631" name="文本框 117"/>
            <p:cNvSpPr txBox="1">
              <a:spLocks noChangeArrowheads="1"/>
            </p:cNvSpPr>
            <p:nvPr/>
          </p:nvSpPr>
          <p:spPr bwMode="auto">
            <a:xfrm>
              <a:off x="5106400" y="3842981"/>
              <a:ext cx="964654"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13" name="组合 12"/>
          <p:cNvGrpSpPr/>
          <p:nvPr/>
        </p:nvGrpSpPr>
        <p:grpSpPr>
          <a:xfrm>
            <a:off x="6340079" y="2789248"/>
            <a:ext cx="2034777" cy="2009526"/>
            <a:chOff x="6740737" y="2917865"/>
            <a:chExt cx="2163364" cy="2136517"/>
          </a:xfrm>
        </p:grpSpPr>
        <p:sp>
          <p:nvSpPr>
            <p:cNvPr id="36" name="Freeform 9"/>
            <p:cNvSpPr/>
            <p:nvPr/>
          </p:nvSpPr>
          <p:spPr bwMode="auto">
            <a:xfrm>
              <a:off x="6740737" y="2917865"/>
              <a:ext cx="2163364" cy="2136517"/>
            </a:xfrm>
            <a:custGeom>
              <a:avLst/>
              <a:gdLst>
                <a:gd name="T0" fmla="*/ 0 w 1709"/>
                <a:gd name="T1" fmla="*/ 986 h 1709"/>
                <a:gd name="T2" fmla="*/ 0 w 1709"/>
                <a:gd name="T3" fmla="*/ 0 h 1709"/>
                <a:gd name="T4" fmla="*/ 987 w 1709"/>
                <a:gd name="T5" fmla="*/ 0 h 1709"/>
                <a:gd name="T6" fmla="*/ 1709 w 1709"/>
                <a:gd name="T7" fmla="*/ 722 h 1709"/>
                <a:gd name="T8" fmla="*/ 721 w 1709"/>
                <a:gd name="T9" fmla="*/ 1709 h 1709"/>
                <a:gd name="T10" fmla="*/ 0 w 1709"/>
                <a:gd name="T11" fmla="*/ 986 h 1709"/>
              </a:gdLst>
              <a:ahLst/>
              <a:cxnLst>
                <a:cxn ang="0">
                  <a:pos x="T0" y="T1"/>
                </a:cxn>
                <a:cxn ang="0">
                  <a:pos x="T2" y="T3"/>
                </a:cxn>
                <a:cxn ang="0">
                  <a:pos x="T4" y="T5"/>
                </a:cxn>
                <a:cxn ang="0">
                  <a:pos x="T6" y="T7"/>
                </a:cxn>
                <a:cxn ang="0">
                  <a:pos x="T8" y="T9"/>
                </a:cxn>
                <a:cxn ang="0">
                  <a:pos x="T10" y="T11"/>
                </a:cxn>
              </a:cxnLst>
              <a:rect l="0" t="0" r="r" b="b"/>
              <a:pathLst>
                <a:path w="1709" h="1709">
                  <a:moveTo>
                    <a:pt x="0" y="986"/>
                  </a:moveTo>
                  <a:lnTo>
                    <a:pt x="0" y="0"/>
                  </a:lnTo>
                  <a:lnTo>
                    <a:pt x="987" y="0"/>
                  </a:lnTo>
                  <a:lnTo>
                    <a:pt x="1709" y="722"/>
                  </a:lnTo>
                  <a:lnTo>
                    <a:pt x="721" y="1709"/>
                  </a:lnTo>
                  <a:lnTo>
                    <a:pt x="0" y="986"/>
                  </a:lnTo>
                  <a:close/>
                </a:path>
              </a:pathLst>
            </a:custGeom>
            <a:gradFill>
              <a:gsLst>
                <a:gs pos="0">
                  <a:srgbClr val="86C1A8"/>
                </a:gs>
                <a:gs pos="74000">
                  <a:srgbClr val="0080C8"/>
                </a:gs>
              </a:gsLst>
              <a:lin ang="2700000" scaled="0"/>
            </a:gra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1" name="组合 10"/>
            <p:cNvGrpSpPr/>
            <p:nvPr/>
          </p:nvGrpSpPr>
          <p:grpSpPr>
            <a:xfrm>
              <a:off x="6740737" y="2917865"/>
              <a:ext cx="2163364" cy="2136517"/>
              <a:chOff x="6740737" y="2917865"/>
              <a:chExt cx="2163364" cy="2136517"/>
            </a:xfrm>
          </p:grpSpPr>
          <p:sp>
            <p:nvSpPr>
              <p:cNvPr id="25607" name="Freeform 10"/>
              <p:cNvSpPr/>
              <p:nvPr/>
            </p:nvSpPr>
            <p:spPr bwMode="auto">
              <a:xfrm>
                <a:off x="6740737" y="2917865"/>
                <a:ext cx="2163364" cy="2136517"/>
              </a:xfrm>
              <a:custGeom>
                <a:avLst/>
                <a:gdLst>
                  <a:gd name="T0" fmla="*/ 0 w 1709"/>
                  <a:gd name="T1" fmla="*/ 1565275 h 1709"/>
                  <a:gd name="T2" fmla="*/ 0 w 1709"/>
                  <a:gd name="T3" fmla="*/ 0 h 1709"/>
                  <a:gd name="T4" fmla="*/ 1566863 w 1709"/>
                  <a:gd name="T5" fmla="*/ 0 h 1709"/>
                  <a:gd name="T6" fmla="*/ 2713038 w 1709"/>
                  <a:gd name="T7" fmla="*/ 1146175 h 1709"/>
                  <a:gd name="T8" fmla="*/ 1144588 w 1709"/>
                  <a:gd name="T9" fmla="*/ 2713038 h 1709"/>
                  <a:gd name="T10" fmla="*/ 0 w 1709"/>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09" h="1709">
                    <a:moveTo>
                      <a:pt x="0" y="986"/>
                    </a:moveTo>
                    <a:lnTo>
                      <a:pt x="0" y="0"/>
                    </a:lnTo>
                    <a:lnTo>
                      <a:pt x="987" y="0"/>
                    </a:lnTo>
                    <a:lnTo>
                      <a:pt x="1709" y="722"/>
                    </a:lnTo>
                    <a:lnTo>
                      <a:pt x="721" y="1709"/>
                    </a:lnTo>
                    <a:lnTo>
                      <a:pt x="0" y="986"/>
                    </a:ln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5624" name="组合 103"/>
              <p:cNvGrpSpPr/>
              <p:nvPr/>
            </p:nvGrpSpPr>
            <p:grpSpPr bwMode="auto">
              <a:xfrm>
                <a:off x="7435696" y="3289162"/>
                <a:ext cx="532930" cy="531316"/>
                <a:chOff x="9488488" y="4192588"/>
                <a:chExt cx="341313" cy="344487"/>
              </a:xfrm>
            </p:grpSpPr>
            <p:sp>
              <p:nvSpPr>
                <p:cNvPr id="25677"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78"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79"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80"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1"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2"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5683"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grpSp>
          <p:sp>
            <p:nvSpPr>
              <p:cNvPr id="25632" name="文本框 118"/>
              <p:cNvSpPr txBox="1">
                <a:spLocks noChangeArrowheads="1"/>
              </p:cNvSpPr>
              <p:nvPr/>
            </p:nvSpPr>
            <p:spPr bwMode="auto">
              <a:xfrm>
                <a:off x="7248246" y="3842981"/>
                <a:ext cx="964655" cy="3195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sp>
        <p:nvSpPr>
          <p:cNvPr id="25603" name="Freeform 6"/>
          <p:cNvSpPr/>
          <p:nvPr/>
        </p:nvSpPr>
        <p:spPr bwMode="auto">
          <a:xfrm>
            <a:off x="6341269" y="686830"/>
            <a:ext cx="2041922" cy="2016581"/>
          </a:xfrm>
          <a:custGeom>
            <a:avLst/>
            <a:gdLst>
              <a:gd name="T0" fmla="*/ 1568450 w 1715"/>
              <a:gd name="T1" fmla="*/ 2722563 h 1715"/>
              <a:gd name="T2" fmla="*/ 0 w 1715"/>
              <a:gd name="T3" fmla="*/ 2722563 h 1715"/>
              <a:gd name="T4" fmla="*/ 0 w 1715"/>
              <a:gd name="T5" fmla="*/ 1154113 h 1715"/>
              <a:gd name="T6" fmla="*/ 1154113 w 1715"/>
              <a:gd name="T7" fmla="*/ 0 h 1715"/>
              <a:gd name="T8" fmla="*/ 2722563 w 1715"/>
              <a:gd name="T9" fmla="*/ 1565275 h 1715"/>
              <a:gd name="T10" fmla="*/ 1568450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988" y="1715"/>
                </a:moveTo>
                <a:lnTo>
                  <a:pt x="0" y="1715"/>
                </a:lnTo>
                <a:lnTo>
                  <a:pt x="0" y="727"/>
                </a:lnTo>
                <a:lnTo>
                  <a:pt x="727" y="0"/>
                </a:lnTo>
                <a:lnTo>
                  <a:pt x="1715" y="986"/>
                </a:lnTo>
                <a:lnTo>
                  <a:pt x="988"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05" name="Freeform 8"/>
          <p:cNvSpPr/>
          <p:nvPr/>
        </p:nvSpPr>
        <p:spPr bwMode="auto">
          <a:xfrm>
            <a:off x="4223148" y="2789248"/>
            <a:ext cx="2035969" cy="2009526"/>
          </a:xfrm>
          <a:custGeom>
            <a:avLst/>
            <a:gdLst>
              <a:gd name="T0" fmla="*/ 2714625 w 1710"/>
              <a:gd name="T1" fmla="*/ 1565275 h 1709"/>
              <a:gd name="T2" fmla="*/ 2714625 w 1710"/>
              <a:gd name="T3" fmla="*/ 0 h 1709"/>
              <a:gd name="T4" fmla="*/ 1146175 w 1710"/>
              <a:gd name="T5" fmla="*/ 0 h 1709"/>
              <a:gd name="T6" fmla="*/ 0 w 1710"/>
              <a:gd name="T7" fmla="*/ 1146175 h 1709"/>
              <a:gd name="T8" fmla="*/ 1568450 w 1710"/>
              <a:gd name="T9" fmla="*/ 2713038 h 1709"/>
              <a:gd name="T10" fmla="*/ 2714625 w 1710"/>
              <a:gd name="T11" fmla="*/ 1565275 h 170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0" h="1709">
                <a:moveTo>
                  <a:pt x="1710" y="986"/>
                </a:moveTo>
                <a:lnTo>
                  <a:pt x="1710" y="0"/>
                </a:lnTo>
                <a:lnTo>
                  <a:pt x="722" y="0"/>
                </a:lnTo>
                <a:lnTo>
                  <a:pt x="0" y="722"/>
                </a:lnTo>
                <a:lnTo>
                  <a:pt x="988" y="1709"/>
                </a:lnTo>
                <a:lnTo>
                  <a:pt x="1710" y="9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09" name="Freeform 12"/>
          <p:cNvSpPr/>
          <p:nvPr/>
        </p:nvSpPr>
        <p:spPr bwMode="auto">
          <a:xfrm>
            <a:off x="4217195" y="686830"/>
            <a:ext cx="2041922" cy="2016581"/>
          </a:xfrm>
          <a:custGeom>
            <a:avLst/>
            <a:gdLst>
              <a:gd name="T0" fmla="*/ 1154113 w 1715"/>
              <a:gd name="T1" fmla="*/ 2722563 h 1715"/>
              <a:gd name="T2" fmla="*/ 2722563 w 1715"/>
              <a:gd name="T3" fmla="*/ 2722563 h 1715"/>
              <a:gd name="T4" fmla="*/ 2722563 w 1715"/>
              <a:gd name="T5" fmla="*/ 1154113 h 1715"/>
              <a:gd name="T6" fmla="*/ 1568450 w 1715"/>
              <a:gd name="T7" fmla="*/ 0 h 1715"/>
              <a:gd name="T8" fmla="*/ 0 w 1715"/>
              <a:gd name="T9" fmla="*/ 1565275 h 1715"/>
              <a:gd name="T10" fmla="*/ 1154113 w 1715"/>
              <a:gd name="T11" fmla="*/ 2722563 h 171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15" h="1715">
                <a:moveTo>
                  <a:pt x="727" y="1715"/>
                </a:moveTo>
                <a:lnTo>
                  <a:pt x="1715" y="1715"/>
                </a:lnTo>
                <a:lnTo>
                  <a:pt x="1715" y="727"/>
                </a:lnTo>
                <a:lnTo>
                  <a:pt x="988" y="0"/>
                </a:lnTo>
                <a:lnTo>
                  <a:pt x="0" y="986"/>
                </a:lnTo>
                <a:lnTo>
                  <a:pt x="727" y="171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3" name="Freeform 18"/>
          <p:cNvSpPr/>
          <p:nvPr/>
        </p:nvSpPr>
        <p:spPr bwMode="auto">
          <a:xfrm>
            <a:off x="3790950" y="2757500"/>
            <a:ext cx="956073" cy="202246"/>
          </a:xfrm>
          <a:custGeom>
            <a:avLst/>
            <a:gdLst>
              <a:gd name="T0" fmla="*/ 1266825 w 803"/>
              <a:gd name="T1" fmla="*/ 273050 h 172"/>
              <a:gd name="T2" fmla="*/ 944563 w 803"/>
              <a:gd name="T3" fmla="*/ 11113 h 172"/>
              <a:gd name="T4" fmla="*/ 0 w 803"/>
              <a:gd name="T5" fmla="*/ 11113 h 172"/>
              <a:gd name="T6" fmla="*/ 0 w 803"/>
              <a:gd name="T7" fmla="*/ 0 h 172"/>
              <a:gd name="T8" fmla="*/ 949325 w 803"/>
              <a:gd name="T9" fmla="*/ 0 h 172"/>
              <a:gd name="T10" fmla="*/ 1274763 w 803"/>
              <a:gd name="T11" fmla="*/ 265113 h 172"/>
              <a:gd name="T12" fmla="*/ 1266825 w 803"/>
              <a:gd name="T13" fmla="*/ 273050 h 17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3" h="172">
                <a:moveTo>
                  <a:pt x="798" y="172"/>
                </a:moveTo>
                <a:lnTo>
                  <a:pt x="595" y="7"/>
                </a:lnTo>
                <a:lnTo>
                  <a:pt x="0" y="7"/>
                </a:lnTo>
                <a:lnTo>
                  <a:pt x="0" y="0"/>
                </a:lnTo>
                <a:lnTo>
                  <a:pt x="598" y="0"/>
                </a:lnTo>
                <a:lnTo>
                  <a:pt x="803" y="167"/>
                </a:lnTo>
                <a:lnTo>
                  <a:pt x="798" y="172"/>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4" name="Freeform 19"/>
          <p:cNvSpPr/>
          <p:nvPr/>
        </p:nvSpPr>
        <p:spPr bwMode="auto">
          <a:xfrm>
            <a:off x="4723211" y="2938581"/>
            <a:ext cx="36909" cy="37627"/>
          </a:xfrm>
          <a:custGeom>
            <a:avLst/>
            <a:gdLst>
              <a:gd name="T0" fmla="*/ 41443 w 19"/>
              <a:gd name="T1" fmla="*/ 8021 h 19"/>
              <a:gd name="T2" fmla="*/ 41443 w 19"/>
              <a:gd name="T3" fmla="*/ 42779 h 19"/>
              <a:gd name="T4" fmla="*/ 10361 w 19"/>
              <a:gd name="T5" fmla="*/ 42779 h 19"/>
              <a:gd name="T6" fmla="*/ 10361 w 19"/>
              <a:gd name="T7" fmla="*/ 8021 h 19"/>
              <a:gd name="T8" fmla="*/ 41443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6" y="3"/>
                </a:moveTo>
                <a:cubicBezTo>
                  <a:pt x="19" y="7"/>
                  <a:pt x="19" y="12"/>
                  <a:pt x="16" y="16"/>
                </a:cubicBezTo>
                <a:cubicBezTo>
                  <a:pt x="13" y="19"/>
                  <a:pt x="7" y="19"/>
                  <a:pt x="4" y="16"/>
                </a:cubicBezTo>
                <a:cubicBezTo>
                  <a:pt x="0" y="12"/>
                  <a:pt x="0" y="7"/>
                  <a:pt x="4" y="3"/>
                </a:cubicBezTo>
                <a:cubicBezTo>
                  <a:pt x="7" y="0"/>
                  <a:pt x="13" y="0"/>
                  <a:pt x="16"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5" name="Freeform 20"/>
          <p:cNvSpPr/>
          <p:nvPr/>
        </p:nvSpPr>
        <p:spPr bwMode="auto">
          <a:xfrm>
            <a:off x="5812631" y="4504812"/>
            <a:ext cx="935832" cy="204598"/>
          </a:xfrm>
          <a:custGeom>
            <a:avLst/>
            <a:gdLst>
              <a:gd name="T0" fmla="*/ 1239838 w 786"/>
              <a:gd name="T1" fmla="*/ 0 h 174"/>
              <a:gd name="T2" fmla="*/ 920750 w 786"/>
              <a:gd name="T3" fmla="*/ 261938 h 174"/>
              <a:gd name="T4" fmla="*/ 0 w 786"/>
              <a:gd name="T5" fmla="*/ 261938 h 174"/>
              <a:gd name="T6" fmla="*/ 0 w 786"/>
              <a:gd name="T7" fmla="*/ 276225 h 174"/>
              <a:gd name="T8" fmla="*/ 925513 w 786"/>
              <a:gd name="T9" fmla="*/ 276225 h 174"/>
              <a:gd name="T10" fmla="*/ 1247775 w 786"/>
              <a:gd name="T11" fmla="*/ 7938 h 174"/>
              <a:gd name="T12" fmla="*/ 1239838 w 786"/>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6" h="174">
                <a:moveTo>
                  <a:pt x="781" y="0"/>
                </a:moveTo>
                <a:lnTo>
                  <a:pt x="580" y="165"/>
                </a:lnTo>
                <a:lnTo>
                  <a:pt x="0" y="165"/>
                </a:lnTo>
                <a:lnTo>
                  <a:pt x="0" y="174"/>
                </a:lnTo>
                <a:lnTo>
                  <a:pt x="583" y="174"/>
                </a:lnTo>
                <a:lnTo>
                  <a:pt x="786" y="5"/>
                </a:lnTo>
                <a:lnTo>
                  <a:pt x="781"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6" name="Freeform 21"/>
          <p:cNvSpPr/>
          <p:nvPr/>
        </p:nvSpPr>
        <p:spPr bwMode="auto">
          <a:xfrm>
            <a:off x="6729413" y="4487173"/>
            <a:ext cx="36910" cy="37627"/>
          </a:xfrm>
          <a:custGeom>
            <a:avLst/>
            <a:gdLst>
              <a:gd name="T0" fmla="*/ 38852 w 19"/>
              <a:gd name="T1" fmla="*/ 40105 h 19"/>
              <a:gd name="T2" fmla="*/ 38852 w 19"/>
              <a:gd name="T3" fmla="*/ 8021 h 19"/>
              <a:gd name="T4" fmla="*/ 7770 w 19"/>
              <a:gd name="T5" fmla="*/ 8021 h 19"/>
              <a:gd name="T6" fmla="*/ 7770 w 19"/>
              <a:gd name="T7" fmla="*/ 40105 h 19"/>
              <a:gd name="T8" fmla="*/ 38852 w 19"/>
              <a:gd name="T9" fmla="*/ 40105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15" y="15"/>
                </a:moveTo>
                <a:cubicBezTo>
                  <a:pt x="19" y="12"/>
                  <a:pt x="19" y="6"/>
                  <a:pt x="15" y="3"/>
                </a:cubicBezTo>
                <a:cubicBezTo>
                  <a:pt x="12" y="0"/>
                  <a:pt x="7" y="0"/>
                  <a:pt x="3" y="3"/>
                </a:cubicBezTo>
                <a:cubicBezTo>
                  <a:pt x="0" y="6"/>
                  <a:pt x="0" y="12"/>
                  <a:pt x="3" y="15"/>
                </a:cubicBezTo>
                <a:cubicBezTo>
                  <a:pt x="7" y="19"/>
                  <a:pt x="12" y="19"/>
                  <a:pt x="15" y="15"/>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7" name="Freeform 22"/>
          <p:cNvSpPr/>
          <p:nvPr/>
        </p:nvSpPr>
        <p:spPr bwMode="auto">
          <a:xfrm>
            <a:off x="7840266" y="2551727"/>
            <a:ext cx="962025" cy="204598"/>
          </a:xfrm>
          <a:custGeom>
            <a:avLst/>
            <a:gdLst>
              <a:gd name="T0" fmla="*/ 7938 w 808"/>
              <a:gd name="T1" fmla="*/ 0 h 174"/>
              <a:gd name="T2" fmla="*/ 330200 w 808"/>
              <a:gd name="T3" fmla="*/ 263525 h 174"/>
              <a:gd name="T4" fmla="*/ 1282700 w 808"/>
              <a:gd name="T5" fmla="*/ 263525 h 174"/>
              <a:gd name="T6" fmla="*/ 1282700 w 808"/>
              <a:gd name="T7" fmla="*/ 276225 h 174"/>
              <a:gd name="T8" fmla="*/ 325438 w 808"/>
              <a:gd name="T9" fmla="*/ 276225 h 174"/>
              <a:gd name="T10" fmla="*/ 0 w 808"/>
              <a:gd name="T11" fmla="*/ 11113 h 174"/>
              <a:gd name="T12" fmla="*/ 7938 w 808"/>
              <a:gd name="T13" fmla="*/ 0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8" h="174">
                <a:moveTo>
                  <a:pt x="5" y="0"/>
                </a:moveTo>
                <a:lnTo>
                  <a:pt x="208" y="166"/>
                </a:lnTo>
                <a:lnTo>
                  <a:pt x="808" y="166"/>
                </a:lnTo>
                <a:lnTo>
                  <a:pt x="808" y="174"/>
                </a:lnTo>
                <a:lnTo>
                  <a:pt x="205" y="174"/>
                </a:lnTo>
                <a:lnTo>
                  <a:pt x="0" y="7"/>
                </a:lnTo>
                <a:lnTo>
                  <a:pt x="5" y="0"/>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8" name="Freeform 23"/>
          <p:cNvSpPr/>
          <p:nvPr/>
        </p:nvSpPr>
        <p:spPr bwMode="auto">
          <a:xfrm>
            <a:off x="7824788" y="2538792"/>
            <a:ext cx="36910" cy="36451"/>
          </a:xfrm>
          <a:custGeom>
            <a:avLst/>
            <a:gdLst>
              <a:gd name="T0" fmla="*/ 10361 w 19"/>
              <a:gd name="T1" fmla="*/ 41443 h 19"/>
              <a:gd name="T2" fmla="*/ 10361 w 19"/>
              <a:gd name="T3" fmla="*/ 7770 h 19"/>
              <a:gd name="T4" fmla="*/ 41443 w 19"/>
              <a:gd name="T5" fmla="*/ 7770 h 19"/>
              <a:gd name="T6" fmla="*/ 41443 w 19"/>
              <a:gd name="T7" fmla="*/ 41443 h 19"/>
              <a:gd name="T8" fmla="*/ 10361 w 19"/>
              <a:gd name="T9" fmla="*/ 41443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16"/>
                </a:moveTo>
                <a:cubicBezTo>
                  <a:pt x="0" y="12"/>
                  <a:pt x="0" y="7"/>
                  <a:pt x="4" y="3"/>
                </a:cubicBezTo>
                <a:cubicBezTo>
                  <a:pt x="7" y="0"/>
                  <a:pt x="12" y="0"/>
                  <a:pt x="16" y="3"/>
                </a:cubicBezTo>
                <a:cubicBezTo>
                  <a:pt x="19" y="7"/>
                  <a:pt x="19" y="12"/>
                  <a:pt x="16" y="16"/>
                </a:cubicBezTo>
                <a:cubicBezTo>
                  <a:pt x="12" y="19"/>
                  <a:pt x="7" y="19"/>
                  <a:pt x="4" y="16"/>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19" name="Freeform 24"/>
          <p:cNvSpPr/>
          <p:nvPr/>
        </p:nvSpPr>
        <p:spPr bwMode="auto">
          <a:xfrm>
            <a:off x="5770960" y="796475"/>
            <a:ext cx="953690" cy="203422"/>
          </a:xfrm>
          <a:custGeom>
            <a:avLst/>
            <a:gdLst>
              <a:gd name="T0" fmla="*/ 7938 w 801"/>
              <a:gd name="T1" fmla="*/ 274638 h 173"/>
              <a:gd name="T2" fmla="*/ 330200 w 801"/>
              <a:gd name="T3" fmla="*/ 9525 h 173"/>
              <a:gd name="T4" fmla="*/ 1271588 w 801"/>
              <a:gd name="T5" fmla="*/ 9525 h 173"/>
              <a:gd name="T6" fmla="*/ 1271588 w 801"/>
              <a:gd name="T7" fmla="*/ 0 h 173"/>
              <a:gd name="T8" fmla="*/ 325438 w 801"/>
              <a:gd name="T9" fmla="*/ 0 h 173"/>
              <a:gd name="T10" fmla="*/ 0 w 801"/>
              <a:gd name="T11" fmla="*/ 265113 h 173"/>
              <a:gd name="T12" fmla="*/ 7938 w 801"/>
              <a:gd name="T13" fmla="*/ 274638 h 1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01" h="173">
                <a:moveTo>
                  <a:pt x="5" y="173"/>
                </a:moveTo>
                <a:lnTo>
                  <a:pt x="208" y="6"/>
                </a:lnTo>
                <a:lnTo>
                  <a:pt x="801" y="6"/>
                </a:lnTo>
                <a:lnTo>
                  <a:pt x="801" y="0"/>
                </a:lnTo>
                <a:lnTo>
                  <a:pt x="205" y="0"/>
                </a:lnTo>
                <a:lnTo>
                  <a:pt x="0" y="167"/>
                </a:lnTo>
                <a:lnTo>
                  <a:pt x="5" y="173"/>
                </a:ln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20" name="Freeform 25"/>
          <p:cNvSpPr/>
          <p:nvPr/>
        </p:nvSpPr>
        <p:spPr bwMode="auto">
          <a:xfrm>
            <a:off x="5755481" y="976380"/>
            <a:ext cx="36910" cy="37627"/>
          </a:xfrm>
          <a:custGeom>
            <a:avLst/>
            <a:gdLst>
              <a:gd name="T0" fmla="*/ 10361 w 19"/>
              <a:gd name="T1" fmla="*/ 8021 h 19"/>
              <a:gd name="T2" fmla="*/ 10361 w 19"/>
              <a:gd name="T3" fmla="*/ 42779 h 19"/>
              <a:gd name="T4" fmla="*/ 41443 w 19"/>
              <a:gd name="T5" fmla="*/ 42779 h 19"/>
              <a:gd name="T6" fmla="*/ 41443 w 19"/>
              <a:gd name="T7" fmla="*/ 8021 h 19"/>
              <a:gd name="T8" fmla="*/ 10361 w 19"/>
              <a:gd name="T9" fmla="*/ 8021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9" h="19">
                <a:moveTo>
                  <a:pt x="4" y="3"/>
                </a:moveTo>
                <a:cubicBezTo>
                  <a:pt x="0" y="7"/>
                  <a:pt x="0" y="12"/>
                  <a:pt x="4" y="16"/>
                </a:cubicBezTo>
                <a:cubicBezTo>
                  <a:pt x="7" y="19"/>
                  <a:pt x="12" y="19"/>
                  <a:pt x="16" y="16"/>
                </a:cubicBezTo>
                <a:cubicBezTo>
                  <a:pt x="19" y="12"/>
                  <a:pt x="19" y="7"/>
                  <a:pt x="16" y="3"/>
                </a:cubicBezTo>
                <a:cubicBezTo>
                  <a:pt x="12" y="0"/>
                  <a:pt x="7" y="0"/>
                  <a:pt x="4" y="3"/>
                </a:cubicBezTo>
                <a:close/>
              </a:path>
            </a:pathLst>
          </a:custGeom>
          <a:solidFill>
            <a:srgbClr val="908B7E"/>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25" name="文本框 111"/>
          <p:cNvSpPr txBox="1">
            <a:spLocks noChangeArrowheads="1"/>
          </p:cNvSpPr>
          <p:nvPr/>
        </p:nvSpPr>
        <p:spPr bwMode="auto">
          <a:xfrm>
            <a:off x="5987660" y="50936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rPr>
              <a:t>添加标题</a:t>
            </a:r>
            <a:endPar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endParaRPr>
          </a:p>
        </p:txBody>
      </p:sp>
      <p:sp>
        <p:nvSpPr>
          <p:cNvPr id="25626" name="文本框 112"/>
          <p:cNvSpPr txBox="1">
            <a:spLocks noChangeArrowheads="1"/>
          </p:cNvSpPr>
          <p:nvPr/>
        </p:nvSpPr>
        <p:spPr bwMode="auto">
          <a:xfrm>
            <a:off x="5836451" y="4748212"/>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rPr>
              <a:t>添加标题</a:t>
            </a:r>
            <a:endPar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endParaRPr>
          </a:p>
        </p:txBody>
      </p:sp>
      <p:sp>
        <p:nvSpPr>
          <p:cNvPr id="25627" name="文本框 113"/>
          <p:cNvSpPr txBox="1">
            <a:spLocks noChangeArrowheads="1"/>
          </p:cNvSpPr>
          <p:nvPr/>
        </p:nvSpPr>
        <p:spPr bwMode="auto">
          <a:xfrm>
            <a:off x="3735763" y="2491759"/>
            <a:ext cx="907317" cy="300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rPr>
              <a:t>添加标题</a:t>
            </a:r>
            <a:endParaRPr kumimoji="0" lang="zh-CN" altLang="en-US" sz="150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endParaRPr>
          </a:p>
        </p:txBody>
      </p:sp>
      <p:sp>
        <p:nvSpPr>
          <p:cNvPr id="25628" name="文本框 114"/>
          <p:cNvSpPr txBox="1">
            <a:spLocks noChangeArrowheads="1"/>
          </p:cNvSpPr>
          <p:nvPr/>
        </p:nvSpPr>
        <p:spPr bwMode="auto">
          <a:xfrm>
            <a:off x="8073635" y="2491758"/>
            <a:ext cx="1003498" cy="32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rPr>
              <a:t>添加标题</a:t>
            </a:r>
            <a:endParaRPr kumimoji="0" lang="zh-CN" altLang="en-US" sz="1695" b="0" i="0" u="none" strike="noStrike" kern="1200" cap="none" spc="0" normalizeH="0" baseline="0" noProof="0" dirty="0">
              <a:ln>
                <a:noFill/>
              </a:ln>
              <a:solidFill>
                <a:srgbClr val="1C1C1C">
                  <a:lumMod val="65000"/>
                  <a:lumOff val="35000"/>
                </a:srgbClr>
              </a:solidFill>
              <a:effectLst/>
              <a:uLnTx/>
              <a:uFillTx/>
              <a:latin typeface="微软雅黑"/>
              <a:ea typeface="微软雅黑" pitchFamily="34" charset="-122"/>
              <a:cs typeface="+mn-cs"/>
              <a:sym typeface="宋体" pitchFamily="2" charset="-122"/>
            </a:endParaRPr>
          </a:p>
        </p:txBody>
      </p:sp>
      <p:sp>
        <p:nvSpPr>
          <p:cNvPr id="120" name="矩形 47"/>
          <p:cNvSpPr>
            <a:spLocks noChangeArrowheads="1"/>
          </p:cNvSpPr>
          <p:nvPr/>
        </p:nvSpPr>
        <p:spPr bwMode="auto">
          <a:xfrm>
            <a:off x="625079" y="3203147"/>
            <a:ext cx="3069431" cy="13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endPar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Again, this is a dummy text, enter your own text here.</a:t>
            </a:r>
            <a:endParaRPr kumimoji="0" lang="zh-CN" altLang="en-US" sz="122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宋体" pitchFamily="2" charset="-122"/>
            </a:endParaRPr>
          </a:p>
        </p:txBody>
      </p:sp>
      <p:sp>
        <p:nvSpPr>
          <p:cNvPr id="121" name="文本框 48"/>
          <p:cNvSpPr>
            <a:spLocks noChangeArrowheads="1"/>
          </p:cNvSpPr>
          <p:nvPr/>
        </p:nvSpPr>
        <p:spPr bwMode="auto">
          <a:xfrm>
            <a:off x="625078" y="2663432"/>
            <a:ext cx="3086100" cy="53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30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cxnSp>
        <p:nvCxnSpPr>
          <p:cNvPr id="122" name="直接连接符 121"/>
          <p:cNvCxnSpPr/>
          <p:nvPr/>
        </p:nvCxnSpPr>
        <p:spPr>
          <a:xfrm>
            <a:off x="625079" y="3136123"/>
            <a:ext cx="2869406"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5426869" y="1880616"/>
            <a:ext cx="1746648" cy="1724971"/>
            <a:chOff x="5769817" y="1951813"/>
            <a:chExt cx="1857026" cy="1833980"/>
          </a:xfrm>
        </p:grpSpPr>
        <p:sp>
          <p:nvSpPr>
            <p:cNvPr id="70" name="Oval 17"/>
            <p:cNvSpPr>
              <a:spLocks noChangeArrowheads="1"/>
            </p:cNvSpPr>
            <p:nvPr/>
          </p:nvSpPr>
          <p:spPr bwMode="auto">
            <a:xfrm>
              <a:off x="5769817" y="1951813"/>
              <a:ext cx="1857026" cy="1833980"/>
            </a:xfrm>
            <a:prstGeom prst="ellipse">
              <a:avLst/>
            </a:pr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a:outerShdw blurRad="203200" dist="1143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23" name="文本框 122"/>
            <p:cNvSpPr txBox="1"/>
            <p:nvPr/>
          </p:nvSpPr>
          <p:spPr>
            <a:xfrm>
              <a:off x="6082486" y="2404051"/>
              <a:ext cx="1278245"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Sample</a:t>
              </a:r>
              <a:endPar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a:cs typeface="+mn-cs"/>
              </a:endParaRPr>
            </a:p>
          </p:txBody>
        </p:sp>
      </p:grpSp>
      <p:grpSp>
        <p:nvGrpSpPr>
          <p:cNvPr id="4" name="组合 3"/>
          <p:cNvGrpSpPr/>
          <p:nvPr/>
        </p:nvGrpSpPr>
        <p:grpSpPr>
          <a:xfrm>
            <a:off x="4158574" y="706093"/>
            <a:ext cx="867055" cy="836686"/>
            <a:chOff x="4421373" y="703067"/>
            <a:chExt cx="921848" cy="889560"/>
          </a:xfrm>
        </p:grpSpPr>
        <p:sp>
          <p:nvSpPr>
            <p:cNvPr id="2" name="椭圆 1"/>
            <p:cNvSpPr/>
            <p:nvPr/>
          </p:nvSpPr>
          <p:spPr>
            <a:xfrm>
              <a:off x="4421373"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 name="椭圆 2"/>
            <p:cNvSpPr/>
            <p:nvPr/>
          </p:nvSpPr>
          <p:spPr>
            <a:xfrm>
              <a:off x="4522939" y="802600"/>
              <a:ext cx="697492" cy="690086"/>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41" name="组合 134"/>
            <p:cNvGrpSpPr/>
            <p:nvPr/>
          </p:nvGrpSpPr>
          <p:grpSpPr bwMode="auto">
            <a:xfrm>
              <a:off x="4692566" y="952619"/>
              <a:ext cx="650655" cy="592574"/>
              <a:chOff x="5722963" y="2742165"/>
              <a:chExt cx="500063" cy="460375"/>
            </a:xfrm>
          </p:grpSpPr>
          <p:sp>
            <p:nvSpPr>
              <p:cNvPr id="136"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675"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76"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5" name="组合 4"/>
          <p:cNvGrpSpPr/>
          <p:nvPr/>
        </p:nvGrpSpPr>
        <p:grpSpPr>
          <a:xfrm>
            <a:off x="7508155" y="706093"/>
            <a:ext cx="876227" cy="836686"/>
            <a:chOff x="7982628" y="703067"/>
            <a:chExt cx="931600" cy="889560"/>
          </a:xfrm>
        </p:grpSpPr>
        <p:sp>
          <p:nvSpPr>
            <p:cNvPr id="127" name="椭圆 126"/>
            <p:cNvSpPr/>
            <p:nvPr/>
          </p:nvSpPr>
          <p:spPr>
            <a:xfrm>
              <a:off x="7982628" y="703067"/>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28" name="椭圆 127"/>
            <p:cNvSpPr/>
            <p:nvPr/>
          </p:nvSpPr>
          <p:spPr>
            <a:xfrm>
              <a:off x="8083820" y="802600"/>
              <a:ext cx="698758" cy="690086"/>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46" name="组合 138"/>
            <p:cNvGrpSpPr/>
            <p:nvPr/>
          </p:nvGrpSpPr>
          <p:grpSpPr bwMode="auto">
            <a:xfrm>
              <a:off x="8249649" y="946369"/>
              <a:ext cx="664579" cy="591324"/>
              <a:chOff x="952501" y="6013451"/>
              <a:chExt cx="511175" cy="460375"/>
            </a:xfrm>
          </p:grpSpPr>
          <p:sp>
            <p:nvSpPr>
              <p:cNvPr id="140"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67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7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6" name="组合 5"/>
          <p:cNvGrpSpPr/>
          <p:nvPr/>
        </p:nvGrpSpPr>
        <p:grpSpPr>
          <a:xfrm>
            <a:off x="7508155" y="3962387"/>
            <a:ext cx="847652" cy="836686"/>
            <a:chOff x="7982628" y="4165141"/>
            <a:chExt cx="901219" cy="889560"/>
          </a:xfrm>
        </p:grpSpPr>
        <p:sp>
          <p:nvSpPr>
            <p:cNvPr id="130" name="椭圆 129"/>
            <p:cNvSpPr/>
            <p:nvPr/>
          </p:nvSpPr>
          <p:spPr>
            <a:xfrm>
              <a:off x="7982628"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31" name="椭圆 130"/>
            <p:cNvSpPr/>
            <p:nvPr/>
          </p:nvSpPr>
          <p:spPr>
            <a:xfrm>
              <a:off x="8083820" y="4265534"/>
              <a:ext cx="698758" cy="688836"/>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51" name="组合 142"/>
            <p:cNvGrpSpPr/>
            <p:nvPr/>
          </p:nvGrpSpPr>
          <p:grpSpPr bwMode="auto">
            <a:xfrm>
              <a:off x="8218002" y="4413052"/>
              <a:ext cx="665845" cy="591324"/>
              <a:chOff x="5405438" y="6815138"/>
              <a:chExt cx="511175" cy="460375"/>
            </a:xfrm>
          </p:grpSpPr>
          <p:sp>
            <p:nvSpPr>
              <p:cNvPr id="144"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665"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66"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7" name="组合 6"/>
          <p:cNvGrpSpPr/>
          <p:nvPr/>
        </p:nvGrpSpPr>
        <p:grpSpPr>
          <a:xfrm>
            <a:off x="4217194" y="3962387"/>
            <a:ext cx="895350" cy="836686"/>
            <a:chOff x="4483697" y="4165141"/>
            <a:chExt cx="951931" cy="889560"/>
          </a:xfrm>
        </p:grpSpPr>
        <p:sp>
          <p:nvSpPr>
            <p:cNvPr id="133" name="椭圆 132"/>
            <p:cNvSpPr/>
            <p:nvPr/>
          </p:nvSpPr>
          <p:spPr>
            <a:xfrm>
              <a:off x="4483697" y="4165141"/>
              <a:ext cx="900738" cy="889560"/>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34" name="椭圆 133"/>
            <p:cNvSpPr/>
            <p:nvPr/>
          </p:nvSpPr>
          <p:spPr>
            <a:xfrm>
              <a:off x="4584966" y="4265534"/>
              <a:ext cx="698758" cy="688836"/>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5656" name="组合 146"/>
            <p:cNvGrpSpPr/>
            <p:nvPr/>
          </p:nvGrpSpPr>
          <p:grpSpPr bwMode="auto">
            <a:xfrm>
              <a:off x="4759656" y="4445556"/>
              <a:ext cx="675972" cy="593825"/>
              <a:chOff x="688976" y="7240588"/>
              <a:chExt cx="519113" cy="461963"/>
            </a:xfrm>
          </p:grpSpPr>
          <p:sp>
            <p:nvSpPr>
              <p:cNvPr id="148"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660"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5661"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250"/>
                                        <p:tgtEl>
                                          <p:spTgt spid="1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wipe(left)">
                                      <p:cBhvr>
                                        <p:cTn id="11" dur="250"/>
                                        <p:tgtEl>
                                          <p:spTgt spid="12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20"/>
                                        </p:tgtEl>
                                        <p:attrNameLst>
                                          <p:attrName>style.visibility</p:attrName>
                                        </p:attrNameLst>
                                      </p:cBhvr>
                                      <p:to>
                                        <p:strVal val="visible"/>
                                      </p:to>
                                    </p:set>
                                    <p:animEffect transition="in" filter="wipe(left)">
                                      <p:cBhvr>
                                        <p:cTn id="14" dur="250"/>
                                        <p:tgtEl>
                                          <p:spTgt spid="120"/>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250"/>
                                        <p:tgtEl>
                                          <p:spTgt spid="12"/>
                                        </p:tgtEl>
                                      </p:cBhvr>
                                    </p:animEffect>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250" fill="hold"/>
                                        <p:tgtEl>
                                          <p:spTgt spid="4"/>
                                        </p:tgtEl>
                                        <p:attrNameLst>
                                          <p:attrName>ppt_w</p:attrName>
                                        </p:attrNameLst>
                                      </p:cBhvr>
                                      <p:tavLst>
                                        <p:tav tm="0">
                                          <p:val>
                                            <p:fltVal val="0"/>
                                          </p:val>
                                        </p:tav>
                                        <p:tav tm="100000">
                                          <p:val>
                                            <p:strVal val="#ppt_w"/>
                                          </p:val>
                                        </p:tav>
                                      </p:tavLst>
                                    </p:anim>
                                    <p:anim calcmode="lin" valueType="num">
                                      <p:cBhvr>
                                        <p:cTn id="23" dur="250" fill="hold"/>
                                        <p:tgtEl>
                                          <p:spTgt spid="4"/>
                                        </p:tgtEl>
                                        <p:attrNameLst>
                                          <p:attrName>ppt_h</p:attrName>
                                        </p:attrNameLst>
                                      </p:cBhvr>
                                      <p:tavLst>
                                        <p:tav tm="0">
                                          <p:val>
                                            <p:fltVal val="0"/>
                                          </p:val>
                                        </p:tav>
                                        <p:tav tm="100000">
                                          <p:val>
                                            <p:strVal val="#ppt_h"/>
                                          </p:val>
                                        </p:tav>
                                      </p:tavLst>
                                    </p:anim>
                                    <p:anim calcmode="lin" valueType="num">
                                      <p:cBhvr>
                                        <p:cTn id="24" dur="250" fill="hold"/>
                                        <p:tgtEl>
                                          <p:spTgt spid="4"/>
                                        </p:tgtEl>
                                        <p:attrNameLst>
                                          <p:attrName>style.rotation</p:attrName>
                                        </p:attrNameLst>
                                      </p:cBhvr>
                                      <p:tavLst>
                                        <p:tav tm="0">
                                          <p:val>
                                            <p:fltVal val="90"/>
                                          </p:val>
                                        </p:tav>
                                        <p:tav tm="100000">
                                          <p:val>
                                            <p:fltVal val="0"/>
                                          </p:val>
                                        </p:tav>
                                      </p:tavLst>
                                    </p:anim>
                                    <p:animEffect transition="in" filter="fade">
                                      <p:cBhvr>
                                        <p:cTn id="25" dur="250"/>
                                        <p:tgtEl>
                                          <p:spTgt spid="4"/>
                                        </p:tgtEl>
                                      </p:cBhvr>
                                    </p:animEffect>
                                  </p:childTnLst>
                                </p:cTn>
                              </p:par>
                              <p:par>
                                <p:cTn id="26" presetID="2" presetClass="entr" presetSubtype="9"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additive="base">
                                        <p:cTn id="28" dur="250" fill="hold"/>
                                        <p:tgtEl>
                                          <p:spTgt spid="9"/>
                                        </p:tgtEl>
                                        <p:attrNameLst>
                                          <p:attrName>ppt_x</p:attrName>
                                        </p:attrNameLst>
                                      </p:cBhvr>
                                      <p:tavLst>
                                        <p:tav tm="0">
                                          <p:val>
                                            <p:strVal val="0-#ppt_w/2"/>
                                          </p:val>
                                        </p:tav>
                                        <p:tav tm="100000">
                                          <p:val>
                                            <p:strVal val="#ppt_x"/>
                                          </p:val>
                                        </p:tav>
                                      </p:tavLst>
                                    </p:anim>
                                    <p:anim calcmode="lin" valueType="num">
                                      <p:cBhvr additive="base">
                                        <p:cTn id="29" dur="250" fill="hold"/>
                                        <p:tgtEl>
                                          <p:spTgt spid="9"/>
                                        </p:tgtEl>
                                        <p:attrNameLst>
                                          <p:attrName>ppt_y</p:attrName>
                                        </p:attrNameLst>
                                      </p:cBhvr>
                                      <p:tavLst>
                                        <p:tav tm="0">
                                          <p:val>
                                            <p:strVal val="0-#ppt_h/2"/>
                                          </p:val>
                                        </p:tav>
                                        <p:tav tm="100000">
                                          <p:val>
                                            <p:strVal val="#ppt_y"/>
                                          </p:val>
                                        </p:tav>
                                      </p:tavLst>
                                    </p:anim>
                                  </p:childTnLst>
                                </p:cTn>
                              </p:par>
                            </p:childTnLst>
                          </p:cTn>
                        </p:par>
                        <p:par>
                          <p:cTn id="30" fill="hold">
                            <p:stCondLst>
                              <p:cond delay="2000"/>
                            </p:stCondLst>
                            <p:childTnLst>
                              <p:par>
                                <p:cTn id="31" presetID="31"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50" fill="hold"/>
                                        <p:tgtEl>
                                          <p:spTgt spid="5"/>
                                        </p:tgtEl>
                                        <p:attrNameLst>
                                          <p:attrName>ppt_w</p:attrName>
                                        </p:attrNameLst>
                                      </p:cBhvr>
                                      <p:tavLst>
                                        <p:tav tm="0">
                                          <p:val>
                                            <p:fltVal val="0"/>
                                          </p:val>
                                        </p:tav>
                                        <p:tav tm="100000">
                                          <p:val>
                                            <p:strVal val="#ppt_w"/>
                                          </p:val>
                                        </p:tav>
                                      </p:tavLst>
                                    </p:anim>
                                    <p:anim calcmode="lin" valueType="num">
                                      <p:cBhvr>
                                        <p:cTn id="34" dur="250" fill="hold"/>
                                        <p:tgtEl>
                                          <p:spTgt spid="5"/>
                                        </p:tgtEl>
                                        <p:attrNameLst>
                                          <p:attrName>ppt_h</p:attrName>
                                        </p:attrNameLst>
                                      </p:cBhvr>
                                      <p:tavLst>
                                        <p:tav tm="0">
                                          <p:val>
                                            <p:fltVal val="0"/>
                                          </p:val>
                                        </p:tav>
                                        <p:tav tm="100000">
                                          <p:val>
                                            <p:strVal val="#ppt_h"/>
                                          </p:val>
                                        </p:tav>
                                      </p:tavLst>
                                    </p:anim>
                                    <p:anim calcmode="lin" valueType="num">
                                      <p:cBhvr>
                                        <p:cTn id="35" dur="250" fill="hold"/>
                                        <p:tgtEl>
                                          <p:spTgt spid="5"/>
                                        </p:tgtEl>
                                        <p:attrNameLst>
                                          <p:attrName>style.rotation</p:attrName>
                                        </p:attrNameLst>
                                      </p:cBhvr>
                                      <p:tavLst>
                                        <p:tav tm="0">
                                          <p:val>
                                            <p:fltVal val="90"/>
                                          </p:val>
                                        </p:tav>
                                        <p:tav tm="100000">
                                          <p:val>
                                            <p:fltVal val="0"/>
                                          </p:val>
                                        </p:tav>
                                      </p:tavLst>
                                    </p:anim>
                                    <p:animEffect transition="in" filter="fade">
                                      <p:cBhvr>
                                        <p:cTn id="36" dur="250"/>
                                        <p:tgtEl>
                                          <p:spTgt spid="5"/>
                                        </p:tgtEl>
                                      </p:cBhvr>
                                    </p:animEffect>
                                  </p:childTnLst>
                                </p:cTn>
                              </p:par>
                              <p:par>
                                <p:cTn id="37" presetID="2" presetClass="entr" presetSubtype="3"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250" fill="hold"/>
                                        <p:tgtEl>
                                          <p:spTgt spid="8"/>
                                        </p:tgtEl>
                                        <p:attrNameLst>
                                          <p:attrName>ppt_x</p:attrName>
                                        </p:attrNameLst>
                                      </p:cBhvr>
                                      <p:tavLst>
                                        <p:tav tm="0">
                                          <p:val>
                                            <p:strVal val="1+#ppt_w/2"/>
                                          </p:val>
                                        </p:tav>
                                        <p:tav tm="100000">
                                          <p:val>
                                            <p:strVal val="#ppt_x"/>
                                          </p:val>
                                        </p:tav>
                                      </p:tavLst>
                                    </p:anim>
                                    <p:anim calcmode="lin" valueType="num">
                                      <p:cBhvr additive="base">
                                        <p:cTn id="40" dur="250" fill="hold"/>
                                        <p:tgtEl>
                                          <p:spTgt spid="8"/>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31" presetClass="entr" presetSubtype="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250" fill="hold"/>
                                        <p:tgtEl>
                                          <p:spTgt spid="6"/>
                                        </p:tgtEl>
                                        <p:attrNameLst>
                                          <p:attrName>ppt_w</p:attrName>
                                        </p:attrNameLst>
                                      </p:cBhvr>
                                      <p:tavLst>
                                        <p:tav tm="0">
                                          <p:val>
                                            <p:fltVal val="0"/>
                                          </p:val>
                                        </p:tav>
                                        <p:tav tm="100000">
                                          <p:val>
                                            <p:strVal val="#ppt_w"/>
                                          </p:val>
                                        </p:tav>
                                      </p:tavLst>
                                    </p:anim>
                                    <p:anim calcmode="lin" valueType="num">
                                      <p:cBhvr>
                                        <p:cTn id="45" dur="250" fill="hold"/>
                                        <p:tgtEl>
                                          <p:spTgt spid="6"/>
                                        </p:tgtEl>
                                        <p:attrNameLst>
                                          <p:attrName>ppt_h</p:attrName>
                                        </p:attrNameLst>
                                      </p:cBhvr>
                                      <p:tavLst>
                                        <p:tav tm="0">
                                          <p:val>
                                            <p:fltVal val="0"/>
                                          </p:val>
                                        </p:tav>
                                        <p:tav tm="100000">
                                          <p:val>
                                            <p:strVal val="#ppt_h"/>
                                          </p:val>
                                        </p:tav>
                                      </p:tavLst>
                                    </p:anim>
                                    <p:anim calcmode="lin" valueType="num">
                                      <p:cBhvr>
                                        <p:cTn id="46" dur="250" fill="hold"/>
                                        <p:tgtEl>
                                          <p:spTgt spid="6"/>
                                        </p:tgtEl>
                                        <p:attrNameLst>
                                          <p:attrName>style.rotation</p:attrName>
                                        </p:attrNameLst>
                                      </p:cBhvr>
                                      <p:tavLst>
                                        <p:tav tm="0">
                                          <p:val>
                                            <p:fltVal val="90"/>
                                          </p:val>
                                        </p:tav>
                                        <p:tav tm="100000">
                                          <p:val>
                                            <p:fltVal val="0"/>
                                          </p:val>
                                        </p:tav>
                                      </p:tavLst>
                                    </p:anim>
                                    <p:animEffect transition="in" filter="fade">
                                      <p:cBhvr>
                                        <p:cTn id="47" dur="250"/>
                                        <p:tgtEl>
                                          <p:spTgt spid="6"/>
                                        </p:tgtEl>
                                      </p:cBhvr>
                                    </p:animEffect>
                                  </p:childTnLst>
                                </p:cTn>
                              </p:par>
                              <p:par>
                                <p:cTn id="48" presetID="2" presetClass="entr" presetSubtype="6"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250" fill="hold"/>
                                        <p:tgtEl>
                                          <p:spTgt spid="13"/>
                                        </p:tgtEl>
                                        <p:attrNameLst>
                                          <p:attrName>ppt_x</p:attrName>
                                        </p:attrNameLst>
                                      </p:cBhvr>
                                      <p:tavLst>
                                        <p:tav tm="0">
                                          <p:val>
                                            <p:strVal val="1+#ppt_w/2"/>
                                          </p:val>
                                        </p:tav>
                                        <p:tav tm="100000">
                                          <p:val>
                                            <p:strVal val="#ppt_x"/>
                                          </p:val>
                                        </p:tav>
                                      </p:tavLst>
                                    </p:anim>
                                    <p:anim calcmode="lin" valueType="num">
                                      <p:cBhvr additive="base">
                                        <p:cTn id="51" dur="25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3000"/>
                            </p:stCondLst>
                            <p:childTnLst>
                              <p:par>
                                <p:cTn id="53" presetID="31"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250" fill="hold"/>
                                        <p:tgtEl>
                                          <p:spTgt spid="7"/>
                                        </p:tgtEl>
                                        <p:attrNameLst>
                                          <p:attrName>ppt_w</p:attrName>
                                        </p:attrNameLst>
                                      </p:cBhvr>
                                      <p:tavLst>
                                        <p:tav tm="0">
                                          <p:val>
                                            <p:fltVal val="0"/>
                                          </p:val>
                                        </p:tav>
                                        <p:tav tm="100000">
                                          <p:val>
                                            <p:strVal val="#ppt_w"/>
                                          </p:val>
                                        </p:tav>
                                      </p:tavLst>
                                    </p:anim>
                                    <p:anim calcmode="lin" valueType="num">
                                      <p:cBhvr>
                                        <p:cTn id="56" dur="250" fill="hold"/>
                                        <p:tgtEl>
                                          <p:spTgt spid="7"/>
                                        </p:tgtEl>
                                        <p:attrNameLst>
                                          <p:attrName>ppt_h</p:attrName>
                                        </p:attrNameLst>
                                      </p:cBhvr>
                                      <p:tavLst>
                                        <p:tav tm="0">
                                          <p:val>
                                            <p:fltVal val="0"/>
                                          </p:val>
                                        </p:tav>
                                        <p:tav tm="100000">
                                          <p:val>
                                            <p:strVal val="#ppt_h"/>
                                          </p:val>
                                        </p:tav>
                                      </p:tavLst>
                                    </p:anim>
                                    <p:anim calcmode="lin" valueType="num">
                                      <p:cBhvr>
                                        <p:cTn id="57" dur="250" fill="hold"/>
                                        <p:tgtEl>
                                          <p:spTgt spid="7"/>
                                        </p:tgtEl>
                                        <p:attrNameLst>
                                          <p:attrName>style.rotation</p:attrName>
                                        </p:attrNameLst>
                                      </p:cBhvr>
                                      <p:tavLst>
                                        <p:tav tm="0">
                                          <p:val>
                                            <p:fltVal val="90"/>
                                          </p:val>
                                        </p:tav>
                                        <p:tav tm="100000">
                                          <p:val>
                                            <p:fltVal val="0"/>
                                          </p:val>
                                        </p:tav>
                                      </p:tavLst>
                                    </p:anim>
                                    <p:animEffect transition="in" filter="fade">
                                      <p:cBhvr>
                                        <p:cTn id="58" dur="250"/>
                                        <p:tgtEl>
                                          <p:spTgt spid="7"/>
                                        </p:tgtEl>
                                      </p:cBhvr>
                                    </p:animEffect>
                                  </p:childTnLst>
                                </p:cTn>
                              </p:par>
                              <p:par>
                                <p:cTn id="59" presetID="2" presetClass="entr" presetSubtype="12"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250" fill="hold"/>
                                        <p:tgtEl>
                                          <p:spTgt spid="10"/>
                                        </p:tgtEl>
                                        <p:attrNameLst>
                                          <p:attrName>ppt_x</p:attrName>
                                        </p:attrNameLst>
                                      </p:cBhvr>
                                      <p:tavLst>
                                        <p:tav tm="0">
                                          <p:val>
                                            <p:strVal val="0-#ppt_w/2"/>
                                          </p:val>
                                        </p:tav>
                                        <p:tav tm="100000">
                                          <p:val>
                                            <p:strVal val="#ppt_x"/>
                                          </p:val>
                                        </p:tav>
                                      </p:tavLst>
                                    </p:anim>
                                    <p:anim calcmode="lin" valueType="num">
                                      <p:cBhvr additive="base">
                                        <p:cTn id="62" dur="250" fill="hold"/>
                                        <p:tgtEl>
                                          <p:spTgt spid="10"/>
                                        </p:tgtEl>
                                        <p:attrNameLst>
                                          <p:attrName>ppt_y</p:attrName>
                                        </p:attrNameLst>
                                      </p:cBhvr>
                                      <p:tavLst>
                                        <p:tav tm="0">
                                          <p:val>
                                            <p:strVal val="1+#ppt_h/2"/>
                                          </p:val>
                                        </p:tav>
                                        <p:tav tm="100000">
                                          <p:val>
                                            <p:strVal val="#ppt_y"/>
                                          </p:val>
                                        </p:tav>
                                      </p:tavLst>
                                    </p:anim>
                                  </p:childTnLst>
                                </p:cTn>
                              </p:par>
                              <p:par>
                                <p:cTn id="63" presetID="10" presetClass="entr" presetSubtype="0" fill="hold" grpId="0" nodeType="withEffect">
                                  <p:stCondLst>
                                    <p:cond delay="0"/>
                                  </p:stCondLst>
                                  <p:childTnLst>
                                    <p:set>
                                      <p:cBhvr>
                                        <p:cTn id="64" dur="1" fill="hold">
                                          <p:stCondLst>
                                            <p:cond delay="0"/>
                                          </p:stCondLst>
                                        </p:cTn>
                                        <p:tgtEl>
                                          <p:spTgt spid="25619"/>
                                        </p:tgtEl>
                                        <p:attrNameLst>
                                          <p:attrName>style.visibility</p:attrName>
                                        </p:attrNameLst>
                                      </p:cBhvr>
                                      <p:to>
                                        <p:strVal val="visible"/>
                                      </p:to>
                                    </p:set>
                                    <p:animEffect transition="in" filter="fade">
                                      <p:cBhvr>
                                        <p:cTn id="65" dur="250"/>
                                        <p:tgtEl>
                                          <p:spTgt spid="25619"/>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625"/>
                                        </p:tgtEl>
                                        <p:attrNameLst>
                                          <p:attrName>style.visibility</p:attrName>
                                        </p:attrNameLst>
                                      </p:cBhvr>
                                      <p:to>
                                        <p:strVal val="visible"/>
                                      </p:to>
                                    </p:set>
                                    <p:animEffect transition="in" filter="fade">
                                      <p:cBhvr>
                                        <p:cTn id="68" dur="250"/>
                                        <p:tgtEl>
                                          <p:spTgt spid="25625"/>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5627"/>
                                        </p:tgtEl>
                                        <p:attrNameLst>
                                          <p:attrName>style.visibility</p:attrName>
                                        </p:attrNameLst>
                                      </p:cBhvr>
                                      <p:to>
                                        <p:strVal val="visible"/>
                                      </p:to>
                                    </p:set>
                                    <p:animEffect transition="in" filter="fade">
                                      <p:cBhvr>
                                        <p:cTn id="71" dur="250"/>
                                        <p:tgtEl>
                                          <p:spTgt spid="256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613"/>
                                        </p:tgtEl>
                                        <p:attrNameLst>
                                          <p:attrName>style.visibility</p:attrName>
                                        </p:attrNameLst>
                                      </p:cBhvr>
                                      <p:to>
                                        <p:strVal val="visible"/>
                                      </p:to>
                                    </p:set>
                                    <p:animEffect transition="in" filter="fade">
                                      <p:cBhvr>
                                        <p:cTn id="74" dur="250"/>
                                        <p:tgtEl>
                                          <p:spTgt spid="2561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626"/>
                                        </p:tgtEl>
                                        <p:attrNameLst>
                                          <p:attrName>style.visibility</p:attrName>
                                        </p:attrNameLst>
                                      </p:cBhvr>
                                      <p:to>
                                        <p:strVal val="visible"/>
                                      </p:to>
                                    </p:set>
                                    <p:animEffect transition="in" filter="fade">
                                      <p:cBhvr>
                                        <p:cTn id="77" dur="250"/>
                                        <p:tgtEl>
                                          <p:spTgt spid="2562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615"/>
                                        </p:tgtEl>
                                        <p:attrNameLst>
                                          <p:attrName>style.visibility</p:attrName>
                                        </p:attrNameLst>
                                      </p:cBhvr>
                                      <p:to>
                                        <p:strVal val="visible"/>
                                      </p:to>
                                    </p:set>
                                    <p:animEffect transition="in" filter="fade">
                                      <p:cBhvr>
                                        <p:cTn id="80" dur="250"/>
                                        <p:tgtEl>
                                          <p:spTgt spid="25615"/>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5628"/>
                                        </p:tgtEl>
                                        <p:attrNameLst>
                                          <p:attrName>style.visibility</p:attrName>
                                        </p:attrNameLst>
                                      </p:cBhvr>
                                      <p:to>
                                        <p:strVal val="visible"/>
                                      </p:to>
                                    </p:set>
                                    <p:animEffect transition="in" filter="fade">
                                      <p:cBhvr>
                                        <p:cTn id="83" dur="250"/>
                                        <p:tgtEl>
                                          <p:spTgt spid="25628"/>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5617"/>
                                        </p:tgtEl>
                                        <p:attrNameLst>
                                          <p:attrName>style.visibility</p:attrName>
                                        </p:attrNameLst>
                                      </p:cBhvr>
                                      <p:to>
                                        <p:strVal val="visible"/>
                                      </p:to>
                                    </p:set>
                                    <p:animEffect transition="in" filter="fade">
                                      <p:cBhvr>
                                        <p:cTn id="86" dur="250"/>
                                        <p:tgtEl>
                                          <p:spTgt spid="256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3" grpId="0" animBg="1"/>
      <p:bldP spid="25615" grpId="0" animBg="1"/>
      <p:bldP spid="25617" grpId="0" animBg="1"/>
      <p:bldP spid="25619" grpId="0" animBg="1"/>
      <p:bldP spid="25625" grpId="0"/>
      <p:bldP spid="25626" grpId="0"/>
      <p:bldP spid="25627" grpId="0"/>
      <p:bldP spid="25628" grpId="0"/>
      <p:bldP spid="120" grpId="0"/>
      <p:bldP spid="1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394279" y="752555"/>
            <a:ext cx="1510536" cy="1491791"/>
            <a:chOff x="3608778" y="766179"/>
            <a:chExt cx="1605994" cy="1586064"/>
          </a:xfrm>
        </p:grpSpPr>
        <p:sp>
          <p:nvSpPr>
            <p:cNvPr id="3" name="菱形 2"/>
            <p:cNvSpPr/>
            <p:nvPr/>
          </p:nvSpPr>
          <p:spPr>
            <a:xfrm>
              <a:off x="3608778" y="766179"/>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 name="菱形 6"/>
            <p:cNvSpPr/>
            <p:nvPr/>
          </p:nvSpPr>
          <p:spPr>
            <a:xfrm>
              <a:off x="3725444" y="881361"/>
              <a:ext cx="1372199" cy="1355169"/>
            </a:xfrm>
            <a:prstGeom prst="diamond">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1458" name="Freeform 5"/>
            <p:cNvSpPr>
              <a:spLocks noEditPoints="1"/>
            </p:cNvSpPr>
            <p:nvPr/>
          </p:nvSpPr>
          <p:spPr bwMode="auto">
            <a:xfrm>
              <a:off x="4206473" y="1160145"/>
              <a:ext cx="426596" cy="696337"/>
            </a:xfrm>
            <a:custGeom>
              <a:avLst/>
              <a:gdLst>
                <a:gd name="T0" fmla="*/ 496612 w 237"/>
                <a:gd name="T1" fmla="*/ 0 h 393"/>
                <a:gd name="T2" fmla="*/ 36117 w 237"/>
                <a:gd name="T3" fmla="*/ 0 h 393"/>
                <a:gd name="T4" fmla="*/ 0 w 237"/>
                <a:gd name="T5" fmla="*/ 38249 h 393"/>
                <a:gd name="T6" fmla="*/ 0 w 237"/>
                <a:gd name="T7" fmla="*/ 848238 h 393"/>
                <a:gd name="T8" fmla="*/ 36117 w 237"/>
                <a:gd name="T9" fmla="*/ 884238 h 393"/>
                <a:gd name="T10" fmla="*/ 496612 w 237"/>
                <a:gd name="T11" fmla="*/ 884238 h 393"/>
                <a:gd name="T12" fmla="*/ 534987 w 237"/>
                <a:gd name="T13" fmla="*/ 848238 h 393"/>
                <a:gd name="T14" fmla="*/ 534987 w 237"/>
                <a:gd name="T15" fmla="*/ 38249 h 393"/>
                <a:gd name="T16" fmla="*/ 496612 w 237"/>
                <a:gd name="T17" fmla="*/ 0 h 393"/>
                <a:gd name="T18" fmla="*/ 223476 w 237"/>
                <a:gd name="T19" fmla="*/ 24750 h 393"/>
                <a:gd name="T20" fmla="*/ 311511 w 237"/>
                <a:gd name="T21" fmla="*/ 24750 h 393"/>
                <a:gd name="T22" fmla="*/ 322798 w 237"/>
                <a:gd name="T23" fmla="*/ 36000 h 393"/>
                <a:gd name="T24" fmla="*/ 311511 w 237"/>
                <a:gd name="T25" fmla="*/ 47249 h 393"/>
                <a:gd name="T26" fmla="*/ 223476 w 237"/>
                <a:gd name="T27" fmla="*/ 47249 h 393"/>
                <a:gd name="T28" fmla="*/ 212189 w 237"/>
                <a:gd name="T29" fmla="*/ 36000 h 393"/>
                <a:gd name="T30" fmla="*/ 223476 w 237"/>
                <a:gd name="T31" fmla="*/ 24750 h 393"/>
                <a:gd name="T32" fmla="*/ 266365 w 237"/>
                <a:gd name="T33" fmla="*/ 861738 h 393"/>
                <a:gd name="T34" fmla="*/ 216704 w 237"/>
                <a:gd name="T35" fmla="*/ 809989 h 393"/>
                <a:gd name="T36" fmla="*/ 266365 w 237"/>
                <a:gd name="T37" fmla="*/ 760490 h 393"/>
                <a:gd name="T38" fmla="*/ 318283 w 237"/>
                <a:gd name="T39" fmla="*/ 809989 h 393"/>
                <a:gd name="T40" fmla="*/ 266365 w 237"/>
                <a:gd name="T41" fmla="*/ 861738 h 393"/>
                <a:gd name="T42" fmla="*/ 512414 w 237"/>
                <a:gd name="T43" fmla="*/ 699741 h 393"/>
                <a:gd name="T44" fmla="*/ 471782 w 237"/>
                <a:gd name="T45" fmla="*/ 735740 h 393"/>
                <a:gd name="T46" fmla="*/ 60948 w 237"/>
                <a:gd name="T47" fmla="*/ 735740 h 393"/>
                <a:gd name="T48" fmla="*/ 22573 w 237"/>
                <a:gd name="T49" fmla="*/ 699741 h 393"/>
                <a:gd name="T50" fmla="*/ 22573 w 237"/>
                <a:gd name="T51" fmla="*/ 119248 h 393"/>
                <a:gd name="T52" fmla="*/ 60948 w 237"/>
                <a:gd name="T53" fmla="*/ 83249 h 393"/>
                <a:gd name="T54" fmla="*/ 471782 w 237"/>
                <a:gd name="T55" fmla="*/ 83249 h 393"/>
                <a:gd name="T56" fmla="*/ 512414 w 237"/>
                <a:gd name="T57" fmla="*/ 119248 h 393"/>
                <a:gd name="T58" fmla="*/ 512414 w 237"/>
                <a:gd name="T59" fmla="*/ 699741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2" name="组合 11"/>
          <p:cNvGrpSpPr/>
          <p:nvPr/>
        </p:nvGrpSpPr>
        <p:grpSpPr>
          <a:xfrm>
            <a:off x="3386978" y="2463468"/>
            <a:ext cx="1510536" cy="1491791"/>
            <a:chOff x="3601016" y="2585212"/>
            <a:chExt cx="1605994" cy="1586064"/>
          </a:xfrm>
        </p:grpSpPr>
        <p:sp>
          <p:nvSpPr>
            <p:cNvPr id="5" name="菱形 4"/>
            <p:cNvSpPr/>
            <p:nvPr/>
          </p:nvSpPr>
          <p:spPr>
            <a:xfrm>
              <a:off x="3601016" y="2585212"/>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 name="菱形 8"/>
            <p:cNvSpPr/>
            <p:nvPr/>
          </p:nvSpPr>
          <p:spPr>
            <a:xfrm>
              <a:off x="3717848" y="2700338"/>
              <a:ext cx="1372199" cy="1355169"/>
            </a:xfrm>
            <a:prstGeom prst="diamond">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3" name="组合 12"/>
            <p:cNvGrpSpPr/>
            <p:nvPr/>
          </p:nvGrpSpPr>
          <p:grpSpPr>
            <a:xfrm>
              <a:off x="4079878" y="2939717"/>
              <a:ext cx="672175" cy="670085"/>
              <a:chOff x="2654300" y="2195513"/>
              <a:chExt cx="842963" cy="850901"/>
            </a:xfrm>
            <a:solidFill>
              <a:schemeClr val="bg1"/>
            </a:solidFill>
          </p:grpSpPr>
          <p:sp>
            <p:nvSpPr>
              <p:cNvPr id="14" name="Freeform 6"/>
              <p:cNvSpPr/>
              <p:nvPr/>
            </p:nvSpPr>
            <p:spPr bwMode="auto">
              <a:xfrm>
                <a:off x="2654300" y="2698751"/>
                <a:ext cx="404812"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37" y="32"/>
                      <a:pt x="2" y="89"/>
                      <a:pt x="0" y="155"/>
                    </a:cubicBezTo>
                    <a:cubicBezTo>
                      <a:pt x="179" y="155"/>
                      <a:pt x="179" y="155"/>
                      <a:pt x="179" y="155"/>
                    </a:cubicBezTo>
                    <a:lnTo>
                      <a:pt x="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5" name="Freeform 7"/>
              <p:cNvSpPr/>
              <p:nvPr/>
            </p:nvSpPr>
            <p:spPr bwMode="auto">
              <a:xfrm>
                <a:off x="3094038" y="2698751"/>
                <a:ext cx="403225" cy="347663"/>
              </a:xfrm>
              <a:custGeom>
                <a:avLst/>
                <a:gdLst>
                  <a:gd name="T0" fmla="*/ 90 w 179"/>
                  <a:gd name="T1" fmla="*/ 0 h 155"/>
                  <a:gd name="T2" fmla="*/ 0 w 179"/>
                  <a:gd name="T3" fmla="*/ 155 h 155"/>
                  <a:gd name="T4" fmla="*/ 179 w 179"/>
                  <a:gd name="T5" fmla="*/ 155 h 155"/>
                  <a:gd name="T6" fmla="*/ 90 w 179"/>
                  <a:gd name="T7" fmla="*/ 0 h 155"/>
                </a:gdLst>
                <a:ahLst/>
                <a:cxnLst>
                  <a:cxn ang="0">
                    <a:pos x="T0" y="T1"/>
                  </a:cxn>
                  <a:cxn ang="0">
                    <a:pos x="T2" y="T3"/>
                  </a:cxn>
                  <a:cxn ang="0">
                    <a:pos x="T4" y="T5"/>
                  </a:cxn>
                  <a:cxn ang="0">
                    <a:pos x="T6" y="T7"/>
                  </a:cxn>
                </a:cxnLst>
                <a:rect l="0" t="0" r="r" b="b"/>
                <a:pathLst>
                  <a:path w="179" h="155">
                    <a:moveTo>
                      <a:pt x="90" y="0"/>
                    </a:moveTo>
                    <a:cubicBezTo>
                      <a:pt x="0" y="155"/>
                      <a:pt x="0" y="155"/>
                      <a:pt x="0" y="155"/>
                    </a:cubicBezTo>
                    <a:cubicBezTo>
                      <a:pt x="179" y="155"/>
                      <a:pt x="179" y="155"/>
                      <a:pt x="179" y="155"/>
                    </a:cubicBezTo>
                    <a:cubicBezTo>
                      <a:pt x="178" y="89"/>
                      <a:pt x="142" y="32"/>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6" name="Oval 8"/>
              <p:cNvSpPr>
                <a:spLocks noChangeArrowheads="1"/>
              </p:cNvSpPr>
              <p:nvPr/>
            </p:nvSpPr>
            <p:spPr bwMode="auto">
              <a:xfrm>
                <a:off x="2809875" y="2195513"/>
                <a:ext cx="531812" cy="530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7" name="Freeform 9"/>
              <p:cNvSpPr/>
              <p:nvPr/>
            </p:nvSpPr>
            <p:spPr bwMode="auto">
              <a:xfrm>
                <a:off x="2997200" y="2755901"/>
                <a:ext cx="158750" cy="209550"/>
              </a:xfrm>
              <a:custGeom>
                <a:avLst/>
                <a:gdLst>
                  <a:gd name="T0" fmla="*/ 0 w 100"/>
                  <a:gd name="T1" fmla="*/ 0 h 132"/>
                  <a:gd name="T2" fmla="*/ 50 w 100"/>
                  <a:gd name="T3" fmla="*/ 132 h 132"/>
                  <a:gd name="T4" fmla="*/ 100 w 100"/>
                  <a:gd name="T5" fmla="*/ 0 h 132"/>
                  <a:gd name="T6" fmla="*/ 0 w 100"/>
                  <a:gd name="T7" fmla="*/ 0 h 132"/>
                </a:gdLst>
                <a:ahLst/>
                <a:cxnLst>
                  <a:cxn ang="0">
                    <a:pos x="T0" y="T1"/>
                  </a:cxn>
                  <a:cxn ang="0">
                    <a:pos x="T2" y="T3"/>
                  </a:cxn>
                  <a:cxn ang="0">
                    <a:pos x="T4" y="T5"/>
                  </a:cxn>
                  <a:cxn ang="0">
                    <a:pos x="T6" y="T7"/>
                  </a:cxn>
                </a:cxnLst>
                <a:rect l="0" t="0" r="r" b="b"/>
                <a:pathLst>
                  <a:path w="100" h="132">
                    <a:moveTo>
                      <a:pt x="0" y="0"/>
                    </a:moveTo>
                    <a:lnTo>
                      <a:pt x="50" y="132"/>
                    </a:lnTo>
                    <a:lnTo>
                      <a:pt x="10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11" name="组合 10"/>
          <p:cNvGrpSpPr/>
          <p:nvPr/>
        </p:nvGrpSpPr>
        <p:grpSpPr>
          <a:xfrm>
            <a:off x="4246487" y="1632367"/>
            <a:ext cx="1510536" cy="1491791"/>
            <a:chOff x="4514841" y="1701590"/>
            <a:chExt cx="1605994" cy="1586064"/>
          </a:xfrm>
        </p:grpSpPr>
        <p:sp>
          <p:nvSpPr>
            <p:cNvPr id="4" name="菱形 3"/>
            <p:cNvSpPr/>
            <p:nvPr/>
          </p:nvSpPr>
          <p:spPr>
            <a:xfrm>
              <a:off x="4514841" y="1701590"/>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 name="菱形 7"/>
            <p:cNvSpPr/>
            <p:nvPr/>
          </p:nvSpPr>
          <p:spPr>
            <a:xfrm>
              <a:off x="4631803" y="1816478"/>
              <a:ext cx="1372199" cy="1355169"/>
            </a:xfrm>
            <a:prstGeom prst="diamond">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8" name="组合 17"/>
            <p:cNvGrpSpPr/>
            <p:nvPr/>
          </p:nvGrpSpPr>
          <p:grpSpPr>
            <a:xfrm>
              <a:off x="4996664" y="2138681"/>
              <a:ext cx="678504" cy="587573"/>
              <a:chOff x="1123950" y="3781426"/>
              <a:chExt cx="850900" cy="746125"/>
            </a:xfrm>
            <a:solidFill>
              <a:schemeClr val="bg1"/>
            </a:solidFill>
          </p:grpSpPr>
          <p:sp>
            <p:nvSpPr>
              <p:cNvPr id="19" name="Freeform 10"/>
              <p:cNvSpPr/>
              <p:nvPr/>
            </p:nvSpPr>
            <p:spPr bwMode="auto">
              <a:xfrm>
                <a:off x="1123950" y="3897313"/>
                <a:ext cx="850900" cy="630238"/>
              </a:xfrm>
              <a:custGeom>
                <a:avLst/>
                <a:gdLst>
                  <a:gd name="T0" fmla="*/ 377 w 377"/>
                  <a:gd name="T1" fmla="*/ 258 h 280"/>
                  <a:gd name="T2" fmla="*/ 356 w 377"/>
                  <a:gd name="T3" fmla="*/ 280 h 280"/>
                  <a:gd name="T4" fmla="*/ 22 w 377"/>
                  <a:gd name="T5" fmla="*/ 280 h 280"/>
                  <a:gd name="T6" fmla="*/ 0 w 377"/>
                  <a:gd name="T7" fmla="*/ 258 h 280"/>
                  <a:gd name="T8" fmla="*/ 0 w 377"/>
                  <a:gd name="T9" fmla="*/ 22 h 280"/>
                  <a:gd name="T10" fmla="*/ 22 w 377"/>
                  <a:gd name="T11" fmla="*/ 0 h 280"/>
                  <a:gd name="T12" fmla="*/ 356 w 377"/>
                  <a:gd name="T13" fmla="*/ 0 h 280"/>
                  <a:gd name="T14" fmla="*/ 377 w 377"/>
                  <a:gd name="T15" fmla="*/ 22 h 280"/>
                  <a:gd name="T16" fmla="*/ 377 w 377"/>
                  <a:gd name="T17" fmla="*/ 258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280">
                    <a:moveTo>
                      <a:pt x="377" y="258"/>
                    </a:moveTo>
                    <a:cubicBezTo>
                      <a:pt x="377" y="270"/>
                      <a:pt x="368" y="280"/>
                      <a:pt x="356" y="280"/>
                    </a:cubicBezTo>
                    <a:cubicBezTo>
                      <a:pt x="22" y="280"/>
                      <a:pt x="22" y="280"/>
                      <a:pt x="22" y="280"/>
                    </a:cubicBezTo>
                    <a:cubicBezTo>
                      <a:pt x="10" y="280"/>
                      <a:pt x="0" y="270"/>
                      <a:pt x="0" y="258"/>
                    </a:cubicBezTo>
                    <a:cubicBezTo>
                      <a:pt x="0" y="22"/>
                      <a:pt x="0" y="22"/>
                      <a:pt x="0" y="22"/>
                    </a:cubicBezTo>
                    <a:cubicBezTo>
                      <a:pt x="0" y="10"/>
                      <a:pt x="10" y="0"/>
                      <a:pt x="22" y="0"/>
                    </a:cubicBezTo>
                    <a:cubicBezTo>
                      <a:pt x="356" y="0"/>
                      <a:pt x="356" y="0"/>
                      <a:pt x="356" y="0"/>
                    </a:cubicBezTo>
                    <a:cubicBezTo>
                      <a:pt x="368" y="0"/>
                      <a:pt x="377" y="10"/>
                      <a:pt x="377" y="22"/>
                    </a:cubicBezTo>
                    <a:lnTo>
                      <a:pt x="377" y="25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11"/>
              <p:cNvSpPr/>
              <p:nvPr/>
            </p:nvSpPr>
            <p:spPr bwMode="auto">
              <a:xfrm>
                <a:off x="1341438" y="3781426"/>
                <a:ext cx="415925" cy="95250"/>
              </a:xfrm>
              <a:custGeom>
                <a:avLst/>
                <a:gdLst>
                  <a:gd name="T0" fmla="*/ 13 w 185"/>
                  <a:gd name="T1" fmla="*/ 43 h 43"/>
                  <a:gd name="T2" fmla="*/ 13 w 185"/>
                  <a:gd name="T3" fmla="*/ 34 h 43"/>
                  <a:gd name="T4" fmla="*/ 32 w 185"/>
                  <a:gd name="T5" fmla="*/ 16 h 43"/>
                  <a:gd name="T6" fmla="*/ 150 w 185"/>
                  <a:gd name="T7" fmla="*/ 16 h 43"/>
                  <a:gd name="T8" fmla="*/ 168 w 185"/>
                  <a:gd name="T9" fmla="*/ 34 h 43"/>
                  <a:gd name="T10" fmla="*/ 168 w 185"/>
                  <a:gd name="T11" fmla="*/ 43 h 43"/>
                  <a:gd name="T12" fmla="*/ 185 w 185"/>
                  <a:gd name="T13" fmla="*/ 43 h 43"/>
                  <a:gd name="T14" fmla="*/ 185 w 185"/>
                  <a:gd name="T15" fmla="*/ 22 h 43"/>
                  <a:gd name="T16" fmla="*/ 163 w 185"/>
                  <a:gd name="T17" fmla="*/ 0 h 43"/>
                  <a:gd name="T18" fmla="*/ 22 w 185"/>
                  <a:gd name="T19" fmla="*/ 0 h 43"/>
                  <a:gd name="T20" fmla="*/ 0 w 185"/>
                  <a:gd name="T21" fmla="*/ 22 h 43"/>
                  <a:gd name="T22" fmla="*/ 0 w 185"/>
                  <a:gd name="T23" fmla="*/ 43 h 43"/>
                  <a:gd name="T24" fmla="*/ 13 w 185"/>
                  <a:gd name="T2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5" h="43">
                    <a:moveTo>
                      <a:pt x="13" y="43"/>
                    </a:moveTo>
                    <a:cubicBezTo>
                      <a:pt x="13" y="34"/>
                      <a:pt x="13" y="34"/>
                      <a:pt x="13" y="34"/>
                    </a:cubicBezTo>
                    <a:cubicBezTo>
                      <a:pt x="13" y="24"/>
                      <a:pt x="22" y="16"/>
                      <a:pt x="32" y="16"/>
                    </a:cubicBezTo>
                    <a:cubicBezTo>
                      <a:pt x="150" y="16"/>
                      <a:pt x="150" y="16"/>
                      <a:pt x="150" y="16"/>
                    </a:cubicBezTo>
                    <a:cubicBezTo>
                      <a:pt x="160" y="16"/>
                      <a:pt x="168" y="24"/>
                      <a:pt x="168" y="34"/>
                    </a:cubicBezTo>
                    <a:cubicBezTo>
                      <a:pt x="168" y="43"/>
                      <a:pt x="168" y="43"/>
                      <a:pt x="168" y="43"/>
                    </a:cubicBezTo>
                    <a:cubicBezTo>
                      <a:pt x="185" y="43"/>
                      <a:pt x="185" y="43"/>
                      <a:pt x="185" y="43"/>
                    </a:cubicBezTo>
                    <a:cubicBezTo>
                      <a:pt x="185" y="22"/>
                      <a:pt x="185" y="22"/>
                      <a:pt x="185" y="22"/>
                    </a:cubicBezTo>
                    <a:cubicBezTo>
                      <a:pt x="185" y="10"/>
                      <a:pt x="175" y="0"/>
                      <a:pt x="163" y="0"/>
                    </a:cubicBezTo>
                    <a:cubicBezTo>
                      <a:pt x="22" y="0"/>
                      <a:pt x="22" y="0"/>
                      <a:pt x="22" y="0"/>
                    </a:cubicBezTo>
                    <a:cubicBezTo>
                      <a:pt x="10" y="0"/>
                      <a:pt x="0" y="10"/>
                      <a:pt x="0" y="22"/>
                    </a:cubicBezTo>
                    <a:cubicBezTo>
                      <a:pt x="0" y="43"/>
                      <a:pt x="0" y="43"/>
                      <a:pt x="0" y="43"/>
                    </a:cubicBezTo>
                    <a:lnTo>
                      <a:pt x="13"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45" name="组合 44"/>
          <p:cNvGrpSpPr/>
          <p:nvPr/>
        </p:nvGrpSpPr>
        <p:grpSpPr>
          <a:xfrm>
            <a:off x="4246487" y="3343280"/>
            <a:ext cx="1510536" cy="1491791"/>
            <a:chOff x="4514841" y="3520623"/>
            <a:chExt cx="1605994" cy="1586064"/>
          </a:xfrm>
        </p:grpSpPr>
        <p:sp>
          <p:nvSpPr>
            <p:cNvPr id="6" name="菱形 5"/>
            <p:cNvSpPr/>
            <p:nvPr/>
          </p:nvSpPr>
          <p:spPr>
            <a:xfrm>
              <a:off x="4514841" y="3520623"/>
              <a:ext cx="1605994" cy="1586064"/>
            </a:xfrm>
            <a:prstGeom prst="diamond">
              <a:avLst/>
            </a:prstGeom>
            <a:solidFill>
              <a:srgbClr val="EEF0F0"/>
            </a:solidFill>
            <a:ln w="28575">
              <a:gradFill flip="none" rotWithShape="1">
                <a:gsLst>
                  <a:gs pos="0">
                    <a:srgbClr val="FFFFFF"/>
                  </a:gs>
                  <a:gs pos="100000">
                    <a:srgbClr val="D9D9DA"/>
                  </a:gs>
                </a:gsLst>
                <a:lin ang="2700000" scaled="0"/>
                <a:tileRect/>
              </a:grad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 name="菱形 9"/>
            <p:cNvSpPr/>
            <p:nvPr/>
          </p:nvSpPr>
          <p:spPr>
            <a:xfrm>
              <a:off x="4631803" y="3636705"/>
              <a:ext cx="1372199" cy="1353919"/>
            </a:xfrm>
            <a:prstGeom prst="diamond">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21" name="组合 20"/>
            <p:cNvGrpSpPr>
              <a:grpSpLocks noChangeAspect="1"/>
            </p:cNvGrpSpPr>
            <p:nvPr/>
          </p:nvGrpSpPr>
          <p:grpSpPr>
            <a:xfrm>
              <a:off x="5078103" y="3934630"/>
              <a:ext cx="497231" cy="844792"/>
              <a:chOff x="2792413" y="5253038"/>
              <a:chExt cx="561975" cy="966788"/>
            </a:xfrm>
            <a:solidFill>
              <a:schemeClr val="bg1"/>
            </a:solidFill>
          </p:grpSpPr>
          <p:sp>
            <p:nvSpPr>
              <p:cNvPr id="22" name="Freeform 12"/>
              <p:cNvSpPr>
                <a:spLocks noEditPoints="1"/>
              </p:cNvSpPr>
              <p:nvPr/>
            </p:nvSpPr>
            <p:spPr bwMode="auto">
              <a:xfrm>
                <a:off x="2792413" y="5253038"/>
                <a:ext cx="561975" cy="704850"/>
              </a:xfrm>
              <a:custGeom>
                <a:avLst/>
                <a:gdLst>
                  <a:gd name="T0" fmla="*/ 124 w 249"/>
                  <a:gd name="T1" fmla="*/ 0 h 313"/>
                  <a:gd name="T2" fmla="*/ 0 w 249"/>
                  <a:gd name="T3" fmla="*/ 125 h 313"/>
                  <a:gd name="T4" fmla="*/ 5 w 249"/>
                  <a:gd name="T5" fmla="*/ 163 h 313"/>
                  <a:gd name="T6" fmla="*/ 61 w 249"/>
                  <a:gd name="T7" fmla="*/ 313 h 313"/>
                  <a:gd name="T8" fmla="*/ 187 w 249"/>
                  <a:gd name="T9" fmla="*/ 313 h 313"/>
                  <a:gd name="T10" fmla="*/ 243 w 249"/>
                  <a:gd name="T11" fmla="*/ 163 h 313"/>
                  <a:gd name="T12" fmla="*/ 249 w 249"/>
                  <a:gd name="T13" fmla="*/ 125 h 313"/>
                  <a:gd name="T14" fmla="*/ 124 w 249"/>
                  <a:gd name="T15" fmla="*/ 0 h 313"/>
                  <a:gd name="T16" fmla="*/ 230 w 249"/>
                  <a:gd name="T17" fmla="*/ 162 h 313"/>
                  <a:gd name="T18" fmla="*/ 180 w 249"/>
                  <a:gd name="T19" fmla="*/ 296 h 313"/>
                  <a:gd name="T20" fmla="*/ 68 w 249"/>
                  <a:gd name="T21" fmla="*/ 296 h 313"/>
                  <a:gd name="T22" fmla="*/ 18 w 249"/>
                  <a:gd name="T23" fmla="*/ 162 h 313"/>
                  <a:gd name="T24" fmla="*/ 13 w 249"/>
                  <a:gd name="T25" fmla="*/ 128 h 313"/>
                  <a:gd name="T26" fmla="*/ 124 w 249"/>
                  <a:gd name="T27" fmla="*/ 17 h 313"/>
                  <a:gd name="T28" fmla="*/ 235 w 249"/>
                  <a:gd name="T29" fmla="*/ 128 h 313"/>
                  <a:gd name="T30" fmla="*/ 230 w 249"/>
                  <a:gd name="T31" fmla="*/ 162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313">
                    <a:moveTo>
                      <a:pt x="124" y="0"/>
                    </a:moveTo>
                    <a:cubicBezTo>
                      <a:pt x="55" y="0"/>
                      <a:pt x="0" y="56"/>
                      <a:pt x="0" y="125"/>
                    </a:cubicBezTo>
                    <a:cubicBezTo>
                      <a:pt x="0" y="138"/>
                      <a:pt x="2" y="151"/>
                      <a:pt x="5" y="163"/>
                    </a:cubicBezTo>
                    <a:cubicBezTo>
                      <a:pt x="61" y="313"/>
                      <a:pt x="61" y="313"/>
                      <a:pt x="61" y="313"/>
                    </a:cubicBezTo>
                    <a:cubicBezTo>
                      <a:pt x="187" y="313"/>
                      <a:pt x="187" y="313"/>
                      <a:pt x="187" y="313"/>
                    </a:cubicBezTo>
                    <a:cubicBezTo>
                      <a:pt x="243" y="163"/>
                      <a:pt x="243" y="163"/>
                      <a:pt x="243" y="163"/>
                    </a:cubicBezTo>
                    <a:cubicBezTo>
                      <a:pt x="247" y="151"/>
                      <a:pt x="249" y="138"/>
                      <a:pt x="249" y="125"/>
                    </a:cubicBezTo>
                    <a:cubicBezTo>
                      <a:pt x="249" y="56"/>
                      <a:pt x="193" y="0"/>
                      <a:pt x="124" y="0"/>
                    </a:cubicBezTo>
                    <a:close/>
                    <a:moveTo>
                      <a:pt x="230" y="162"/>
                    </a:moveTo>
                    <a:cubicBezTo>
                      <a:pt x="180" y="296"/>
                      <a:pt x="180" y="296"/>
                      <a:pt x="180" y="296"/>
                    </a:cubicBezTo>
                    <a:cubicBezTo>
                      <a:pt x="68" y="296"/>
                      <a:pt x="68" y="296"/>
                      <a:pt x="68" y="296"/>
                    </a:cubicBezTo>
                    <a:cubicBezTo>
                      <a:pt x="18" y="162"/>
                      <a:pt x="18" y="162"/>
                      <a:pt x="18" y="162"/>
                    </a:cubicBezTo>
                    <a:cubicBezTo>
                      <a:pt x="15" y="152"/>
                      <a:pt x="13" y="140"/>
                      <a:pt x="13" y="128"/>
                    </a:cubicBezTo>
                    <a:cubicBezTo>
                      <a:pt x="13" y="67"/>
                      <a:pt x="63" y="17"/>
                      <a:pt x="124" y="17"/>
                    </a:cubicBezTo>
                    <a:cubicBezTo>
                      <a:pt x="185" y="17"/>
                      <a:pt x="235" y="67"/>
                      <a:pt x="235" y="128"/>
                    </a:cubicBezTo>
                    <a:cubicBezTo>
                      <a:pt x="235" y="140"/>
                      <a:pt x="233" y="152"/>
                      <a:pt x="230" y="1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Freeform 13"/>
              <p:cNvSpPr/>
              <p:nvPr/>
            </p:nvSpPr>
            <p:spPr bwMode="auto">
              <a:xfrm>
                <a:off x="3003550" y="6189663"/>
                <a:ext cx="136525" cy="30163"/>
              </a:xfrm>
              <a:custGeom>
                <a:avLst/>
                <a:gdLst>
                  <a:gd name="T0" fmla="*/ 60 w 60"/>
                  <a:gd name="T1" fmla="*/ 8 h 14"/>
                  <a:gd name="T2" fmla="*/ 57 w 60"/>
                  <a:gd name="T3" fmla="*/ 14 h 14"/>
                  <a:gd name="T4" fmla="*/ 3 w 60"/>
                  <a:gd name="T5" fmla="*/ 14 h 14"/>
                  <a:gd name="T6" fmla="*/ 0 w 60"/>
                  <a:gd name="T7" fmla="*/ 8 h 14"/>
                  <a:gd name="T8" fmla="*/ 0 w 60"/>
                  <a:gd name="T9" fmla="*/ 6 h 14"/>
                  <a:gd name="T10" fmla="*/ 3 w 60"/>
                  <a:gd name="T11" fmla="*/ 0 h 14"/>
                  <a:gd name="T12" fmla="*/ 57 w 60"/>
                  <a:gd name="T13" fmla="*/ 0 h 14"/>
                  <a:gd name="T14" fmla="*/ 60 w 60"/>
                  <a:gd name="T15" fmla="*/ 6 h 14"/>
                  <a:gd name="T16" fmla="*/ 60 w 60"/>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4">
                    <a:moveTo>
                      <a:pt x="60" y="8"/>
                    </a:moveTo>
                    <a:cubicBezTo>
                      <a:pt x="60" y="11"/>
                      <a:pt x="59" y="14"/>
                      <a:pt x="57" y="14"/>
                    </a:cubicBezTo>
                    <a:cubicBezTo>
                      <a:pt x="3" y="14"/>
                      <a:pt x="3" y="14"/>
                      <a:pt x="3" y="14"/>
                    </a:cubicBezTo>
                    <a:cubicBezTo>
                      <a:pt x="1" y="14"/>
                      <a:pt x="0" y="11"/>
                      <a:pt x="0" y="8"/>
                    </a:cubicBezTo>
                    <a:cubicBezTo>
                      <a:pt x="0" y="6"/>
                      <a:pt x="0" y="6"/>
                      <a:pt x="0" y="6"/>
                    </a:cubicBezTo>
                    <a:cubicBezTo>
                      <a:pt x="0" y="2"/>
                      <a:pt x="1" y="0"/>
                      <a:pt x="3" y="0"/>
                    </a:cubicBezTo>
                    <a:cubicBezTo>
                      <a:pt x="57" y="0"/>
                      <a:pt x="57" y="0"/>
                      <a:pt x="57" y="0"/>
                    </a:cubicBezTo>
                    <a:cubicBezTo>
                      <a:pt x="59" y="0"/>
                      <a:pt x="60" y="2"/>
                      <a:pt x="60" y="6"/>
                    </a:cubicBezTo>
                    <a:lnTo>
                      <a:pt x="60"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4" name="Freeform 14"/>
              <p:cNvSpPr/>
              <p:nvPr/>
            </p:nvSpPr>
            <p:spPr bwMode="auto">
              <a:xfrm>
                <a:off x="2974975" y="6143626"/>
                <a:ext cx="193675" cy="31750"/>
              </a:xfrm>
              <a:custGeom>
                <a:avLst/>
                <a:gdLst>
                  <a:gd name="T0" fmla="*/ 86 w 86"/>
                  <a:gd name="T1" fmla="*/ 8 h 14"/>
                  <a:gd name="T2" fmla="*/ 82 w 86"/>
                  <a:gd name="T3" fmla="*/ 14 h 14"/>
                  <a:gd name="T4" fmla="*/ 4 w 86"/>
                  <a:gd name="T5" fmla="*/ 14 h 14"/>
                  <a:gd name="T6" fmla="*/ 0 w 86"/>
                  <a:gd name="T7" fmla="*/ 8 h 14"/>
                  <a:gd name="T8" fmla="*/ 0 w 86"/>
                  <a:gd name="T9" fmla="*/ 6 h 14"/>
                  <a:gd name="T10" fmla="*/ 4 w 86"/>
                  <a:gd name="T11" fmla="*/ 0 h 14"/>
                  <a:gd name="T12" fmla="*/ 82 w 86"/>
                  <a:gd name="T13" fmla="*/ 0 h 14"/>
                  <a:gd name="T14" fmla="*/ 86 w 86"/>
                  <a:gd name="T15" fmla="*/ 6 h 14"/>
                  <a:gd name="T16" fmla="*/ 86 w 86"/>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6" h="14">
                    <a:moveTo>
                      <a:pt x="86" y="8"/>
                    </a:moveTo>
                    <a:cubicBezTo>
                      <a:pt x="86" y="11"/>
                      <a:pt x="84" y="14"/>
                      <a:pt x="82" y="14"/>
                    </a:cubicBezTo>
                    <a:cubicBezTo>
                      <a:pt x="4" y="14"/>
                      <a:pt x="4" y="14"/>
                      <a:pt x="4" y="14"/>
                    </a:cubicBezTo>
                    <a:cubicBezTo>
                      <a:pt x="2" y="14"/>
                      <a:pt x="0" y="11"/>
                      <a:pt x="0" y="8"/>
                    </a:cubicBezTo>
                    <a:cubicBezTo>
                      <a:pt x="0" y="6"/>
                      <a:pt x="0" y="6"/>
                      <a:pt x="0" y="6"/>
                    </a:cubicBezTo>
                    <a:cubicBezTo>
                      <a:pt x="0" y="3"/>
                      <a:pt x="2" y="0"/>
                      <a:pt x="4" y="0"/>
                    </a:cubicBezTo>
                    <a:cubicBezTo>
                      <a:pt x="82" y="0"/>
                      <a:pt x="82" y="0"/>
                      <a:pt x="82" y="0"/>
                    </a:cubicBezTo>
                    <a:cubicBezTo>
                      <a:pt x="84" y="0"/>
                      <a:pt x="86" y="3"/>
                      <a:pt x="86" y="6"/>
                    </a:cubicBezTo>
                    <a:lnTo>
                      <a:pt x="86"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 name="Freeform 15"/>
              <p:cNvSpPr/>
              <p:nvPr/>
            </p:nvSpPr>
            <p:spPr bwMode="auto">
              <a:xfrm>
                <a:off x="2933700" y="609917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6" name="Freeform 16"/>
              <p:cNvSpPr/>
              <p:nvPr/>
            </p:nvSpPr>
            <p:spPr bwMode="auto">
              <a:xfrm>
                <a:off x="2933700" y="6053138"/>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2"/>
                      <a:pt x="120" y="14"/>
                      <a:pt x="117" y="14"/>
                    </a:cubicBezTo>
                    <a:cubicBezTo>
                      <a:pt x="6" y="14"/>
                      <a:pt x="6" y="14"/>
                      <a:pt x="6" y="14"/>
                    </a:cubicBezTo>
                    <a:cubicBezTo>
                      <a:pt x="3" y="14"/>
                      <a:pt x="0" y="12"/>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7" name="Freeform 17"/>
              <p:cNvSpPr/>
              <p:nvPr/>
            </p:nvSpPr>
            <p:spPr bwMode="auto">
              <a:xfrm>
                <a:off x="2933700" y="6011863"/>
                <a:ext cx="276225" cy="28575"/>
              </a:xfrm>
              <a:custGeom>
                <a:avLst/>
                <a:gdLst>
                  <a:gd name="T0" fmla="*/ 122 w 122"/>
                  <a:gd name="T1" fmla="*/ 8 h 13"/>
                  <a:gd name="T2" fmla="*/ 117 w 122"/>
                  <a:gd name="T3" fmla="*/ 13 h 13"/>
                  <a:gd name="T4" fmla="*/ 6 w 122"/>
                  <a:gd name="T5" fmla="*/ 13 h 13"/>
                  <a:gd name="T6" fmla="*/ 0 w 122"/>
                  <a:gd name="T7" fmla="*/ 8 h 13"/>
                  <a:gd name="T8" fmla="*/ 0 w 122"/>
                  <a:gd name="T9" fmla="*/ 6 h 13"/>
                  <a:gd name="T10" fmla="*/ 6 w 122"/>
                  <a:gd name="T11" fmla="*/ 0 h 13"/>
                  <a:gd name="T12" fmla="*/ 117 w 122"/>
                  <a:gd name="T13" fmla="*/ 0 h 13"/>
                  <a:gd name="T14" fmla="*/ 122 w 122"/>
                  <a:gd name="T15" fmla="*/ 6 h 13"/>
                  <a:gd name="T16" fmla="*/ 122 w 122"/>
                  <a:gd name="T17" fmla="*/ 8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3">
                    <a:moveTo>
                      <a:pt x="122" y="8"/>
                    </a:moveTo>
                    <a:cubicBezTo>
                      <a:pt x="122" y="11"/>
                      <a:pt x="120" y="13"/>
                      <a:pt x="117" y="13"/>
                    </a:cubicBezTo>
                    <a:cubicBezTo>
                      <a:pt x="6" y="13"/>
                      <a:pt x="6" y="13"/>
                      <a:pt x="6" y="13"/>
                    </a:cubicBezTo>
                    <a:cubicBezTo>
                      <a:pt x="3" y="13"/>
                      <a:pt x="0" y="11"/>
                      <a:pt x="0" y="8"/>
                    </a:cubicBezTo>
                    <a:cubicBezTo>
                      <a:pt x="0" y="6"/>
                      <a:pt x="0" y="6"/>
                      <a:pt x="0" y="6"/>
                    </a:cubicBezTo>
                    <a:cubicBezTo>
                      <a:pt x="0" y="2"/>
                      <a:pt x="3" y="0"/>
                      <a:pt x="6" y="0"/>
                    </a:cubicBezTo>
                    <a:cubicBezTo>
                      <a:pt x="117" y="0"/>
                      <a:pt x="117" y="0"/>
                      <a:pt x="117" y="0"/>
                    </a:cubicBezTo>
                    <a:cubicBezTo>
                      <a:pt x="120" y="0"/>
                      <a:pt x="122" y="2"/>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 name="Freeform 18"/>
              <p:cNvSpPr/>
              <p:nvPr/>
            </p:nvSpPr>
            <p:spPr bwMode="auto">
              <a:xfrm>
                <a:off x="2933700" y="5965826"/>
                <a:ext cx="276225" cy="31750"/>
              </a:xfrm>
              <a:custGeom>
                <a:avLst/>
                <a:gdLst>
                  <a:gd name="T0" fmla="*/ 122 w 122"/>
                  <a:gd name="T1" fmla="*/ 8 h 14"/>
                  <a:gd name="T2" fmla="*/ 117 w 122"/>
                  <a:gd name="T3" fmla="*/ 14 h 14"/>
                  <a:gd name="T4" fmla="*/ 6 w 122"/>
                  <a:gd name="T5" fmla="*/ 14 h 14"/>
                  <a:gd name="T6" fmla="*/ 0 w 122"/>
                  <a:gd name="T7" fmla="*/ 8 h 14"/>
                  <a:gd name="T8" fmla="*/ 0 w 122"/>
                  <a:gd name="T9" fmla="*/ 6 h 14"/>
                  <a:gd name="T10" fmla="*/ 6 w 122"/>
                  <a:gd name="T11" fmla="*/ 0 h 14"/>
                  <a:gd name="T12" fmla="*/ 117 w 122"/>
                  <a:gd name="T13" fmla="*/ 0 h 14"/>
                  <a:gd name="T14" fmla="*/ 122 w 122"/>
                  <a:gd name="T15" fmla="*/ 6 h 14"/>
                  <a:gd name="T16" fmla="*/ 122 w 122"/>
                  <a:gd name="T17" fmla="*/ 8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2" h="14">
                    <a:moveTo>
                      <a:pt x="122" y="8"/>
                    </a:moveTo>
                    <a:cubicBezTo>
                      <a:pt x="122" y="11"/>
                      <a:pt x="120" y="14"/>
                      <a:pt x="117" y="14"/>
                    </a:cubicBezTo>
                    <a:cubicBezTo>
                      <a:pt x="6" y="14"/>
                      <a:pt x="6" y="14"/>
                      <a:pt x="6" y="14"/>
                    </a:cubicBezTo>
                    <a:cubicBezTo>
                      <a:pt x="3" y="14"/>
                      <a:pt x="0" y="11"/>
                      <a:pt x="0" y="8"/>
                    </a:cubicBezTo>
                    <a:cubicBezTo>
                      <a:pt x="0" y="6"/>
                      <a:pt x="0" y="6"/>
                      <a:pt x="0" y="6"/>
                    </a:cubicBezTo>
                    <a:cubicBezTo>
                      <a:pt x="0" y="3"/>
                      <a:pt x="3" y="0"/>
                      <a:pt x="6" y="0"/>
                    </a:cubicBezTo>
                    <a:cubicBezTo>
                      <a:pt x="117" y="0"/>
                      <a:pt x="117" y="0"/>
                      <a:pt x="117" y="0"/>
                    </a:cubicBezTo>
                    <a:cubicBezTo>
                      <a:pt x="120" y="0"/>
                      <a:pt x="122" y="3"/>
                      <a:pt x="122" y="6"/>
                    </a:cubicBezTo>
                    <a:lnTo>
                      <a:pt x="122"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
        <p:nvSpPr>
          <p:cNvPr id="37" name="文本框 20"/>
          <p:cNvSpPr txBox="1"/>
          <p:nvPr/>
        </p:nvSpPr>
        <p:spPr>
          <a:xfrm>
            <a:off x="1972156" y="120627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38" name="矩形 47"/>
          <p:cNvSpPr>
            <a:spLocks noChangeArrowheads="1"/>
          </p:cNvSpPr>
          <p:nvPr/>
        </p:nvSpPr>
        <p:spPr bwMode="auto">
          <a:xfrm>
            <a:off x="1456513" y="154022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39" name="文本框 20"/>
          <p:cNvSpPr txBox="1"/>
          <p:nvPr/>
        </p:nvSpPr>
        <p:spPr>
          <a:xfrm>
            <a:off x="1972156" y="284275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0" name="矩形 47"/>
          <p:cNvSpPr>
            <a:spLocks noChangeArrowheads="1"/>
          </p:cNvSpPr>
          <p:nvPr/>
        </p:nvSpPr>
        <p:spPr bwMode="auto">
          <a:xfrm>
            <a:off x="1456513" y="3176705"/>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1" name="文本框 20"/>
          <p:cNvSpPr txBox="1"/>
          <p:nvPr/>
        </p:nvSpPr>
        <p:spPr>
          <a:xfrm>
            <a:off x="5998452" y="1827200"/>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2" name="矩形 47"/>
          <p:cNvSpPr>
            <a:spLocks noChangeArrowheads="1"/>
          </p:cNvSpPr>
          <p:nvPr/>
        </p:nvSpPr>
        <p:spPr bwMode="auto">
          <a:xfrm>
            <a:off x="5984150" y="2161150"/>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3" name="文本框 20"/>
          <p:cNvSpPr txBox="1"/>
          <p:nvPr/>
        </p:nvSpPr>
        <p:spPr>
          <a:xfrm>
            <a:off x="5998452" y="3463683"/>
            <a:ext cx="1099677" cy="358377"/>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4" name="矩形 47"/>
          <p:cNvSpPr>
            <a:spLocks noChangeArrowheads="1"/>
          </p:cNvSpPr>
          <p:nvPr/>
        </p:nvSpPr>
        <p:spPr bwMode="auto">
          <a:xfrm>
            <a:off x="5984150" y="379763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500"/>
                            </p:stCondLst>
                            <p:childTnLst>
                              <p:par>
                                <p:cTn id="22" presetID="42" presetClass="entr" presetSubtype="0"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250"/>
                                        <p:tgtEl>
                                          <p:spTgt spid="37"/>
                                        </p:tgtEl>
                                      </p:cBhvr>
                                    </p:animEffect>
                                    <p:anim calcmode="lin" valueType="num">
                                      <p:cBhvr>
                                        <p:cTn id="25" dur="250" fill="hold"/>
                                        <p:tgtEl>
                                          <p:spTgt spid="37"/>
                                        </p:tgtEl>
                                        <p:attrNameLst>
                                          <p:attrName>ppt_x</p:attrName>
                                        </p:attrNameLst>
                                      </p:cBhvr>
                                      <p:tavLst>
                                        <p:tav tm="0">
                                          <p:val>
                                            <p:strVal val="#ppt_x"/>
                                          </p:val>
                                        </p:tav>
                                        <p:tav tm="100000">
                                          <p:val>
                                            <p:strVal val="#ppt_x"/>
                                          </p:val>
                                        </p:tav>
                                      </p:tavLst>
                                    </p:anim>
                                    <p:anim calcmode="lin" valueType="num">
                                      <p:cBhvr>
                                        <p:cTn id="26" dur="250" fill="hold"/>
                                        <p:tgtEl>
                                          <p:spTgt spid="3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250"/>
                                        <p:tgtEl>
                                          <p:spTgt spid="38"/>
                                        </p:tgtEl>
                                      </p:cBhvr>
                                    </p:animEffect>
                                    <p:anim calcmode="lin" valueType="num">
                                      <p:cBhvr>
                                        <p:cTn id="30" dur="250" fill="hold"/>
                                        <p:tgtEl>
                                          <p:spTgt spid="38"/>
                                        </p:tgtEl>
                                        <p:attrNameLst>
                                          <p:attrName>ppt_x</p:attrName>
                                        </p:attrNameLst>
                                      </p:cBhvr>
                                      <p:tavLst>
                                        <p:tav tm="0">
                                          <p:val>
                                            <p:strVal val="#ppt_x"/>
                                          </p:val>
                                        </p:tav>
                                        <p:tav tm="100000">
                                          <p:val>
                                            <p:strVal val="#ppt_x"/>
                                          </p:val>
                                        </p:tav>
                                      </p:tavLst>
                                    </p:anim>
                                    <p:anim calcmode="lin" valueType="num">
                                      <p:cBhvr>
                                        <p:cTn id="31" dur="250" fill="hold"/>
                                        <p:tgtEl>
                                          <p:spTgt spid="38"/>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26"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71">
                                          <p:stCondLst>
                                            <p:cond delay="0"/>
                                          </p:stCondLst>
                                        </p:cTn>
                                        <p:tgtEl>
                                          <p:spTgt spid="11"/>
                                        </p:tgtEl>
                                      </p:cBhvr>
                                    </p:animEffect>
                                    <p:anim calcmode="lin" valueType="num">
                                      <p:cBhvr>
                                        <p:cTn id="36" dur="224"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7" dur="82"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8" dur="82" tmFilter="0, 0; 0.125,0.2665; 0.25,0.4; 0.375,0.465; 0.5,0.5;  0.625,0.535; 0.75,0.6; 0.875,0.7335; 1,1">
                                          <p:stCondLst>
                                            <p:cond delay="82"/>
                                          </p:stCondLst>
                                        </p:cTn>
                                        <p:tgtEl>
                                          <p:spTgt spid="11"/>
                                        </p:tgtEl>
                                        <p:attrNameLst>
                                          <p:attrName>ppt_y</p:attrName>
                                        </p:attrNameLst>
                                      </p:cBhvr>
                                      <p:tavLst>
                                        <p:tav tm="0" fmla="#ppt_y-sin(pi*$)/9">
                                          <p:val>
                                            <p:fltVal val="0"/>
                                          </p:val>
                                        </p:tav>
                                        <p:tav tm="100000">
                                          <p:val>
                                            <p:fltVal val="1"/>
                                          </p:val>
                                        </p:tav>
                                      </p:tavLst>
                                    </p:anim>
                                    <p:anim calcmode="lin" valueType="num">
                                      <p:cBhvr>
                                        <p:cTn id="39" dur="2" tmFilter="0, 0; 0.125,0.2665; 0.25,0.4; 0.375,0.465; 0.5,0.5;  0.625,0.535; 0.75,0.6; 0.875,0.7335; 1,1">
                                          <p:stCondLst>
                                            <p:cond delay="163"/>
                                          </p:stCondLst>
                                        </p:cTn>
                                        <p:tgtEl>
                                          <p:spTgt spid="11"/>
                                        </p:tgtEl>
                                        <p:attrNameLst>
                                          <p:attrName>ppt_y</p:attrName>
                                        </p:attrNameLst>
                                      </p:cBhvr>
                                      <p:tavLst>
                                        <p:tav tm="0" fmla="#ppt_y-sin(pi*$)/27">
                                          <p:val>
                                            <p:fltVal val="0"/>
                                          </p:val>
                                        </p:tav>
                                        <p:tav tm="100000">
                                          <p:val>
                                            <p:fltVal val="1"/>
                                          </p:val>
                                        </p:tav>
                                      </p:tavLst>
                                    </p:anim>
                                    <p:anim calcmode="lin" valueType="num">
                                      <p:cBhvr>
                                        <p:cTn id="40" dur="1" tmFilter="0, 0; 0.125,0.2665; 0.25,0.4; 0.375,0.465; 0.5,0.5;  0.625,0.535; 0.75,0.6; 0.875,0.7335; 1,1">
                                          <p:stCondLst>
                                            <p:cond delay="249"/>
                                          </p:stCondLst>
                                        </p:cTn>
                                        <p:tgtEl>
                                          <p:spTgt spid="11"/>
                                        </p:tgtEl>
                                        <p:attrNameLst>
                                          <p:attrName>ppt_y</p:attrName>
                                        </p:attrNameLst>
                                      </p:cBhvr>
                                      <p:tavLst>
                                        <p:tav tm="0" fmla="#ppt_y-sin(pi*$)/81">
                                          <p:val>
                                            <p:fltVal val="0"/>
                                          </p:val>
                                        </p:tav>
                                        <p:tav tm="100000">
                                          <p:val>
                                            <p:fltVal val="1"/>
                                          </p:val>
                                        </p:tav>
                                      </p:tavLst>
                                    </p:anim>
                                    <p:animScale>
                                      <p:cBhvr>
                                        <p:cTn id="41" dur="1">
                                          <p:stCondLst>
                                            <p:cond delay="80"/>
                                          </p:stCondLst>
                                        </p:cTn>
                                        <p:tgtEl>
                                          <p:spTgt spid="11"/>
                                        </p:tgtEl>
                                      </p:cBhvr>
                                      <p:to x="100000" y="60000"/>
                                    </p:animScale>
                                    <p:animScale>
                                      <p:cBhvr>
                                        <p:cTn id="42" dur="1" decel="50000">
                                          <p:stCondLst>
                                            <p:cond delay="83"/>
                                          </p:stCondLst>
                                        </p:cTn>
                                        <p:tgtEl>
                                          <p:spTgt spid="11"/>
                                        </p:tgtEl>
                                      </p:cBhvr>
                                      <p:to x="100000" y="100000"/>
                                    </p:animScale>
                                    <p:animScale>
                                      <p:cBhvr>
                                        <p:cTn id="43" dur="1">
                                          <p:stCondLst>
                                            <p:cond delay="161"/>
                                          </p:stCondLst>
                                        </p:cTn>
                                        <p:tgtEl>
                                          <p:spTgt spid="11"/>
                                        </p:tgtEl>
                                      </p:cBhvr>
                                      <p:to x="100000" y="80000"/>
                                    </p:animScale>
                                    <p:animScale>
                                      <p:cBhvr>
                                        <p:cTn id="44" dur="1" decel="50000">
                                          <p:stCondLst>
                                            <p:cond delay="164"/>
                                          </p:stCondLst>
                                        </p:cTn>
                                        <p:tgtEl>
                                          <p:spTgt spid="11"/>
                                        </p:tgtEl>
                                      </p:cBhvr>
                                      <p:to x="100000" y="100000"/>
                                    </p:animScale>
                                    <p:animScale>
                                      <p:cBhvr>
                                        <p:cTn id="45" dur="1">
                                          <p:stCondLst>
                                            <p:cond delay="249"/>
                                          </p:stCondLst>
                                        </p:cTn>
                                        <p:tgtEl>
                                          <p:spTgt spid="11"/>
                                        </p:tgtEl>
                                      </p:cBhvr>
                                      <p:to x="100000" y="90000"/>
                                    </p:animScale>
                                    <p:animScale>
                                      <p:cBhvr>
                                        <p:cTn id="46" dur="1" decel="50000">
                                          <p:stCondLst>
                                            <p:cond delay="249"/>
                                          </p:stCondLst>
                                        </p:cTn>
                                        <p:tgtEl>
                                          <p:spTgt spid="11"/>
                                        </p:tgtEl>
                                      </p:cBhvr>
                                      <p:to x="100000" y="100000"/>
                                    </p:animScale>
                                    <p:animScale>
                                      <p:cBhvr>
                                        <p:cTn id="47" dur="1">
                                          <p:stCondLst>
                                            <p:cond delay="249"/>
                                          </p:stCondLst>
                                        </p:cTn>
                                        <p:tgtEl>
                                          <p:spTgt spid="11"/>
                                        </p:tgtEl>
                                      </p:cBhvr>
                                      <p:to x="100000" y="95000"/>
                                    </p:animScale>
                                    <p:animScale>
                                      <p:cBhvr>
                                        <p:cTn id="48" dur="1" decel="50000">
                                          <p:stCondLst>
                                            <p:cond delay="249"/>
                                          </p:stCondLst>
                                        </p:cTn>
                                        <p:tgtEl>
                                          <p:spTgt spid="11"/>
                                        </p:tgtEl>
                                      </p:cBhvr>
                                      <p:to x="100000" y="100000"/>
                                    </p:animScale>
                                  </p:childTnLst>
                                </p:cTn>
                              </p:par>
                            </p:childTnLst>
                          </p:cTn>
                        </p:par>
                        <p:par>
                          <p:cTn id="49" fill="hold">
                            <p:stCondLst>
                              <p:cond delay="1500"/>
                            </p:stCondLst>
                            <p:childTnLst>
                              <p:par>
                                <p:cTn id="50" presetID="42" presetClass="entr" presetSubtype="0" fill="hold" grpId="0" nodeType="after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250"/>
                                        <p:tgtEl>
                                          <p:spTgt spid="41"/>
                                        </p:tgtEl>
                                      </p:cBhvr>
                                    </p:animEffect>
                                    <p:anim calcmode="lin" valueType="num">
                                      <p:cBhvr>
                                        <p:cTn id="53" dur="250" fill="hold"/>
                                        <p:tgtEl>
                                          <p:spTgt spid="41"/>
                                        </p:tgtEl>
                                        <p:attrNameLst>
                                          <p:attrName>ppt_x</p:attrName>
                                        </p:attrNameLst>
                                      </p:cBhvr>
                                      <p:tavLst>
                                        <p:tav tm="0">
                                          <p:val>
                                            <p:strVal val="#ppt_x"/>
                                          </p:val>
                                        </p:tav>
                                        <p:tav tm="100000">
                                          <p:val>
                                            <p:strVal val="#ppt_x"/>
                                          </p:val>
                                        </p:tav>
                                      </p:tavLst>
                                    </p:anim>
                                    <p:anim calcmode="lin" valueType="num">
                                      <p:cBhvr>
                                        <p:cTn id="54" dur="250" fill="hold"/>
                                        <p:tgtEl>
                                          <p:spTgt spid="41"/>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250"/>
                                        <p:tgtEl>
                                          <p:spTgt spid="42"/>
                                        </p:tgtEl>
                                      </p:cBhvr>
                                    </p:animEffect>
                                    <p:anim calcmode="lin" valueType="num">
                                      <p:cBhvr>
                                        <p:cTn id="58" dur="250" fill="hold"/>
                                        <p:tgtEl>
                                          <p:spTgt spid="42"/>
                                        </p:tgtEl>
                                        <p:attrNameLst>
                                          <p:attrName>ppt_x</p:attrName>
                                        </p:attrNameLst>
                                      </p:cBhvr>
                                      <p:tavLst>
                                        <p:tav tm="0">
                                          <p:val>
                                            <p:strVal val="#ppt_x"/>
                                          </p:val>
                                        </p:tav>
                                        <p:tav tm="100000">
                                          <p:val>
                                            <p:strVal val="#ppt_x"/>
                                          </p:val>
                                        </p:tav>
                                      </p:tavLst>
                                    </p:anim>
                                    <p:anim calcmode="lin" valueType="num">
                                      <p:cBhvr>
                                        <p:cTn id="59" dur="250" fill="hold"/>
                                        <p:tgtEl>
                                          <p:spTgt spid="42"/>
                                        </p:tgtEl>
                                        <p:attrNameLst>
                                          <p:attrName>ppt_y</p:attrName>
                                        </p:attrNameLst>
                                      </p:cBhvr>
                                      <p:tavLst>
                                        <p:tav tm="0">
                                          <p:val>
                                            <p:strVal val="#ppt_y+.1"/>
                                          </p:val>
                                        </p:tav>
                                        <p:tav tm="100000">
                                          <p:val>
                                            <p:strVal val="#ppt_y"/>
                                          </p:val>
                                        </p:tav>
                                      </p:tavLst>
                                    </p:anim>
                                  </p:childTnLst>
                                </p:cTn>
                              </p:par>
                            </p:childTnLst>
                          </p:cTn>
                        </p:par>
                        <p:par>
                          <p:cTn id="60" fill="hold">
                            <p:stCondLst>
                              <p:cond delay="2000"/>
                            </p:stCondLst>
                            <p:childTnLst>
                              <p:par>
                                <p:cTn id="61" presetID="26"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down)">
                                      <p:cBhvr>
                                        <p:cTn id="63" dur="71">
                                          <p:stCondLst>
                                            <p:cond delay="0"/>
                                          </p:stCondLst>
                                        </p:cTn>
                                        <p:tgtEl>
                                          <p:spTgt spid="12"/>
                                        </p:tgtEl>
                                      </p:cBhvr>
                                    </p:animEffect>
                                    <p:anim calcmode="lin" valueType="num">
                                      <p:cBhvr>
                                        <p:cTn id="64" dur="224"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5" dur="8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6" dur="82" tmFilter="0, 0; 0.125,0.2665; 0.25,0.4; 0.375,0.465; 0.5,0.5;  0.625,0.535; 0.75,0.6; 0.875,0.7335; 1,1">
                                          <p:stCondLst>
                                            <p:cond delay="82"/>
                                          </p:stCondLst>
                                        </p:cTn>
                                        <p:tgtEl>
                                          <p:spTgt spid="12"/>
                                        </p:tgtEl>
                                        <p:attrNameLst>
                                          <p:attrName>ppt_y</p:attrName>
                                        </p:attrNameLst>
                                      </p:cBhvr>
                                      <p:tavLst>
                                        <p:tav tm="0" fmla="#ppt_y-sin(pi*$)/9">
                                          <p:val>
                                            <p:fltVal val="0"/>
                                          </p:val>
                                        </p:tav>
                                        <p:tav tm="100000">
                                          <p:val>
                                            <p:fltVal val="1"/>
                                          </p:val>
                                        </p:tav>
                                      </p:tavLst>
                                    </p:anim>
                                    <p:anim calcmode="lin" valueType="num">
                                      <p:cBhvr>
                                        <p:cTn id="67" dur="2" tmFilter="0, 0; 0.125,0.2665; 0.25,0.4; 0.375,0.465; 0.5,0.5;  0.625,0.535; 0.75,0.6; 0.875,0.7335; 1,1">
                                          <p:stCondLst>
                                            <p:cond delay="163"/>
                                          </p:stCondLst>
                                        </p:cTn>
                                        <p:tgtEl>
                                          <p:spTgt spid="12"/>
                                        </p:tgtEl>
                                        <p:attrNameLst>
                                          <p:attrName>ppt_y</p:attrName>
                                        </p:attrNameLst>
                                      </p:cBhvr>
                                      <p:tavLst>
                                        <p:tav tm="0" fmla="#ppt_y-sin(pi*$)/27">
                                          <p:val>
                                            <p:fltVal val="0"/>
                                          </p:val>
                                        </p:tav>
                                        <p:tav tm="100000">
                                          <p:val>
                                            <p:fltVal val="1"/>
                                          </p:val>
                                        </p:tav>
                                      </p:tavLst>
                                    </p:anim>
                                    <p:anim calcmode="lin" valueType="num">
                                      <p:cBhvr>
                                        <p:cTn id="68" dur="1" tmFilter="0, 0; 0.125,0.2665; 0.25,0.4; 0.375,0.465; 0.5,0.5;  0.625,0.535; 0.75,0.6; 0.875,0.7335; 1,1">
                                          <p:stCondLst>
                                            <p:cond delay="249"/>
                                          </p:stCondLst>
                                        </p:cTn>
                                        <p:tgtEl>
                                          <p:spTgt spid="12"/>
                                        </p:tgtEl>
                                        <p:attrNameLst>
                                          <p:attrName>ppt_y</p:attrName>
                                        </p:attrNameLst>
                                      </p:cBhvr>
                                      <p:tavLst>
                                        <p:tav tm="0" fmla="#ppt_y-sin(pi*$)/81">
                                          <p:val>
                                            <p:fltVal val="0"/>
                                          </p:val>
                                        </p:tav>
                                        <p:tav tm="100000">
                                          <p:val>
                                            <p:fltVal val="1"/>
                                          </p:val>
                                        </p:tav>
                                      </p:tavLst>
                                    </p:anim>
                                    <p:animScale>
                                      <p:cBhvr>
                                        <p:cTn id="69" dur="1">
                                          <p:stCondLst>
                                            <p:cond delay="80"/>
                                          </p:stCondLst>
                                        </p:cTn>
                                        <p:tgtEl>
                                          <p:spTgt spid="12"/>
                                        </p:tgtEl>
                                      </p:cBhvr>
                                      <p:to x="100000" y="60000"/>
                                    </p:animScale>
                                    <p:animScale>
                                      <p:cBhvr>
                                        <p:cTn id="70" dur="1" decel="50000">
                                          <p:stCondLst>
                                            <p:cond delay="83"/>
                                          </p:stCondLst>
                                        </p:cTn>
                                        <p:tgtEl>
                                          <p:spTgt spid="12"/>
                                        </p:tgtEl>
                                      </p:cBhvr>
                                      <p:to x="100000" y="100000"/>
                                    </p:animScale>
                                    <p:animScale>
                                      <p:cBhvr>
                                        <p:cTn id="71" dur="1">
                                          <p:stCondLst>
                                            <p:cond delay="161"/>
                                          </p:stCondLst>
                                        </p:cTn>
                                        <p:tgtEl>
                                          <p:spTgt spid="12"/>
                                        </p:tgtEl>
                                      </p:cBhvr>
                                      <p:to x="100000" y="80000"/>
                                    </p:animScale>
                                    <p:animScale>
                                      <p:cBhvr>
                                        <p:cTn id="72" dur="1" decel="50000">
                                          <p:stCondLst>
                                            <p:cond delay="164"/>
                                          </p:stCondLst>
                                        </p:cTn>
                                        <p:tgtEl>
                                          <p:spTgt spid="12"/>
                                        </p:tgtEl>
                                      </p:cBhvr>
                                      <p:to x="100000" y="100000"/>
                                    </p:animScale>
                                    <p:animScale>
                                      <p:cBhvr>
                                        <p:cTn id="73" dur="1">
                                          <p:stCondLst>
                                            <p:cond delay="249"/>
                                          </p:stCondLst>
                                        </p:cTn>
                                        <p:tgtEl>
                                          <p:spTgt spid="12"/>
                                        </p:tgtEl>
                                      </p:cBhvr>
                                      <p:to x="100000" y="90000"/>
                                    </p:animScale>
                                    <p:animScale>
                                      <p:cBhvr>
                                        <p:cTn id="74" dur="1" decel="50000">
                                          <p:stCondLst>
                                            <p:cond delay="249"/>
                                          </p:stCondLst>
                                        </p:cTn>
                                        <p:tgtEl>
                                          <p:spTgt spid="12"/>
                                        </p:tgtEl>
                                      </p:cBhvr>
                                      <p:to x="100000" y="100000"/>
                                    </p:animScale>
                                    <p:animScale>
                                      <p:cBhvr>
                                        <p:cTn id="75" dur="1">
                                          <p:stCondLst>
                                            <p:cond delay="249"/>
                                          </p:stCondLst>
                                        </p:cTn>
                                        <p:tgtEl>
                                          <p:spTgt spid="12"/>
                                        </p:tgtEl>
                                      </p:cBhvr>
                                      <p:to x="100000" y="95000"/>
                                    </p:animScale>
                                    <p:animScale>
                                      <p:cBhvr>
                                        <p:cTn id="76" dur="1" decel="50000">
                                          <p:stCondLst>
                                            <p:cond delay="249"/>
                                          </p:stCondLst>
                                        </p:cTn>
                                        <p:tgtEl>
                                          <p:spTgt spid="12"/>
                                        </p:tgtEl>
                                      </p:cBhvr>
                                      <p:to x="100000" y="100000"/>
                                    </p:animScale>
                                  </p:childTnLst>
                                </p:cTn>
                              </p:par>
                            </p:childTnLst>
                          </p:cTn>
                        </p:par>
                        <p:par>
                          <p:cTn id="77" fill="hold">
                            <p:stCondLst>
                              <p:cond delay="2500"/>
                            </p:stCondLst>
                            <p:childTnLst>
                              <p:par>
                                <p:cTn id="78" presetID="42" presetClass="entr" presetSubtype="0" fill="hold" grpId="0" nodeType="after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fade">
                                      <p:cBhvr>
                                        <p:cTn id="80" dur="250"/>
                                        <p:tgtEl>
                                          <p:spTgt spid="39"/>
                                        </p:tgtEl>
                                      </p:cBhvr>
                                    </p:animEffect>
                                    <p:anim calcmode="lin" valueType="num">
                                      <p:cBhvr>
                                        <p:cTn id="81" dur="250" fill="hold"/>
                                        <p:tgtEl>
                                          <p:spTgt spid="39"/>
                                        </p:tgtEl>
                                        <p:attrNameLst>
                                          <p:attrName>ppt_x</p:attrName>
                                        </p:attrNameLst>
                                      </p:cBhvr>
                                      <p:tavLst>
                                        <p:tav tm="0">
                                          <p:val>
                                            <p:strVal val="#ppt_x"/>
                                          </p:val>
                                        </p:tav>
                                        <p:tav tm="100000">
                                          <p:val>
                                            <p:strVal val="#ppt_x"/>
                                          </p:val>
                                        </p:tav>
                                      </p:tavLst>
                                    </p:anim>
                                    <p:anim calcmode="lin" valueType="num">
                                      <p:cBhvr>
                                        <p:cTn id="82" dur="250" fill="hold"/>
                                        <p:tgtEl>
                                          <p:spTgt spid="39"/>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250"/>
                                        <p:tgtEl>
                                          <p:spTgt spid="40"/>
                                        </p:tgtEl>
                                      </p:cBhvr>
                                    </p:animEffect>
                                    <p:anim calcmode="lin" valueType="num">
                                      <p:cBhvr>
                                        <p:cTn id="86" dur="250" fill="hold"/>
                                        <p:tgtEl>
                                          <p:spTgt spid="40"/>
                                        </p:tgtEl>
                                        <p:attrNameLst>
                                          <p:attrName>ppt_x</p:attrName>
                                        </p:attrNameLst>
                                      </p:cBhvr>
                                      <p:tavLst>
                                        <p:tav tm="0">
                                          <p:val>
                                            <p:strVal val="#ppt_x"/>
                                          </p:val>
                                        </p:tav>
                                        <p:tav tm="100000">
                                          <p:val>
                                            <p:strVal val="#ppt_x"/>
                                          </p:val>
                                        </p:tav>
                                      </p:tavLst>
                                    </p:anim>
                                    <p:anim calcmode="lin" valueType="num">
                                      <p:cBhvr>
                                        <p:cTn id="87" dur="250" fill="hold"/>
                                        <p:tgtEl>
                                          <p:spTgt spid="40"/>
                                        </p:tgtEl>
                                        <p:attrNameLst>
                                          <p:attrName>ppt_y</p:attrName>
                                        </p:attrNameLst>
                                      </p:cBhvr>
                                      <p:tavLst>
                                        <p:tav tm="0">
                                          <p:val>
                                            <p:strVal val="#ppt_y+.1"/>
                                          </p:val>
                                        </p:tav>
                                        <p:tav tm="100000">
                                          <p:val>
                                            <p:strVal val="#ppt_y"/>
                                          </p:val>
                                        </p:tav>
                                      </p:tavLst>
                                    </p:anim>
                                  </p:childTnLst>
                                </p:cTn>
                              </p:par>
                            </p:childTnLst>
                          </p:cTn>
                        </p:par>
                        <p:par>
                          <p:cTn id="88" fill="hold">
                            <p:stCondLst>
                              <p:cond delay="3000"/>
                            </p:stCondLst>
                            <p:childTnLst>
                              <p:par>
                                <p:cTn id="89" presetID="26" presetClass="entr" presetSubtype="0" fill="hold"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down)">
                                      <p:cBhvr>
                                        <p:cTn id="91" dur="71">
                                          <p:stCondLst>
                                            <p:cond delay="0"/>
                                          </p:stCondLst>
                                        </p:cTn>
                                        <p:tgtEl>
                                          <p:spTgt spid="45"/>
                                        </p:tgtEl>
                                      </p:cBhvr>
                                    </p:animEffect>
                                    <p:anim calcmode="lin" valueType="num">
                                      <p:cBhvr>
                                        <p:cTn id="92" dur="224"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93" dur="82"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94" dur="82" tmFilter="0, 0; 0.125,0.2665; 0.25,0.4; 0.375,0.465; 0.5,0.5;  0.625,0.535; 0.75,0.6; 0.875,0.7335; 1,1">
                                          <p:stCondLst>
                                            <p:cond delay="82"/>
                                          </p:stCondLst>
                                        </p:cTn>
                                        <p:tgtEl>
                                          <p:spTgt spid="45"/>
                                        </p:tgtEl>
                                        <p:attrNameLst>
                                          <p:attrName>ppt_y</p:attrName>
                                        </p:attrNameLst>
                                      </p:cBhvr>
                                      <p:tavLst>
                                        <p:tav tm="0" fmla="#ppt_y-sin(pi*$)/9">
                                          <p:val>
                                            <p:fltVal val="0"/>
                                          </p:val>
                                        </p:tav>
                                        <p:tav tm="100000">
                                          <p:val>
                                            <p:fltVal val="1"/>
                                          </p:val>
                                        </p:tav>
                                      </p:tavLst>
                                    </p:anim>
                                    <p:anim calcmode="lin" valueType="num">
                                      <p:cBhvr>
                                        <p:cTn id="95" dur="2" tmFilter="0, 0; 0.125,0.2665; 0.25,0.4; 0.375,0.465; 0.5,0.5;  0.625,0.535; 0.75,0.6; 0.875,0.7335; 1,1">
                                          <p:stCondLst>
                                            <p:cond delay="163"/>
                                          </p:stCondLst>
                                        </p:cTn>
                                        <p:tgtEl>
                                          <p:spTgt spid="45"/>
                                        </p:tgtEl>
                                        <p:attrNameLst>
                                          <p:attrName>ppt_y</p:attrName>
                                        </p:attrNameLst>
                                      </p:cBhvr>
                                      <p:tavLst>
                                        <p:tav tm="0" fmla="#ppt_y-sin(pi*$)/27">
                                          <p:val>
                                            <p:fltVal val="0"/>
                                          </p:val>
                                        </p:tav>
                                        <p:tav tm="100000">
                                          <p:val>
                                            <p:fltVal val="1"/>
                                          </p:val>
                                        </p:tav>
                                      </p:tavLst>
                                    </p:anim>
                                    <p:anim calcmode="lin" valueType="num">
                                      <p:cBhvr>
                                        <p:cTn id="96" dur="1" tmFilter="0, 0; 0.125,0.2665; 0.25,0.4; 0.375,0.465; 0.5,0.5;  0.625,0.535; 0.75,0.6; 0.875,0.7335; 1,1">
                                          <p:stCondLst>
                                            <p:cond delay="249"/>
                                          </p:stCondLst>
                                        </p:cTn>
                                        <p:tgtEl>
                                          <p:spTgt spid="45"/>
                                        </p:tgtEl>
                                        <p:attrNameLst>
                                          <p:attrName>ppt_y</p:attrName>
                                        </p:attrNameLst>
                                      </p:cBhvr>
                                      <p:tavLst>
                                        <p:tav tm="0" fmla="#ppt_y-sin(pi*$)/81">
                                          <p:val>
                                            <p:fltVal val="0"/>
                                          </p:val>
                                        </p:tav>
                                        <p:tav tm="100000">
                                          <p:val>
                                            <p:fltVal val="1"/>
                                          </p:val>
                                        </p:tav>
                                      </p:tavLst>
                                    </p:anim>
                                    <p:animScale>
                                      <p:cBhvr>
                                        <p:cTn id="97" dur="1">
                                          <p:stCondLst>
                                            <p:cond delay="80"/>
                                          </p:stCondLst>
                                        </p:cTn>
                                        <p:tgtEl>
                                          <p:spTgt spid="45"/>
                                        </p:tgtEl>
                                      </p:cBhvr>
                                      <p:to x="100000" y="60000"/>
                                    </p:animScale>
                                    <p:animScale>
                                      <p:cBhvr>
                                        <p:cTn id="98" dur="1" decel="50000">
                                          <p:stCondLst>
                                            <p:cond delay="83"/>
                                          </p:stCondLst>
                                        </p:cTn>
                                        <p:tgtEl>
                                          <p:spTgt spid="45"/>
                                        </p:tgtEl>
                                      </p:cBhvr>
                                      <p:to x="100000" y="100000"/>
                                    </p:animScale>
                                    <p:animScale>
                                      <p:cBhvr>
                                        <p:cTn id="99" dur="1">
                                          <p:stCondLst>
                                            <p:cond delay="161"/>
                                          </p:stCondLst>
                                        </p:cTn>
                                        <p:tgtEl>
                                          <p:spTgt spid="45"/>
                                        </p:tgtEl>
                                      </p:cBhvr>
                                      <p:to x="100000" y="80000"/>
                                    </p:animScale>
                                    <p:animScale>
                                      <p:cBhvr>
                                        <p:cTn id="100" dur="1" decel="50000">
                                          <p:stCondLst>
                                            <p:cond delay="164"/>
                                          </p:stCondLst>
                                        </p:cTn>
                                        <p:tgtEl>
                                          <p:spTgt spid="45"/>
                                        </p:tgtEl>
                                      </p:cBhvr>
                                      <p:to x="100000" y="100000"/>
                                    </p:animScale>
                                    <p:animScale>
                                      <p:cBhvr>
                                        <p:cTn id="101" dur="1">
                                          <p:stCondLst>
                                            <p:cond delay="249"/>
                                          </p:stCondLst>
                                        </p:cTn>
                                        <p:tgtEl>
                                          <p:spTgt spid="45"/>
                                        </p:tgtEl>
                                      </p:cBhvr>
                                      <p:to x="100000" y="90000"/>
                                    </p:animScale>
                                    <p:animScale>
                                      <p:cBhvr>
                                        <p:cTn id="102" dur="1" decel="50000">
                                          <p:stCondLst>
                                            <p:cond delay="249"/>
                                          </p:stCondLst>
                                        </p:cTn>
                                        <p:tgtEl>
                                          <p:spTgt spid="45"/>
                                        </p:tgtEl>
                                      </p:cBhvr>
                                      <p:to x="100000" y="100000"/>
                                    </p:animScale>
                                    <p:animScale>
                                      <p:cBhvr>
                                        <p:cTn id="103" dur="1">
                                          <p:stCondLst>
                                            <p:cond delay="249"/>
                                          </p:stCondLst>
                                        </p:cTn>
                                        <p:tgtEl>
                                          <p:spTgt spid="45"/>
                                        </p:tgtEl>
                                      </p:cBhvr>
                                      <p:to x="100000" y="95000"/>
                                    </p:animScale>
                                    <p:animScale>
                                      <p:cBhvr>
                                        <p:cTn id="104" dur="1" decel="50000">
                                          <p:stCondLst>
                                            <p:cond delay="249"/>
                                          </p:stCondLst>
                                        </p:cTn>
                                        <p:tgtEl>
                                          <p:spTgt spid="45"/>
                                        </p:tgtEl>
                                      </p:cBhvr>
                                      <p:to x="100000" y="100000"/>
                                    </p:animScale>
                                  </p:childTnLst>
                                </p:cTn>
                              </p:par>
                            </p:childTnLst>
                          </p:cTn>
                        </p:par>
                        <p:par>
                          <p:cTn id="105" fill="hold">
                            <p:stCondLst>
                              <p:cond delay="3500"/>
                            </p:stCondLst>
                            <p:childTnLst>
                              <p:par>
                                <p:cTn id="106" presetID="42" presetClass="entr" presetSubtype="0"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fade">
                                      <p:cBhvr>
                                        <p:cTn id="108" dur="250"/>
                                        <p:tgtEl>
                                          <p:spTgt spid="43"/>
                                        </p:tgtEl>
                                      </p:cBhvr>
                                    </p:animEffect>
                                    <p:anim calcmode="lin" valueType="num">
                                      <p:cBhvr>
                                        <p:cTn id="109" dur="250" fill="hold"/>
                                        <p:tgtEl>
                                          <p:spTgt spid="43"/>
                                        </p:tgtEl>
                                        <p:attrNameLst>
                                          <p:attrName>ppt_x</p:attrName>
                                        </p:attrNameLst>
                                      </p:cBhvr>
                                      <p:tavLst>
                                        <p:tav tm="0">
                                          <p:val>
                                            <p:strVal val="#ppt_x"/>
                                          </p:val>
                                        </p:tav>
                                        <p:tav tm="100000">
                                          <p:val>
                                            <p:strVal val="#ppt_x"/>
                                          </p:val>
                                        </p:tav>
                                      </p:tavLst>
                                    </p:anim>
                                    <p:anim calcmode="lin" valueType="num">
                                      <p:cBhvr>
                                        <p:cTn id="110" dur="250" fill="hold"/>
                                        <p:tgtEl>
                                          <p:spTgt spid="43"/>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250"/>
                                        <p:tgtEl>
                                          <p:spTgt spid="44"/>
                                        </p:tgtEl>
                                      </p:cBhvr>
                                    </p:animEffect>
                                    <p:anim calcmode="lin" valueType="num">
                                      <p:cBhvr>
                                        <p:cTn id="114" dur="250" fill="hold"/>
                                        <p:tgtEl>
                                          <p:spTgt spid="44"/>
                                        </p:tgtEl>
                                        <p:attrNameLst>
                                          <p:attrName>ppt_x</p:attrName>
                                        </p:attrNameLst>
                                      </p:cBhvr>
                                      <p:tavLst>
                                        <p:tav tm="0">
                                          <p:val>
                                            <p:strVal val="#ppt_x"/>
                                          </p:val>
                                        </p:tav>
                                        <p:tav tm="100000">
                                          <p:val>
                                            <p:strVal val="#ppt_x"/>
                                          </p:val>
                                        </p:tav>
                                      </p:tavLst>
                                    </p:anim>
                                    <p:anim calcmode="lin" valueType="num">
                                      <p:cBhvr>
                                        <p:cTn id="115" dur="25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41"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607861" y="1701722"/>
            <a:ext cx="1467953" cy="1627384"/>
            <a:chOff x="7025441" y="1775328"/>
            <a:chExt cx="1560720" cy="1730226"/>
          </a:xfrm>
        </p:grpSpPr>
        <p:sp>
          <p:nvSpPr>
            <p:cNvPr id="48" name="Freeform 13"/>
            <p:cNvSpPr/>
            <p:nvPr/>
          </p:nvSpPr>
          <p:spPr bwMode="auto">
            <a:xfrm>
              <a:off x="7025441"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54" name="Freeform 13"/>
            <p:cNvSpPr/>
            <p:nvPr/>
          </p:nvSpPr>
          <p:spPr bwMode="auto">
            <a:xfrm>
              <a:off x="7155856"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45082" name="组合 54"/>
            <p:cNvGrpSpPr/>
            <p:nvPr/>
          </p:nvGrpSpPr>
          <p:grpSpPr bwMode="auto">
            <a:xfrm>
              <a:off x="7472407" y="2325291"/>
              <a:ext cx="1074720" cy="945118"/>
              <a:chOff x="688976" y="7240588"/>
              <a:chExt cx="519113" cy="461963"/>
            </a:xfrm>
          </p:grpSpPr>
          <p:sp>
            <p:nvSpPr>
              <p:cNvPr id="5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511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511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 name="组合 3"/>
          <p:cNvGrpSpPr/>
          <p:nvPr/>
        </p:nvGrpSpPr>
        <p:grpSpPr>
          <a:xfrm>
            <a:off x="4752044" y="2713551"/>
            <a:ext cx="1492784" cy="1627384"/>
            <a:chOff x="5052347" y="2851099"/>
            <a:chExt cx="1587120" cy="1730226"/>
          </a:xfrm>
        </p:grpSpPr>
        <p:sp>
          <p:nvSpPr>
            <p:cNvPr id="47" name="Freeform 13"/>
            <p:cNvSpPr/>
            <p:nvPr/>
          </p:nvSpPr>
          <p:spPr bwMode="auto">
            <a:xfrm>
              <a:off x="5052347"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53" name="Freeform 13"/>
            <p:cNvSpPr/>
            <p:nvPr/>
          </p:nvSpPr>
          <p:spPr bwMode="auto">
            <a:xfrm>
              <a:off x="5182763"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2"/>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45083" name="组合 58"/>
            <p:cNvGrpSpPr/>
            <p:nvPr/>
          </p:nvGrpSpPr>
          <p:grpSpPr bwMode="auto">
            <a:xfrm>
              <a:off x="5579937" y="3412927"/>
              <a:ext cx="1059530" cy="943868"/>
              <a:chOff x="5405438" y="6815138"/>
              <a:chExt cx="511175" cy="460375"/>
            </a:xfrm>
          </p:grpSpPr>
          <p:sp>
            <p:nvSpPr>
              <p:cNvPr id="6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511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511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2" name="组合 1"/>
          <p:cNvGrpSpPr/>
          <p:nvPr/>
        </p:nvGrpSpPr>
        <p:grpSpPr>
          <a:xfrm>
            <a:off x="1040412" y="2713551"/>
            <a:ext cx="1468236" cy="1627384"/>
            <a:chOff x="1106160" y="2851099"/>
            <a:chExt cx="1561020" cy="1730226"/>
          </a:xfrm>
        </p:grpSpPr>
        <p:sp>
          <p:nvSpPr>
            <p:cNvPr id="46" name="Freeform 13"/>
            <p:cNvSpPr/>
            <p:nvPr/>
          </p:nvSpPr>
          <p:spPr bwMode="auto">
            <a:xfrm>
              <a:off x="1106160" y="2851099"/>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9" name="Freeform 13"/>
            <p:cNvSpPr/>
            <p:nvPr/>
          </p:nvSpPr>
          <p:spPr bwMode="auto">
            <a:xfrm>
              <a:off x="1236575" y="2995679"/>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45084" name="组合 62"/>
            <p:cNvGrpSpPr/>
            <p:nvPr/>
          </p:nvGrpSpPr>
          <p:grpSpPr bwMode="auto">
            <a:xfrm>
              <a:off x="1607650" y="3392924"/>
              <a:ext cx="1059530" cy="963871"/>
              <a:chOff x="5722963" y="2742165"/>
              <a:chExt cx="500063" cy="460375"/>
            </a:xfrm>
          </p:grpSpPr>
          <p:sp>
            <p:nvSpPr>
              <p:cNvPr id="6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5107"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5108"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 name="组合 2"/>
          <p:cNvGrpSpPr/>
          <p:nvPr/>
        </p:nvGrpSpPr>
        <p:grpSpPr>
          <a:xfrm>
            <a:off x="2896229" y="1701722"/>
            <a:ext cx="1467953" cy="1627384"/>
            <a:chOff x="3079254" y="1775328"/>
            <a:chExt cx="1560720" cy="1730226"/>
          </a:xfrm>
        </p:grpSpPr>
        <p:sp>
          <p:nvSpPr>
            <p:cNvPr id="45" name="Freeform 13"/>
            <p:cNvSpPr/>
            <p:nvPr/>
          </p:nvSpPr>
          <p:spPr bwMode="auto">
            <a:xfrm>
              <a:off x="3079254" y="1775328"/>
              <a:ext cx="1560720" cy="173022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50" name="Freeform 13"/>
            <p:cNvSpPr/>
            <p:nvPr/>
          </p:nvSpPr>
          <p:spPr bwMode="auto">
            <a:xfrm>
              <a:off x="3209669" y="1919908"/>
              <a:ext cx="1299888" cy="1441066"/>
            </a:xfrm>
            <a:custGeom>
              <a:avLst/>
              <a:gdLst>
                <a:gd name="T0" fmla="*/ 1036 w 1102"/>
                <a:gd name="T1" fmla="*/ 975 h 1238"/>
                <a:gd name="T2" fmla="*/ 1102 w 1102"/>
                <a:gd name="T3" fmla="*/ 861 h 1238"/>
                <a:gd name="T4" fmla="*/ 1102 w 1102"/>
                <a:gd name="T5" fmla="*/ 377 h 1238"/>
                <a:gd name="T6" fmla="*/ 1036 w 1102"/>
                <a:gd name="T7" fmla="*/ 262 h 1238"/>
                <a:gd name="T8" fmla="*/ 617 w 1102"/>
                <a:gd name="T9" fmla="*/ 21 h 1238"/>
                <a:gd name="T10" fmla="*/ 485 w 1102"/>
                <a:gd name="T11" fmla="*/ 21 h 1238"/>
                <a:gd name="T12" fmla="*/ 66 w 1102"/>
                <a:gd name="T13" fmla="*/ 262 h 1238"/>
                <a:gd name="T14" fmla="*/ 0 w 1102"/>
                <a:gd name="T15" fmla="*/ 377 h 1238"/>
                <a:gd name="T16" fmla="*/ 0 w 1102"/>
                <a:gd name="T17" fmla="*/ 861 h 1238"/>
                <a:gd name="T18" fmla="*/ 66 w 1102"/>
                <a:gd name="T19" fmla="*/ 975 h 1238"/>
                <a:gd name="T20" fmla="*/ 485 w 1102"/>
                <a:gd name="T21" fmla="*/ 1217 h 1238"/>
                <a:gd name="T22" fmla="*/ 617 w 1102"/>
                <a:gd name="T23" fmla="*/ 1217 h 1238"/>
                <a:gd name="T24" fmla="*/ 1036 w 1102"/>
                <a:gd name="T25" fmla="*/ 975 h 1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2" h="1238">
                  <a:moveTo>
                    <a:pt x="1036" y="975"/>
                  </a:moveTo>
                  <a:cubicBezTo>
                    <a:pt x="1073" y="954"/>
                    <a:pt x="1102" y="903"/>
                    <a:pt x="1102" y="861"/>
                  </a:cubicBezTo>
                  <a:cubicBezTo>
                    <a:pt x="1102" y="377"/>
                    <a:pt x="1102" y="377"/>
                    <a:pt x="1102" y="377"/>
                  </a:cubicBezTo>
                  <a:cubicBezTo>
                    <a:pt x="1102" y="335"/>
                    <a:pt x="1073" y="283"/>
                    <a:pt x="1036" y="262"/>
                  </a:cubicBezTo>
                  <a:cubicBezTo>
                    <a:pt x="617" y="21"/>
                    <a:pt x="617" y="21"/>
                    <a:pt x="617" y="21"/>
                  </a:cubicBezTo>
                  <a:cubicBezTo>
                    <a:pt x="581" y="0"/>
                    <a:pt x="521" y="0"/>
                    <a:pt x="485" y="21"/>
                  </a:cubicBezTo>
                  <a:cubicBezTo>
                    <a:pt x="66" y="262"/>
                    <a:pt x="66" y="262"/>
                    <a:pt x="66" y="262"/>
                  </a:cubicBezTo>
                  <a:cubicBezTo>
                    <a:pt x="30" y="283"/>
                    <a:pt x="0" y="335"/>
                    <a:pt x="0" y="377"/>
                  </a:cubicBezTo>
                  <a:cubicBezTo>
                    <a:pt x="0" y="861"/>
                    <a:pt x="0" y="861"/>
                    <a:pt x="0" y="861"/>
                  </a:cubicBezTo>
                  <a:cubicBezTo>
                    <a:pt x="0" y="903"/>
                    <a:pt x="30" y="954"/>
                    <a:pt x="66" y="975"/>
                  </a:cubicBezTo>
                  <a:cubicBezTo>
                    <a:pt x="485" y="1217"/>
                    <a:pt x="485" y="1217"/>
                    <a:pt x="485" y="1217"/>
                  </a:cubicBezTo>
                  <a:cubicBezTo>
                    <a:pt x="521" y="1238"/>
                    <a:pt x="581" y="1238"/>
                    <a:pt x="617" y="1217"/>
                  </a:cubicBezTo>
                  <a:lnTo>
                    <a:pt x="1036" y="975"/>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45085" name="组合 66"/>
            <p:cNvGrpSpPr/>
            <p:nvPr/>
          </p:nvGrpSpPr>
          <p:grpSpPr bwMode="auto">
            <a:xfrm>
              <a:off x="3564679" y="2331542"/>
              <a:ext cx="1067125" cy="950119"/>
              <a:chOff x="952501" y="6013451"/>
              <a:chExt cx="511175" cy="460375"/>
            </a:xfrm>
          </p:grpSpPr>
          <p:sp>
            <p:nvSpPr>
              <p:cNvPr id="6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5102"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5103"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5089" name="组合 98"/>
          <p:cNvGrpSpPr/>
          <p:nvPr/>
        </p:nvGrpSpPr>
        <p:grpSpPr bwMode="auto">
          <a:xfrm>
            <a:off x="885825" y="1762767"/>
            <a:ext cx="1804988" cy="787154"/>
            <a:chOff x="3508035" y="4207856"/>
            <a:chExt cx="2407376" cy="1063141"/>
          </a:xfrm>
        </p:grpSpPr>
        <p:sp>
          <p:nvSpPr>
            <p:cNvPr id="10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10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39" name="组合 98"/>
          <p:cNvGrpSpPr/>
          <p:nvPr/>
        </p:nvGrpSpPr>
        <p:grpSpPr bwMode="auto">
          <a:xfrm>
            <a:off x="4752045" y="1762767"/>
            <a:ext cx="1804988" cy="787154"/>
            <a:chOff x="3508035" y="4207856"/>
            <a:chExt cx="2407376" cy="1063141"/>
          </a:xfrm>
        </p:grpSpPr>
        <p:sp>
          <p:nvSpPr>
            <p:cNvPr id="40"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1"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42" name="组合 98"/>
          <p:cNvGrpSpPr/>
          <p:nvPr/>
        </p:nvGrpSpPr>
        <p:grpSpPr bwMode="auto">
          <a:xfrm>
            <a:off x="2878801" y="3452212"/>
            <a:ext cx="1804988" cy="787154"/>
            <a:chOff x="3508035" y="4207856"/>
            <a:chExt cx="2407376" cy="1063141"/>
          </a:xfrm>
        </p:grpSpPr>
        <p:sp>
          <p:nvSpPr>
            <p:cNvPr id="43"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4"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1" name="组合 98"/>
          <p:cNvGrpSpPr/>
          <p:nvPr/>
        </p:nvGrpSpPr>
        <p:grpSpPr bwMode="auto">
          <a:xfrm>
            <a:off x="6745021" y="3452212"/>
            <a:ext cx="1804988" cy="787154"/>
            <a:chOff x="3508035" y="4207856"/>
            <a:chExt cx="2407376" cy="1063141"/>
          </a:xfrm>
        </p:grpSpPr>
        <p:sp>
          <p:nvSpPr>
            <p:cNvPr id="52"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5"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25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50" decel="50000" fill="hold">
                                          <p:stCondLst>
                                            <p:cond delay="0"/>
                                          </p:stCondLst>
                                        </p:cTn>
                                        <p:tgtEl>
                                          <p:spTgt spid="2"/>
                                        </p:tgtEl>
                                        <p:attrNameLst>
                                          <p:attrName>ppt_x</p:attrName>
                                          <p:attrName>ppt_y</p:attrName>
                                        </p:attrNameLst>
                                      </p:cBhvr>
                                    </p:animMotion>
                                    <p:animEffect transition="in" filter="fade">
                                      <p:cBhvr>
                                        <p:cTn id="9" dur="250"/>
                                        <p:tgtEl>
                                          <p:spTgt spid="2"/>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45089"/>
                                        </p:tgtEl>
                                        <p:attrNameLst>
                                          <p:attrName>style.visibility</p:attrName>
                                        </p:attrNameLst>
                                      </p:cBhvr>
                                      <p:to>
                                        <p:strVal val="visible"/>
                                      </p:to>
                                    </p:set>
                                    <p:animEffect transition="in" filter="wipe(left)">
                                      <p:cBhvr>
                                        <p:cTn id="13" dur="250"/>
                                        <p:tgtEl>
                                          <p:spTgt spid="45089"/>
                                        </p:tgtEl>
                                      </p:cBhvr>
                                    </p:animEffect>
                                  </p:childTnLst>
                                </p:cTn>
                              </p:par>
                            </p:childTnLst>
                          </p:cTn>
                        </p:par>
                        <p:par>
                          <p:cTn id="14" fill="hold">
                            <p:stCondLst>
                              <p:cond delay="1000"/>
                            </p:stCondLst>
                            <p:childTnLst>
                              <p:par>
                                <p:cTn id="15" presetID="5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Scale>
                                      <p:cBhvr>
                                        <p:cTn id="17" dur="25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250" decel="50000" fill="hold">
                                          <p:stCondLst>
                                            <p:cond delay="0"/>
                                          </p:stCondLst>
                                        </p:cTn>
                                        <p:tgtEl>
                                          <p:spTgt spid="3"/>
                                        </p:tgtEl>
                                        <p:attrNameLst>
                                          <p:attrName>ppt_x</p:attrName>
                                          <p:attrName>ppt_y</p:attrName>
                                        </p:attrNameLst>
                                      </p:cBhvr>
                                    </p:animMotion>
                                    <p:animEffect transition="in" filter="fade">
                                      <p:cBhvr>
                                        <p:cTn id="19" dur="25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left)">
                                      <p:cBhvr>
                                        <p:cTn id="23" dur="250"/>
                                        <p:tgtEl>
                                          <p:spTgt spid="42"/>
                                        </p:tgtEl>
                                      </p:cBhvr>
                                    </p:animEffect>
                                  </p:childTnLst>
                                </p:cTn>
                              </p:par>
                            </p:childTnLst>
                          </p:cTn>
                        </p:par>
                        <p:par>
                          <p:cTn id="24" fill="hold">
                            <p:stCondLst>
                              <p:cond delay="2000"/>
                            </p:stCondLst>
                            <p:childTnLst>
                              <p:par>
                                <p:cTn id="25" presetID="52"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Scale>
                                      <p:cBhvr>
                                        <p:cTn id="27" dur="25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250" decel="50000" fill="hold">
                                          <p:stCondLst>
                                            <p:cond delay="0"/>
                                          </p:stCondLst>
                                        </p:cTn>
                                        <p:tgtEl>
                                          <p:spTgt spid="4"/>
                                        </p:tgtEl>
                                        <p:attrNameLst>
                                          <p:attrName>ppt_x</p:attrName>
                                          <p:attrName>ppt_y</p:attrName>
                                        </p:attrNameLst>
                                      </p:cBhvr>
                                    </p:animMotion>
                                    <p:animEffect transition="in" filter="fade">
                                      <p:cBhvr>
                                        <p:cTn id="29" dur="250"/>
                                        <p:tgtEl>
                                          <p:spTgt spid="4"/>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250"/>
                                        <p:tgtEl>
                                          <p:spTgt spid="39"/>
                                        </p:tgtEl>
                                      </p:cBhvr>
                                    </p:animEffect>
                                  </p:childTnLst>
                                </p:cTn>
                              </p:par>
                            </p:childTnLst>
                          </p:cTn>
                        </p:par>
                        <p:par>
                          <p:cTn id="34" fill="hold">
                            <p:stCondLst>
                              <p:cond delay="3000"/>
                            </p:stCondLst>
                            <p:childTnLst>
                              <p:par>
                                <p:cTn id="35" presetID="52"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Scale>
                                      <p:cBhvr>
                                        <p:cTn id="37" dur="25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8" dur="250" decel="50000" fill="hold">
                                          <p:stCondLst>
                                            <p:cond delay="0"/>
                                          </p:stCondLst>
                                        </p:cTn>
                                        <p:tgtEl>
                                          <p:spTgt spid="5"/>
                                        </p:tgtEl>
                                        <p:attrNameLst>
                                          <p:attrName>ppt_x</p:attrName>
                                          <p:attrName>ppt_y</p:attrName>
                                        </p:attrNameLst>
                                      </p:cBhvr>
                                    </p:animMotion>
                                    <p:animEffect transition="in" filter="fade">
                                      <p:cBhvr>
                                        <p:cTn id="39" dur="250"/>
                                        <p:tgtEl>
                                          <p:spTgt spid="5"/>
                                        </p:tgtEl>
                                      </p:cBhvr>
                                    </p:animEffect>
                                  </p:childTnLst>
                                </p:cTn>
                              </p:par>
                            </p:childTnLst>
                          </p:cTn>
                        </p:par>
                        <p:par>
                          <p:cTn id="40" fill="hold">
                            <p:stCondLst>
                              <p:cond delay="3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2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9"/>
          <p:cNvGrpSpPr/>
          <p:nvPr/>
        </p:nvGrpSpPr>
        <p:grpSpPr bwMode="auto">
          <a:xfrm>
            <a:off x="5520146" y="608269"/>
            <a:ext cx="910816" cy="909324"/>
            <a:chOff x="4216906" y="4857744"/>
            <a:chExt cx="713232" cy="713231"/>
          </a:xfrm>
        </p:grpSpPr>
        <p:sp>
          <p:nvSpPr>
            <p:cNvPr id="44" name="Donut 32"/>
            <p:cNvSpPr>
              <a:spLocks noChangeArrowheads="1"/>
            </p:cNvSpPr>
            <p:nvPr/>
          </p:nvSpPr>
          <p:spPr bwMode="auto">
            <a:xfrm>
              <a:off x="4216906" y="4857744"/>
              <a:ext cx="713232" cy="713231"/>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4"/>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grpSp>
          <p:nvGrpSpPr>
            <p:cNvPr id="3" name="Gruppe 67"/>
            <p:cNvGrpSpPr/>
            <p:nvPr/>
          </p:nvGrpSpPr>
          <p:grpSpPr bwMode="auto">
            <a:xfrm>
              <a:off x="4370796" y="5028441"/>
              <a:ext cx="405456" cy="371850"/>
              <a:chOff x="355442" y="4350695"/>
              <a:chExt cx="900893" cy="825896"/>
            </a:xfrm>
            <a:solidFill>
              <a:srgbClr val="000000"/>
            </a:solidFill>
          </p:grpSpPr>
          <p:sp>
            <p:nvSpPr>
              <p:cNvPr id="46" name="Freeform 26"/>
              <p:cNvSpPr>
                <a:spLocks noEditPoints="1"/>
              </p:cNvSpPr>
              <p:nvPr/>
            </p:nvSpPr>
            <p:spPr bwMode="auto">
              <a:xfrm>
                <a:off x="355442" y="4350695"/>
                <a:ext cx="584955" cy="588138"/>
              </a:xfrm>
              <a:custGeom>
                <a:avLst/>
                <a:gdLst/>
                <a:ahLst/>
                <a:cxnLst>
                  <a:cxn ang="0">
                    <a:pos x="51" y="27"/>
                  </a:cxn>
                  <a:cxn ang="0">
                    <a:pos x="46" y="23"/>
                  </a:cxn>
                  <a:cxn ang="0">
                    <a:pos x="52" y="20"/>
                  </a:cxn>
                  <a:cxn ang="0">
                    <a:pos x="49" y="13"/>
                  </a:cxn>
                  <a:cxn ang="0">
                    <a:pos x="47" y="12"/>
                  </a:cxn>
                  <a:cxn ang="0">
                    <a:pos x="40" y="13"/>
                  </a:cxn>
                  <a:cxn ang="0">
                    <a:pos x="43" y="7"/>
                  </a:cxn>
                  <a:cxn ang="0">
                    <a:pos x="37" y="2"/>
                  </a:cxn>
                  <a:cxn ang="0">
                    <a:pos x="32" y="7"/>
                  </a:cxn>
                  <a:cxn ang="0">
                    <a:pos x="29" y="1"/>
                  </a:cxn>
                  <a:cxn ang="0">
                    <a:pos x="27" y="0"/>
                  </a:cxn>
                  <a:cxn ang="0">
                    <a:pos x="19" y="2"/>
                  </a:cxn>
                  <a:cxn ang="0">
                    <a:pos x="18" y="9"/>
                  </a:cxn>
                  <a:cxn ang="0">
                    <a:pos x="12" y="4"/>
                  </a:cxn>
                  <a:cxn ang="0">
                    <a:pos x="6" y="10"/>
                  </a:cxn>
                  <a:cxn ang="0">
                    <a:pos x="10" y="15"/>
                  </a:cxn>
                  <a:cxn ang="0">
                    <a:pos x="3" y="16"/>
                  </a:cxn>
                  <a:cxn ang="0">
                    <a:pos x="2" y="17"/>
                  </a:cxn>
                  <a:cxn ang="0">
                    <a:pos x="0" y="25"/>
                  </a:cxn>
                  <a:cxn ang="0">
                    <a:pos x="7" y="27"/>
                  </a:cxn>
                  <a:cxn ang="0">
                    <a:pos x="2" y="31"/>
                  </a:cxn>
                  <a:cxn ang="0">
                    <a:pos x="4" y="39"/>
                  </a:cxn>
                  <a:cxn ang="0">
                    <a:pos x="6" y="40"/>
                  </a:cxn>
                  <a:cxn ang="0">
                    <a:pos x="12" y="40"/>
                  </a:cxn>
                  <a:cxn ang="0">
                    <a:pos x="10" y="47"/>
                  </a:cxn>
                  <a:cxn ang="0">
                    <a:pos x="17" y="50"/>
                  </a:cxn>
                  <a:cxn ang="0">
                    <a:pos x="21" y="45"/>
                  </a:cxn>
                  <a:cxn ang="0">
                    <a:pos x="23" y="51"/>
                  </a:cxn>
                  <a:cxn ang="0">
                    <a:pos x="24" y="52"/>
                  </a:cxn>
                  <a:cxn ang="0">
                    <a:pos x="32" y="52"/>
                  </a:cxn>
                  <a:cxn ang="0">
                    <a:pos x="33" y="50"/>
                  </a:cxn>
                  <a:cxn ang="0">
                    <a:pos x="35" y="44"/>
                  </a:cxn>
                  <a:cxn ang="0">
                    <a:pos x="40" y="48"/>
                  </a:cxn>
                  <a:cxn ang="0">
                    <a:pos x="46" y="43"/>
                  </a:cxn>
                  <a:cxn ang="0">
                    <a:pos x="46" y="41"/>
                  </a:cxn>
                  <a:cxn ang="0">
                    <a:pos x="43" y="35"/>
                  </a:cxn>
                  <a:cxn ang="0">
                    <a:pos x="50" y="36"/>
                  </a:cxn>
                  <a:cxn ang="0">
                    <a:pos x="52" y="29"/>
                  </a:cxn>
                  <a:cxn ang="0">
                    <a:pos x="33" y="28"/>
                  </a:cxn>
                  <a:cxn ang="0">
                    <a:pos x="19" y="25"/>
                  </a:cxn>
                  <a:cxn ang="0">
                    <a:pos x="33" y="28"/>
                  </a:cxn>
                </a:cxnLst>
                <a:rect l="0" t="0" r="r" b="b"/>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sp>
            <p:nvSpPr>
              <p:cNvPr id="47" name="Freeform 27"/>
              <p:cNvSpPr>
                <a:spLocks noEditPoints="1"/>
              </p:cNvSpPr>
              <p:nvPr/>
            </p:nvSpPr>
            <p:spPr bwMode="auto">
              <a:xfrm>
                <a:off x="840298" y="4757386"/>
                <a:ext cx="416037" cy="419205"/>
              </a:xfrm>
              <a:custGeom>
                <a:avLst/>
                <a:gdLst/>
                <a:ahLst/>
                <a:cxnLst>
                  <a:cxn ang="0">
                    <a:pos x="33" y="29"/>
                  </a:cxn>
                  <a:cxn ang="0">
                    <a:pos x="31" y="24"/>
                  </a:cxn>
                  <a:cxn ang="0">
                    <a:pos x="36" y="25"/>
                  </a:cxn>
                  <a:cxn ang="0">
                    <a:pos x="37" y="20"/>
                  </a:cxn>
                  <a:cxn ang="0">
                    <a:pos x="36" y="18"/>
                  </a:cxn>
                  <a:cxn ang="0">
                    <a:pos x="32" y="16"/>
                  </a:cxn>
                  <a:cxn ang="0">
                    <a:pos x="37" y="14"/>
                  </a:cxn>
                  <a:cxn ang="0">
                    <a:pos x="35" y="9"/>
                  </a:cxn>
                  <a:cxn ang="0">
                    <a:pos x="30" y="10"/>
                  </a:cxn>
                  <a:cxn ang="0">
                    <a:pos x="31" y="5"/>
                  </a:cxn>
                  <a:cxn ang="0">
                    <a:pos x="30" y="4"/>
                  </a:cxn>
                  <a:cxn ang="0">
                    <a:pos x="24" y="2"/>
                  </a:cxn>
                  <a:cxn ang="0">
                    <a:pos x="21" y="5"/>
                  </a:cxn>
                  <a:cxn ang="0">
                    <a:pos x="19" y="0"/>
                  </a:cxn>
                  <a:cxn ang="0">
                    <a:pos x="14" y="1"/>
                  </a:cxn>
                  <a:cxn ang="0">
                    <a:pos x="14" y="5"/>
                  </a:cxn>
                  <a:cxn ang="0">
                    <a:pos x="10" y="3"/>
                  </a:cxn>
                  <a:cxn ang="0">
                    <a:pos x="8" y="3"/>
                  </a:cxn>
                  <a:cxn ang="0">
                    <a:pos x="4" y="7"/>
                  </a:cxn>
                  <a:cxn ang="0">
                    <a:pos x="7" y="11"/>
                  </a:cxn>
                  <a:cxn ang="0">
                    <a:pos x="3" y="11"/>
                  </a:cxn>
                  <a:cxn ang="0">
                    <a:pos x="0" y="17"/>
                  </a:cxn>
                  <a:cxn ang="0">
                    <a:pos x="1" y="18"/>
                  </a:cxn>
                  <a:cxn ang="0">
                    <a:pos x="5" y="20"/>
                  </a:cxn>
                  <a:cxn ang="0">
                    <a:pos x="1" y="23"/>
                  </a:cxn>
                  <a:cxn ang="0">
                    <a:pos x="4" y="28"/>
                  </a:cxn>
                  <a:cxn ang="0">
                    <a:pos x="8" y="27"/>
                  </a:cxn>
                  <a:cxn ang="0">
                    <a:pos x="7" y="31"/>
                  </a:cxn>
                  <a:cxn ang="0">
                    <a:pos x="7" y="33"/>
                  </a:cxn>
                  <a:cxn ang="0">
                    <a:pos x="12" y="35"/>
                  </a:cxn>
                  <a:cxn ang="0">
                    <a:pos x="13" y="35"/>
                  </a:cxn>
                  <a:cxn ang="0">
                    <a:pos x="17" y="32"/>
                  </a:cxn>
                  <a:cxn ang="0">
                    <a:pos x="17" y="37"/>
                  </a:cxn>
                  <a:cxn ang="0">
                    <a:pos x="23" y="36"/>
                  </a:cxn>
                  <a:cxn ang="0">
                    <a:pos x="24" y="35"/>
                  </a:cxn>
                  <a:cxn ang="0">
                    <a:pos x="25" y="31"/>
                  </a:cxn>
                  <a:cxn ang="0">
                    <a:pos x="28" y="34"/>
                  </a:cxn>
                  <a:cxn ang="0">
                    <a:pos x="33" y="30"/>
                  </a:cxn>
                  <a:cxn ang="0">
                    <a:pos x="22" y="22"/>
                  </a:cxn>
                  <a:cxn ang="0">
                    <a:pos x="15" y="15"/>
                  </a:cxn>
                  <a:cxn ang="0">
                    <a:pos x="22" y="22"/>
                  </a:cxn>
                </a:cxnLst>
                <a:rect l="0" t="0" r="r" b="b"/>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accent4">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da-DK"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grpSp>
        <p:nvGrpSpPr>
          <p:cNvPr id="4" name="Group 131"/>
          <p:cNvGrpSpPr/>
          <p:nvPr/>
        </p:nvGrpSpPr>
        <p:grpSpPr bwMode="auto">
          <a:xfrm>
            <a:off x="6505620" y="1314526"/>
            <a:ext cx="910816" cy="909323"/>
            <a:chOff x="5109971" y="1507999"/>
            <a:chExt cx="713232" cy="713232"/>
          </a:xfrm>
        </p:grpSpPr>
        <p:sp>
          <p:nvSpPr>
            <p:cNvPr id="49" name="Donut 12"/>
            <p:cNvSpPr>
              <a:spLocks noChangeArrowheads="1"/>
            </p:cNvSpPr>
            <p:nvPr/>
          </p:nvSpPr>
          <p:spPr bwMode="auto">
            <a:xfrm flipV="1">
              <a:off x="5109971" y="1507999"/>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1"/>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50" name="Freeform 41"/>
            <p:cNvSpPr>
              <a:spLocks noEditPoints="1"/>
            </p:cNvSpPr>
            <p:nvPr/>
          </p:nvSpPr>
          <p:spPr bwMode="auto">
            <a:xfrm>
              <a:off x="5293540" y="1709437"/>
              <a:ext cx="346093" cy="310355"/>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accent1">
                <a:alpha val="44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nvGrpSpPr>
          <p:cNvPr id="5" name="Group 132"/>
          <p:cNvGrpSpPr/>
          <p:nvPr/>
        </p:nvGrpSpPr>
        <p:grpSpPr bwMode="auto">
          <a:xfrm>
            <a:off x="6913246" y="2398547"/>
            <a:ext cx="909324" cy="910816"/>
            <a:chOff x="5765300" y="2141983"/>
            <a:chExt cx="713233" cy="713232"/>
          </a:xfrm>
        </p:grpSpPr>
        <p:sp>
          <p:nvSpPr>
            <p:cNvPr id="52" name="Donut 13"/>
            <p:cNvSpPr>
              <a:spLocks noChangeArrowheads="1"/>
            </p:cNvSpPr>
            <p:nvPr/>
          </p:nvSpPr>
          <p:spPr bwMode="auto">
            <a:xfrm flipV="1">
              <a:off x="5765300" y="2141983"/>
              <a:ext cx="713233"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2"/>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53" name="Freeform 41"/>
            <p:cNvSpPr>
              <a:spLocks noEditPoints="1"/>
            </p:cNvSpPr>
            <p:nvPr/>
          </p:nvSpPr>
          <p:spPr bwMode="auto">
            <a:xfrm>
              <a:off x="5946829" y="2358291"/>
              <a:ext cx="350175" cy="280616"/>
            </a:xfrm>
            <a:custGeom>
              <a:avLst/>
              <a:gdLst>
                <a:gd name="T0" fmla="*/ 1176335871 w 72"/>
                <a:gd name="T1" fmla="*/ 232073966 h 58"/>
                <a:gd name="T2" fmla="*/ 2147483647 w 72"/>
                <a:gd name="T3" fmla="*/ 232073966 h 58"/>
                <a:gd name="T4" fmla="*/ 2147483647 w 72"/>
                <a:gd name="T5" fmla="*/ 510570880 h 58"/>
                <a:gd name="T6" fmla="*/ 2147483647 w 72"/>
                <a:gd name="T7" fmla="*/ 510570880 h 58"/>
                <a:gd name="T8" fmla="*/ 2147483647 w 72"/>
                <a:gd name="T9" fmla="*/ 185664591 h 58"/>
                <a:gd name="T10" fmla="*/ 2147483647 w 72"/>
                <a:gd name="T11" fmla="*/ 0 h 58"/>
                <a:gd name="T12" fmla="*/ 1129279435 w 72"/>
                <a:gd name="T13" fmla="*/ 0 h 58"/>
                <a:gd name="T14" fmla="*/ 941067411 w 72"/>
                <a:gd name="T15" fmla="*/ 185664591 h 58"/>
                <a:gd name="T16" fmla="*/ 941067411 w 72"/>
                <a:gd name="T17" fmla="*/ 510570880 h 58"/>
                <a:gd name="T18" fmla="*/ 1176335871 w 72"/>
                <a:gd name="T19" fmla="*/ 510570880 h 58"/>
                <a:gd name="T20" fmla="*/ 1176335871 w 72"/>
                <a:gd name="T21" fmla="*/ 232073966 h 58"/>
                <a:gd name="T22" fmla="*/ 0 w 72"/>
                <a:gd name="T23" fmla="*/ 881893143 h 58"/>
                <a:gd name="T24" fmla="*/ 0 w 72"/>
                <a:gd name="T25" fmla="*/ 2147483647 h 58"/>
                <a:gd name="T26" fmla="*/ 235268568 w 72"/>
                <a:gd name="T27" fmla="*/ 2147483647 h 58"/>
                <a:gd name="T28" fmla="*/ 470530276 w 72"/>
                <a:gd name="T29" fmla="*/ 2147483647 h 58"/>
                <a:gd name="T30" fmla="*/ 470530276 w 72"/>
                <a:gd name="T31" fmla="*/ 649812471 h 58"/>
                <a:gd name="T32" fmla="*/ 235268568 w 72"/>
                <a:gd name="T33" fmla="*/ 649812471 h 58"/>
                <a:gd name="T34" fmla="*/ 0 w 72"/>
                <a:gd name="T35" fmla="*/ 881893143 h 58"/>
                <a:gd name="T36" fmla="*/ 658749160 w 72"/>
                <a:gd name="T37" fmla="*/ 2147483647 h 58"/>
                <a:gd name="T38" fmla="*/ 2147483647 w 72"/>
                <a:gd name="T39" fmla="*/ 2147483647 h 58"/>
                <a:gd name="T40" fmla="*/ 2147483647 w 72"/>
                <a:gd name="T41" fmla="*/ 649812471 h 58"/>
                <a:gd name="T42" fmla="*/ 658749160 w 72"/>
                <a:gd name="T43" fmla="*/ 649812471 h 58"/>
                <a:gd name="T44" fmla="*/ 658749160 w 72"/>
                <a:gd name="T45" fmla="*/ 2147483647 h 58"/>
                <a:gd name="T46" fmla="*/ 2147483647 w 72"/>
                <a:gd name="T47" fmla="*/ 649812471 h 58"/>
                <a:gd name="T48" fmla="*/ 2147483647 w 72"/>
                <a:gd name="T49" fmla="*/ 649812471 h 58"/>
                <a:gd name="T50" fmla="*/ 2147483647 w 72"/>
                <a:gd name="T51" fmla="*/ 2147483647 h 58"/>
                <a:gd name="T52" fmla="*/ 2147483647 w 72"/>
                <a:gd name="T53" fmla="*/ 2147483647 h 58"/>
                <a:gd name="T54" fmla="*/ 2147483647 w 72"/>
                <a:gd name="T55" fmla="*/ 2147483647 h 58"/>
                <a:gd name="T56" fmla="*/ 2147483647 w 72"/>
                <a:gd name="T57" fmla="*/ 881893143 h 58"/>
                <a:gd name="T58" fmla="*/ 2147483647 w 72"/>
                <a:gd name="T59" fmla="*/ 649812471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accent2">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nvGrpSpPr>
          <p:cNvPr id="6" name="Group 133"/>
          <p:cNvGrpSpPr/>
          <p:nvPr/>
        </p:nvGrpSpPr>
        <p:grpSpPr bwMode="auto">
          <a:xfrm>
            <a:off x="6710179" y="3481074"/>
            <a:ext cx="909324" cy="910816"/>
            <a:chOff x="5993893" y="3065525"/>
            <a:chExt cx="713232" cy="713232"/>
          </a:xfrm>
        </p:grpSpPr>
        <p:sp>
          <p:nvSpPr>
            <p:cNvPr id="55" name="Donut 14"/>
            <p:cNvSpPr>
              <a:spLocks noChangeArrowheads="1"/>
            </p:cNvSpPr>
            <p:nvPr/>
          </p:nvSpPr>
          <p:spPr bwMode="auto">
            <a:xfrm flipV="1">
              <a:off x="5993893" y="3065525"/>
              <a:ext cx="713232" cy="713232"/>
            </a:xfrm>
            <a:custGeom>
              <a:avLst/>
              <a:gdLst>
                <a:gd name="T0" fmla="*/ 356616 w 713232"/>
                <a:gd name="T1" fmla="*/ 0 h 713232"/>
                <a:gd name="T2" fmla="*/ 104450 w 713232"/>
                <a:gd name="T3" fmla="*/ 104450 h 713232"/>
                <a:gd name="T4" fmla="*/ 0 w 713232"/>
                <a:gd name="T5" fmla="*/ 356616 h 713232"/>
                <a:gd name="T6" fmla="*/ 104450 w 713232"/>
                <a:gd name="T7" fmla="*/ 608782 h 713232"/>
                <a:gd name="T8" fmla="*/ 356616 w 713232"/>
                <a:gd name="T9" fmla="*/ 713232 h 713232"/>
                <a:gd name="T10" fmla="*/ 608782 w 713232"/>
                <a:gd name="T11" fmla="*/ 608782 h 713232"/>
                <a:gd name="T12" fmla="*/ 713232 w 713232"/>
                <a:gd name="T13" fmla="*/ 356616 h 713232"/>
                <a:gd name="T14" fmla="*/ 608782 w 713232"/>
                <a:gd name="T15" fmla="*/ 104450 h 713232"/>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04450 w 713232"/>
                <a:gd name="T25" fmla="*/ 104450 h 713232"/>
                <a:gd name="T26" fmla="*/ 608782 w 713232"/>
                <a:gd name="T27" fmla="*/ 608782 h 7132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3232" h="713232">
                  <a:moveTo>
                    <a:pt x="0" y="356616"/>
                  </a:moveTo>
                  <a:lnTo>
                    <a:pt x="-1" y="356615"/>
                  </a:lnTo>
                  <a:cubicBezTo>
                    <a:pt x="0" y="159662"/>
                    <a:pt x="159662" y="0"/>
                    <a:pt x="356616" y="0"/>
                  </a:cubicBezTo>
                  <a:cubicBezTo>
                    <a:pt x="356616" y="-1"/>
                    <a:pt x="356616" y="0"/>
                    <a:pt x="356616" y="0"/>
                  </a:cubicBezTo>
                  <a:lnTo>
                    <a:pt x="356617" y="-1"/>
                  </a:lnTo>
                  <a:cubicBezTo>
                    <a:pt x="553570" y="0"/>
                    <a:pt x="713233" y="159662"/>
                    <a:pt x="713233" y="356616"/>
                  </a:cubicBezTo>
                  <a:cubicBezTo>
                    <a:pt x="713233" y="356616"/>
                    <a:pt x="713232" y="356616"/>
                    <a:pt x="713232" y="356616"/>
                  </a:cubicBezTo>
                  <a:lnTo>
                    <a:pt x="713233" y="356617"/>
                  </a:lnTo>
                  <a:cubicBezTo>
                    <a:pt x="713233" y="553570"/>
                    <a:pt x="553570" y="713232"/>
                    <a:pt x="356617" y="713232"/>
                  </a:cubicBezTo>
                  <a:cubicBezTo>
                    <a:pt x="159663" y="713232"/>
                    <a:pt x="0" y="553570"/>
                    <a:pt x="0" y="356616"/>
                  </a:cubicBezTo>
                  <a:close/>
                  <a:moveTo>
                    <a:pt x="85467" y="356616"/>
                  </a:moveTo>
                  <a:lnTo>
                    <a:pt x="85466" y="356615"/>
                  </a:lnTo>
                  <a:cubicBezTo>
                    <a:pt x="85466" y="506367"/>
                    <a:pt x="206864" y="627765"/>
                    <a:pt x="356615" y="627765"/>
                  </a:cubicBezTo>
                  <a:lnTo>
                    <a:pt x="356616" y="627764"/>
                  </a:lnTo>
                  <a:cubicBezTo>
                    <a:pt x="506367" y="627764"/>
                    <a:pt x="627765" y="506367"/>
                    <a:pt x="627765" y="356616"/>
                  </a:cubicBezTo>
                  <a:cubicBezTo>
                    <a:pt x="627765" y="206864"/>
                    <a:pt x="506367" y="85467"/>
                    <a:pt x="356616" y="85467"/>
                  </a:cubicBezTo>
                  <a:lnTo>
                    <a:pt x="356616" y="85466"/>
                  </a:lnTo>
                  <a:cubicBezTo>
                    <a:pt x="206864" y="85466"/>
                    <a:pt x="85466" y="206864"/>
                    <a:pt x="85466" y="356615"/>
                  </a:cubicBezTo>
                  <a:close/>
                </a:path>
              </a:pathLst>
            </a:custGeom>
            <a:solidFill>
              <a:schemeClr val="accent3"/>
            </a:solidFill>
            <a:ln w="9525">
              <a:noFill/>
              <a:miter lim="800000"/>
            </a:ln>
            <a:effectLst>
              <a:outerShdw blurRad="63500" dist="23000" dir="5400000" rotWithShape="0">
                <a:srgbClr val="000000">
                  <a:alpha val="34999"/>
                </a:srgbClr>
              </a:outerShdw>
            </a:effectLst>
          </p:spPr>
          <p:txBody>
            <a:bodyPr anchor="ctr"/>
            <a:lstStyle/>
            <a:p>
              <a:pPr marL="0" marR="0" lvl="0" indent="0" algn="ctr" defTabSz="429895" rtl="0" eaLnBrk="1" fontAlgn="base" latinLnBrk="0" hangingPunct="1">
                <a:lnSpc>
                  <a:spcPct val="100000"/>
                </a:lnSpc>
                <a:spcBef>
                  <a:spcPct val="0"/>
                </a:spcBef>
                <a:spcAft>
                  <a:spcPct val="0"/>
                </a:spcAft>
                <a:buClrTx/>
                <a:buSzTx/>
                <a:buFontTx/>
                <a:buNone/>
                <a:defRPr/>
              </a:pPr>
              <a:endParaRPr kumimoji="0" lang="en-US" sz="1785" b="0"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mn-cs"/>
              </a:endParaRPr>
            </a:p>
          </p:txBody>
        </p:sp>
        <p:sp>
          <p:nvSpPr>
            <p:cNvPr id="56" name="Freeform 17"/>
            <p:cNvSpPr>
              <a:spLocks noEditPoints="1"/>
            </p:cNvSpPr>
            <p:nvPr/>
          </p:nvSpPr>
          <p:spPr bwMode="auto">
            <a:xfrm>
              <a:off x="6202358" y="3249095"/>
              <a:ext cx="296302" cy="344923"/>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chemeClr val="accent3">
                <a:alpha val="50000"/>
              </a:schemeClr>
            </a:solidFill>
            <a:ln w="9525">
              <a:noFill/>
              <a:round/>
            </a:ln>
          </p:spPr>
          <p:txBody>
            <a:bodyPr/>
            <a:lstStyle/>
            <a:p>
              <a:pPr marL="0" marR="0" lvl="0" indent="0" algn="l" defTabSz="909955" rtl="0" eaLnBrk="1" fontAlgn="auto" latinLnBrk="0" hangingPunct="1">
                <a:lnSpc>
                  <a:spcPct val="100000"/>
                </a:lnSpc>
                <a:spcBef>
                  <a:spcPts val="0"/>
                </a:spcBef>
                <a:spcAft>
                  <a:spcPts val="0"/>
                </a:spcAft>
                <a:buClrTx/>
                <a:buSzTx/>
                <a:buFontTx/>
                <a:buNone/>
                <a:defRPr/>
              </a:pPr>
              <a:endParaRPr kumimoji="0" lang="en-US" sz="1785"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nvGrpSpPr>
          <p:cNvPr id="7" name="组合 56"/>
          <p:cNvGrpSpPr/>
          <p:nvPr/>
        </p:nvGrpSpPr>
        <p:grpSpPr bwMode="auto">
          <a:xfrm>
            <a:off x="1185555" y="1317512"/>
            <a:ext cx="2336767" cy="3005694"/>
            <a:chOff x="467544" y="1772816"/>
            <a:chExt cx="2088232" cy="2687455"/>
          </a:xfrm>
        </p:grpSpPr>
        <p:sp>
          <p:nvSpPr>
            <p:cNvPr id="58" name="圆角矩形 57"/>
            <p:cNvSpPr/>
            <p:nvPr/>
          </p:nvSpPr>
          <p:spPr>
            <a:xfrm>
              <a:off x="467544" y="1772816"/>
              <a:ext cx="2088232" cy="432556"/>
            </a:xfrm>
            <a:prstGeom prst="roundRect">
              <a:avLst>
                <a:gd name="adj" fmla="val 0"/>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FFFFFF"/>
                  </a:solidFill>
                  <a:effectLst/>
                  <a:uLnTx/>
                  <a:uFillTx/>
                  <a:latin typeface="微软雅黑" pitchFamily="34" charset="-122"/>
                  <a:ea typeface="微软雅黑"/>
                  <a:cs typeface="+mn-cs"/>
                </a:rPr>
                <a:t>单击此处添加标题</a:t>
              </a:r>
              <a:endParaRPr kumimoji="0" lang="zh-CN" altLang="en-US" sz="1600" b="1" i="0" u="none" strike="noStrike" kern="1200" cap="none" spc="0" normalizeH="0" baseline="0" noProof="0" dirty="0">
                <a:ln>
                  <a:noFill/>
                </a:ln>
                <a:solidFill>
                  <a:srgbClr val="FFFFFF"/>
                </a:solidFill>
                <a:effectLst/>
                <a:uLnTx/>
                <a:uFillTx/>
                <a:latin typeface="微软雅黑" pitchFamily="34" charset="-122"/>
                <a:ea typeface="微软雅黑"/>
                <a:cs typeface="+mn-cs"/>
              </a:endParaRPr>
            </a:p>
          </p:txBody>
        </p:sp>
        <p:sp>
          <p:nvSpPr>
            <p:cNvPr id="59" name="矩形 58"/>
            <p:cNvSpPr/>
            <p:nvPr/>
          </p:nvSpPr>
          <p:spPr>
            <a:xfrm>
              <a:off x="467544" y="2205372"/>
              <a:ext cx="2088232" cy="2254899"/>
            </a:xfrm>
            <a:prstGeom prst="rect">
              <a:avLst/>
            </a:prstGeom>
            <a:solidFill>
              <a:schemeClr val="bg1">
                <a:lumMod val="85000"/>
              </a:schemeClr>
            </a:solidFill>
            <a:ln>
              <a:no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en-US" altLang="zh-CN"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a:p>
              <a:pPr marL="0" marR="0" lvl="0" indent="0" algn="ctr" defTabSz="909955" rtl="0" eaLnBrk="1" fontAlgn="auto" latinLnBrk="0" hangingPunct="1">
                <a:lnSpc>
                  <a:spcPct val="15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rPr>
                <a:t>单击此处添加文本</a:t>
              </a:r>
              <a:endParaRPr kumimoji="0" lang="zh-CN" altLang="en-US" sz="1315" b="0" i="0" u="none" strike="noStrike" kern="1200" cap="none" spc="0" normalizeH="0" baseline="0" noProof="0" dirty="0">
                <a:ln>
                  <a:noFill/>
                </a:ln>
                <a:solidFill>
                  <a:srgbClr val="1C1C1C">
                    <a:lumMod val="85000"/>
                    <a:lumOff val="15000"/>
                  </a:srgbClr>
                </a:solidFill>
                <a:effectLst/>
                <a:uLnTx/>
                <a:uFillTx/>
                <a:latin typeface="微软雅黑" pitchFamily="34" charset="-122"/>
                <a:ea typeface="微软雅黑"/>
                <a:cs typeface="+mn-cs"/>
              </a:endParaRPr>
            </a:p>
          </p:txBody>
        </p:sp>
      </p:grpSp>
      <p:grpSp>
        <p:nvGrpSpPr>
          <p:cNvPr id="8" name="组合 59"/>
          <p:cNvGrpSpPr/>
          <p:nvPr/>
        </p:nvGrpSpPr>
        <p:grpSpPr bwMode="auto">
          <a:xfrm>
            <a:off x="3986689" y="1822194"/>
            <a:ext cx="2524903" cy="2524902"/>
            <a:chOff x="1187624" y="1119987"/>
            <a:chExt cx="3298688" cy="3298688"/>
          </a:xfrm>
        </p:grpSpPr>
        <p:pic>
          <p:nvPicPr>
            <p:cNvPr id="61" name="Picture 2"/>
            <p:cNvPicPr>
              <a:picLocks noChangeAspect="1" noChangeArrowheads="1"/>
            </p:cNvPicPr>
            <p:nvPr/>
          </p:nvPicPr>
          <p:blipFill>
            <a:blip r:embed="rId1" cstate="print"/>
            <a:stretch>
              <a:fillRect/>
            </a:stretch>
          </p:blipFill>
          <p:spPr bwMode="auto">
            <a:xfrm>
              <a:off x="1601574" y="1519949"/>
              <a:ext cx="2470788" cy="2451560"/>
            </a:xfrm>
            <a:prstGeom prst="ellipse">
              <a:avLst/>
            </a:prstGeom>
            <a:noFill/>
            <a:ln>
              <a:noFill/>
            </a:ln>
            <a:effectLst/>
          </p:spPr>
        </p:pic>
        <p:grpSp>
          <p:nvGrpSpPr>
            <p:cNvPr id="9" name="组合 61"/>
            <p:cNvGrpSpPr/>
            <p:nvPr/>
          </p:nvGrpSpPr>
          <p:grpSpPr>
            <a:xfrm>
              <a:off x="1187624" y="1119987"/>
              <a:ext cx="3298688" cy="3298688"/>
              <a:chOff x="2555776" y="915566"/>
              <a:chExt cx="1944216" cy="1944216"/>
            </a:xfrm>
            <a:effectLst>
              <a:outerShdw blurRad="63500" dist="50800" dir="8100000" algn="tr" rotWithShape="0">
                <a:prstClr val="black">
                  <a:alpha val="35000"/>
                </a:prstClr>
              </a:outerShdw>
            </a:effectLst>
          </p:grpSpPr>
          <p:sp>
            <p:nvSpPr>
              <p:cNvPr id="63" name="同心圆 62"/>
              <p:cNvSpPr/>
              <p:nvPr/>
            </p:nvSpPr>
            <p:spPr>
              <a:xfrm>
                <a:off x="2555776" y="915566"/>
                <a:ext cx="1944216" cy="1944216"/>
              </a:xfrm>
              <a:prstGeom prst="donut">
                <a:avLst>
                  <a:gd name="adj" fmla="val 10097"/>
                </a:avLst>
              </a:prstGeom>
              <a:gradFill flip="none" rotWithShape="1">
                <a:gsLst>
                  <a:gs pos="0">
                    <a:schemeClr val="bg1"/>
                  </a:gs>
                  <a:gs pos="100000">
                    <a:schemeClr val="bg1">
                      <a:lumMod val="85000"/>
                    </a:schemeClr>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4" name="同心圆 63"/>
              <p:cNvSpPr/>
              <p:nvPr/>
            </p:nvSpPr>
            <p:spPr>
              <a:xfrm>
                <a:off x="2678805" y="1038595"/>
                <a:ext cx="1698161" cy="1698160"/>
              </a:xfrm>
              <a:prstGeom prst="donut">
                <a:avLst>
                  <a:gd name="adj" fmla="val 8132"/>
                </a:avLst>
              </a:prstGeom>
              <a:gradFill flip="none" rotWithShape="1">
                <a:gsLst>
                  <a:gs pos="0">
                    <a:schemeClr val="bg1"/>
                  </a:gs>
                  <a:gs pos="100000">
                    <a:schemeClr val="bg1">
                      <a:lumMod val="85000"/>
                    </a:schemeClr>
                  </a:gs>
                </a:gsLst>
                <a:lin ang="162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50" fill="hold"/>
                                        <p:tgtEl>
                                          <p:spTgt spid="7"/>
                                        </p:tgtEl>
                                        <p:attrNameLst>
                                          <p:attrName>ppt_x</p:attrName>
                                        </p:attrNameLst>
                                      </p:cBhvr>
                                      <p:tavLst>
                                        <p:tav tm="0">
                                          <p:val>
                                            <p:strVal val="0-#ppt_w/2"/>
                                          </p:val>
                                        </p:tav>
                                        <p:tav tm="100000">
                                          <p:val>
                                            <p:strVal val="#ppt_x"/>
                                          </p:val>
                                        </p:tav>
                                      </p:tavLst>
                                    </p:anim>
                                    <p:anim calcmode="lin" valueType="num">
                                      <p:cBhvr additive="base">
                                        <p:cTn id="8" dur="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fltVal val="0"/>
                                          </p:val>
                                        </p:tav>
                                        <p:tav tm="100000">
                                          <p:val>
                                            <p:strVal val="#ppt_w"/>
                                          </p:val>
                                        </p:tav>
                                      </p:tavLst>
                                    </p:anim>
                                    <p:anim calcmode="lin" valueType="num">
                                      <p:cBhvr>
                                        <p:cTn id="13" dur="250" fill="hold"/>
                                        <p:tgtEl>
                                          <p:spTgt spid="8"/>
                                        </p:tgtEl>
                                        <p:attrNameLst>
                                          <p:attrName>ppt_h</p:attrName>
                                        </p:attrNameLst>
                                      </p:cBhvr>
                                      <p:tavLst>
                                        <p:tav tm="0">
                                          <p:val>
                                            <p:fltVal val="0"/>
                                          </p:val>
                                        </p:tav>
                                        <p:tav tm="100000">
                                          <p:val>
                                            <p:strVal val="#ppt_h"/>
                                          </p:val>
                                        </p:tav>
                                      </p:tavLst>
                                    </p:anim>
                                    <p:animEffect transition="in" filter="fade">
                                      <p:cBhvr>
                                        <p:cTn id="14" dur="250"/>
                                        <p:tgtEl>
                                          <p:spTgt spid="8"/>
                                        </p:tgtEl>
                                      </p:cBhvr>
                                    </p:animEffect>
                                  </p:childTnLst>
                                </p:cTn>
                              </p:par>
                              <p:par>
                                <p:cTn id="15" presetID="6" presetClass="emph" presetSubtype="0" fill="hold" nodeType="withEffect">
                                  <p:stCondLst>
                                    <p:cond delay="100"/>
                                  </p:stCondLst>
                                  <p:childTnLst>
                                    <p:animScale>
                                      <p:cBhvr>
                                        <p:cTn id="16" dur="250" fill="hold"/>
                                        <p:tgtEl>
                                          <p:spTgt spid="8"/>
                                        </p:tgtEl>
                                      </p:cBhvr>
                                      <p:by x="110000" y="110000"/>
                                    </p:animScale>
                                  </p:childTnLst>
                                </p:cTn>
                              </p:par>
                              <p:par>
                                <p:cTn id="17" presetID="6" presetClass="emph" presetSubtype="0" fill="hold" nodeType="withEffect">
                                  <p:stCondLst>
                                    <p:cond delay="200"/>
                                  </p:stCondLst>
                                  <p:childTnLst>
                                    <p:animScale>
                                      <p:cBhvr>
                                        <p:cTn id="18" dur="250" fill="hold"/>
                                        <p:tgtEl>
                                          <p:spTgt spid="8"/>
                                        </p:tgtEl>
                                      </p:cBhvr>
                                      <p:by x="90000" y="90000"/>
                                    </p:animScale>
                                  </p:childTnLst>
                                </p:cTn>
                              </p:par>
                              <p:par>
                                <p:cTn id="19" presetID="6" presetClass="emph" presetSubtype="0" fill="hold" nodeType="withEffect">
                                  <p:stCondLst>
                                    <p:cond delay="400"/>
                                  </p:stCondLst>
                                  <p:childTnLst>
                                    <p:animScale>
                                      <p:cBhvr>
                                        <p:cTn id="20" dur="250" fill="hold"/>
                                        <p:tgtEl>
                                          <p:spTgt spid="8"/>
                                        </p:tgtEl>
                                      </p:cBhvr>
                                      <p:by x="105000" y="105000"/>
                                    </p:animScale>
                                  </p:childTnLst>
                                </p:cTn>
                              </p:par>
                              <p:par>
                                <p:cTn id="21" presetID="6" presetClass="emph" presetSubtype="0" fill="hold" nodeType="withEffect">
                                  <p:stCondLst>
                                    <p:cond delay="500"/>
                                  </p:stCondLst>
                                  <p:childTnLst>
                                    <p:animScale>
                                      <p:cBhvr>
                                        <p:cTn id="22" dur="250" fill="hold"/>
                                        <p:tgtEl>
                                          <p:spTgt spid="8"/>
                                        </p:tgtEl>
                                      </p:cBhvr>
                                      <p:by x="95000" y="95000"/>
                                    </p:animScale>
                                  </p:childTnLst>
                                </p:cTn>
                              </p:par>
                              <p:par>
                                <p:cTn id="23" presetID="10" presetClass="entr" presetSubtype="0" fill="hold" nodeType="withEffect">
                                  <p:stCondLst>
                                    <p:cond delay="50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250"/>
                                        <p:tgtEl>
                                          <p:spTgt spid="2"/>
                                        </p:tgtEl>
                                      </p:cBhvr>
                                    </p:animEffect>
                                  </p:childTnLst>
                                </p:cTn>
                              </p:par>
                              <p:par>
                                <p:cTn id="26" presetID="10" presetClass="entr" presetSubtype="0" fill="hold" nodeType="withEffect">
                                  <p:stCondLst>
                                    <p:cond delay="60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250"/>
                                        <p:tgtEl>
                                          <p:spTgt spid="4"/>
                                        </p:tgtEl>
                                      </p:cBhvr>
                                    </p:animEffect>
                                  </p:childTnLst>
                                </p:cTn>
                              </p:par>
                              <p:par>
                                <p:cTn id="29" presetID="10" presetClass="entr" presetSubtype="0" fill="hold" nodeType="withEffect">
                                  <p:stCondLst>
                                    <p:cond delay="80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250"/>
                                        <p:tgtEl>
                                          <p:spTgt spid="5"/>
                                        </p:tgtEl>
                                      </p:cBhvr>
                                    </p:animEffect>
                                  </p:childTnLst>
                                </p:cTn>
                              </p:par>
                              <p:par>
                                <p:cTn id="32" presetID="10" presetClass="entr" presetSubtype="0" fill="hold" nodeType="withEffect">
                                  <p:stCondLst>
                                    <p:cond delay="100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图片 65"/>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grpSp>
        <p:nvGrpSpPr>
          <p:cNvPr id="8" name="组合 7"/>
          <p:cNvGrpSpPr/>
          <p:nvPr/>
        </p:nvGrpSpPr>
        <p:grpSpPr>
          <a:xfrm>
            <a:off x="1829703" y="970399"/>
            <a:ext cx="5402039" cy="735092"/>
            <a:chOff x="2484661" y="983099"/>
            <a:chExt cx="5650825" cy="735092"/>
          </a:xfrm>
        </p:grpSpPr>
        <p:grpSp>
          <p:nvGrpSpPr>
            <p:cNvPr id="9" name="组合 76"/>
            <p:cNvGrpSpPr/>
            <p:nvPr/>
          </p:nvGrpSpPr>
          <p:grpSpPr bwMode="auto">
            <a:xfrm>
              <a:off x="2484661" y="983099"/>
              <a:ext cx="5650825" cy="735092"/>
              <a:chOff x="3300347" y="1368497"/>
              <a:chExt cx="10763512" cy="1417865"/>
            </a:xfrm>
          </p:grpSpPr>
          <p:grpSp>
            <p:nvGrpSpPr>
              <p:cNvPr id="19" name="组合 77"/>
              <p:cNvGrpSpPr/>
              <p:nvPr/>
            </p:nvGrpSpPr>
            <p:grpSpPr bwMode="auto">
              <a:xfrm>
                <a:off x="4631859" y="1393831"/>
                <a:ext cx="9432000" cy="1392531"/>
                <a:chOff x="1986534" y="4135265"/>
                <a:chExt cx="9432000" cy="1392531"/>
              </a:xfrm>
            </p:grpSpPr>
            <p:sp>
              <p:nvSpPr>
                <p:cNvPr id="23"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4"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nvGrpSpPr>
              <p:cNvPr id="20" name="组合 78"/>
              <p:cNvGrpSpPr/>
              <p:nvPr/>
            </p:nvGrpSpPr>
            <p:grpSpPr bwMode="auto">
              <a:xfrm>
                <a:off x="3300347" y="1368497"/>
                <a:ext cx="1581466" cy="1417865"/>
                <a:chOff x="1349437" y="779714"/>
                <a:chExt cx="2923167" cy="2620769"/>
              </a:xfrm>
            </p:grpSpPr>
            <p:sp>
              <p:nvSpPr>
                <p:cNvPr id="21"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a:cs typeface="+mn-cs"/>
                  </a:endParaRPr>
                </a:p>
              </p:txBody>
            </p:sp>
            <p:sp>
              <p:nvSpPr>
                <p:cNvPr id="22"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grpSp>
          <p:nvGrpSpPr>
            <p:cNvPr id="15" name="组合 205"/>
            <p:cNvGrpSpPr/>
            <p:nvPr/>
          </p:nvGrpSpPr>
          <p:grpSpPr bwMode="auto">
            <a:xfrm>
              <a:off x="2728974" y="1169372"/>
              <a:ext cx="522802" cy="476310"/>
              <a:chOff x="12327405" y="858403"/>
              <a:chExt cx="833274" cy="767141"/>
            </a:xfrm>
          </p:grpSpPr>
          <p:sp>
            <p:nvSpPr>
              <p:cNvPr id="16"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17"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8"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25" name="组合 24"/>
          <p:cNvGrpSpPr/>
          <p:nvPr/>
        </p:nvGrpSpPr>
        <p:grpSpPr>
          <a:xfrm>
            <a:off x="1829703" y="1874261"/>
            <a:ext cx="5402039" cy="735092"/>
            <a:chOff x="2484661" y="1886961"/>
            <a:chExt cx="5650825" cy="735092"/>
          </a:xfrm>
        </p:grpSpPr>
        <p:grpSp>
          <p:nvGrpSpPr>
            <p:cNvPr id="26" name="组合 158"/>
            <p:cNvGrpSpPr/>
            <p:nvPr/>
          </p:nvGrpSpPr>
          <p:grpSpPr bwMode="auto">
            <a:xfrm>
              <a:off x="2484661" y="1886961"/>
              <a:ext cx="5650825" cy="735092"/>
              <a:chOff x="3300347" y="1368497"/>
              <a:chExt cx="10763512" cy="1417865"/>
            </a:xfrm>
          </p:grpSpPr>
          <p:grpSp>
            <p:nvGrpSpPr>
              <p:cNvPr id="31" name="组合 159"/>
              <p:cNvGrpSpPr/>
              <p:nvPr/>
            </p:nvGrpSpPr>
            <p:grpSpPr bwMode="auto">
              <a:xfrm>
                <a:off x="4631859" y="1393831"/>
                <a:ext cx="9432000" cy="1392531"/>
                <a:chOff x="1986534" y="4135265"/>
                <a:chExt cx="9432000" cy="1392531"/>
              </a:xfrm>
            </p:grpSpPr>
            <p:sp>
              <p:nvSpPr>
                <p:cNvPr id="35"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36"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nvGrpSpPr>
              <p:cNvPr id="32" name="组合 160"/>
              <p:cNvGrpSpPr/>
              <p:nvPr/>
            </p:nvGrpSpPr>
            <p:grpSpPr bwMode="auto">
              <a:xfrm>
                <a:off x="3300347" y="1368497"/>
                <a:ext cx="1581466" cy="1417865"/>
                <a:chOff x="1349437" y="779714"/>
                <a:chExt cx="2923167" cy="2620769"/>
              </a:xfrm>
            </p:grpSpPr>
            <p:sp>
              <p:nvSpPr>
                <p:cNvPr id="33"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a:cs typeface="+mn-cs"/>
                  </a:endParaRPr>
                </a:p>
              </p:txBody>
            </p:sp>
            <p:sp>
              <p:nvSpPr>
                <p:cNvPr id="34"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0072B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grpSp>
          <p:nvGrpSpPr>
            <p:cNvPr id="27" name="组合 209"/>
            <p:cNvGrpSpPr/>
            <p:nvPr/>
          </p:nvGrpSpPr>
          <p:grpSpPr bwMode="auto">
            <a:xfrm>
              <a:off x="2727708" y="2110740"/>
              <a:ext cx="534195" cy="475059"/>
              <a:chOff x="952501" y="6013451"/>
              <a:chExt cx="511175" cy="460375"/>
            </a:xfrm>
          </p:grpSpPr>
          <p:sp>
            <p:nvSpPr>
              <p:cNvPr id="2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29"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0"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7" name="组合 36"/>
          <p:cNvGrpSpPr/>
          <p:nvPr/>
        </p:nvGrpSpPr>
        <p:grpSpPr>
          <a:xfrm>
            <a:off x="1829703" y="2776874"/>
            <a:ext cx="5402039" cy="735092"/>
            <a:chOff x="2484661" y="2789574"/>
            <a:chExt cx="5650825" cy="735092"/>
          </a:xfrm>
        </p:grpSpPr>
        <p:grpSp>
          <p:nvGrpSpPr>
            <p:cNvPr id="38" name="组合 165"/>
            <p:cNvGrpSpPr/>
            <p:nvPr/>
          </p:nvGrpSpPr>
          <p:grpSpPr bwMode="auto">
            <a:xfrm>
              <a:off x="2484661" y="2789574"/>
              <a:ext cx="5650825" cy="735092"/>
              <a:chOff x="3300347" y="1368497"/>
              <a:chExt cx="10763512" cy="1417865"/>
            </a:xfrm>
          </p:grpSpPr>
          <p:grpSp>
            <p:nvGrpSpPr>
              <p:cNvPr id="43" name="组合 166"/>
              <p:cNvGrpSpPr/>
              <p:nvPr/>
            </p:nvGrpSpPr>
            <p:grpSpPr bwMode="auto">
              <a:xfrm>
                <a:off x="4631859" y="1393831"/>
                <a:ext cx="9432000" cy="1392531"/>
                <a:chOff x="1986534" y="4135265"/>
                <a:chExt cx="9432000" cy="1392531"/>
              </a:xfrm>
            </p:grpSpPr>
            <p:sp>
              <p:nvSpPr>
                <p:cNvPr id="47"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48"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nvGrpSpPr>
              <p:cNvPr id="44" name="组合 167"/>
              <p:cNvGrpSpPr/>
              <p:nvPr/>
            </p:nvGrpSpPr>
            <p:grpSpPr bwMode="auto">
              <a:xfrm>
                <a:off x="3300347" y="1368497"/>
                <a:ext cx="1581466" cy="1417865"/>
                <a:chOff x="1349437" y="779714"/>
                <a:chExt cx="2923167" cy="2620769"/>
              </a:xfrm>
            </p:grpSpPr>
            <p:sp>
              <p:nvSpPr>
                <p:cNvPr id="45"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a:cs typeface="+mn-cs"/>
                  </a:endParaRPr>
                </a:p>
              </p:txBody>
            </p:sp>
            <p:sp>
              <p:nvSpPr>
                <p:cNvPr id="46"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grpSp>
          <p:nvGrpSpPr>
            <p:cNvPr id="39" name="组合 213"/>
            <p:cNvGrpSpPr/>
            <p:nvPr/>
          </p:nvGrpSpPr>
          <p:grpSpPr bwMode="auto">
            <a:xfrm>
              <a:off x="2730239" y="3019603"/>
              <a:ext cx="534195" cy="475059"/>
              <a:chOff x="5405438" y="6815138"/>
              <a:chExt cx="511175" cy="460375"/>
            </a:xfrm>
          </p:grpSpPr>
          <p:sp>
            <p:nvSpPr>
              <p:cNvPr id="40"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41"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2"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9" name="组合 48"/>
          <p:cNvGrpSpPr/>
          <p:nvPr/>
        </p:nvGrpSpPr>
        <p:grpSpPr>
          <a:xfrm>
            <a:off x="1829703" y="3680737"/>
            <a:ext cx="5402039" cy="735092"/>
            <a:chOff x="2484661" y="3693437"/>
            <a:chExt cx="5650825" cy="735092"/>
          </a:xfrm>
        </p:grpSpPr>
        <p:grpSp>
          <p:nvGrpSpPr>
            <p:cNvPr id="50" name="组合 172"/>
            <p:cNvGrpSpPr/>
            <p:nvPr/>
          </p:nvGrpSpPr>
          <p:grpSpPr bwMode="auto">
            <a:xfrm>
              <a:off x="2484661" y="3693437"/>
              <a:ext cx="5650825" cy="735092"/>
              <a:chOff x="3300347" y="1368497"/>
              <a:chExt cx="10763512" cy="1417865"/>
            </a:xfrm>
          </p:grpSpPr>
          <p:grpSp>
            <p:nvGrpSpPr>
              <p:cNvPr id="55" name="组合 173"/>
              <p:cNvGrpSpPr/>
              <p:nvPr/>
            </p:nvGrpSpPr>
            <p:grpSpPr bwMode="auto">
              <a:xfrm>
                <a:off x="4631859" y="1393831"/>
                <a:ext cx="9432000" cy="1392531"/>
                <a:chOff x="1986534" y="4135265"/>
                <a:chExt cx="9432000" cy="1392531"/>
              </a:xfrm>
            </p:grpSpPr>
            <p:sp>
              <p:nvSpPr>
                <p:cNvPr id="59"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76200" cap="flat" cmpd="sng" algn="ctr">
                  <a:gradFill>
                    <a:gsLst>
                      <a:gs pos="0">
                        <a:srgbClr val="FFFFFF"/>
                      </a:gs>
                      <a:gs pos="100000">
                        <a:srgbClr val="EBEBEB"/>
                      </a:gs>
                    </a:gsLst>
                    <a:lin ang="5400000" scaled="1"/>
                  </a:gradFill>
                  <a:prstDash val="solid"/>
                </a:ln>
                <a:effectLst>
                  <a:outerShdw blurRad="266700" dist="127000" dir="5400000" sx="102000" sy="102000" algn="t" rotWithShape="0">
                    <a:prstClr val="black">
                      <a:alpha val="28000"/>
                    </a:prstClr>
                  </a:out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60" name="Freeform 7"/>
                <p:cNvSpPr>
                  <a:spLocks noChangeAspect="1"/>
                </p:cNvSpPr>
                <p:nvPr/>
              </p:nvSpPr>
              <p:spPr bwMode="auto">
                <a:xfrm>
                  <a:off x="1986534" y="4135265"/>
                  <a:ext cx="9432000" cy="1392531"/>
                </a:xfrm>
                <a:custGeom>
                  <a:avLst/>
                  <a:gdLst>
                    <a:gd name="T0" fmla="*/ 2940 w 3107"/>
                    <a:gd name="T1" fmla="*/ 0 h 459"/>
                    <a:gd name="T2" fmla="*/ 167 w 3107"/>
                    <a:gd name="T3" fmla="*/ 0 h 459"/>
                    <a:gd name="T4" fmla="*/ 102 w 3107"/>
                    <a:gd name="T5" fmla="*/ 38 h 459"/>
                    <a:gd name="T6" fmla="*/ 13 w 3107"/>
                    <a:gd name="T7" fmla="*/ 191 h 459"/>
                    <a:gd name="T8" fmla="*/ 13 w 3107"/>
                    <a:gd name="T9" fmla="*/ 267 h 459"/>
                    <a:gd name="T10" fmla="*/ 102 w 3107"/>
                    <a:gd name="T11" fmla="*/ 420 h 459"/>
                    <a:gd name="T12" fmla="*/ 167 w 3107"/>
                    <a:gd name="T13" fmla="*/ 459 h 459"/>
                    <a:gd name="T14" fmla="*/ 2940 w 3107"/>
                    <a:gd name="T15" fmla="*/ 459 h 459"/>
                    <a:gd name="T16" fmla="*/ 3006 w 3107"/>
                    <a:gd name="T17" fmla="*/ 420 h 459"/>
                    <a:gd name="T18" fmla="*/ 3095 w 3107"/>
                    <a:gd name="T19" fmla="*/ 267 h 459"/>
                    <a:gd name="T20" fmla="*/ 3095 w 3107"/>
                    <a:gd name="T21" fmla="*/ 191 h 459"/>
                    <a:gd name="T22" fmla="*/ 3006 w 3107"/>
                    <a:gd name="T23" fmla="*/ 38 h 459"/>
                    <a:gd name="T24" fmla="*/ 2940 w 3107"/>
                    <a:gd name="T25" fmla="*/ 0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07" h="459">
                      <a:moveTo>
                        <a:pt x="2940" y="0"/>
                      </a:moveTo>
                      <a:cubicBezTo>
                        <a:pt x="167" y="0"/>
                        <a:pt x="167" y="0"/>
                        <a:pt x="167" y="0"/>
                      </a:cubicBezTo>
                      <a:cubicBezTo>
                        <a:pt x="142" y="0"/>
                        <a:pt x="114" y="16"/>
                        <a:pt x="102" y="38"/>
                      </a:cubicBezTo>
                      <a:cubicBezTo>
                        <a:pt x="13" y="191"/>
                        <a:pt x="13" y="191"/>
                        <a:pt x="13" y="191"/>
                      </a:cubicBezTo>
                      <a:cubicBezTo>
                        <a:pt x="0" y="213"/>
                        <a:pt x="0" y="245"/>
                        <a:pt x="13" y="267"/>
                      </a:cubicBezTo>
                      <a:cubicBezTo>
                        <a:pt x="102" y="420"/>
                        <a:pt x="102" y="420"/>
                        <a:pt x="102" y="420"/>
                      </a:cubicBezTo>
                      <a:cubicBezTo>
                        <a:pt x="114" y="443"/>
                        <a:pt x="142" y="459"/>
                        <a:pt x="167" y="459"/>
                      </a:cubicBezTo>
                      <a:cubicBezTo>
                        <a:pt x="2940" y="459"/>
                        <a:pt x="2940" y="459"/>
                        <a:pt x="2940" y="459"/>
                      </a:cubicBezTo>
                      <a:cubicBezTo>
                        <a:pt x="2966" y="459"/>
                        <a:pt x="2993" y="443"/>
                        <a:pt x="3006" y="420"/>
                      </a:cubicBezTo>
                      <a:cubicBezTo>
                        <a:pt x="3095" y="267"/>
                        <a:pt x="3095" y="267"/>
                        <a:pt x="3095" y="267"/>
                      </a:cubicBezTo>
                      <a:cubicBezTo>
                        <a:pt x="3107" y="245"/>
                        <a:pt x="3107" y="213"/>
                        <a:pt x="3095" y="191"/>
                      </a:cubicBezTo>
                      <a:cubicBezTo>
                        <a:pt x="3006" y="38"/>
                        <a:pt x="3006" y="38"/>
                        <a:pt x="3006" y="38"/>
                      </a:cubicBezTo>
                      <a:cubicBezTo>
                        <a:pt x="2993" y="16"/>
                        <a:pt x="2966" y="0"/>
                        <a:pt x="2940" y="0"/>
                      </a:cubicBezTo>
                      <a:close/>
                    </a:path>
                  </a:pathLst>
                </a:custGeom>
                <a:solidFill>
                  <a:srgbClr val="EFEFEF"/>
                </a:solidFill>
                <a:ln w="44450" cap="flat" cmpd="sng" algn="ctr">
                  <a:gradFill>
                    <a:gsLst>
                      <a:gs pos="0">
                        <a:srgbClr val="EBEBEB"/>
                      </a:gs>
                      <a:gs pos="100000">
                        <a:srgbClr val="FEFEFE"/>
                      </a:gs>
                    </a:gsLst>
                    <a:lin ang="5400000" scaled="1"/>
                  </a:gradFill>
                  <a:prstDash val="solid"/>
                </a:ln>
                <a:effectLst>
                  <a:innerShdw blurRad="254000" dist="88900" dir="16200000">
                    <a:prstClr val="black">
                      <a:alpha val="42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nvGrpSpPr>
              <p:cNvPr id="56" name="组合 174"/>
              <p:cNvGrpSpPr/>
              <p:nvPr/>
            </p:nvGrpSpPr>
            <p:grpSpPr bwMode="auto">
              <a:xfrm>
                <a:off x="3300347" y="1368497"/>
                <a:ext cx="1581466" cy="1417865"/>
                <a:chOff x="1349437" y="779714"/>
                <a:chExt cx="2923167" cy="2620769"/>
              </a:xfrm>
            </p:grpSpPr>
            <p:sp>
              <p:nvSpPr>
                <p:cNvPr id="57" name="Freeform 23"/>
                <p:cNvSpPr/>
                <p:nvPr/>
              </p:nvSpPr>
              <p:spPr bwMode="auto">
                <a:xfrm>
                  <a:off x="1349437" y="779714"/>
                  <a:ext cx="2923167" cy="2620769"/>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gradFill>
                  <a:gsLst>
                    <a:gs pos="0">
                      <a:srgbClr val="F1F1F1"/>
                    </a:gs>
                    <a:gs pos="100000">
                      <a:srgbClr val="FFFFFF"/>
                    </a:gs>
                  </a:gsLst>
                  <a:lin ang="5400000" scaled="1"/>
                </a:gradFill>
                <a:ln w="28575" cap="flat">
                  <a:gradFill>
                    <a:gsLst>
                      <a:gs pos="0">
                        <a:srgbClr val="FFFFFF"/>
                      </a:gs>
                      <a:gs pos="100000">
                        <a:srgbClr val="DDDDDD"/>
                      </a:gs>
                    </a:gsLst>
                    <a:lin ang="5400000" scaled="1"/>
                  </a:gradFill>
                  <a:prstDash val="solid"/>
                  <a:miter lim="800000"/>
                </a:ln>
                <a:effectLst>
                  <a:outerShdw blurRad="228600" dist="228600" dir="5400000" algn="t" rotWithShape="0">
                    <a:srgbClr val="1C1C1C">
                      <a:lumMod val="85000"/>
                      <a:lumOff val="15000"/>
                      <a:alpha val="28000"/>
                    </a:srgbClr>
                  </a:outerShdw>
                </a:effectLst>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black"/>
                    </a:solidFill>
                    <a:effectLst/>
                    <a:uLnTx/>
                    <a:uFillTx/>
                    <a:latin typeface="Arial" panose="020B0604020202020204"/>
                    <a:ea typeface="微软雅黑"/>
                    <a:cs typeface="+mn-cs"/>
                  </a:endParaRPr>
                </a:p>
              </p:txBody>
            </p:sp>
            <p:sp>
              <p:nvSpPr>
                <p:cNvPr id="58" name="Freeform 21"/>
                <p:cNvSpPr>
                  <a:spLocks noChangeAspect="1"/>
                </p:cNvSpPr>
                <p:nvPr/>
              </p:nvSpPr>
              <p:spPr bwMode="auto">
                <a:xfrm rot="16200000">
                  <a:off x="1623020" y="1024995"/>
                  <a:ext cx="2376000" cy="2130208"/>
                </a:xfrm>
                <a:custGeom>
                  <a:avLst/>
                  <a:gdLst>
                    <a:gd name="T0" fmla="*/ 167 w 511"/>
                    <a:gd name="T1" fmla="*/ 459 h 459"/>
                    <a:gd name="T2" fmla="*/ 101 w 511"/>
                    <a:gd name="T3" fmla="*/ 420 h 459"/>
                    <a:gd name="T4" fmla="*/ 12 w 511"/>
                    <a:gd name="T5" fmla="*/ 267 h 459"/>
                    <a:gd name="T6" fmla="*/ 12 w 511"/>
                    <a:gd name="T7" fmla="*/ 191 h 459"/>
                    <a:gd name="T8" fmla="*/ 101 w 511"/>
                    <a:gd name="T9" fmla="*/ 38 h 459"/>
                    <a:gd name="T10" fmla="*/ 167 w 511"/>
                    <a:gd name="T11" fmla="*/ 0 h 459"/>
                    <a:gd name="T12" fmla="*/ 344 w 511"/>
                    <a:gd name="T13" fmla="*/ 0 h 459"/>
                    <a:gd name="T14" fmla="*/ 410 w 511"/>
                    <a:gd name="T15" fmla="*/ 38 h 459"/>
                    <a:gd name="T16" fmla="*/ 498 w 511"/>
                    <a:gd name="T17" fmla="*/ 191 h 459"/>
                    <a:gd name="T18" fmla="*/ 498 w 511"/>
                    <a:gd name="T19" fmla="*/ 267 h 459"/>
                    <a:gd name="T20" fmla="*/ 410 w 511"/>
                    <a:gd name="T21" fmla="*/ 420 h 459"/>
                    <a:gd name="T22" fmla="*/ 344 w 511"/>
                    <a:gd name="T23" fmla="*/ 459 h 459"/>
                    <a:gd name="T24" fmla="*/ 167 w 511"/>
                    <a:gd name="T25" fmla="*/ 459 h 4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459">
                      <a:moveTo>
                        <a:pt x="167" y="459"/>
                      </a:moveTo>
                      <a:cubicBezTo>
                        <a:pt x="141" y="459"/>
                        <a:pt x="113" y="443"/>
                        <a:pt x="101" y="420"/>
                      </a:cubicBezTo>
                      <a:cubicBezTo>
                        <a:pt x="12" y="267"/>
                        <a:pt x="12" y="267"/>
                        <a:pt x="12" y="267"/>
                      </a:cubicBezTo>
                      <a:cubicBezTo>
                        <a:pt x="0" y="245"/>
                        <a:pt x="0" y="213"/>
                        <a:pt x="12" y="191"/>
                      </a:cubicBezTo>
                      <a:cubicBezTo>
                        <a:pt x="101" y="38"/>
                        <a:pt x="101" y="38"/>
                        <a:pt x="101" y="38"/>
                      </a:cubicBezTo>
                      <a:cubicBezTo>
                        <a:pt x="113" y="16"/>
                        <a:pt x="141" y="0"/>
                        <a:pt x="167" y="0"/>
                      </a:cubicBezTo>
                      <a:cubicBezTo>
                        <a:pt x="344" y="0"/>
                        <a:pt x="344" y="0"/>
                        <a:pt x="344" y="0"/>
                      </a:cubicBezTo>
                      <a:cubicBezTo>
                        <a:pt x="369" y="0"/>
                        <a:pt x="397" y="16"/>
                        <a:pt x="410" y="38"/>
                      </a:cubicBezTo>
                      <a:cubicBezTo>
                        <a:pt x="498" y="191"/>
                        <a:pt x="498" y="191"/>
                        <a:pt x="498" y="191"/>
                      </a:cubicBezTo>
                      <a:cubicBezTo>
                        <a:pt x="511" y="213"/>
                        <a:pt x="511" y="245"/>
                        <a:pt x="498" y="267"/>
                      </a:cubicBezTo>
                      <a:cubicBezTo>
                        <a:pt x="410" y="420"/>
                        <a:pt x="410" y="420"/>
                        <a:pt x="410" y="420"/>
                      </a:cubicBezTo>
                      <a:cubicBezTo>
                        <a:pt x="397" y="443"/>
                        <a:pt x="369" y="459"/>
                        <a:pt x="344" y="459"/>
                      </a:cubicBezTo>
                      <a:lnTo>
                        <a:pt x="167" y="459"/>
                      </a:lnTo>
                      <a:close/>
                    </a:path>
                  </a:pathLst>
                </a:custGeom>
                <a:solidFill>
                  <a:srgbClr val="3FB1FF"/>
                </a:solidFill>
                <a:ln w="15875" cap="flat" cmpd="sng" algn="ctr">
                  <a:noFill/>
                  <a:prstDash val="solid"/>
                </a:ln>
                <a:effectLst>
                  <a:innerShdw blurRad="241300" dist="114300">
                    <a:prstClr val="black">
                      <a:alpha val="40000"/>
                    </a:prstClr>
                  </a:innerShdw>
                </a:effectLst>
              </p:spPr>
              <p:txBody>
                <a:bodyPr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Arial" panose="020B0604020202020204"/>
                    <a:ea typeface="微软雅黑"/>
                    <a:cs typeface="+mn-cs"/>
                  </a:endParaRPr>
                </a:p>
              </p:txBody>
            </p:sp>
          </p:grpSp>
        </p:grpSp>
        <p:grpSp>
          <p:nvGrpSpPr>
            <p:cNvPr id="51" name="组合 217"/>
            <p:cNvGrpSpPr/>
            <p:nvPr/>
          </p:nvGrpSpPr>
          <p:grpSpPr bwMode="auto">
            <a:xfrm>
              <a:off x="2764418" y="3917215"/>
              <a:ext cx="543056" cy="477560"/>
              <a:chOff x="688976" y="7240588"/>
              <a:chExt cx="519113" cy="461963"/>
            </a:xfrm>
          </p:grpSpPr>
          <p:sp>
            <p:nvSpPr>
              <p:cNvPr id="52"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5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
        <p:nvSpPr>
          <p:cNvPr id="61" name="文本框 187"/>
          <p:cNvSpPr txBox="1"/>
          <p:nvPr/>
        </p:nvSpPr>
        <p:spPr>
          <a:xfrm>
            <a:off x="2892869" y="2005472"/>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itchFamily="34" charset="-122"/>
                <a:ea typeface="微软雅黑"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itchFamily="34" charset="-122"/>
              <a:ea typeface="微软雅黑" pitchFamily="34" charset="-122"/>
              <a:cs typeface="+mn-cs"/>
            </a:endParaRPr>
          </a:p>
        </p:txBody>
      </p:sp>
      <p:sp>
        <p:nvSpPr>
          <p:cNvPr id="62" name="文本框 187"/>
          <p:cNvSpPr txBox="1"/>
          <p:nvPr/>
        </p:nvSpPr>
        <p:spPr>
          <a:xfrm>
            <a:off x="2892869" y="1101529"/>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itchFamily="34" charset="-122"/>
                <a:ea typeface="微软雅黑"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itchFamily="34" charset="-122"/>
              <a:ea typeface="微软雅黑" pitchFamily="34" charset="-122"/>
              <a:cs typeface="+mn-cs"/>
            </a:endParaRPr>
          </a:p>
        </p:txBody>
      </p:sp>
      <p:sp>
        <p:nvSpPr>
          <p:cNvPr id="63" name="文本框 187"/>
          <p:cNvSpPr txBox="1"/>
          <p:nvPr/>
        </p:nvSpPr>
        <p:spPr>
          <a:xfrm>
            <a:off x="2892869" y="2926817"/>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itchFamily="34" charset="-122"/>
                <a:ea typeface="微软雅黑"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itchFamily="34" charset="-122"/>
              <a:ea typeface="微软雅黑" pitchFamily="34" charset="-122"/>
              <a:cs typeface="+mn-cs"/>
            </a:endParaRPr>
          </a:p>
        </p:txBody>
      </p:sp>
      <p:sp>
        <p:nvSpPr>
          <p:cNvPr id="64" name="文本框 187"/>
          <p:cNvSpPr txBox="1"/>
          <p:nvPr/>
        </p:nvSpPr>
        <p:spPr>
          <a:xfrm>
            <a:off x="2892869" y="3774155"/>
            <a:ext cx="3737314" cy="504182"/>
          </a:xfrm>
          <a:prstGeom prst="rect">
            <a:avLst/>
          </a:prstGeom>
          <a:noFill/>
        </p:spPr>
        <p:txBody>
          <a:bodyPr wrap="none" lIns="72585" tIns="36293" rIns="72585" bIns="36293">
            <a:spAutoFit/>
          </a:bodyPr>
          <a:lstStyle/>
          <a:p>
            <a:pPr marL="0" marR="0" lvl="0" indent="0" algn="l" defTabSz="966470" rtl="0" eaLnBrk="1" fontAlgn="base"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dirty="0" smtClean="0">
                <a:ln>
                  <a:noFill/>
                </a:ln>
                <a:solidFill>
                  <a:srgbClr val="FFFFFF">
                    <a:lumMod val="50000"/>
                  </a:srgbClr>
                </a:solidFill>
                <a:effectLst/>
                <a:uLnTx/>
                <a:uFillTx/>
                <a:latin typeface="微软雅黑" pitchFamily="34" charset="-122"/>
                <a:ea typeface="微软雅黑" pitchFamily="34" charset="-122"/>
                <a:cs typeface="+mn-cs"/>
              </a:rPr>
              <a:t>单击此处添加文字标题</a:t>
            </a:r>
            <a:endParaRPr kumimoji="0" lang="zh-CN" altLang="en-US" sz="2800" b="1" i="0" u="none" strike="noStrike" kern="1200" cap="none" spc="0" normalizeH="0" baseline="0" noProof="0" dirty="0">
              <a:ln>
                <a:noFill/>
              </a:ln>
              <a:solidFill>
                <a:srgbClr val="FFFFFF">
                  <a:lumMod val="50000"/>
                </a:srgbClr>
              </a:solidFill>
              <a:effectLst/>
              <a:uLnTx/>
              <a:uFillTx/>
              <a:latin typeface="微软雅黑" pitchFamily="34" charset="-122"/>
              <a:ea typeface="微软雅黑"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wipe(left)">
                                      <p:cBhvr>
                                        <p:cTn id="12" dur="750"/>
                                        <p:tgtEl>
                                          <p:spTgt spid="62"/>
                                        </p:tgtEl>
                                      </p:cBhvr>
                                    </p:animEffect>
                                  </p:childTnLst>
                                </p:cTn>
                              </p:par>
                            </p:childTnLst>
                          </p:cTn>
                        </p:par>
                        <p:par>
                          <p:cTn id="13" fill="hold">
                            <p:stCondLst>
                              <p:cond delay="2000"/>
                            </p:stCondLst>
                            <p:childTnLst>
                              <p:par>
                                <p:cTn id="14" presetID="2" presetClass="entr" presetSubtype="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750" fill="hold"/>
                                        <p:tgtEl>
                                          <p:spTgt spid="25"/>
                                        </p:tgtEl>
                                        <p:attrNameLst>
                                          <p:attrName>ppt_x</p:attrName>
                                        </p:attrNameLst>
                                      </p:cBhvr>
                                      <p:tavLst>
                                        <p:tav tm="0">
                                          <p:val>
                                            <p:strVal val="1+#ppt_w/2"/>
                                          </p:val>
                                        </p:tav>
                                        <p:tav tm="100000">
                                          <p:val>
                                            <p:strVal val="#ppt_x"/>
                                          </p:val>
                                        </p:tav>
                                      </p:tavLst>
                                    </p:anim>
                                    <p:anim calcmode="lin" valueType="num">
                                      <p:cBhvr additive="base">
                                        <p:cTn id="17" dur="75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wipe(left)">
                                      <p:cBhvr>
                                        <p:cTn id="21" dur="750"/>
                                        <p:tgtEl>
                                          <p:spTgt spid="61"/>
                                        </p:tgtEl>
                                      </p:cBhvr>
                                    </p:animEffect>
                                  </p:childTnLst>
                                </p:cTn>
                              </p:par>
                            </p:childTnLst>
                          </p:cTn>
                        </p:par>
                        <p:par>
                          <p:cTn id="22" fill="hold">
                            <p:stCondLst>
                              <p:cond delay="4000"/>
                            </p:stCondLst>
                            <p:childTnLst>
                              <p:par>
                                <p:cTn id="23" presetID="2" presetClass="entr" presetSubtype="2"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additive="base">
                                        <p:cTn id="25" dur="750" fill="hold"/>
                                        <p:tgtEl>
                                          <p:spTgt spid="37"/>
                                        </p:tgtEl>
                                        <p:attrNameLst>
                                          <p:attrName>ppt_x</p:attrName>
                                        </p:attrNameLst>
                                      </p:cBhvr>
                                      <p:tavLst>
                                        <p:tav tm="0">
                                          <p:val>
                                            <p:strVal val="1+#ppt_w/2"/>
                                          </p:val>
                                        </p:tav>
                                        <p:tav tm="100000">
                                          <p:val>
                                            <p:strVal val="#ppt_x"/>
                                          </p:val>
                                        </p:tav>
                                      </p:tavLst>
                                    </p:anim>
                                    <p:anim calcmode="lin" valueType="num">
                                      <p:cBhvr additive="base">
                                        <p:cTn id="26" dur="750" fill="hold"/>
                                        <p:tgtEl>
                                          <p:spTgt spid="37"/>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22" presetClass="entr" presetSubtype="8"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wipe(left)">
                                      <p:cBhvr>
                                        <p:cTn id="30" dur="750"/>
                                        <p:tgtEl>
                                          <p:spTgt spid="63"/>
                                        </p:tgtEl>
                                      </p:cBhvr>
                                    </p:animEffect>
                                  </p:childTnLst>
                                </p:cTn>
                              </p:par>
                            </p:childTnLst>
                          </p:cTn>
                        </p:par>
                        <p:par>
                          <p:cTn id="31" fill="hold">
                            <p:stCondLst>
                              <p:cond delay="6000"/>
                            </p:stCondLst>
                            <p:childTnLst>
                              <p:par>
                                <p:cTn id="32" presetID="2" presetClass="entr" presetSubtype="2" fill="hold" nodeType="after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additive="base">
                                        <p:cTn id="34" dur="750" fill="hold"/>
                                        <p:tgtEl>
                                          <p:spTgt spid="49"/>
                                        </p:tgtEl>
                                        <p:attrNameLst>
                                          <p:attrName>ppt_x</p:attrName>
                                        </p:attrNameLst>
                                      </p:cBhvr>
                                      <p:tavLst>
                                        <p:tav tm="0">
                                          <p:val>
                                            <p:strVal val="1+#ppt_w/2"/>
                                          </p:val>
                                        </p:tav>
                                        <p:tav tm="100000">
                                          <p:val>
                                            <p:strVal val="#ppt_x"/>
                                          </p:val>
                                        </p:tav>
                                      </p:tavLst>
                                    </p:anim>
                                    <p:anim calcmode="lin" valueType="num">
                                      <p:cBhvr additive="base">
                                        <p:cTn id="35" dur="750" fill="hold"/>
                                        <p:tgtEl>
                                          <p:spTgt spid="49"/>
                                        </p:tgtEl>
                                        <p:attrNameLst>
                                          <p:attrName>ppt_y</p:attrName>
                                        </p:attrNameLst>
                                      </p:cBhvr>
                                      <p:tavLst>
                                        <p:tav tm="0">
                                          <p:val>
                                            <p:strVal val="#ppt_y"/>
                                          </p:val>
                                        </p:tav>
                                        <p:tav tm="100000">
                                          <p:val>
                                            <p:strVal val="#ppt_y"/>
                                          </p:val>
                                        </p:tav>
                                      </p:tavLst>
                                    </p:anim>
                                  </p:childTnLst>
                                </p:cTn>
                              </p:par>
                            </p:childTnLst>
                          </p:cTn>
                        </p:par>
                        <p:par>
                          <p:cTn id="36" fill="hold">
                            <p:stCondLst>
                              <p:cond delay="7000"/>
                            </p:stCondLst>
                            <p:childTnLst>
                              <p:par>
                                <p:cTn id="37" presetID="22" presetClass="entr" presetSubtype="8"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75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2073" y="1768372"/>
            <a:ext cx="1679934" cy="1659086"/>
            <a:chOff x="767703" y="1846189"/>
            <a:chExt cx="1786097" cy="1763931"/>
          </a:xfrm>
        </p:grpSpPr>
        <p:sp>
          <p:nvSpPr>
            <p:cNvPr id="76" name="椭圆 75"/>
            <p:cNvSpPr/>
            <p:nvPr/>
          </p:nvSpPr>
          <p:spPr>
            <a:xfrm>
              <a:off x="767703"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7" name="圆角矩形 76"/>
            <p:cNvSpPr/>
            <p:nvPr/>
          </p:nvSpPr>
          <p:spPr>
            <a:xfrm>
              <a:off x="1003832" y="2079010"/>
              <a:ext cx="1313969"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0" name="椭圆 79"/>
            <p:cNvSpPr/>
            <p:nvPr/>
          </p:nvSpPr>
          <p:spPr>
            <a:xfrm>
              <a:off x="1098772" y="2172771"/>
              <a:ext cx="1124089" cy="1110139"/>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7919" name="组合 58"/>
            <p:cNvGrpSpPr/>
            <p:nvPr/>
          </p:nvGrpSpPr>
          <p:grpSpPr bwMode="auto">
            <a:xfrm>
              <a:off x="1172192" y="2246531"/>
              <a:ext cx="975983" cy="963870"/>
              <a:chOff x="2250531" y="316047"/>
              <a:chExt cx="4694400" cy="4694400"/>
            </a:xfrm>
          </p:grpSpPr>
          <p:sp>
            <p:nvSpPr>
              <p:cNvPr id="37933"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itchFamily="34" charset="-122"/>
                  <a:cs typeface="+mn-cs"/>
                </a:endParaRPr>
              </a:p>
            </p:txBody>
          </p:sp>
          <p:sp>
            <p:nvSpPr>
              <p:cNvPr id="37934"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28" name="组合 127"/>
            <p:cNvGrpSpPr/>
            <p:nvPr/>
          </p:nvGrpSpPr>
          <p:grpSpPr>
            <a:xfrm>
              <a:off x="1399133" y="2481486"/>
              <a:ext cx="607926" cy="462715"/>
              <a:chOff x="2624138" y="539750"/>
              <a:chExt cx="996950" cy="768350"/>
            </a:xfrm>
            <a:solidFill>
              <a:schemeClr val="bg2"/>
            </a:solidFill>
          </p:grpSpPr>
          <p:sp>
            <p:nvSpPr>
              <p:cNvPr id="129" name="Freeform 23"/>
              <p:cNvSpPr>
                <a:spLocks noEditPoints="1"/>
              </p:cNvSpPr>
              <p:nvPr/>
            </p:nvSpPr>
            <p:spPr bwMode="auto">
              <a:xfrm>
                <a:off x="2624138" y="625475"/>
                <a:ext cx="860425" cy="682625"/>
              </a:xfrm>
              <a:custGeom>
                <a:avLst/>
                <a:gdLst>
                  <a:gd name="T0" fmla="*/ 99 w 120"/>
                  <a:gd name="T1" fmla="*/ 40 h 95"/>
                  <a:gd name="T2" fmla="*/ 96 w 120"/>
                  <a:gd name="T3" fmla="*/ 36 h 95"/>
                  <a:gd name="T4" fmla="*/ 95 w 120"/>
                  <a:gd name="T5" fmla="*/ 22 h 95"/>
                  <a:gd name="T6" fmla="*/ 70 w 120"/>
                  <a:gd name="T7" fmla="*/ 23 h 95"/>
                  <a:gd name="T8" fmla="*/ 66 w 120"/>
                  <a:gd name="T9" fmla="*/ 16 h 95"/>
                  <a:gd name="T10" fmla="*/ 45 w 120"/>
                  <a:gd name="T11" fmla="*/ 6 h 95"/>
                  <a:gd name="T12" fmla="*/ 11 w 120"/>
                  <a:gd name="T13" fmla="*/ 34 h 95"/>
                  <a:gd name="T14" fmla="*/ 2 w 120"/>
                  <a:gd name="T15" fmla="*/ 60 h 95"/>
                  <a:gd name="T16" fmla="*/ 51 w 120"/>
                  <a:gd name="T17" fmla="*/ 93 h 95"/>
                  <a:gd name="T18" fmla="*/ 111 w 120"/>
                  <a:gd name="T19" fmla="*/ 67 h 95"/>
                  <a:gd name="T20" fmla="*/ 99 w 120"/>
                  <a:gd name="T21" fmla="*/ 40 h 95"/>
                  <a:gd name="T22" fmla="*/ 53 w 120"/>
                  <a:gd name="T23" fmla="*/ 86 h 95"/>
                  <a:gd name="T24" fmla="*/ 14 w 120"/>
                  <a:gd name="T25" fmla="*/ 62 h 95"/>
                  <a:gd name="T26" fmla="*/ 53 w 120"/>
                  <a:gd name="T27" fmla="*/ 35 h 95"/>
                  <a:gd name="T28" fmla="*/ 92 w 120"/>
                  <a:gd name="T29" fmla="*/ 57 h 95"/>
                  <a:gd name="T30" fmla="*/ 53 w 120"/>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 h="95">
                    <a:moveTo>
                      <a:pt x="99" y="40"/>
                    </a:moveTo>
                    <a:cubicBezTo>
                      <a:pt x="94" y="39"/>
                      <a:pt x="96" y="36"/>
                      <a:pt x="96" y="36"/>
                    </a:cubicBezTo>
                    <a:cubicBezTo>
                      <a:pt x="96" y="36"/>
                      <a:pt x="101" y="28"/>
                      <a:pt x="95" y="22"/>
                    </a:cubicBezTo>
                    <a:cubicBezTo>
                      <a:pt x="88" y="14"/>
                      <a:pt x="70" y="23"/>
                      <a:pt x="70" y="23"/>
                    </a:cubicBezTo>
                    <a:cubicBezTo>
                      <a:pt x="63" y="25"/>
                      <a:pt x="65" y="22"/>
                      <a:pt x="66" y="16"/>
                    </a:cubicBezTo>
                    <a:cubicBezTo>
                      <a:pt x="66" y="10"/>
                      <a:pt x="64" y="0"/>
                      <a:pt x="45" y="6"/>
                    </a:cubicBezTo>
                    <a:cubicBezTo>
                      <a:pt x="27" y="12"/>
                      <a:pt x="11" y="34"/>
                      <a:pt x="11" y="34"/>
                    </a:cubicBezTo>
                    <a:cubicBezTo>
                      <a:pt x="0" y="49"/>
                      <a:pt x="2" y="60"/>
                      <a:pt x="2" y="60"/>
                    </a:cubicBezTo>
                    <a:cubicBezTo>
                      <a:pt x="5" y="85"/>
                      <a:pt x="31" y="91"/>
                      <a:pt x="51" y="93"/>
                    </a:cubicBezTo>
                    <a:cubicBezTo>
                      <a:pt x="73" y="95"/>
                      <a:pt x="102" y="86"/>
                      <a:pt x="111" y="67"/>
                    </a:cubicBezTo>
                    <a:cubicBezTo>
                      <a:pt x="120" y="48"/>
                      <a:pt x="104" y="41"/>
                      <a:pt x="99" y="40"/>
                    </a:cubicBezTo>
                    <a:close/>
                    <a:moveTo>
                      <a:pt x="53" y="86"/>
                    </a:moveTo>
                    <a:cubicBezTo>
                      <a:pt x="32" y="87"/>
                      <a:pt x="14" y="76"/>
                      <a:pt x="14" y="62"/>
                    </a:cubicBezTo>
                    <a:cubicBezTo>
                      <a:pt x="14" y="48"/>
                      <a:pt x="32" y="36"/>
                      <a:pt x="53" y="35"/>
                    </a:cubicBezTo>
                    <a:cubicBezTo>
                      <a:pt x="74" y="34"/>
                      <a:pt x="92" y="43"/>
                      <a:pt x="92" y="57"/>
                    </a:cubicBezTo>
                    <a:cubicBezTo>
                      <a:pt x="92" y="72"/>
                      <a:pt x="74" y="85"/>
                      <a:pt x="53"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30" name="Freeform 24"/>
              <p:cNvSpPr>
                <a:spLocks noEditPoints="1"/>
              </p:cNvSpPr>
              <p:nvPr/>
            </p:nvSpPr>
            <p:spPr bwMode="auto">
              <a:xfrm>
                <a:off x="2817813" y="927100"/>
                <a:ext cx="336550" cy="301625"/>
              </a:xfrm>
              <a:custGeom>
                <a:avLst/>
                <a:gdLst>
                  <a:gd name="T0" fmla="*/ 22 w 47"/>
                  <a:gd name="T1" fmla="*/ 3 h 42"/>
                  <a:gd name="T2" fmla="*/ 3 w 47"/>
                  <a:gd name="T3" fmla="*/ 25 h 42"/>
                  <a:gd name="T4" fmla="*/ 9 w 47"/>
                  <a:gd name="T5" fmla="*/ 35 h 42"/>
                  <a:gd name="T6" fmla="*/ 41 w 47"/>
                  <a:gd name="T7" fmla="*/ 29 h 42"/>
                  <a:gd name="T8" fmla="*/ 22 w 47"/>
                  <a:gd name="T9" fmla="*/ 3 h 42"/>
                  <a:gd name="T10" fmla="*/ 16 w 47"/>
                  <a:gd name="T11" fmla="*/ 31 h 42"/>
                  <a:gd name="T12" fmla="*/ 9 w 47"/>
                  <a:gd name="T13" fmla="*/ 26 h 42"/>
                  <a:gd name="T14" fmla="*/ 16 w 47"/>
                  <a:gd name="T15" fmla="*/ 19 h 42"/>
                  <a:gd name="T16" fmla="*/ 24 w 47"/>
                  <a:gd name="T17" fmla="*/ 24 h 42"/>
                  <a:gd name="T18" fmla="*/ 16 w 47"/>
                  <a:gd name="T19" fmla="*/ 31 h 42"/>
                  <a:gd name="T20" fmla="*/ 29 w 47"/>
                  <a:gd name="T21" fmla="*/ 20 h 42"/>
                  <a:gd name="T22" fmla="*/ 25 w 47"/>
                  <a:gd name="T23" fmla="*/ 20 h 42"/>
                  <a:gd name="T24" fmla="*/ 26 w 47"/>
                  <a:gd name="T25" fmla="*/ 16 h 42"/>
                  <a:gd name="T26" fmla="*/ 30 w 47"/>
                  <a:gd name="T27" fmla="*/ 16 h 42"/>
                  <a:gd name="T28" fmla="*/ 29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2" y="3"/>
                    </a:moveTo>
                    <a:cubicBezTo>
                      <a:pt x="0" y="5"/>
                      <a:pt x="3" y="25"/>
                      <a:pt x="3" y="25"/>
                    </a:cubicBezTo>
                    <a:cubicBezTo>
                      <a:pt x="3" y="25"/>
                      <a:pt x="3" y="32"/>
                      <a:pt x="9" y="35"/>
                    </a:cubicBezTo>
                    <a:cubicBezTo>
                      <a:pt x="21" y="42"/>
                      <a:pt x="34" y="38"/>
                      <a:pt x="41" y="29"/>
                    </a:cubicBezTo>
                    <a:cubicBezTo>
                      <a:pt x="47" y="21"/>
                      <a:pt x="43" y="0"/>
                      <a:pt x="22" y="3"/>
                    </a:cubicBezTo>
                    <a:close/>
                    <a:moveTo>
                      <a:pt x="16" y="31"/>
                    </a:moveTo>
                    <a:cubicBezTo>
                      <a:pt x="12" y="31"/>
                      <a:pt x="9" y="29"/>
                      <a:pt x="9" y="26"/>
                    </a:cubicBezTo>
                    <a:cubicBezTo>
                      <a:pt x="9" y="22"/>
                      <a:pt x="12" y="19"/>
                      <a:pt x="16" y="19"/>
                    </a:cubicBezTo>
                    <a:cubicBezTo>
                      <a:pt x="21" y="18"/>
                      <a:pt x="24" y="21"/>
                      <a:pt x="24" y="24"/>
                    </a:cubicBezTo>
                    <a:cubicBezTo>
                      <a:pt x="24" y="27"/>
                      <a:pt x="20" y="31"/>
                      <a:pt x="16" y="31"/>
                    </a:cubicBezTo>
                    <a:close/>
                    <a:moveTo>
                      <a:pt x="29" y="20"/>
                    </a:moveTo>
                    <a:cubicBezTo>
                      <a:pt x="28" y="21"/>
                      <a:pt x="26" y="21"/>
                      <a:pt x="25" y="20"/>
                    </a:cubicBezTo>
                    <a:cubicBezTo>
                      <a:pt x="25" y="19"/>
                      <a:pt x="25" y="17"/>
                      <a:pt x="26" y="16"/>
                    </a:cubicBezTo>
                    <a:cubicBezTo>
                      <a:pt x="28" y="15"/>
                      <a:pt x="29" y="15"/>
                      <a:pt x="30" y="16"/>
                    </a:cubicBezTo>
                    <a:cubicBezTo>
                      <a:pt x="31" y="17"/>
                      <a:pt x="30" y="19"/>
                      <a:pt x="29" y="20"/>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31" name="Freeform 25"/>
              <p:cNvSpPr/>
              <p:nvPr/>
            </p:nvSpPr>
            <p:spPr bwMode="auto">
              <a:xfrm>
                <a:off x="3268663" y="654050"/>
                <a:ext cx="179387" cy="193675"/>
              </a:xfrm>
              <a:custGeom>
                <a:avLst/>
                <a:gdLst>
                  <a:gd name="T0" fmla="*/ 19 w 25"/>
                  <a:gd name="T1" fmla="*/ 27 h 27"/>
                  <a:gd name="T2" fmla="*/ 23 w 25"/>
                  <a:gd name="T3" fmla="*/ 24 h 27"/>
                  <a:gd name="T4" fmla="*/ 23 w 25"/>
                  <a:gd name="T5" fmla="*/ 24 h 27"/>
                  <a:gd name="T6" fmla="*/ 3 w 25"/>
                  <a:gd name="T7" fmla="*/ 4 h 27"/>
                  <a:gd name="T8" fmla="*/ 0 w 25"/>
                  <a:gd name="T9" fmla="*/ 8 h 27"/>
                  <a:gd name="T10" fmla="*/ 3 w 25"/>
                  <a:gd name="T11" fmla="*/ 11 h 27"/>
                  <a:gd name="T12" fmla="*/ 16 w 25"/>
                  <a:gd name="T13" fmla="*/ 23 h 27"/>
                  <a:gd name="T14" fmla="*/ 19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9" y="27"/>
                    </a:moveTo>
                    <a:cubicBezTo>
                      <a:pt x="21" y="27"/>
                      <a:pt x="22" y="26"/>
                      <a:pt x="23" y="24"/>
                    </a:cubicBezTo>
                    <a:cubicBezTo>
                      <a:pt x="23" y="24"/>
                      <a:pt x="23" y="24"/>
                      <a:pt x="23" y="24"/>
                    </a:cubicBezTo>
                    <a:cubicBezTo>
                      <a:pt x="25" y="0"/>
                      <a:pt x="3" y="4"/>
                      <a:pt x="3" y="4"/>
                    </a:cubicBezTo>
                    <a:cubicBezTo>
                      <a:pt x="1" y="4"/>
                      <a:pt x="0" y="6"/>
                      <a:pt x="0" y="8"/>
                    </a:cubicBezTo>
                    <a:cubicBezTo>
                      <a:pt x="0" y="10"/>
                      <a:pt x="1" y="11"/>
                      <a:pt x="3" y="11"/>
                    </a:cubicBezTo>
                    <a:cubicBezTo>
                      <a:pt x="19" y="8"/>
                      <a:pt x="16" y="23"/>
                      <a:pt x="16" y="23"/>
                    </a:cubicBezTo>
                    <a:cubicBezTo>
                      <a:pt x="16" y="25"/>
                      <a:pt x="17" y="27"/>
                      <a:pt x="19" y="27"/>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32" name="Freeform 26"/>
              <p:cNvSpPr/>
              <p:nvPr/>
            </p:nvSpPr>
            <p:spPr bwMode="auto">
              <a:xfrm>
                <a:off x="3233738" y="539750"/>
                <a:ext cx="387350" cy="358775"/>
              </a:xfrm>
              <a:custGeom>
                <a:avLst/>
                <a:gdLst>
                  <a:gd name="T0" fmla="*/ 22 w 54"/>
                  <a:gd name="T1" fmla="*/ 2 h 50"/>
                  <a:gd name="T2" fmla="*/ 4 w 54"/>
                  <a:gd name="T3" fmla="*/ 2 h 50"/>
                  <a:gd name="T4" fmla="*/ 3 w 54"/>
                  <a:gd name="T5" fmla="*/ 2 h 50"/>
                  <a:gd name="T6" fmla="*/ 3 w 54"/>
                  <a:gd name="T7" fmla="*/ 2 h 50"/>
                  <a:gd name="T8" fmla="*/ 0 w 54"/>
                  <a:gd name="T9" fmla="*/ 7 h 50"/>
                  <a:gd name="T10" fmla="*/ 5 w 54"/>
                  <a:gd name="T11" fmla="*/ 12 h 50"/>
                  <a:gd name="T12" fmla="*/ 9 w 54"/>
                  <a:gd name="T13" fmla="*/ 11 h 50"/>
                  <a:gd name="T14" fmla="*/ 35 w 54"/>
                  <a:gd name="T15" fmla="*/ 24 h 50"/>
                  <a:gd name="T16" fmla="*/ 36 w 54"/>
                  <a:gd name="T17" fmla="*/ 41 h 50"/>
                  <a:gd name="T18" fmla="*/ 35 w 54"/>
                  <a:gd name="T19" fmla="*/ 46 h 50"/>
                  <a:gd name="T20" fmla="*/ 40 w 54"/>
                  <a:gd name="T21" fmla="*/ 50 h 50"/>
                  <a:gd name="T22" fmla="*/ 45 w 54"/>
                  <a:gd name="T23" fmla="*/ 46 h 50"/>
                  <a:gd name="T24" fmla="*/ 45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6" y="1"/>
                      <a:pt x="4" y="2"/>
                    </a:cubicBezTo>
                    <a:cubicBezTo>
                      <a:pt x="4" y="2"/>
                      <a:pt x="4" y="2"/>
                      <a:pt x="3" y="2"/>
                    </a:cubicBezTo>
                    <a:cubicBezTo>
                      <a:pt x="3" y="2"/>
                      <a:pt x="3" y="2"/>
                      <a:pt x="3" y="2"/>
                    </a:cubicBezTo>
                    <a:cubicBezTo>
                      <a:pt x="1" y="3"/>
                      <a:pt x="0" y="5"/>
                      <a:pt x="0" y="7"/>
                    </a:cubicBezTo>
                    <a:cubicBezTo>
                      <a:pt x="0" y="10"/>
                      <a:pt x="2" y="12"/>
                      <a:pt x="5" y="12"/>
                    </a:cubicBezTo>
                    <a:cubicBezTo>
                      <a:pt x="5" y="12"/>
                      <a:pt x="7" y="12"/>
                      <a:pt x="9" y="11"/>
                    </a:cubicBezTo>
                    <a:cubicBezTo>
                      <a:pt x="11" y="10"/>
                      <a:pt x="27" y="11"/>
                      <a:pt x="35" y="24"/>
                    </a:cubicBezTo>
                    <a:cubicBezTo>
                      <a:pt x="39" y="33"/>
                      <a:pt x="37" y="40"/>
                      <a:pt x="36" y="41"/>
                    </a:cubicBezTo>
                    <a:cubicBezTo>
                      <a:pt x="36" y="41"/>
                      <a:pt x="35" y="43"/>
                      <a:pt x="35" y="46"/>
                    </a:cubicBezTo>
                    <a:cubicBezTo>
                      <a:pt x="35" y="49"/>
                      <a:pt x="38" y="50"/>
                      <a:pt x="40" y="50"/>
                    </a:cubicBezTo>
                    <a:cubicBezTo>
                      <a:pt x="43" y="50"/>
                      <a:pt x="45" y="50"/>
                      <a:pt x="45" y="46"/>
                    </a:cubicBezTo>
                    <a:cubicBezTo>
                      <a:pt x="45" y="46"/>
                      <a:pt x="45" y="46"/>
                      <a:pt x="45" y="46"/>
                    </a:cubicBezTo>
                    <a:cubicBezTo>
                      <a:pt x="54" y="18"/>
                      <a:pt x="35" y="5"/>
                      <a:pt x="22" y="2"/>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3" name="组合 2"/>
          <p:cNvGrpSpPr/>
          <p:nvPr/>
        </p:nvGrpSpPr>
        <p:grpSpPr>
          <a:xfrm>
            <a:off x="2747696" y="1768372"/>
            <a:ext cx="1679934" cy="1659086"/>
            <a:chOff x="2921334" y="1846189"/>
            <a:chExt cx="1786097" cy="1763931"/>
          </a:xfrm>
        </p:grpSpPr>
        <p:sp>
          <p:nvSpPr>
            <p:cNvPr id="107" name="椭圆 106"/>
            <p:cNvSpPr/>
            <p:nvPr/>
          </p:nvSpPr>
          <p:spPr>
            <a:xfrm>
              <a:off x="2921334"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8" name="圆角矩形 107"/>
            <p:cNvSpPr/>
            <p:nvPr/>
          </p:nvSpPr>
          <p:spPr>
            <a:xfrm>
              <a:off x="3157070"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9" name="椭圆 108"/>
            <p:cNvSpPr/>
            <p:nvPr/>
          </p:nvSpPr>
          <p:spPr>
            <a:xfrm>
              <a:off x="3249478" y="2170271"/>
              <a:ext cx="1129152" cy="1115139"/>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7921" name="组合 61"/>
            <p:cNvGrpSpPr/>
            <p:nvPr/>
          </p:nvGrpSpPr>
          <p:grpSpPr bwMode="auto">
            <a:xfrm>
              <a:off x="3326696" y="2246531"/>
              <a:ext cx="975983" cy="963870"/>
              <a:chOff x="2250531" y="316047"/>
              <a:chExt cx="4694400" cy="4694400"/>
            </a:xfrm>
          </p:grpSpPr>
          <p:sp>
            <p:nvSpPr>
              <p:cNvPr id="37931"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itchFamily="34" charset="-122"/>
                  <a:cs typeface="+mn-cs"/>
                </a:endParaRPr>
              </a:p>
            </p:txBody>
          </p:sp>
          <p:sp>
            <p:nvSpPr>
              <p:cNvPr id="37932"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20" name="组合 119"/>
            <p:cNvGrpSpPr/>
            <p:nvPr/>
          </p:nvGrpSpPr>
          <p:grpSpPr>
            <a:xfrm>
              <a:off x="3522614" y="2415343"/>
              <a:ext cx="640528" cy="598825"/>
              <a:chOff x="4787900" y="539750"/>
              <a:chExt cx="803275" cy="760413"/>
            </a:xfrm>
            <a:solidFill>
              <a:schemeClr val="accent1"/>
            </a:solidFill>
          </p:grpSpPr>
          <p:sp>
            <p:nvSpPr>
              <p:cNvPr id="121" name="Freeform 17"/>
              <p:cNvSpPr/>
              <p:nvPr/>
            </p:nvSpPr>
            <p:spPr bwMode="auto">
              <a:xfrm>
                <a:off x="4787900" y="619125"/>
                <a:ext cx="430212" cy="438150"/>
              </a:xfrm>
              <a:custGeom>
                <a:avLst/>
                <a:gdLst>
                  <a:gd name="T0" fmla="*/ 30 w 60"/>
                  <a:gd name="T1" fmla="*/ 0 h 61"/>
                  <a:gd name="T2" fmla="*/ 0 w 60"/>
                  <a:gd name="T3" fmla="*/ 31 h 61"/>
                  <a:gd name="T4" fmla="*/ 3 w 60"/>
                  <a:gd name="T5" fmla="*/ 44 h 61"/>
                  <a:gd name="T6" fmla="*/ 7 w 60"/>
                  <a:gd name="T7" fmla="*/ 46 h 61"/>
                  <a:gd name="T8" fmla="*/ 8 w 60"/>
                  <a:gd name="T9" fmla="*/ 42 h 61"/>
                  <a:gd name="T10" fmla="*/ 5 w 60"/>
                  <a:gd name="T11" fmla="*/ 31 h 61"/>
                  <a:gd name="T12" fmla="*/ 30 w 60"/>
                  <a:gd name="T13" fmla="*/ 6 h 61"/>
                  <a:gd name="T14" fmla="*/ 55 w 60"/>
                  <a:gd name="T15" fmla="*/ 31 h 61"/>
                  <a:gd name="T16" fmla="*/ 30 w 60"/>
                  <a:gd name="T17" fmla="*/ 55 h 61"/>
                  <a:gd name="T18" fmla="*/ 24 w 60"/>
                  <a:gd name="T19" fmla="*/ 55 h 61"/>
                  <a:gd name="T20" fmla="*/ 21 w 60"/>
                  <a:gd name="T21" fmla="*/ 57 h 61"/>
                  <a:gd name="T22" fmla="*/ 23 w 60"/>
                  <a:gd name="T23" fmla="*/ 60 h 61"/>
                  <a:gd name="T24" fmla="*/ 30 w 60"/>
                  <a:gd name="T25" fmla="*/ 61 h 61"/>
                  <a:gd name="T26" fmla="*/ 60 w 60"/>
                  <a:gd name="T27" fmla="*/ 31 h 61"/>
                  <a:gd name="T28" fmla="*/ 30 w 60"/>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 h="61">
                    <a:moveTo>
                      <a:pt x="30" y="0"/>
                    </a:moveTo>
                    <a:cubicBezTo>
                      <a:pt x="13" y="0"/>
                      <a:pt x="0" y="14"/>
                      <a:pt x="0" y="31"/>
                    </a:cubicBezTo>
                    <a:cubicBezTo>
                      <a:pt x="0" y="35"/>
                      <a:pt x="1" y="40"/>
                      <a:pt x="3" y="44"/>
                    </a:cubicBezTo>
                    <a:cubicBezTo>
                      <a:pt x="4" y="46"/>
                      <a:pt x="5" y="46"/>
                      <a:pt x="7" y="46"/>
                    </a:cubicBezTo>
                    <a:cubicBezTo>
                      <a:pt x="8" y="45"/>
                      <a:pt x="9" y="43"/>
                      <a:pt x="8" y="42"/>
                    </a:cubicBezTo>
                    <a:cubicBezTo>
                      <a:pt x="6" y="38"/>
                      <a:pt x="5" y="35"/>
                      <a:pt x="5" y="31"/>
                    </a:cubicBezTo>
                    <a:cubicBezTo>
                      <a:pt x="5" y="17"/>
                      <a:pt x="16" y="6"/>
                      <a:pt x="30" y="6"/>
                    </a:cubicBezTo>
                    <a:cubicBezTo>
                      <a:pt x="44" y="6"/>
                      <a:pt x="55" y="17"/>
                      <a:pt x="55" y="31"/>
                    </a:cubicBezTo>
                    <a:cubicBezTo>
                      <a:pt x="55" y="44"/>
                      <a:pt x="44" y="55"/>
                      <a:pt x="30" y="55"/>
                    </a:cubicBezTo>
                    <a:cubicBezTo>
                      <a:pt x="28" y="55"/>
                      <a:pt x="26" y="55"/>
                      <a:pt x="24" y="55"/>
                    </a:cubicBezTo>
                    <a:cubicBezTo>
                      <a:pt x="23" y="54"/>
                      <a:pt x="22" y="55"/>
                      <a:pt x="21" y="57"/>
                    </a:cubicBezTo>
                    <a:cubicBezTo>
                      <a:pt x="21" y="58"/>
                      <a:pt x="22" y="60"/>
                      <a:pt x="23" y="60"/>
                    </a:cubicBezTo>
                    <a:cubicBezTo>
                      <a:pt x="25" y="61"/>
                      <a:pt x="28" y="61"/>
                      <a:pt x="30" y="61"/>
                    </a:cubicBezTo>
                    <a:cubicBezTo>
                      <a:pt x="47" y="61"/>
                      <a:pt x="60" y="47"/>
                      <a:pt x="60" y="31"/>
                    </a:cubicBezTo>
                    <a:cubicBezTo>
                      <a:pt x="60" y="14"/>
                      <a:pt x="47" y="0"/>
                      <a:pt x="3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22" name="Freeform 18"/>
              <p:cNvSpPr/>
              <p:nvPr/>
            </p:nvSpPr>
            <p:spPr bwMode="auto">
              <a:xfrm>
                <a:off x="4795838" y="762000"/>
                <a:ext cx="279400" cy="538163"/>
              </a:xfrm>
              <a:custGeom>
                <a:avLst/>
                <a:gdLst>
                  <a:gd name="T0" fmla="*/ 24 w 39"/>
                  <a:gd name="T1" fmla="*/ 18 h 75"/>
                  <a:gd name="T2" fmla="*/ 29 w 39"/>
                  <a:gd name="T3" fmla="*/ 20 h 75"/>
                  <a:gd name="T4" fmla="*/ 39 w 39"/>
                  <a:gd name="T5" fmla="*/ 10 h 75"/>
                  <a:gd name="T6" fmla="*/ 29 w 39"/>
                  <a:gd name="T7" fmla="*/ 0 h 75"/>
                  <a:gd name="T8" fmla="*/ 19 w 39"/>
                  <a:gd name="T9" fmla="*/ 10 h 75"/>
                  <a:gd name="T10" fmla="*/ 20 w 39"/>
                  <a:gd name="T11" fmla="*/ 14 h 75"/>
                  <a:gd name="T12" fmla="*/ 13 w 39"/>
                  <a:gd name="T13" fmla="*/ 23 h 75"/>
                  <a:gd name="T14" fmla="*/ 2 w 39"/>
                  <a:gd name="T15" fmla="*/ 72 h 75"/>
                  <a:gd name="T16" fmla="*/ 4 w 39"/>
                  <a:gd name="T17" fmla="*/ 75 h 75"/>
                  <a:gd name="T18" fmla="*/ 5 w 39"/>
                  <a:gd name="T19" fmla="*/ 75 h 75"/>
                  <a:gd name="T20" fmla="*/ 7 w 39"/>
                  <a:gd name="T21" fmla="*/ 71 h 75"/>
                  <a:gd name="T22" fmla="*/ 18 w 39"/>
                  <a:gd name="T23" fmla="*/ 26 h 75"/>
                  <a:gd name="T24" fmla="*/ 24 w 39"/>
                  <a:gd name="T25" fmla="*/ 1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75">
                    <a:moveTo>
                      <a:pt x="24" y="18"/>
                    </a:moveTo>
                    <a:cubicBezTo>
                      <a:pt x="25" y="19"/>
                      <a:pt x="27" y="20"/>
                      <a:pt x="29" y="20"/>
                    </a:cubicBezTo>
                    <a:cubicBezTo>
                      <a:pt x="35" y="20"/>
                      <a:pt x="39" y="16"/>
                      <a:pt x="39" y="10"/>
                    </a:cubicBezTo>
                    <a:cubicBezTo>
                      <a:pt x="39" y="4"/>
                      <a:pt x="35" y="0"/>
                      <a:pt x="29" y="0"/>
                    </a:cubicBezTo>
                    <a:cubicBezTo>
                      <a:pt x="24" y="0"/>
                      <a:pt x="19" y="4"/>
                      <a:pt x="19" y="10"/>
                    </a:cubicBezTo>
                    <a:cubicBezTo>
                      <a:pt x="19" y="11"/>
                      <a:pt x="20" y="13"/>
                      <a:pt x="20" y="14"/>
                    </a:cubicBezTo>
                    <a:cubicBezTo>
                      <a:pt x="18" y="16"/>
                      <a:pt x="16" y="19"/>
                      <a:pt x="13" y="23"/>
                    </a:cubicBezTo>
                    <a:cubicBezTo>
                      <a:pt x="7" y="32"/>
                      <a:pt x="0" y="49"/>
                      <a:pt x="2" y="72"/>
                    </a:cubicBezTo>
                    <a:cubicBezTo>
                      <a:pt x="2" y="73"/>
                      <a:pt x="3" y="75"/>
                      <a:pt x="4" y="75"/>
                    </a:cubicBezTo>
                    <a:cubicBezTo>
                      <a:pt x="5" y="75"/>
                      <a:pt x="5" y="75"/>
                      <a:pt x="5" y="75"/>
                    </a:cubicBezTo>
                    <a:cubicBezTo>
                      <a:pt x="6" y="75"/>
                      <a:pt x="7" y="73"/>
                      <a:pt x="7" y="71"/>
                    </a:cubicBezTo>
                    <a:cubicBezTo>
                      <a:pt x="6" y="54"/>
                      <a:pt x="9" y="39"/>
                      <a:pt x="18" y="26"/>
                    </a:cubicBezTo>
                    <a:cubicBezTo>
                      <a:pt x="20" y="23"/>
                      <a:pt x="22" y="20"/>
                      <a:pt x="2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23" name="Freeform 19"/>
              <p:cNvSpPr/>
              <p:nvPr/>
            </p:nvSpPr>
            <p:spPr bwMode="auto">
              <a:xfrm>
                <a:off x="5260975" y="539750"/>
                <a:ext cx="279400" cy="265113"/>
              </a:xfrm>
              <a:custGeom>
                <a:avLst/>
                <a:gdLst>
                  <a:gd name="T0" fmla="*/ 20 w 39"/>
                  <a:gd name="T1" fmla="*/ 34 h 37"/>
                  <a:gd name="T2" fmla="*/ 14 w 39"/>
                  <a:gd name="T3" fmla="*/ 32 h 37"/>
                  <a:gd name="T4" fmla="*/ 7 w 39"/>
                  <a:gd name="T5" fmla="*/ 13 h 37"/>
                  <a:gd name="T6" fmla="*/ 26 w 39"/>
                  <a:gd name="T7" fmla="*/ 7 h 37"/>
                  <a:gd name="T8" fmla="*/ 33 w 39"/>
                  <a:gd name="T9" fmla="*/ 25 h 37"/>
                  <a:gd name="T10" fmla="*/ 31 w 39"/>
                  <a:gd name="T11" fmla="*/ 28 h 37"/>
                  <a:gd name="T12" fmla="*/ 31 w 39"/>
                  <a:gd name="T13" fmla="*/ 30 h 37"/>
                  <a:gd name="T14" fmla="*/ 33 w 39"/>
                  <a:gd name="T15" fmla="*/ 30 h 37"/>
                  <a:gd name="T16" fmla="*/ 35 w 39"/>
                  <a:gd name="T17" fmla="*/ 27 h 37"/>
                  <a:gd name="T18" fmla="*/ 27 w 39"/>
                  <a:gd name="T19" fmla="*/ 4 h 37"/>
                  <a:gd name="T20" fmla="*/ 4 w 39"/>
                  <a:gd name="T21" fmla="*/ 12 h 37"/>
                  <a:gd name="T22" fmla="*/ 12 w 39"/>
                  <a:gd name="T23" fmla="*/ 35 h 37"/>
                  <a:gd name="T24" fmla="*/ 20 w 39"/>
                  <a:gd name="T25" fmla="*/ 37 h 37"/>
                  <a:gd name="T26" fmla="*/ 22 w 39"/>
                  <a:gd name="T27" fmla="*/ 35 h 37"/>
                  <a:gd name="T28" fmla="*/ 20 w 39"/>
                  <a:gd name="T29"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 h="37">
                    <a:moveTo>
                      <a:pt x="20" y="34"/>
                    </a:moveTo>
                    <a:cubicBezTo>
                      <a:pt x="18" y="34"/>
                      <a:pt x="16" y="33"/>
                      <a:pt x="14" y="32"/>
                    </a:cubicBezTo>
                    <a:cubicBezTo>
                      <a:pt x="7" y="29"/>
                      <a:pt x="4" y="20"/>
                      <a:pt x="7" y="13"/>
                    </a:cubicBezTo>
                    <a:cubicBezTo>
                      <a:pt x="10" y="6"/>
                      <a:pt x="19" y="3"/>
                      <a:pt x="26" y="7"/>
                    </a:cubicBezTo>
                    <a:cubicBezTo>
                      <a:pt x="33" y="10"/>
                      <a:pt x="36" y="18"/>
                      <a:pt x="33" y="25"/>
                    </a:cubicBezTo>
                    <a:cubicBezTo>
                      <a:pt x="32" y="26"/>
                      <a:pt x="32" y="27"/>
                      <a:pt x="31" y="28"/>
                    </a:cubicBezTo>
                    <a:cubicBezTo>
                      <a:pt x="30" y="29"/>
                      <a:pt x="30" y="30"/>
                      <a:pt x="31" y="30"/>
                    </a:cubicBezTo>
                    <a:cubicBezTo>
                      <a:pt x="32" y="31"/>
                      <a:pt x="33" y="31"/>
                      <a:pt x="33" y="30"/>
                    </a:cubicBezTo>
                    <a:cubicBezTo>
                      <a:pt x="34" y="29"/>
                      <a:pt x="35" y="28"/>
                      <a:pt x="35" y="27"/>
                    </a:cubicBezTo>
                    <a:cubicBezTo>
                      <a:pt x="39" y="18"/>
                      <a:pt x="36" y="8"/>
                      <a:pt x="27" y="4"/>
                    </a:cubicBezTo>
                    <a:cubicBezTo>
                      <a:pt x="19" y="0"/>
                      <a:pt x="8" y="3"/>
                      <a:pt x="4" y="12"/>
                    </a:cubicBezTo>
                    <a:cubicBezTo>
                      <a:pt x="0" y="21"/>
                      <a:pt x="4" y="31"/>
                      <a:pt x="12" y="35"/>
                    </a:cubicBezTo>
                    <a:cubicBezTo>
                      <a:pt x="15" y="36"/>
                      <a:pt x="18" y="37"/>
                      <a:pt x="20" y="37"/>
                    </a:cubicBezTo>
                    <a:cubicBezTo>
                      <a:pt x="21" y="37"/>
                      <a:pt x="22" y="36"/>
                      <a:pt x="22" y="35"/>
                    </a:cubicBezTo>
                    <a:cubicBezTo>
                      <a:pt x="22" y="34"/>
                      <a:pt x="21" y="33"/>
                      <a:pt x="20"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24" name="Freeform 20"/>
              <p:cNvSpPr/>
              <p:nvPr/>
            </p:nvSpPr>
            <p:spPr bwMode="auto">
              <a:xfrm>
                <a:off x="5354638" y="633413"/>
                <a:ext cx="236537" cy="250825"/>
              </a:xfrm>
              <a:custGeom>
                <a:avLst/>
                <a:gdLst>
                  <a:gd name="T0" fmla="*/ 32 w 33"/>
                  <a:gd name="T1" fmla="*/ 32 h 35"/>
                  <a:gd name="T2" fmla="*/ 12 w 33"/>
                  <a:gd name="T3" fmla="*/ 16 h 35"/>
                  <a:gd name="T4" fmla="*/ 9 w 33"/>
                  <a:gd name="T5" fmla="*/ 11 h 35"/>
                  <a:gd name="T6" fmla="*/ 12 w 33"/>
                  <a:gd name="T7" fmla="*/ 8 h 35"/>
                  <a:gd name="T8" fmla="*/ 9 w 33"/>
                  <a:gd name="T9" fmla="*/ 1 h 35"/>
                  <a:gd name="T10" fmla="*/ 1 w 33"/>
                  <a:gd name="T11" fmla="*/ 4 h 35"/>
                  <a:gd name="T12" fmla="*/ 4 w 33"/>
                  <a:gd name="T13" fmla="*/ 11 h 35"/>
                  <a:gd name="T14" fmla="*/ 6 w 33"/>
                  <a:gd name="T15" fmla="*/ 12 h 35"/>
                  <a:gd name="T16" fmla="*/ 9 w 33"/>
                  <a:gd name="T17" fmla="*/ 17 h 35"/>
                  <a:gd name="T18" fmla="*/ 31 w 33"/>
                  <a:gd name="T19" fmla="*/ 35 h 35"/>
                  <a:gd name="T20" fmla="*/ 33 w 33"/>
                  <a:gd name="T21" fmla="*/ 34 h 35"/>
                  <a:gd name="T22" fmla="*/ 33 w 33"/>
                  <a:gd name="T23" fmla="*/ 34 h 35"/>
                  <a:gd name="T24" fmla="*/ 32 w 33"/>
                  <a:gd name="T25"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5">
                    <a:moveTo>
                      <a:pt x="32" y="32"/>
                    </a:moveTo>
                    <a:cubicBezTo>
                      <a:pt x="23" y="29"/>
                      <a:pt x="16" y="23"/>
                      <a:pt x="12" y="16"/>
                    </a:cubicBezTo>
                    <a:cubicBezTo>
                      <a:pt x="11" y="14"/>
                      <a:pt x="10" y="12"/>
                      <a:pt x="9" y="11"/>
                    </a:cubicBezTo>
                    <a:cubicBezTo>
                      <a:pt x="10" y="10"/>
                      <a:pt x="11" y="10"/>
                      <a:pt x="12" y="8"/>
                    </a:cubicBezTo>
                    <a:cubicBezTo>
                      <a:pt x="13" y="6"/>
                      <a:pt x="12" y="2"/>
                      <a:pt x="9" y="1"/>
                    </a:cubicBezTo>
                    <a:cubicBezTo>
                      <a:pt x="6" y="0"/>
                      <a:pt x="3" y="1"/>
                      <a:pt x="1" y="4"/>
                    </a:cubicBezTo>
                    <a:cubicBezTo>
                      <a:pt x="0" y="6"/>
                      <a:pt x="1" y="10"/>
                      <a:pt x="4" y="11"/>
                    </a:cubicBezTo>
                    <a:cubicBezTo>
                      <a:pt x="5" y="12"/>
                      <a:pt x="6" y="12"/>
                      <a:pt x="6" y="12"/>
                    </a:cubicBezTo>
                    <a:cubicBezTo>
                      <a:pt x="7" y="13"/>
                      <a:pt x="8" y="15"/>
                      <a:pt x="9" y="17"/>
                    </a:cubicBezTo>
                    <a:cubicBezTo>
                      <a:pt x="12" y="23"/>
                      <a:pt x="19" y="31"/>
                      <a:pt x="31" y="35"/>
                    </a:cubicBezTo>
                    <a:cubicBezTo>
                      <a:pt x="32" y="35"/>
                      <a:pt x="33" y="35"/>
                      <a:pt x="33" y="34"/>
                    </a:cubicBezTo>
                    <a:cubicBezTo>
                      <a:pt x="33" y="34"/>
                      <a:pt x="33" y="34"/>
                      <a:pt x="33" y="34"/>
                    </a:cubicBezTo>
                    <a:cubicBezTo>
                      <a:pt x="33" y="33"/>
                      <a:pt x="33" y="32"/>
                      <a:pt x="32"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4" name="组合 3"/>
          <p:cNvGrpSpPr/>
          <p:nvPr/>
        </p:nvGrpSpPr>
        <p:grpSpPr>
          <a:xfrm>
            <a:off x="4773319" y="1768372"/>
            <a:ext cx="1679934" cy="1659086"/>
            <a:chOff x="5074966" y="1846189"/>
            <a:chExt cx="1786097" cy="1763931"/>
          </a:xfrm>
        </p:grpSpPr>
        <p:sp>
          <p:nvSpPr>
            <p:cNvPr id="112" name="椭圆 111"/>
            <p:cNvSpPr/>
            <p:nvPr/>
          </p:nvSpPr>
          <p:spPr>
            <a:xfrm>
              <a:off x="5074966"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13" name="圆角矩形 112"/>
            <p:cNvSpPr/>
            <p:nvPr/>
          </p:nvSpPr>
          <p:spPr>
            <a:xfrm>
              <a:off x="5310308" y="2079010"/>
              <a:ext cx="1315234"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14" name="椭圆 113"/>
            <p:cNvSpPr/>
            <p:nvPr/>
          </p:nvSpPr>
          <p:spPr>
            <a:xfrm>
              <a:off x="5397652" y="2165271"/>
              <a:ext cx="1140546" cy="1126391"/>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7923" name="组合 64"/>
            <p:cNvGrpSpPr/>
            <p:nvPr/>
          </p:nvGrpSpPr>
          <p:grpSpPr bwMode="auto">
            <a:xfrm>
              <a:off x="5479934" y="2246531"/>
              <a:ext cx="975982" cy="963870"/>
              <a:chOff x="2250531" y="316047"/>
              <a:chExt cx="4694400" cy="4694400"/>
            </a:xfrm>
          </p:grpSpPr>
          <p:sp>
            <p:nvSpPr>
              <p:cNvPr id="37929"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itchFamily="34" charset="-122"/>
                  <a:cs typeface="+mn-cs"/>
                </a:endParaRPr>
              </a:p>
            </p:txBody>
          </p:sp>
          <p:sp>
            <p:nvSpPr>
              <p:cNvPr id="37930"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25" name="组合 124"/>
            <p:cNvGrpSpPr/>
            <p:nvPr/>
          </p:nvGrpSpPr>
          <p:grpSpPr>
            <a:xfrm>
              <a:off x="5648879" y="2434935"/>
              <a:ext cx="611413" cy="492045"/>
              <a:chOff x="7342981" y="642937"/>
              <a:chExt cx="917575" cy="747713"/>
            </a:xfrm>
            <a:solidFill>
              <a:schemeClr val="accent2"/>
            </a:solidFill>
          </p:grpSpPr>
          <p:sp>
            <p:nvSpPr>
              <p:cNvPr id="126" name="Freeform 21"/>
              <p:cNvSpPr>
                <a:spLocks noEditPoints="1"/>
              </p:cNvSpPr>
              <p:nvPr/>
            </p:nvSpPr>
            <p:spPr bwMode="auto">
              <a:xfrm>
                <a:off x="7342981" y="642937"/>
                <a:ext cx="652462" cy="596900"/>
              </a:xfrm>
              <a:custGeom>
                <a:avLst/>
                <a:gdLst>
                  <a:gd name="T0" fmla="*/ 87 w 91"/>
                  <a:gd name="T1" fmla="*/ 32 h 83"/>
                  <a:gd name="T2" fmla="*/ 91 w 91"/>
                  <a:gd name="T3" fmla="*/ 32 h 83"/>
                  <a:gd name="T4" fmla="*/ 45 w 91"/>
                  <a:gd name="T5" fmla="*/ 0 h 83"/>
                  <a:gd name="T6" fmla="*/ 0 w 91"/>
                  <a:gd name="T7" fmla="*/ 39 h 83"/>
                  <a:gd name="T8" fmla="*/ 18 w 91"/>
                  <a:gd name="T9" fmla="*/ 69 h 83"/>
                  <a:gd name="T10" fmla="*/ 14 w 91"/>
                  <a:gd name="T11" fmla="*/ 83 h 83"/>
                  <a:gd name="T12" fmla="*/ 30 w 91"/>
                  <a:gd name="T13" fmla="*/ 75 h 83"/>
                  <a:gd name="T14" fmla="*/ 45 w 91"/>
                  <a:gd name="T15" fmla="*/ 77 h 83"/>
                  <a:gd name="T16" fmla="*/ 50 w 91"/>
                  <a:gd name="T17" fmla="*/ 77 h 83"/>
                  <a:gd name="T18" fmla="*/ 48 w 91"/>
                  <a:gd name="T19" fmla="*/ 67 h 83"/>
                  <a:gd name="T20" fmla="*/ 87 w 91"/>
                  <a:gd name="T21" fmla="*/ 32 h 83"/>
                  <a:gd name="T22" fmla="*/ 62 w 91"/>
                  <a:gd name="T23" fmla="*/ 19 h 83"/>
                  <a:gd name="T24" fmla="*/ 68 w 91"/>
                  <a:gd name="T25" fmla="*/ 25 h 83"/>
                  <a:gd name="T26" fmla="*/ 62 w 91"/>
                  <a:gd name="T27" fmla="*/ 31 h 83"/>
                  <a:gd name="T28" fmla="*/ 56 w 91"/>
                  <a:gd name="T29" fmla="*/ 25 h 83"/>
                  <a:gd name="T30" fmla="*/ 62 w 91"/>
                  <a:gd name="T31" fmla="*/ 19 h 83"/>
                  <a:gd name="T32" fmla="*/ 31 w 91"/>
                  <a:gd name="T33" fmla="*/ 31 h 83"/>
                  <a:gd name="T34" fmla="*/ 24 w 91"/>
                  <a:gd name="T35" fmla="*/ 25 h 83"/>
                  <a:gd name="T36" fmla="*/ 31 w 91"/>
                  <a:gd name="T37" fmla="*/ 19 h 83"/>
                  <a:gd name="T38" fmla="*/ 36 w 91"/>
                  <a:gd name="T39" fmla="*/ 25 h 83"/>
                  <a:gd name="T40" fmla="*/ 31 w 91"/>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83">
                    <a:moveTo>
                      <a:pt x="87" y="32"/>
                    </a:moveTo>
                    <a:cubicBezTo>
                      <a:pt x="88" y="32"/>
                      <a:pt x="89" y="32"/>
                      <a:pt x="91" y="32"/>
                    </a:cubicBezTo>
                    <a:cubicBezTo>
                      <a:pt x="87" y="14"/>
                      <a:pt x="68" y="0"/>
                      <a:pt x="45" y="0"/>
                    </a:cubicBezTo>
                    <a:cubicBezTo>
                      <a:pt x="21" y="0"/>
                      <a:pt x="0" y="17"/>
                      <a:pt x="0" y="39"/>
                    </a:cubicBezTo>
                    <a:cubicBezTo>
                      <a:pt x="0" y="51"/>
                      <a:pt x="7" y="61"/>
                      <a:pt x="18" y="69"/>
                    </a:cubicBezTo>
                    <a:cubicBezTo>
                      <a:pt x="14" y="83"/>
                      <a:pt x="14" y="83"/>
                      <a:pt x="14" y="83"/>
                    </a:cubicBezTo>
                    <a:cubicBezTo>
                      <a:pt x="30" y="75"/>
                      <a:pt x="30" y="75"/>
                      <a:pt x="30" y="75"/>
                    </a:cubicBezTo>
                    <a:cubicBezTo>
                      <a:pt x="35" y="76"/>
                      <a:pt x="40" y="77"/>
                      <a:pt x="45" y="77"/>
                    </a:cubicBezTo>
                    <a:cubicBezTo>
                      <a:pt x="47" y="77"/>
                      <a:pt x="48" y="77"/>
                      <a:pt x="50" y="77"/>
                    </a:cubicBezTo>
                    <a:cubicBezTo>
                      <a:pt x="49" y="74"/>
                      <a:pt x="48" y="71"/>
                      <a:pt x="48" y="67"/>
                    </a:cubicBezTo>
                    <a:cubicBezTo>
                      <a:pt x="48" y="48"/>
                      <a:pt x="65" y="32"/>
                      <a:pt x="87" y="32"/>
                    </a:cubicBezTo>
                    <a:close/>
                    <a:moveTo>
                      <a:pt x="62" y="19"/>
                    </a:moveTo>
                    <a:cubicBezTo>
                      <a:pt x="66" y="19"/>
                      <a:pt x="68" y="22"/>
                      <a:pt x="68" y="25"/>
                    </a:cubicBezTo>
                    <a:cubicBezTo>
                      <a:pt x="68" y="29"/>
                      <a:pt x="66" y="31"/>
                      <a:pt x="62" y="31"/>
                    </a:cubicBezTo>
                    <a:cubicBezTo>
                      <a:pt x="59" y="31"/>
                      <a:pt x="56" y="29"/>
                      <a:pt x="56" y="25"/>
                    </a:cubicBezTo>
                    <a:cubicBezTo>
                      <a:pt x="56" y="22"/>
                      <a:pt x="59" y="19"/>
                      <a:pt x="62" y="19"/>
                    </a:cubicBezTo>
                    <a:close/>
                    <a:moveTo>
                      <a:pt x="31" y="31"/>
                    </a:moveTo>
                    <a:cubicBezTo>
                      <a:pt x="27" y="31"/>
                      <a:pt x="24" y="29"/>
                      <a:pt x="24" y="25"/>
                    </a:cubicBezTo>
                    <a:cubicBezTo>
                      <a:pt x="24" y="22"/>
                      <a:pt x="27" y="19"/>
                      <a:pt x="31" y="19"/>
                    </a:cubicBezTo>
                    <a:cubicBezTo>
                      <a:pt x="34" y="19"/>
                      <a:pt x="36" y="22"/>
                      <a:pt x="36" y="25"/>
                    </a:cubicBezTo>
                    <a:cubicBezTo>
                      <a:pt x="36" y="29"/>
                      <a:pt x="34" y="31"/>
                      <a:pt x="31"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27" name="Freeform 22"/>
              <p:cNvSpPr>
                <a:spLocks noEditPoints="1"/>
              </p:cNvSpPr>
              <p:nvPr/>
            </p:nvSpPr>
            <p:spPr bwMode="auto">
              <a:xfrm>
                <a:off x="7708106" y="887412"/>
                <a:ext cx="552450" cy="503238"/>
              </a:xfrm>
              <a:custGeom>
                <a:avLst/>
                <a:gdLst>
                  <a:gd name="T0" fmla="*/ 77 w 77"/>
                  <a:gd name="T1" fmla="*/ 33 h 70"/>
                  <a:gd name="T2" fmla="*/ 38 w 77"/>
                  <a:gd name="T3" fmla="*/ 0 h 70"/>
                  <a:gd name="T4" fmla="*/ 0 w 77"/>
                  <a:gd name="T5" fmla="*/ 33 h 70"/>
                  <a:gd name="T6" fmla="*/ 38 w 77"/>
                  <a:gd name="T7" fmla="*/ 66 h 70"/>
                  <a:gd name="T8" fmla="*/ 52 w 77"/>
                  <a:gd name="T9" fmla="*/ 63 h 70"/>
                  <a:gd name="T10" fmla="*/ 64 w 77"/>
                  <a:gd name="T11" fmla="*/ 70 h 70"/>
                  <a:gd name="T12" fmla="*/ 61 w 77"/>
                  <a:gd name="T13" fmla="*/ 59 h 70"/>
                  <a:gd name="T14" fmla="*/ 77 w 77"/>
                  <a:gd name="T15" fmla="*/ 33 h 70"/>
                  <a:gd name="T16" fmla="*/ 26 w 77"/>
                  <a:gd name="T17" fmla="*/ 27 h 70"/>
                  <a:gd name="T18" fmla="*/ 21 w 77"/>
                  <a:gd name="T19" fmla="*/ 23 h 70"/>
                  <a:gd name="T20" fmla="*/ 26 w 77"/>
                  <a:gd name="T21" fmla="*/ 18 h 70"/>
                  <a:gd name="T22" fmla="*/ 32 w 77"/>
                  <a:gd name="T23" fmla="*/ 23 h 70"/>
                  <a:gd name="T24" fmla="*/ 26 w 77"/>
                  <a:gd name="T25" fmla="*/ 27 h 70"/>
                  <a:gd name="T26" fmla="*/ 51 w 77"/>
                  <a:gd name="T27" fmla="*/ 27 h 70"/>
                  <a:gd name="T28" fmla="*/ 46 w 77"/>
                  <a:gd name="T29" fmla="*/ 23 h 70"/>
                  <a:gd name="T30" fmla="*/ 51 w 77"/>
                  <a:gd name="T31" fmla="*/ 18 h 70"/>
                  <a:gd name="T32" fmla="*/ 56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8" y="0"/>
                    </a:cubicBezTo>
                    <a:cubicBezTo>
                      <a:pt x="17" y="0"/>
                      <a:pt x="0" y="15"/>
                      <a:pt x="0" y="33"/>
                    </a:cubicBezTo>
                    <a:cubicBezTo>
                      <a:pt x="0" y="51"/>
                      <a:pt x="17" y="66"/>
                      <a:pt x="38" y="66"/>
                    </a:cubicBezTo>
                    <a:cubicBezTo>
                      <a:pt x="43" y="66"/>
                      <a:pt x="47" y="65"/>
                      <a:pt x="52" y="63"/>
                    </a:cubicBezTo>
                    <a:cubicBezTo>
                      <a:pt x="64" y="70"/>
                      <a:pt x="64" y="70"/>
                      <a:pt x="64" y="70"/>
                    </a:cubicBezTo>
                    <a:cubicBezTo>
                      <a:pt x="61" y="59"/>
                      <a:pt x="61" y="59"/>
                      <a:pt x="61" y="59"/>
                    </a:cubicBezTo>
                    <a:cubicBezTo>
                      <a:pt x="70" y="52"/>
                      <a:pt x="77" y="43"/>
                      <a:pt x="77" y="33"/>
                    </a:cubicBezTo>
                    <a:close/>
                    <a:moveTo>
                      <a:pt x="26" y="27"/>
                    </a:moveTo>
                    <a:cubicBezTo>
                      <a:pt x="24" y="27"/>
                      <a:pt x="21" y="25"/>
                      <a:pt x="21" y="23"/>
                    </a:cubicBezTo>
                    <a:cubicBezTo>
                      <a:pt x="21" y="21"/>
                      <a:pt x="24" y="18"/>
                      <a:pt x="26" y="18"/>
                    </a:cubicBezTo>
                    <a:cubicBezTo>
                      <a:pt x="29" y="18"/>
                      <a:pt x="32" y="21"/>
                      <a:pt x="32" y="23"/>
                    </a:cubicBezTo>
                    <a:cubicBezTo>
                      <a:pt x="32" y="25"/>
                      <a:pt x="29" y="27"/>
                      <a:pt x="26" y="27"/>
                    </a:cubicBezTo>
                    <a:close/>
                    <a:moveTo>
                      <a:pt x="51" y="27"/>
                    </a:moveTo>
                    <a:cubicBezTo>
                      <a:pt x="49" y="27"/>
                      <a:pt x="46" y="25"/>
                      <a:pt x="46" y="23"/>
                    </a:cubicBezTo>
                    <a:cubicBezTo>
                      <a:pt x="46" y="21"/>
                      <a:pt x="49" y="18"/>
                      <a:pt x="51" y="18"/>
                    </a:cubicBezTo>
                    <a:cubicBezTo>
                      <a:pt x="54" y="18"/>
                      <a:pt x="56" y="21"/>
                      <a:pt x="56" y="23"/>
                    </a:cubicBezTo>
                    <a:cubicBezTo>
                      <a:pt x="56" y="25"/>
                      <a:pt x="54" y="27"/>
                      <a:pt x="5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5" name="组合 4"/>
          <p:cNvGrpSpPr/>
          <p:nvPr/>
        </p:nvGrpSpPr>
        <p:grpSpPr>
          <a:xfrm>
            <a:off x="6798942" y="1768372"/>
            <a:ext cx="1679934" cy="1659086"/>
            <a:chOff x="7228597" y="1846189"/>
            <a:chExt cx="1786097" cy="1763931"/>
          </a:xfrm>
        </p:grpSpPr>
        <p:sp>
          <p:nvSpPr>
            <p:cNvPr id="117" name="椭圆 116"/>
            <p:cNvSpPr/>
            <p:nvPr/>
          </p:nvSpPr>
          <p:spPr>
            <a:xfrm>
              <a:off x="7228597" y="1846189"/>
              <a:ext cx="1786097" cy="1763931"/>
            </a:xfrm>
            <a:prstGeom prst="ellipse">
              <a:avLst/>
            </a:prstGeom>
            <a:gradFill flip="none" rotWithShape="1">
              <a:gsLst>
                <a:gs pos="0">
                  <a:schemeClr val="bg1">
                    <a:lumMod val="85000"/>
                  </a:schemeClr>
                </a:gs>
                <a:gs pos="100000">
                  <a:schemeClr val="bg1">
                    <a:alpha val="99000"/>
                  </a:schemeClr>
                </a:gs>
              </a:gsLst>
              <a:path path="circle">
                <a:fillToRect l="100000" t="100000"/>
              </a:path>
              <a:tileRect r="-100000" b="-100000"/>
            </a:gra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18" name="圆角矩形 117"/>
            <p:cNvSpPr/>
            <p:nvPr/>
          </p:nvSpPr>
          <p:spPr>
            <a:xfrm>
              <a:off x="7463546" y="2079010"/>
              <a:ext cx="1315235" cy="1298912"/>
            </a:xfrm>
            <a:prstGeom prst="roundRect">
              <a:avLst>
                <a:gd name="adj" fmla="val 50000"/>
              </a:avLst>
            </a:prstGeom>
            <a:gradFill flip="none" rotWithShape="1">
              <a:gsLst>
                <a:gs pos="100000">
                  <a:schemeClr val="bg1"/>
                </a:gs>
                <a:gs pos="0">
                  <a:srgbClr val="B8BBBC"/>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19" name="椭圆 118"/>
            <p:cNvSpPr/>
            <p:nvPr/>
          </p:nvSpPr>
          <p:spPr>
            <a:xfrm>
              <a:off x="7545827" y="2160270"/>
              <a:ext cx="1150672" cy="1136392"/>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7925" name="组合 67"/>
            <p:cNvGrpSpPr/>
            <p:nvPr/>
          </p:nvGrpSpPr>
          <p:grpSpPr bwMode="auto">
            <a:xfrm>
              <a:off x="7633172" y="2246531"/>
              <a:ext cx="975983" cy="963870"/>
              <a:chOff x="2250531" y="316047"/>
              <a:chExt cx="4694400" cy="4694400"/>
            </a:xfrm>
          </p:grpSpPr>
          <p:sp>
            <p:nvSpPr>
              <p:cNvPr id="37927" name="Freeform 94"/>
              <p:cNvSpPr/>
              <p:nvPr/>
            </p:nvSpPr>
            <p:spPr bwMode="auto">
              <a:xfrm>
                <a:off x="2250531" y="316047"/>
                <a:ext cx="4694400" cy="4694400"/>
              </a:xfrm>
              <a:prstGeom prst="ellipse">
                <a:avLst/>
              </a:prstGeom>
              <a:gradFill rotWithShape="0">
                <a:gsLst>
                  <a:gs pos="0">
                    <a:srgbClr val="FBFBFB"/>
                  </a:gs>
                  <a:gs pos="100000">
                    <a:srgbClr val="D7D7D7"/>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000000"/>
                  </a:solidFill>
                  <a:effectLst/>
                  <a:uLnTx/>
                  <a:uFillTx/>
                  <a:latin typeface="Calibri" panose="020F0502020204030204" pitchFamily="34" charset="0"/>
                  <a:ea typeface="微软雅黑" pitchFamily="34" charset="-122"/>
                  <a:cs typeface="+mn-cs"/>
                </a:endParaRPr>
              </a:p>
            </p:txBody>
          </p:sp>
          <p:sp>
            <p:nvSpPr>
              <p:cNvPr id="37928" name="Freeform 11"/>
              <p:cNvSpPr>
                <a:spLocks noEditPoints="1"/>
              </p:cNvSpPr>
              <p:nvPr/>
            </p:nvSpPr>
            <p:spPr bwMode="auto">
              <a:xfrm>
                <a:off x="2519063" y="584579"/>
                <a:ext cx="4157339" cy="4157339"/>
              </a:xfrm>
              <a:custGeom>
                <a:avLst/>
                <a:gdLst>
                  <a:gd name="T0" fmla="*/ 2078670 w 1254"/>
                  <a:gd name="T1" fmla="*/ 4157339 h 1254"/>
                  <a:gd name="T2" fmla="*/ 0 w 1254"/>
                  <a:gd name="T3" fmla="*/ 2078670 h 1254"/>
                  <a:gd name="T4" fmla="*/ 2078670 w 1254"/>
                  <a:gd name="T5" fmla="*/ 0 h 1254"/>
                  <a:gd name="T6" fmla="*/ 4157339 w 1254"/>
                  <a:gd name="T7" fmla="*/ 2078670 h 1254"/>
                  <a:gd name="T8" fmla="*/ 2078670 w 1254"/>
                  <a:gd name="T9" fmla="*/ 4157339 h 1254"/>
                  <a:gd name="T10" fmla="*/ 4021413 w 1254"/>
                  <a:gd name="T11" fmla="*/ 2078670 h 1254"/>
                  <a:gd name="T12" fmla="*/ 2078670 w 1254"/>
                  <a:gd name="T13" fmla="*/ 135926 h 1254"/>
                  <a:gd name="T14" fmla="*/ 132610 w 1254"/>
                  <a:gd name="T15" fmla="*/ 2078670 h 1254"/>
                  <a:gd name="T16" fmla="*/ 2078670 w 1254"/>
                  <a:gd name="T17" fmla="*/ 4024729 h 1254"/>
                  <a:gd name="T18" fmla="*/ 4021413 w 1254"/>
                  <a:gd name="T19" fmla="*/ 2078670 h 12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54" h="1254">
                    <a:moveTo>
                      <a:pt x="627" y="1254"/>
                    </a:moveTo>
                    <a:cubicBezTo>
                      <a:pt x="280" y="1254"/>
                      <a:pt x="0" y="974"/>
                      <a:pt x="0" y="627"/>
                    </a:cubicBezTo>
                    <a:cubicBezTo>
                      <a:pt x="0" y="281"/>
                      <a:pt x="280" y="0"/>
                      <a:pt x="627" y="0"/>
                    </a:cubicBezTo>
                    <a:cubicBezTo>
                      <a:pt x="973" y="0"/>
                      <a:pt x="1254" y="281"/>
                      <a:pt x="1254" y="627"/>
                    </a:cubicBezTo>
                    <a:cubicBezTo>
                      <a:pt x="1254" y="974"/>
                      <a:pt x="973" y="1254"/>
                      <a:pt x="627" y="1254"/>
                    </a:cubicBezTo>
                    <a:close/>
                    <a:moveTo>
                      <a:pt x="1213" y="627"/>
                    </a:moveTo>
                    <a:cubicBezTo>
                      <a:pt x="1213" y="304"/>
                      <a:pt x="950" y="41"/>
                      <a:pt x="627" y="41"/>
                    </a:cubicBezTo>
                    <a:cubicBezTo>
                      <a:pt x="303" y="41"/>
                      <a:pt x="40" y="304"/>
                      <a:pt x="40" y="627"/>
                    </a:cubicBezTo>
                    <a:cubicBezTo>
                      <a:pt x="40" y="951"/>
                      <a:pt x="303" y="1214"/>
                      <a:pt x="627" y="1214"/>
                    </a:cubicBezTo>
                    <a:cubicBezTo>
                      <a:pt x="950" y="1214"/>
                      <a:pt x="1213" y="951"/>
                      <a:pt x="1213" y="627"/>
                    </a:cubicBezTo>
                    <a:close/>
                  </a:path>
                </a:pathLst>
              </a:custGeom>
              <a:gradFill rotWithShape="0">
                <a:gsLst>
                  <a:gs pos="0">
                    <a:srgbClr val="B7B7B7"/>
                  </a:gs>
                  <a:gs pos="100000">
                    <a:schemeClr val="bg1"/>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37926" name="Freeform 47"/>
            <p:cNvSpPr>
              <a:spLocks noEditPoints="1"/>
            </p:cNvSpPr>
            <p:nvPr/>
          </p:nvSpPr>
          <p:spPr bwMode="auto">
            <a:xfrm>
              <a:off x="7842040" y="2417802"/>
              <a:ext cx="559513" cy="622578"/>
            </a:xfrm>
            <a:custGeom>
              <a:avLst/>
              <a:gdLst>
                <a:gd name="T0" fmla="*/ 107399 w 98"/>
                <a:gd name="T1" fmla="*/ 395288 h 110"/>
                <a:gd name="T2" fmla="*/ 178999 w 98"/>
                <a:gd name="T3" fmla="*/ 258734 h 110"/>
                <a:gd name="T4" fmla="*/ 78759 w 98"/>
                <a:gd name="T5" fmla="*/ 172489 h 110"/>
                <a:gd name="T6" fmla="*/ 7160 w 98"/>
                <a:gd name="T7" fmla="*/ 273108 h 110"/>
                <a:gd name="T8" fmla="*/ 107399 w 98"/>
                <a:gd name="T9" fmla="*/ 395288 h 110"/>
                <a:gd name="T10" fmla="*/ 193319 w 98"/>
                <a:gd name="T11" fmla="*/ 567777 h 110"/>
                <a:gd name="T12" fmla="*/ 193319 w 98"/>
                <a:gd name="T13" fmla="*/ 603712 h 110"/>
                <a:gd name="T14" fmla="*/ 229118 w 98"/>
                <a:gd name="T15" fmla="*/ 639647 h 110"/>
                <a:gd name="T16" fmla="*/ 272078 w 98"/>
                <a:gd name="T17" fmla="*/ 639647 h 110"/>
                <a:gd name="T18" fmla="*/ 272078 w 98"/>
                <a:gd name="T19" fmla="*/ 539028 h 110"/>
                <a:gd name="T20" fmla="*/ 229118 w 98"/>
                <a:gd name="T21" fmla="*/ 539028 h 110"/>
                <a:gd name="T22" fmla="*/ 193319 w 98"/>
                <a:gd name="T23" fmla="*/ 567777 h 110"/>
                <a:gd name="T24" fmla="*/ 257758 w 98"/>
                <a:gd name="T25" fmla="*/ 237173 h 110"/>
                <a:gd name="T26" fmla="*/ 343678 w 98"/>
                <a:gd name="T27" fmla="*/ 114993 h 110"/>
                <a:gd name="T28" fmla="*/ 257758 w 98"/>
                <a:gd name="T29" fmla="*/ 0 h 110"/>
                <a:gd name="T30" fmla="*/ 178999 w 98"/>
                <a:gd name="T31" fmla="*/ 114993 h 110"/>
                <a:gd name="T32" fmla="*/ 257758 w 98"/>
                <a:gd name="T33" fmla="*/ 237173 h 110"/>
                <a:gd name="T34" fmla="*/ 451077 w 98"/>
                <a:gd name="T35" fmla="*/ 244360 h 110"/>
                <a:gd name="T36" fmla="*/ 558476 w 98"/>
                <a:gd name="T37" fmla="*/ 136554 h 110"/>
                <a:gd name="T38" fmla="*/ 486877 w 98"/>
                <a:gd name="T39" fmla="*/ 21561 h 110"/>
                <a:gd name="T40" fmla="*/ 386637 w 98"/>
                <a:gd name="T41" fmla="*/ 122180 h 110"/>
                <a:gd name="T42" fmla="*/ 451077 w 98"/>
                <a:gd name="T43" fmla="*/ 244360 h 110"/>
                <a:gd name="T44" fmla="*/ 601436 w 98"/>
                <a:gd name="T45" fmla="*/ 524654 h 110"/>
                <a:gd name="T46" fmla="*/ 451077 w 98"/>
                <a:gd name="T47" fmla="*/ 373726 h 110"/>
                <a:gd name="T48" fmla="*/ 243438 w 98"/>
                <a:gd name="T49" fmla="*/ 366539 h 110"/>
                <a:gd name="T50" fmla="*/ 143199 w 98"/>
                <a:gd name="T51" fmla="*/ 474345 h 110"/>
                <a:gd name="T52" fmla="*/ 57280 w 98"/>
                <a:gd name="T53" fmla="*/ 639647 h 110"/>
                <a:gd name="T54" fmla="*/ 157519 w 98"/>
                <a:gd name="T55" fmla="*/ 740266 h 110"/>
                <a:gd name="T56" fmla="*/ 286398 w 98"/>
                <a:gd name="T57" fmla="*/ 733079 h 110"/>
                <a:gd name="T58" fmla="*/ 415277 w 98"/>
                <a:gd name="T59" fmla="*/ 733079 h 110"/>
                <a:gd name="T60" fmla="*/ 622916 w 98"/>
                <a:gd name="T61" fmla="*/ 682769 h 110"/>
                <a:gd name="T62" fmla="*/ 601436 w 98"/>
                <a:gd name="T63" fmla="*/ 524654 h 110"/>
                <a:gd name="T64" fmla="*/ 322198 w 98"/>
                <a:gd name="T65" fmla="*/ 682769 h 110"/>
                <a:gd name="T66" fmla="*/ 214798 w 98"/>
                <a:gd name="T67" fmla="*/ 682769 h 110"/>
                <a:gd name="T68" fmla="*/ 150359 w 98"/>
                <a:gd name="T69" fmla="*/ 639647 h 110"/>
                <a:gd name="T70" fmla="*/ 143199 w 98"/>
                <a:gd name="T71" fmla="*/ 560590 h 110"/>
                <a:gd name="T72" fmla="*/ 214798 w 98"/>
                <a:gd name="T73" fmla="*/ 495906 h 110"/>
                <a:gd name="T74" fmla="*/ 272078 w 98"/>
                <a:gd name="T75" fmla="*/ 495906 h 110"/>
                <a:gd name="T76" fmla="*/ 272078 w 98"/>
                <a:gd name="T77" fmla="*/ 424036 h 110"/>
                <a:gd name="T78" fmla="*/ 322198 w 98"/>
                <a:gd name="T79" fmla="*/ 424036 h 110"/>
                <a:gd name="T80" fmla="*/ 322198 w 98"/>
                <a:gd name="T81" fmla="*/ 682769 h 110"/>
                <a:gd name="T82" fmla="*/ 515516 w 98"/>
                <a:gd name="T83" fmla="*/ 682769 h 110"/>
                <a:gd name="T84" fmla="*/ 393797 w 98"/>
                <a:gd name="T85" fmla="*/ 682769 h 110"/>
                <a:gd name="T86" fmla="*/ 343678 w 98"/>
                <a:gd name="T87" fmla="*/ 639647 h 110"/>
                <a:gd name="T88" fmla="*/ 343678 w 98"/>
                <a:gd name="T89" fmla="*/ 503093 h 110"/>
                <a:gd name="T90" fmla="*/ 393797 w 98"/>
                <a:gd name="T91" fmla="*/ 503093 h 110"/>
                <a:gd name="T92" fmla="*/ 393797 w 98"/>
                <a:gd name="T93" fmla="*/ 618086 h 110"/>
                <a:gd name="T94" fmla="*/ 415277 w 98"/>
                <a:gd name="T95" fmla="*/ 639647 h 110"/>
                <a:gd name="T96" fmla="*/ 465397 w 98"/>
                <a:gd name="T97" fmla="*/ 639647 h 110"/>
                <a:gd name="T98" fmla="*/ 465397 w 98"/>
                <a:gd name="T99" fmla="*/ 503093 h 110"/>
                <a:gd name="T100" fmla="*/ 515516 w 98"/>
                <a:gd name="T101" fmla="*/ 503093 h 110"/>
                <a:gd name="T102" fmla="*/ 515516 w 98"/>
                <a:gd name="T103" fmla="*/ 682769 h 110"/>
                <a:gd name="T104" fmla="*/ 687355 w 98"/>
                <a:gd name="T105" fmla="*/ 323417 h 110"/>
                <a:gd name="T106" fmla="*/ 601436 w 98"/>
                <a:gd name="T107" fmla="*/ 229985 h 110"/>
                <a:gd name="T108" fmla="*/ 515516 w 98"/>
                <a:gd name="T109" fmla="*/ 344978 h 110"/>
                <a:gd name="T110" fmla="*/ 608596 w 98"/>
                <a:gd name="T111" fmla="*/ 445597 h 110"/>
                <a:gd name="T112" fmla="*/ 687355 w 98"/>
                <a:gd name="T113" fmla="*/ 323417 h 11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98" h="110">
                  <a:moveTo>
                    <a:pt x="15" y="55"/>
                  </a:moveTo>
                  <a:cubicBezTo>
                    <a:pt x="27" y="53"/>
                    <a:pt x="25" y="39"/>
                    <a:pt x="25" y="36"/>
                  </a:cubicBezTo>
                  <a:cubicBezTo>
                    <a:pt x="24" y="32"/>
                    <a:pt x="19" y="24"/>
                    <a:pt x="11" y="24"/>
                  </a:cubicBezTo>
                  <a:cubicBezTo>
                    <a:pt x="2" y="25"/>
                    <a:pt x="1" y="38"/>
                    <a:pt x="1" y="38"/>
                  </a:cubicBezTo>
                  <a:cubicBezTo>
                    <a:pt x="0" y="45"/>
                    <a:pt x="4" y="58"/>
                    <a:pt x="15" y="55"/>
                  </a:cubicBezTo>
                  <a:close/>
                  <a:moveTo>
                    <a:pt x="27" y="79"/>
                  </a:moveTo>
                  <a:cubicBezTo>
                    <a:pt x="27" y="80"/>
                    <a:pt x="26" y="82"/>
                    <a:pt x="27" y="84"/>
                  </a:cubicBezTo>
                  <a:cubicBezTo>
                    <a:pt x="28" y="89"/>
                    <a:pt x="32" y="89"/>
                    <a:pt x="32" y="89"/>
                  </a:cubicBezTo>
                  <a:cubicBezTo>
                    <a:pt x="38" y="89"/>
                    <a:pt x="38" y="89"/>
                    <a:pt x="38" y="89"/>
                  </a:cubicBezTo>
                  <a:cubicBezTo>
                    <a:pt x="38" y="75"/>
                    <a:pt x="38" y="75"/>
                    <a:pt x="38" y="75"/>
                  </a:cubicBezTo>
                  <a:cubicBezTo>
                    <a:pt x="32" y="75"/>
                    <a:pt x="32" y="75"/>
                    <a:pt x="32" y="75"/>
                  </a:cubicBezTo>
                  <a:cubicBezTo>
                    <a:pt x="29" y="76"/>
                    <a:pt x="28" y="78"/>
                    <a:pt x="27" y="79"/>
                  </a:cubicBezTo>
                  <a:close/>
                  <a:moveTo>
                    <a:pt x="36" y="33"/>
                  </a:moveTo>
                  <a:cubicBezTo>
                    <a:pt x="42" y="33"/>
                    <a:pt x="48" y="25"/>
                    <a:pt x="48" y="16"/>
                  </a:cubicBezTo>
                  <a:cubicBezTo>
                    <a:pt x="48" y="8"/>
                    <a:pt x="42" y="0"/>
                    <a:pt x="36" y="0"/>
                  </a:cubicBezTo>
                  <a:cubicBezTo>
                    <a:pt x="30" y="0"/>
                    <a:pt x="25" y="8"/>
                    <a:pt x="25" y="16"/>
                  </a:cubicBezTo>
                  <a:cubicBezTo>
                    <a:pt x="25" y="25"/>
                    <a:pt x="30" y="33"/>
                    <a:pt x="36" y="33"/>
                  </a:cubicBezTo>
                  <a:close/>
                  <a:moveTo>
                    <a:pt x="63" y="34"/>
                  </a:moveTo>
                  <a:cubicBezTo>
                    <a:pt x="71" y="35"/>
                    <a:pt x="77" y="26"/>
                    <a:pt x="78" y="19"/>
                  </a:cubicBezTo>
                  <a:cubicBezTo>
                    <a:pt x="79" y="12"/>
                    <a:pt x="74" y="4"/>
                    <a:pt x="68" y="3"/>
                  </a:cubicBezTo>
                  <a:cubicBezTo>
                    <a:pt x="62" y="2"/>
                    <a:pt x="54" y="11"/>
                    <a:pt x="54" y="17"/>
                  </a:cubicBezTo>
                  <a:cubicBezTo>
                    <a:pt x="53" y="25"/>
                    <a:pt x="55" y="32"/>
                    <a:pt x="63" y="34"/>
                  </a:cubicBezTo>
                  <a:close/>
                  <a:moveTo>
                    <a:pt x="84" y="73"/>
                  </a:moveTo>
                  <a:cubicBezTo>
                    <a:pt x="84" y="73"/>
                    <a:pt x="71" y="63"/>
                    <a:pt x="63" y="52"/>
                  </a:cubicBezTo>
                  <a:cubicBezTo>
                    <a:pt x="53" y="37"/>
                    <a:pt x="38" y="43"/>
                    <a:pt x="34" y="51"/>
                  </a:cubicBezTo>
                  <a:cubicBezTo>
                    <a:pt x="29" y="59"/>
                    <a:pt x="21" y="64"/>
                    <a:pt x="20" y="66"/>
                  </a:cubicBezTo>
                  <a:cubicBezTo>
                    <a:pt x="19" y="67"/>
                    <a:pt x="4" y="75"/>
                    <a:pt x="8" y="89"/>
                  </a:cubicBezTo>
                  <a:cubicBezTo>
                    <a:pt x="11" y="103"/>
                    <a:pt x="22" y="103"/>
                    <a:pt x="22" y="103"/>
                  </a:cubicBezTo>
                  <a:cubicBezTo>
                    <a:pt x="22" y="103"/>
                    <a:pt x="31" y="104"/>
                    <a:pt x="40" y="102"/>
                  </a:cubicBezTo>
                  <a:cubicBezTo>
                    <a:pt x="50" y="100"/>
                    <a:pt x="58" y="102"/>
                    <a:pt x="58" y="102"/>
                  </a:cubicBezTo>
                  <a:cubicBezTo>
                    <a:pt x="58" y="102"/>
                    <a:pt x="81" y="110"/>
                    <a:pt x="87" y="95"/>
                  </a:cubicBezTo>
                  <a:cubicBezTo>
                    <a:pt x="93" y="81"/>
                    <a:pt x="84" y="73"/>
                    <a:pt x="84" y="73"/>
                  </a:cubicBezTo>
                  <a:close/>
                  <a:moveTo>
                    <a:pt x="45" y="95"/>
                  </a:moveTo>
                  <a:cubicBezTo>
                    <a:pt x="30" y="95"/>
                    <a:pt x="30" y="95"/>
                    <a:pt x="30" y="95"/>
                  </a:cubicBezTo>
                  <a:cubicBezTo>
                    <a:pt x="24" y="94"/>
                    <a:pt x="21" y="89"/>
                    <a:pt x="21" y="89"/>
                  </a:cubicBezTo>
                  <a:cubicBezTo>
                    <a:pt x="21" y="88"/>
                    <a:pt x="19" y="84"/>
                    <a:pt x="20" y="78"/>
                  </a:cubicBezTo>
                  <a:cubicBezTo>
                    <a:pt x="23" y="70"/>
                    <a:pt x="30" y="69"/>
                    <a:pt x="30" y="69"/>
                  </a:cubicBezTo>
                  <a:cubicBezTo>
                    <a:pt x="38" y="69"/>
                    <a:pt x="38" y="69"/>
                    <a:pt x="38" y="69"/>
                  </a:cubicBezTo>
                  <a:cubicBezTo>
                    <a:pt x="38" y="59"/>
                    <a:pt x="38" y="59"/>
                    <a:pt x="38" y="59"/>
                  </a:cubicBezTo>
                  <a:cubicBezTo>
                    <a:pt x="45" y="59"/>
                    <a:pt x="45" y="59"/>
                    <a:pt x="45" y="59"/>
                  </a:cubicBezTo>
                  <a:lnTo>
                    <a:pt x="45" y="95"/>
                  </a:lnTo>
                  <a:close/>
                  <a:moveTo>
                    <a:pt x="72" y="95"/>
                  </a:moveTo>
                  <a:cubicBezTo>
                    <a:pt x="55" y="95"/>
                    <a:pt x="55" y="95"/>
                    <a:pt x="55" y="95"/>
                  </a:cubicBezTo>
                  <a:cubicBezTo>
                    <a:pt x="49" y="93"/>
                    <a:pt x="48" y="89"/>
                    <a:pt x="48" y="89"/>
                  </a:cubicBezTo>
                  <a:cubicBezTo>
                    <a:pt x="48" y="70"/>
                    <a:pt x="48" y="70"/>
                    <a:pt x="48" y="70"/>
                  </a:cubicBezTo>
                  <a:cubicBezTo>
                    <a:pt x="55" y="70"/>
                    <a:pt x="55" y="70"/>
                    <a:pt x="55" y="70"/>
                  </a:cubicBezTo>
                  <a:cubicBezTo>
                    <a:pt x="55" y="86"/>
                    <a:pt x="55" y="86"/>
                    <a:pt x="55" y="86"/>
                  </a:cubicBezTo>
                  <a:cubicBezTo>
                    <a:pt x="56" y="88"/>
                    <a:pt x="58" y="89"/>
                    <a:pt x="58" y="89"/>
                  </a:cubicBezTo>
                  <a:cubicBezTo>
                    <a:pt x="65" y="89"/>
                    <a:pt x="65" y="89"/>
                    <a:pt x="65" y="89"/>
                  </a:cubicBezTo>
                  <a:cubicBezTo>
                    <a:pt x="65" y="70"/>
                    <a:pt x="65" y="70"/>
                    <a:pt x="65" y="70"/>
                  </a:cubicBezTo>
                  <a:cubicBezTo>
                    <a:pt x="72" y="70"/>
                    <a:pt x="72" y="70"/>
                    <a:pt x="72" y="70"/>
                  </a:cubicBezTo>
                  <a:lnTo>
                    <a:pt x="72" y="95"/>
                  </a:lnTo>
                  <a:close/>
                  <a:moveTo>
                    <a:pt x="96" y="45"/>
                  </a:moveTo>
                  <a:cubicBezTo>
                    <a:pt x="96" y="42"/>
                    <a:pt x="94" y="32"/>
                    <a:pt x="84" y="32"/>
                  </a:cubicBezTo>
                  <a:cubicBezTo>
                    <a:pt x="74" y="32"/>
                    <a:pt x="72" y="41"/>
                    <a:pt x="72" y="48"/>
                  </a:cubicBezTo>
                  <a:cubicBezTo>
                    <a:pt x="72" y="54"/>
                    <a:pt x="73" y="62"/>
                    <a:pt x="85" y="62"/>
                  </a:cubicBezTo>
                  <a:cubicBezTo>
                    <a:pt x="98" y="62"/>
                    <a:pt x="96" y="48"/>
                    <a:pt x="96" y="45"/>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49" name="文本框 20"/>
          <p:cNvSpPr txBox="1"/>
          <p:nvPr/>
        </p:nvSpPr>
        <p:spPr>
          <a:xfrm>
            <a:off x="950718"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0" name="矩形 47"/>
          <p:cNvSpPr>
            <a:spLocks noChangeArrowheads="1"/>
          </p:cNvSpPr>
          <p:nvPr/>
        </p:nvSpPr>
        <p:spPr bwMode="auto">
          <a:xfrm>
            <a:off x="643778"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51" name="文本框 20"/>
          <p:cNvSpPr txBox="1"/>
          <p:nvPr/>
        </p:nvSpPr>
        <p:spPr>
          <a:xfrm>
            <a:off x="306500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2" name="矩形 47"/>
          <p:cNvSpPr>
            <a:spLocks noChangeArrowheads="1"/>
          </p:cNvSpPr>
          <p:nvPr/>
        </p:nvSpPr>
        <p:spPr bwMode="auto">
          <a:xfrm>
            <a:off x="2758066"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53" name="文本框 20"/>
          <p:cNvSpPr txBox="1"/>
          <p:nvPr/>
        </p:nvSpPr>
        <p:spPr>
          <a:xfrm>
            <a:off x="5119570"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4" name="矩形 47"/>
          <p:cNvSpPr>
            <a:spLocks noChangeArrowheads="1"/>
          </p:cNvSpPr>
          <p:nvPr/>
        </p:nvSpPr>
        <p:spPr bwMode="auto">
          <a:xfrm>
            <a:off x="4812629"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55" name="文本框 20"/>
          <p:cNvSpPr txBox="1"/>
          <p:nvPr/>
        </p:nvSpPr>
        <p:spPr>
          <a:xfrm>
            <a:off x="7138297" y="344591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6" name="矩形 47"/>
          <p:cNvSpPr>
            <a:spLocks noChangeArrowheads="1"/>
          </p:cNvSpPr>
          <p:nvPr/>
        </p:nvSpPr>
        <p:spPr bwMode="auto">
          <a:xfrm>
            <a:off x="6831357" y="3779861"/>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250"/>
                                        <p:tgtEl>
                                          <p:spTgt spid="4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50"/>
                                        <p:tgtEl>
                                          <p:spTgt spid="50"/>
                                        </p:tgtEl>
                                      </p:cBhvr>
                                    </p:animEffect>
                                  </p:childTnLst>
                                </p:cTn>
                              </p:par>
                            </p:childTnLst>
                          </p:cTn>
                        </p:par>
                        <p:par>
                          <p:cTn id="16" fill="hold">
                            <p:stCondLst>
                              <p:cond delay="1000"/>
                            </p:stCondLst>
                            <p:childTnLst>
                              <p:par>
                                <p:cTn id="17" presetID="23" presetClass="entr" presetSubtype="16"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250" fill="hold"/>
                                        <p:tgtEl>
                                          <p:spTgt spid="3"/>
                                        </p:tgtEl>
                                        <p:attrNameLst>
                                          <p:attrName>ppt_w</p:attrName>
                                        </p:attrNameLst>
                                      </p:cBhvr>
                                      <p:tavLst>
                                        <p:tav tm="0">
                                          <p:val>
                                            <p:fltVal val="0"/>
                                          </p:val>
                                        </p:tav>
                                        <p:tav tm="100000">
                                          <p:val>
                                            <p:strVal val="#ppt_w"/>
                                          </p:val>
                                        </p:tav>
                                      </p:tavLst>
                                    </p:anim>
                                    <p:anim calcmode="lin" valueType="num">
                                      <p:cBhvr>
                                        <p:cTn id="20" dur="250" fill="hold"/>
                                        <p:tgtEl>
                                          <p:spTgt spid="3"/>
                                        </p:tgtEl>
                                        <p:attrNameLst>
                                          <p:attrName>ppt_h</p:attrName>
                                        </p:attrNameLst>
                                      </p:cBhvr>
                                      <p:tavLst>
                                        <p:tav tm="0">
                                          <p:val>
                                            <p:fltVal val="0"/>
                                          </p:val>
                                        </p:tav>
                                        <p:tav tm="100000">
                                          <p:val>
                                            <p:strVal val="#ppt_h"/>
                                          </p:val>
                                        </p:tav>
                                      </p:tavLst>
                                    </p:anim>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left)">
                                      <p:cBhvr>
                                        <p:cTn id="24" dur="250"/>
                                        <p:tgtEl>
                                          <p:spTgt spid="5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250"/>
                                        <p:tgtEl>
                                          <p:spTgt spid="52"/>
                                        </p:tgtEl>
                                      </p:cBhvr>
                                    </p:animEffect>
                                  </p:childTnLst>
                                </p:cTn>
                              </p:par>
                            </p:childTnLst>
                          </p:cTn>
                        </p:par>
                        <p:par>
                          <p:cTn id="28" fill="hold">
                            <p:stCondLst>
                              <p:cond delay="2000"/>
                            </p:stCondLst>
                            <p:childTnLst>
                              <p:par>
                                <p:cTn id="29" presetID="23" presetClass="entr" presetSubtype="16"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250" fill="hold"/>
                                        <p:tgtEl>
                                          <p:spTgt spid="4"/>
                                        </p:tgtEl>
                                        <p:attrNameLst>
                                          <p:attrName>ppt_w</p:attrName>
                                        </p:attrNameLst>
                                      </p:cBhvr>
                                      <p:tavLst>
                                        <p:tav tm="0">
                                          <p:val>
                                            <p:fltVal val="0"/>
                                          </p:val>
                                        </p:tav>
                                        <p:tav tm="100000">
                                          <p:val>
                                            <p:strVal val="#ppt_w"/>
                                          </p:val>
                                        </p:tav>
                                      </p:tavLst>
                                    </p:anim>
                                    <p:anim calcmode="lin" valueType="num">
                                      <p:cBhvr>
                                        <p:cTn id="32" dur="250" fill="hold"/>
                                        <p:tgtEl>
                                          <p:spTgt spid="4"/>
                                        </p:tgtEl>
                                        <p:attrNameLst>
                                          <p:attrName>ppt_h</p:attrName>
                                        </p:attrNameLst>
                                      </p:cBhvr>
                                      <p:tavLst>
                                        <p:tav tm="0">
                                          <p:val>
                                            <p:fltVal val="0"/>
                                          </p:val>
                                        </p:tav>
                                        <p:tav tm="100000">
                                          <p:val>
                                            <p:strVal val="#ppt_h"/>
                                          </p:val>
                                        </p:tav>
                                      </p:tavLst>
                                    </p:anim>
                                  </p:childTnLst>
                                </p:cTn>
                              </p:par>
                            </p:childTnLst>
                          </p:cTn>
                        </p:par>
                        <p:par>
                          <p:cTn id="33" fill="hold">
                            <p:stCondLst>
                              <p:cond delay="2500"/>
                            </p:stCondLst>
                            <p:childTnLst>
                              <p:par>
                                <p:cTn id="34" presetID="22" presetClass="entr" presetSubtype="8"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wipe(left)">
                                      <p:cBhvr>
                                        <p:cTn id="36" dur="250"/>
                                        <p:tgtEl>
                                          <p:spTgt spid="5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left)">
                                      <p:cBhvr>
                                        <p:cTn id="39" dur="250"/>
                                        <p:tgtEl>
                                          <p:spTgt spid="54"/>
                                        </p:tgtEl>
                                      </p:cBhvr>
                                    </p:animEffect>
                                  </p:childTnLst>
                                </p:cTn>
                              </p:par>
                            </p:childTnLst>
                          </p:cTn>
                        </p:par>
                        <p:par>
                          <p:cTn id="40" fill="hold">
                            <p:stCondLst>
                              <p:cond delay="3000"/>
                            </p:stCondLst>
                            <p:childTnLst>
                              <p:par>
                                <p:cTn id="41" presetID="23" presetClass="entr" presetSubtype="16"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250" fill="hold"/>
                                        <p:tgtEl>
                                          <p:spTgt spid="5"/>
                                        </p:tgtEl>
                                        <p:attrNameLst>
                                          <p:attrName>ppt_w</p:attrName>
                                        </p:attrNameLst>
                                      </p:cBhvr>
                                      <p:tavLst>
                                        <p:tav tm="0">
                                          <p:val>
                                            <p:fltVal val="0"/>
                                          </p:val>
                                        </p:tav>
                                        <p:tav tm="100000">
                                          <p:val>
                                            <p:strVal val="#ppt_w"/>
                                          </p:val>
                                        </p:tav>
                                      </p:tavLst>
                                    </p:anim>
                                    <p:anim calcmode="lin" valueType="num">
                                      <p:cBhvr>
                                        <p:cTn id="44" dur="250" fill="hold"/>
                                        <p:tgtEl>
                                          <p:spTgt spid="5"/>
                                        </p:tgtEl>
                                        <p:attrNameLst>
                                          <p:attrName>ppt_h</p:attrName>
                                        </p:attrNameLst>
                                      </p:cBhvr>
                                      <p:tavLst>
                                        <p:tav tm="0">
                                          <p:val>
                                            <p:fltVal val="0"/>
                                          </p:val>
                                        </p:tav>
                                        <p:tav tm="100000">
                                          <p:val>
                                            <p:strVal val="#ppt_h"/>
                                          </p:val>
                                        </p:tav>
                                      </p:tavLst>
                                    </p:anim>
                                  </p:childTnLst>
                                </p:cTn>
                              </p:par>
                            </p:childTnLst>
                          </p:cTn>
                        </p:par>
                        <p:par>
                          <p:cTn id="45" fill="hold">
                            <p:stCondLst>
                              <p:cond delay="3500"/>
                            </p:stCondLst>
                            <p:childTnLst>
                              <p:par>
                                <p:cTn id="46" presetID="22" presetClass="entr" presetSubtype="8" fill="hold" grpId="0"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left)">
                                      <p:cBhvr>
                                        <p:cTn id="48" dur="250"/>
                                        <p:tgtEl>
                                          <p:spTgt spid="55"/>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left)">
                                      <p:cBhvr>
                                        <p:cTn id="51" dur="250"/>
                                        <p:tgtEl>
                                          <p:spTgt spid="56"/>
                                        </p:tgtEl>
                                      </p:cBhvr>
                                    </p:animEffect>
                                  </p:childTnLst>
                                </p:cTn>
                              </p:par>
                            </p:childTnLst>
                          </p:cTn>
                        </p:par>
                        <p:par>
                          <p:cTn id="52" fill="hold">
                            <p:stCondLst>
                              <p:cond delay="4000"/>
                            </p:stCondLst>
                            <p:childTnLst>
                              <p:par>
                                <p:cTn id="53" presetID="26" presetClass="emph" presetSubtype="0" fill="hold" nodeType="afterEffect">
                                  <p:stCondLst>
                                    <p:cond delay="0"/>
                                  </p:stCondLst>
                                  <p:childTnLst>
                                    <p:animEffect transition="out" filter="fade">
                                      <p:cBhvr>
                                        <p:cTn id="54" dur="250" tmFilter="0, 0; .2, .5; .8, .5; 1, 0"/>
                                        <p:tgtEl>
                                          <p:spTgt spid="2"/>
                                        </p:tgtEl>
                                      </p:cBhvr>
                                    </p:animEffect>
                                    <p:animScale>
                                      <p:cBhvr>
                                        <p:cTn id="55" dur="125" autoRev="1" fill="hold"/>
                                        <p:tgtEl>
                                          <p:spTgt spid="2"/>
                                        </p:tgtEl>
                                      </p:cBhvr>
                                      <p:by x="105000" y="105000"/>
                                    </p:animScale>
                                  </p:childTnLst>
                                </p:cTn>
                              </p:par>
                            </p:childTnLst>
                          </p:cTn>
                        </p:par>
                        <p:par>
                          <p:cTn id="56" fill="hold">
                            <p:stCondLst>
                              <p:cond delay="4500"/>
                            </p:stCondLst>
                            <p:childTnLst>
                              <p:par>
                                <p:cTn id="57" presetID="26" presetClass="emph" presetSubtype="0" fill="hold" nodeType="afterEffect">
                                  <p:stCondLst>
                                    <p:cond delay="0"/>
                                  </p:stCondLst>
                                  <p:childTnLst>
                                    <p:animEffect transition="out" filter="fade">
                                      <p:cBhvr>
                                        <p:cTn id="58" dur="250" tmFilter="0, 0; .2, .5; .8, .5; 1, 0"/>
                                        <p:tgtEl>
                                          <p:spTgt spid="3"/>
                                        </p:tgtEl>
                                      </p:cBhvr>
                                    </p:animEffect>
                                    <p:animScale>
                                      <p:cBhvr>
                                        <p:cTn id="59" dur="125" autoRev="1" fill="hold"/>
                                        <p:tgtEl>
                                          <p:spTgt spid="3"/>
                                        </p:tgtEl>
                                      </p:cBhvr>
                                      <p:by x="105000" y="105000"/>
                                    </p:animScale>
                                  </p:childTnLst>
                                </p:cTn>
                              </p:par>
                            </p:childTnLst>
                          </p:cTn>
                        </p:par>
                        <p:par>
                          <p:cTn id="60" fill="hold">
                            <p:stCondLst>
                              <p:cond delay="5000"/>
                            </p:stCondLst>
                            <p:childTnLst>
                              <p:par>
                                <p:cTn id="61" presetID="26" presetClass="emph" presetSubtype="0" fill="hold" nodeType="afterEffect">
                                  <p:stCondLst>
                                    <p:cond delay="0"/>
                                  </p:stCondLst>
                                  <p:childTnLst>
                                    <p:animEffect transition="out" filter="fade">
                                      <p:cBhvr>
                                        <p:cTn id="62" dur="250" tmFilter="0, 0; .2, .5; .8, .5; 1, 0"/>
                                        <p:tgtEl>
                                          <p:spTgt spid="4"/>
                                        </p:tgtEl>
                                      </p:cBhvr>
                                    </p:animEffect>
                                    <p:animScale>
                                      <p:cBhvr>
                                        <p:cTn id="63" dur="125" autoRev="1" fill="hold"/>
                                        <p:tgtEl>
                                          <p:spTgt spid="4"/>
                                        </p:tgtEl>
                                      </p:cBhvr>
                                      <p:by x="105000" y="105000"/>
                                    </p:animScale>
                                  </p:childTnLst>
                                </p:cTn>
                              </p:par>
                            </p:childTnLst>
                          </p:cTn>
                        </p:par>
                        <p:par>
                          <p:cTn id="64" fill="hold">
                            <p:stCondLst>
                              <p:cond delay="5500"/>
                            </p:stCondLst>
                            <p:childTnLst>
                              <p:par>
                                <p:cTn id="65" presetID="26" presetClass="emph" presetSubtype="0" fill="hold" nodeType="afterEffect">
                                  <p:stCondLst>
                                    <p:cond delay="0"/>
                                  </p:stCondLst>
                                  <p:childTnLst>
                                    <p:animEffect transition="out" filter="fade">
                                      <p:cBhvr>
                                        <p:cTn id="66" dur="250" tmFilter="0, 0; .2, .5; .8, .5; 1, 0"/>
                                        <p:tgtEl>
                                          <p:spTgt spid="5"/>
                                        </p:tgtEl>
                                      </p:cBhvr>
                                    </p:animEffect>
                                    <p:animScale>
                                      <p:cBhvr>
                                        <p:cTn id="67"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124" name="文本框 20"/>
          <p:cNvSpPr txBox="1"/>
          <p:nvPr/>
        </p:nvSpPr>
        <p:spPr>
          <a:xfrm>
            <a:off x="4022971" y="3179923"/>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a:ea typeface="微软雅黑"/>
                <a:cs typeface="+mn-cs"/>
                <a:sym typeface="宋体" pitchFamily="2" charset="-122"/>
              </a:rPr>
              <a:t>第四部分</a:t>
            </a:r>
            <a:endParaRPr kumimoji="0" lang="zh-CN" altLang="en-US" sz="3600" b="1" i="0" u="none" strike="noStrike" kern="1200" cap="none" spc="0" normalizeH="0" baseline="0" noProof="0" dirty="0">
              <a:ln>
                <a:noFill/>
              </a:ln>
              <a:solidFill>
                <a:prstClr val="black"/>
              </a:solidFill>
              <a:effectLst/>
              <a:uLnTx/>
              <a:uFillTx/>
              <a:latin typeface="微软雅黑"/>
              <a:ea typeface="微软雅黑"/>
              <a:cs typeface="+mn-cs"/>
              <a:sym typeface="宋体" pitchFamily="2" charset="-122"/>
            </a:endParaRPr>
          </a:p>
        </p:txBody>
      </p:sp>
      <p:sp>
        <p:nvSpPr>
          <p:cNvPr id="125" name="矩形 47"/>
          <p:cNvSpPr>
            <a:spLocks noChangeArrowheads="1"/>
          </p:cNvSpPr>
          <p:nvPr/>
        </p:nvSpPr>
        <p:spPr bwMode="auto">
          <a:xfrm>
            <a:off x="2819446"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261721" y="3145870"/>
            <a:ext cx="1431913" cy="1244466"/>
            <a:chOff x="5302149" y="3936502"/>
            <a:chExt cx="1050770" cy="913217"/>
          </a:xfrm>
        </p:grpSpPr>
        <p:sp>
          <p:nvSpPr>
            <p:cNvPr id="16" name="Freeform 5"/>
            <p:cNvSpPr/>
            <p:nvPr/>
          </p:nvSpPr>
          <p:spPr bwMode="auto">
            <a:xfrm>
              <a:off x="5302149" y="393650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Freeform 5"/>
            <p:cNvSpPr/>
            <p:nvPr/>
          </p:nvSpPr>
          <p:spPr bwMode="auto">
            <a:xfrm>
              <a:off x="5379930" y="4009252"/>
              <a:ext cx="888638" cy="77134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3FB1F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a:cs typeface="+mn-cs"/>
              </a:endParaRPr>
            </a:p>
          </p:txBody>
        </p:sp>
        <p:sp>
          <p:nvSpPr>
            <p:cNvPr id="18" name="Freeform 64"/>
            <p:cNvSpPr/>
            <p:nvPr/>
          </p:nvSpPr>
          <p:spPr bwMode="auto">
            <a:xfrm>
              <a:off x="5658563" y="4205140"/>
              <a:ext cx="630282" cy="56910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lIns="72585" tIns="36293" rIns="72585" bIns="36293"/>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19" name="Freeform 65"/>
            <p:cNvSpPr>
              <a:spLocks noEditPoints="1"/>
            </p:cNvSpPr>
            <p:nvPr/>
          </p:nvSpPr>
          <p:spPr bwMode="auto">
            <a:xfrm>
              <a:off x="5634370" y="4199276"/>
              <a:ext cx="146840" cy="367546"/>
            </a:xfrm>
            <a:custGeom>
              <a:avLst/>
              <a:gdLst>
                <a:gd name="T0" fmla="*/ 100452 w 31"/>
                <a:gd name="T1" fmla="*/ 0 h 78"/>
                <a:gd name="T2" fmla="*/ 171360 w 31"/>
                <a:gd name="T3" fmla="*/ 29918 h 78"/>
                <a:gd name="T4" fmla="*/ 183178 w 31"/>
                <a:gd name="T5" fmla="*/ 107706 h 78"/>
                <a:gd name="T6" fmla="*/ 183178 w 31"/>
                <a:gd name="T7" fmla="*/ 376972 h 78"/>
                <a:gd name="T8" fmla="*/ 159542 w 31"/>
                <a:gd name="T9" fmla="*/ 442792 h 78"/>
                <a:gd name="T10" fmla="*/ 94543 w 31"/>
                <a:gd name="T11" fmla="*/ 466727 h 78"/>
                <a:gd name="T12" fmla="*/ 17727 w 31"/>
                <a:gd name="T13" fmla="*/ 430825 h 78"/>
                <a:gd name="T14" fmla="*/ 0 w 31"/>
                <a:gd name="T15" fmla="*/ 341070 h 78"/>
                <a:gd name="T16" fmla="*/ 0 w 31"/>
                <a:gd name="T17" fmla="*/ 125657 h 78"/>
                <a:gd name="T18" fmla="*/ 17727 w 31"/>
                <a:gd name="T19" fmla="*/ 35902 h 78"/>
                <a:gd name="T20" fmla="*/ 100452 w 31"/>
                <a:gd name="T21" fmla="*/ 0 h 78"/>
                <a:gd name="T22" fmla="*/ 94543 w 31"/>
                <a:gd name="T23" fmla="*/ 418858 h 78"/>
                <a:gd name="T24" fmla="*/ 135906 w 31"/>
                <a:gd name="T25" fmla="*/ 359021 h 78"/>
                <a:gd name="T26" fmla="*/ 135906 w 31"/>
                <a:gd name="T27" fmla="*/ 101723 h 78"/>
                <a:gd name="T28" fmla="*/ 94543 w 31"/>
                <a:gd name="T29" fmla="*/ 41886 h 78"/>
                <a:gd name="T30" fmla="*/ 53181 w 31"/>
                <a:gd name="T31" fmla="*/ 101723 h 78"/>
                <a:gd name="T32" fmla="*/ 53181 w 31"/>
                <a:gd name="T33" fmla="*/ 119674 h 78"/>
                <a:gd name="T34" fmla="*/ 53181 w 31"/>
                <a:gd name="T35" fmla="*/ 137625 h 78"/>
                <a:gd name="T36" fmla="*/ 53181 w 31"/>
                <a:gd name="T37" fmla="*/ 215412 h 78"/>
                <a:gd name="T38" fmla="*/ 53181 w 31"/>
                <a:gd name="T39" fmla="*/ 287217 h 78"/>
                <a:gd name="T40" fmla="*/ 53181 w 31"/>
                <a:gd name="T41" fmla="*/ 353037 h 78"/>
                <a:gd name="T42" fmla="*/ 94543 w 31"/>
                <a:gd name="T43" fmla="*/ 418858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0" name="Freeform 66"/>
            <p:cNvSpPr>
              <a:spLocks noEditPoints="1"/>
            </p:cNvSpPr>
            <p:nvPr/>
          </p:nvSpPr>
          <p:spPr bwMode="auto">
            <a:xfrm>
              <a:off x="5796401" y="4205526"/>
              <a:ext cx="170891" cy="357545"/>
            </a:xfrm>
            <a:custGeom>
              <a:avLst/>
              <a:gdLst>
                <a:gd name="T0" fmla="*/ 100720 w 36"/>
                <a:gd name="T1" fmla="*/ 0 h 76"/>
                <a:gd name="T2" fmla="*/ 177742 w 36"/>
                <a:gd name="T3" fmla="*/ 0 h 76"/>
                <a:gd name="T4" fmla="*/ 177742 w 36"/>
                <a:gd name="T5" fmla="*/ 304779 h 76"/>
                <a:gd name="T6" fmla="*/ 213290 w 36"/>
                <a:gd name="T7" fmla="*/ 304779 h 76"/>
                <a:gd name="T8" fmla="*/ 213290 w 36"/>
                <a:gd name="T9" fmla="*/ 346612 h 76"/>
                <a:gd name="T10" fmla="*/ 177742 w 36"/>
                <a:gd name="T11" fmla="*/ 346612 h 76"/>
                <a:gd name="T12" fmla="*/ 177742 w 36"/>
                <a:gd name="T13" fmla="*/ 454181 h 76"/>
                <a:gd name="T14" fmla="*/ 124419 w 36"/>
                <a:gd name="T15" fmla="*/ 454181 h 76"/>
                <a:gd name="T16" fmla="*/ 124419 w 36"/>
                <a:gd name="T17" fmla="*/ 346612 h 76"/>
                <a:gd name="T18" fmla="*/ 0 w 36"/>
                <a:gd name="T19" fmla="*/ 346612 h 76"/>
                <a:gd name="T20" fmla="*/ 0 w 36"/>
                <a:gd name="T21" fmla="*/ 304779 h 76"/>
                <a:gd name="T22" fmla="*/ 100720 w 36"/>
                <a:gd name="T23" fmla="*/ 0 h 76"/>
                <a:gd name="T24" fmla="*/ 124419 w 36"/>
                <a:gd name="T25" fmla="*/ 304779 h 76"/>
                <a:gd name="T26" fmla="*/ 124419 w 36"/>
                <a:gd name="T27" fmla="*/ 65737 h 76"/>
                <a:gd name="T28" fmla="*/ 88871 w 36"/>
                <a:gd name="T29" fmla="*/ 185258 h 76"/>
                <a:gd name="T30" fmla="*/ 53323 w 36"/>
                <a:gd name="T31" fmla="*/ 304779 h 76"/>
                <a:gd name="T32" fmla="*/ 124419 w 36"/>
                <a:gd name="T33" fmla="*/ 30477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lIns="72585" tIns="36293" rIns="72585" bIns="36293"/>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4"/>
                                        </p:tgtEl>
                                        <p:attrNameLst>
                                          <p:attrName>style.visibility</p:attrName>
                                        </p:attrNameLst>
                                      </p:cBhvr>
                                      <p:to>
                                        <p:strVal val="visible"/>
                                      </p:to>
                                    </p:set>
                                    <p:animEffect transition="in" filter="wipe(left)">
                                      <p:cBhvr>
                                        <p:cTn id="7" dur="750"/>
                                        <p:tgtEl>
                                          <p:spTgt spid="12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wipe(left)">
                                      <p:cBhvr>
                                        <p:cTn id="11" dur="750"/>
                                        <p:tgtEl>
                                          <p:spTgt spid="125"/>
                                        </p:tgtEl>
                                      </p:cBhvr>
                                    </p:animEffect>
                                  </p:childTnLst>
                                </p:cTn>
                              </p:par>
                            </p:childTnLst>
                          </p:cTn>
                        </p:par>
                        <p:par>
                          <p:cTn id="12" fill="hold">
                            <p:stCondLst>
                              <p:cond delay="2000"/>
                            </p:stCondLst>
                            <p:childTnLst>
                              <p:par>
                                <p:cTn id="13" presetID="25"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8" dur="1000" fill="hold"/>
                                        <p:tgtEl>
                                          <p:spTgt spid="15"/>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45"/>
          <p:cNvGrpSpPr/>
          <p:nvPr/>
        </p:nvGrpSpPr>
        <p:grpSpPr bwMode="auto">
          <a:xfrm>
            <a:off x="2012950" y="1339850"/>
            <a:ext cx="2786063" cy="2752725"/>
            <a:chOff x="1688134" y="1260177"/>
            <a:chExt cx="1807054" cy="1784627"/>
          </a:xfrm>
        </p:grpSpPr>
        <p:sp>
          <p:nvSpPr>
            <p:cNvPr id="62" name="椭圆 61"/>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a:cs typeface="+mn-cs"/>
              </a:endParaRPr>
            </a:p>
          </p:txBody>
        </p:sp>
        <p:pic>
          <p:nvPicPr>
            <p:cNvPr id="63" name="Picture 2"/>
            <p:cNvPicPr>
              <a:picLocks noChangeAspect="1" noChangeArrowheads="1"/>
            </p:cNvPicPr>
            <p:nvPr/>
          </p:nvPicPr>
          <p:blipFill>
            <a:blip r:embed="rId1" cstate="print"/>
            <a:stretch>
              <a:fillRect/>
            </a:stretch>
          </p:blipFill>
          <p:spPr bwMode="auto">
            <a:xfrm>
              <a:off x="1797901" y="1364906"/>
              <a:ext cx="1587523" cy="1575170"/>
            </a:xfrm>
            <a:prstGeom prst="rect">
              <a:avLst/>
            </a:prstGeom>
            <a:noFill/>
            <a:effectLst>
              <a:innerShdw blurRad="101600" dist="25400" dir="13500000">
                <a:prstClr val="black">
                  <a:alpha val="69000"/>
                </a:prstClr>
              </a:innerShdw>
            </a:effectLst>
          </p:spPr>
        </p:pic>
      </p:grpSp>
      <p:grpSp>
        <p:nvGrpSpPr>
          <p:cNvPr id="64" name="组合 48"/>
          <p:cNvGrpSpPr/>
          <p:nvPr/>
        </p:nvGrpSpPr>
        <p:grpSpPr bwMode="auto">
          <a:xfrm>
            <a:off x="533400" y="935038"/>
            <a:ext cx="1806575" cy="1784350"/>
            <a:chOff x="1688134" y="1260177"/>
            <a:chExt cx="1807054" cy="1784627"/>
          </a:xfrm>
        </p:grpSpPr>
        <p:sp>
          <p:nvSpPr>
            <p:cNvPr id="68" name="椭圆 67"/>
            <p:cNvSpPr/>
            <p:nvPr/>
          </p:nvSpPr>
          <p:spPr>
            <a:xfrm rot="1245109">
              <a:off x="1688134" y="1260177"/>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a:cs typeface="+mn-cs"/>
              </a:endParaRPr>
            </a:p>
          </p:txBody>
        </p:sp>
        <p:pic>
          <p:nvPicPr>
            <p:cNvPr id="69" name="Picture 2" descr="C:\Documents and Settings\Administrator\桌面\图片4.png"/>
            <p:cNvPicPr>
              <a:picLocks noChangeAspect="1" noChangeArrowheads="1"/>
            </p:cNvPicPr>
            <p:nvPr/>
          </p:nvPicPr>
          <p:blipFill>
            <a:blip r:embed="rId2" cstate="print"/>
            <a:srcRect/>
            <a:stretch>
              <a:fillRect/>
            </a:stretch>
          </p:blipFill>
          <p:spPr bwMode="auto">
            <a:xfrm>
              <a:off x="1797640" y="1364906"/>
              <a:ext cx="1588044" cy="1575170"/>
            </a:xfrm>
            <a:prstGeom prst="rect">
              <a:avLst/>
            </a:prstGeom>
            <a:noFill/>
            <a:effectLst>
              <a:innerShdw blurRad="101600" dist="25400" dir="13500000">
                <a:prstClr val="black">
                  <a:alpha val="69000"/>
                </a:prstClr>
              </a:innerShdw>
            </a:effectLst>
          </p:spPr>
        </p:pic>
      </p:grpSp>
      <p:grpSp>
        <p:nvGrpSpPr>
          <p:cNvPr id="70" name="组合 51"/>
          <p:cNvGrpSpPr/>
          <p:nvPr/>
        </p:nvGrpSpPr>
        <p:grpSpPr bwMode="auto">
          <a:xfrm>
            <a:off x="1866900" y="3594100"/>
            <a:ext cx="1304925" cy="1287463"/>
            <a:chOff x="1404541" y="3428370"/>
            <a:chExt cx="1807054" cy="1784627"/>
          </a:xfrm>
        </p:grpSpPr>
        <p:grpSp>
          <p:nvGrpSpPr>
            <p:cNvPr id="71" name="组合 52"/>
            <p:cNvGrpSpPr/>
            <p:nvPr/>
          </p:nvGrpSpPr>
          <p:grpSpPr bwMode="auto">
            <a:xfrm>
              <a:off x="1404541" y="3428370"/>
              <a:ext cx="1807054" cy="1784627"/>
              <a:chOff x="1273440" y="3314664"/>
              <a:chExt cx="1807054" cy="1784627"/>
            </a:xfrm>
          </p:grpSpPr>
          <p:sp>
            <p:nvSpPr>
              <p:cNvPr id="73" name="椭圆 72"/>
              <p:cNvSpPr/>
              <p:nvPr/>
            </p:nvSpPr>
            <p:spPr>
              <a:xfrm rot="1245109">
                <a:off x="1273440" y="3314664"/>
                <a:ext cx="1807054" cy="1784627"/>
              </a:xfrm>
              <a:prstGeom prst="ellipse">
                <a:avLst/>
              </a:prstGeom>
              <a:gradFill flip="none" rotWithShape="1">
                <a:gsLst>
                  <a:gs pos="6000">
                    <a:sysClr val="window" lastClr="FFFFFF">
                      <a:lumMod val="95000"/>
                      <a:shade val="67500"/>
                      <a:satMod val="115000"/>
                    </a:sysClr>
                  </a:gs>
                  <a:gs pos="100000">
                    <a:srgbClr val="E4E4E4"/>
                  </a:gs>
                  <a:gs pos="80000">
                    <a:srgbClr val="F1F1F1"/>
                  </a:gs>
                  <a:gs pos="43000">
                    <a:sysClr val="window" lastClr="FFFFFF"/>
                  </a:gs>
                </a:gsLst>
                <a:lin ang="8100000" scaled="1"/>
                <a:tileRect/>
              </a:gradFill>
              <a:ln w="12700" cap="flat" cmpd="sng" algn="ctr">
                <a:solidFill>
                  <a:sysClr val="window" lastClr="FFFFFF"/>
                </a:solidFill>
                <a:prstDash val="solid"/>
              </a:ln>
              <a:effectLst>
                <a:outerShdw blurRad="393700" dist="38100" dir="5400000" algn="t" rotWithShape="0">
                  <a:schemeClr val="tx1">
                    <a:alpha val="37000"/>
                  </a:schemeClr>
                </a:outerShdw>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a:ln>
                    <a:noFill/>
                  </a:ln>
                  <a:solidFill>
                    <a:srgbClr val="008DEE">
                      <a:lumMod val="50000"/>
                    </a:srgbClr>
                  </a:solidFill>
                  <a:effectLst/>
                  <a:uLnTx/>
                  <a:uFillTx/>
                  <a:latin typeface="Calibri" panose="020F0502020204030204"/>
                  <a:ea typeface="微软雅黑"/>
                  <a:cs typeface="+mn-cs"/>
                </a:endParaRPr>
              </a:p>
            </p:txBody>
          </p:sp>
          <p:sp>
            <p:nvSpPr>
              <p:cNvPr id="74" name="椭圆 73"/>
              <p:cNvSpPr/>
              <p:nvPr/>
            </p:nvSpPr>
            <p:spPr>
              <a:xfrm>
                <a:off x="1404541" y="3440720"/>
                <a:ext cx="1532516" cy="1532516"/>
              </a:xfrm>
              <a:prstGeom prst="ellipse">
                <a:avLst/>
              </a:prstGeom>
              <a:solidFill>
                <a:schemeClr val="accent3"/>
              </a:solidFill>
              <a:ln>
                <a:noFill/>
              </a:ln>
              <a:effectLst>
                <a:innerShdw blurRad="101600" dist="25400" dir="13500000">
                  <a:prstClr val="black">
                    <a:alpha val="69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3FB1FF"/>
                  </a:solidFill>
                  <a:effectLst/>
                  <a:uLnTx/>
                  <a:uFillTx/>
                  <a:latin typeface="Arial" panose="020B0604020202020204"/>
                  <a:ea typeface="微软雅黑"/>
                  <a:cs typeface="+mn-cs"/>
                </a:endParaRPr>
              </a:p>
            </p:txBody>
          </p:sp>
        </p:grpSp>
        <p:sp>
          <p:nvSpPr>
            <p:cNvPr id="72" name="Freeform 41"/>
            <p:cNvSpPr>
              <a:spLocks noEditPoints="1"/>
            </p:cNvSpPr>
            <p:nvPr/>
          </p:nvSpPr>
          <p:spPr bwMode="auto">
            <a:xfrm>
              <a:off x="1846413" y="3824465"/>
              <a:ext cx="912320" cy="818596"/>
            </a:xfrm>
            <a:custGeom>
              <a:avLst/>
              <a:gdLst>
                <a:gd name="T0" fmla="*/ 2147483647 w 67"/>
                <a:gd name="T1" fmla="*/ 124018912 h 60"/>
                <a:gd name="T2" fmla="*/ 2147483647 w 67"/>
                <a:gd name="T3" fmla="*/ 0 h 60"/>
                <a:gd name="T4" fmla="*/ 2147483647 w 67"/>
                <a:gd name="T5" fmla="*/ 0 h 60"/>
                <a:gd name="T6" fmla="*/ 2147483647 w 67"/>
                <a:gd name="T7" fmla="*/ 124018912 h 60"/>
                <a:gd name="T8" fmla="*/ 2147483647 w 67"/>
                <a:gd name="T9" fmla="*/ 310059138 h 60"/>
                <a:gd name="T10" fmla="*/ 2147483647 w 67"/>
                <a:gd name="T11" fmla="*/ 868156039 h 60"/>
                <a:gd name="T12" fmla="*/ 2147483647 w 67"/>
                <a:gd name="T13" fmla="*/ 124018912 h 60"/>
                <a:gd name="T14" fmla="*/ 2147483647 w 67"/>
                <a:gd name="T15" fmla="*/ 1922344337 h 60"/>
                <a:gd name="T16" fmla="*/ 2147483647 w 67"/>
                <a:gd name="T17" fmla="*/ 124018912 h 60"/>
                <a:gd name="T18" fmla="*/ 1902898002 w 67"/>
                <a:gd name="T19" fmla="*/ 124018912 h 60"/>
                <a:gd name="T20" fmla="*/ 122771150 w 67"/>
                <a:gd name="T21" fmla="*/ 1922344337 h 60"/>
                <a:gd name="T22" fmla="*/ 122771150 w 67"/>
                <a:gd name="T23" fmla="*/ 2147483647 h 60"/>
                <a:gd name="T24" fmla="*/ 245534466 w 67"/>
                <a:gd name="T25" fmla="*/ 2147483647 h 60"/>
                <a:gd name="T26" fmla="*/ 429691207 w 67"/>
                <a:gd name="T27" fmla="*/ 2147483647 h 60"/>
                <a:gd name="T28" fmla="*/ 2087055172 w 67"/>
                <a:gd name="T29" fmla="*/ 558097024 h 60"/>
                <a:gd name="T30" fmla="*/ 2147483647 w 67"/>
                <a:gd name="T31" fmla="*/ 2147483647 h 60"/>
                <a:gd name="T32" fmla="*/ 2147483647 w 67"/>
                <a:gd name="T33" fmla="*/ 2147483647 h 60"/>
                <a:gd name="T34" fmla="*/ 2147483647 w 67"/>
                <a:gd name="T35" fmla="*/ 1922344337 h 60"/>
                <a:gd name="T36" fmla="*/ 552454614 w 67"/>
                <a:gd name="T37" fmla="*/ 2147483647 h 60"/>
                <a:gd name="T38" fmla="*/ 552454614 w 67"/>
                <a:gd name="T39" fmla="*/ 2147483647 h 60"/>
                <a:gd name="T40" fmla="*/ 797989019 w 67"/>
                <a:gd name="T41" fmla="*/ 2147483647 h 60"/>
                <a:gd name="T42" fmla="*/ 1718749157 w 67"/>
                <a:gd name="T43" fmla="*/ 2147483647 h 60"/>
                <a:gd name="T44" fmla="*/ 1718749157 w 67"/>
                <a:gd name="T45" fmla="*/ 2147483647 h 60"/>
                <a:gd name="T46" fmla="*/ 1780134717 w 67"/>
                <a:gd name="T47" fmla="*/ 2147483647 h 60"/>
                <a:gd name="T48" fmla="*/ 2147483647 w 67"/>
                <a:gd name="T49" fmla="*/ 2147483647 h 60"/>
                <a:gd name="T50" fmla="*/ 2147483647 w 67"/>
                <a:gd name="T51" fmla="*/ 2147483647 h 60"/>
                <a:gd name="T52" fmla="*/ 2147483647 w 67"/>
                <a:gd name="T53" fmla="*/ 2147483647 h 60"/>
                <a:gd name="T54" fmla="*/ 2147483647 w 67"/>
                <a:gd name="T55" fmla="*/ 2147483647 h 60"/>
                <a:gd name="T56" fmla="*/ 2147483647 w 67"/>
                <a:gd name="T57" fmla="*/ 2147483647 h 60"/>
                <a:gd name="T58" fmla="*/ 2147483647 w 67"/>
                <a:gd name="T59" fmla="*/ 2147483647 h 60"/>
                <a:gd name="T60" fmla="*/ 2087055172 w 67"/>
                <a:gd name="T61" fmla="*/ 806142661 h 60"/>
                <a:gd name="T62" fmla="*/ 552454614 w 67"/>
                <a:gd name="T63" fmla="*/ 2147483647 h 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7"/>
                <a:gd name="T97" fmla="*/ 0 h 60"/>
                <a:gd name="T98" fmla="*/ 67 w 67"/>
                <a:gd name="T99" fmla="*/ 60 h 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7" h="60">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dirty="0">
                <a:ln>
                  <a:noFill/>
                </a:ln>
                <a:solidFill>
                  <a:sysClr val="windowText" lastClr="000000"/>
                </a:solidFill>
                <a:effectLst/>
                <a:uLnTx/>
                <a:uFillTx/>
                <a:latin typeface="微软雅黑" pitchFamily="34" charset="-122"/>
                <a:ea typeface="微软雅黑" pitchFamily="34" charset="-122"/>
                <a:cs typeface="+mn-cs"/>
              </a:endParaRPr>
            </a:p>
          </p:txBody>
        </p:sp>
      </p:grpSp>
      <p:grpSp>
        <p:nvGrpSpPr>
          <p:cNvPr id="75" name="组合 56"/>
          <p:cNvGrpSpPr>
            <a:grpSpLocks noChangeAspect="1"/>
          </p:cNvGrpSpPr>
          <p:nvPr/>
        </p:nvGrpSpPr>
        <p:grpSpPr bwMode="auto">
          <a:xfrm>
            <a:off x="5338763" y="3478213"/>
            <a:ext cx="3275012" cy="777875"/>
            <a:chOff x="5192066" y="1951081"/>
            <a:chExt cx="3051631" cy="724443"/>
          </a:xfrm>
        </p:grpSpPr>
        <p:grpSp>
          <p:nvGrpSpPr>
            <p:cNvPr id="76" name="组合 57"/>
            <p:cNvGrpSpPr/>
            <p:nvPr/>
          </p:nvGrpSpPr>
          <p:grpSpPr bwMode="auto">
            <a:xfrm>
              <a:off x="5192066" y="1951081"/>
              <a:ext cx="3051631" cy="724443"/>
              <a:chOff x="5076057" y="2427734"/>
              <a:chExt cx="2880320" cy="526345"/>
            </a:xfrm>
          </p:grpSpPr>
          <p:sp>
            <p:nvSpPr>
              <p:cNvPr id="82" name="矩形 81"/>
              <p:cNvSpPr/>
              <p:nvPr/>
            </p:nvSpPr>
            <p:spPr>
              <a:xfrm>
                <a:off x="5076057" y="2427734"/>
                <a:ext cx="2880320" cy="526344"/>
              </a:xfrm>
              <a:prstGeom prst="rect">
                <a:avLst/>
              </a:prstGeom>
              <a:solidFill>
                <a:schemeClr val="accent2"/>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3"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4"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5"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nvGrpSpPr>
            <p:cNvPr id="77" name="组合 58"/>
            <p:cNvGrpSpPr/>
            <p:nvPr/>
          </p:nvGrpSpPr>
          <p:grpSpPr bwMode="auto">
            <a:xfrm>
              <a:off x="6386716" y="1990699"/>
              <a:ext cx="1569660" cy="628637"/>
              <a:chOff x="606331" y="1409613"/>
              <a:chExt cx="1569660" cy="628637"/>
            </a:xfrm>
          </p:grpSpPr>
          <p:sp>
            <p:nvSpPr>
              <p:cNvPr id="80" name="TextBox 61"/>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添加标题</a:t>
                </a:r>
                <a:endPar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81" name="TextBox 62"/>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cxnSp>
          <p:nvCxnSpPr>
            <p:cNvPr id="78" name="直接连接符 77"/>
            <p:cNvCxnSpPr/>
            <p:nvPr/>
          </p:nvCxnSpPr>
          <p:spPr>
            <a:xfrm>
              <a:off x="6240833" y="2050137"/>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Freeform 10"/>
            <p:cNvSpPr>
              <a:spLocks noEditPoints="1"/>
            </p:cNvSpPr>
            <p:nvPr/>
          </p:nvSpPr>
          <p:spPr bwMode="auto">
            <a:xfrm>
              <a:off x="5760087" y="2103361"/>
              <a:ext cx="251467" cy="468671"/>
            </a:xfrm>
            <a:custGeom>
              <a:avLst/>
              <a:gdLst>
                <a:gd name="T0" fmla="*/ 55 w 152"/>
                <a:gd name="T1" fmla="*/ 43 h 277"/>
                <a:gd name="T2" fmla="*/ 61 w 152"/>
                <a:gd name="T3" fmla="*/ 64 h 277"/>
                <a:gd name="T4" fmla="*/ 6 w 152"/>
                <a:gd name="T5" fmla="*/ 34 h 277"/>
                <a:gd name="T6" fmla="*/ 4 w 152"/>
                <a:gd name="T7" fmla="*/ 33 h 277"/>
                <a:gd name="T8" fmla="*/ 4 w 152"/>
                <a:gd name="T9" fmla="*/ 74 h 277"/>
                <a:gd name="T10" fmla="*/ 6 w 152"/>
                <a:gd name="T11" fmla="*/ 73 h 277"/>
                <a:gd name="T12" fmla="*/ 102 w 152"/>
                <a:gd name="T13" fmla="*/ 64 h 277"/>
                <a:gd name="T14" fmla="*/ 102 w 152"/>
                <a:gd name="T15" fmla="*/ 0 h 277"/>
                <a:gd name="T16" fmla="*/ 102 w 152"/>
                <a:gd name="T17" fmla="*/ 64 h 277"/>
                <a:gd name="T18" fmla="*/ 59 w 152"/>
                <a:gd name="T19" fmla="*/ 260 h 277"/>
                <a:gd name="T20" fmla="*/ 71 w 152"/>
                <a:gd name="T21" fmla="*/ 277 h 277"/>
                <a:gd name="T22" fmla="*/ 103 w 152"/>
                <a:gd name="T23" fmla="*/ 206 h 277"/>
                <a:gd name="T24" fmla="*/ 86 w 152"/>
                <a:gd name="T25" fmla="*/ 174 h 277"/>
                <a:gd name="T26" fmla="*/ 122 w 152"/>
                <a:gd name="T27" fmla="*/ 171 h 277"/>
                <a:gd name="T28" fmla="*/ 124 w 152"/>
                <a:gd name="T29" fmla="*/ 150 h 277"/>
                <a:gd name="T30" fmla="*/ 102 w 152"/>
                <a:gd name="T31" fmla="*/ 68 h 277"/>
                <a:gd name="T32" fmla="*/ 94 w 152"/>
                <a:gd name="T33" fmla="*/ 75 h 277"/>
                <a:gd name="T34" fmla="*/ 112 w 152"/>
                <a:gd name="T35" fmla="*/ 82 h 277"/>
                <a:gd name="T36" fmla="*/ 80 w 152"/>
                <a:gd name="T37" fmla="*/ 110 h 277"/>
                <a:gd name="T38" fmla="*/ 83 w 152"/>
                <a:gd name="T39" fmla="*/ 166 h 277"/>
                <a:gd name="T40" fmla="*/ 97 w 152"/>
                <a:gd name="T41" fmla="*/ 179 h 277"/>
                <a:gd name="T42" fmla="*/ 125 w 152"/>
                <a:gd name="T43" fmla="*/ 268 h 277"/>
                <a:gd name="T44" fmla="*/ 141 w 152"/>
                <a:gd name="T45" fmla="*/ 276 h 277"/>
                <a:gd name="T46" fmla="*/ 51 w 152"/>
                <a:gd name="T47" fmla="*/ 64 h 277"/>
                <a:gd name="T48" fmla="*/ 27 w 152"/>
                <a:gd name="T49" fmla="*/ 42 h 277"/>
                <a:gd name="T50" fmla="*/ 8 w 152"/>
                <a:gd name="T51" fmla="*/ 72 h 277"/>
                <a:gd name="T52" fmla="*/ 51 w 152"/>
                <a:gd name="T53" fmla="*/ 64 h 277"/>
                <a:gd name="T54" fmla="*/ 68 w 152"/>
                <a:gd name="T55" fmla="*/ 112 h 277"/>
                <a:gd name="T56" fmla="*/ 73 w 152"/>
                <a:gd name="T57" fmla="*/ 111 h 277"/>
                <a:gd name="T58" fmla="*/ 110 w 152"/>
                <a:gd name="T59" fmla="*/ 92 h 277"/>
                <a:gd name="T60" fmla="*/ 99 w 152"/>
                <a:gd name="T61" fmla="*/ 76 h 277"/>
                <a:gd name="T62" fmla="*/ 70 w 152"/>
                <a:gd name="T63" fmla="*/ 87 h 277"/>
                <a:gd name="T64" fmla="*/ 43 w 152"/>
                <a:gd name="T65" fmla="*/ 67 h 277"/>
                <a:gd name="T66" fmla="*/ 32 w 152"/>
                <a:gd name="T67" fmla="*/ 80 h 277"/>
                <a:gd name="T68" fmla="*/ 60 w 152"/>
                <a:gd name="T69" fmla="*/ 109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2" h="277">
                  <a:moveTo>
                    <a:pt x="61" y="43"/>
                  </a:moveTo>
                  <a:cubicBezTo>
                    <a:pt x="55" y="43"/>
                    <a:pt x="55" y="43"/>
                    <a:pt x="55" y="43"/>
                  </a:cubicBezTo>
                  <a:cubicBezTo>
                    <a:pt x="55" y="64"/>
                    <a:pt x="55" y="64"/>
                    <a:pt x="55" y="64"/>
                  </a:cubicBezTo>
                  <a:cubicBezTo>
                    <a:pt x="61" y="64"/>
                    <a:pt x="61" y="64"/>
                    <a:pt x="61" y="64"/>
                  </a:cubicBezTo>
                  <a:lnTo>
                    <a:pt x="61" y="43"/>
                  </a:lnTo>
                  <a:close/>
                  <a:moveTo>
                    <a:pt x="6" y="34"/>
                  </a:moveTo>
                  <a:cubicBezTo>
                    <a:pt x="6" y="34"/>
                    <a:pt x="5" y="34"/>
                    <a:pt x="5" y="33"/>
                  </a:cubicBezTo>
                  <a:cubicBezTo>
                    <a:pt x="5" y="33"/>
                    <a:pt x="4" y="33"/>
                    <a:pt x="4" y="33"/>
                  </a:cubicBezTo>
                  <a:cubicBezTo>
                    <a:pt x="2" y="33"/>
                    <a:pt x="0" y="42"/>
                    <a:pt x="0" y="53"/>
                  </a:cubicBezTo>
                  <a:cubicBezTo>
                    <a:pt x="0" y="65"/>
                    <a:pt x="2" y="74"/>
                    <a:pt x="4" y="74"/>
                  </a:cubicBezTo>
                  <a:cubicBezTo>
                    <a:pt x="4" y="74"/>
                    <a:pt x="5" y="74"/>
                    <a:pt x="5" y="74"/>
                  </a:cubicBezTo>
                  <a:cubicBezTo>
                    <a:pt x="5" y="74"/>
                    <a:pt x="6" y="73"/>
                    <a:pt x="6" y="73"/>
                  </a:cubicBezTo>
                  <a:cubicBezTo>
                    <a:pt x="1" y="56"/>
                    <a:pt x="5" y="39"/>
                    <a:pt x="6" y="34"/>
                  </a:cubicBezTo>
                  <a:close/>
                  <a:moveTo>
                    <a:pt x="102" y="64"/>
                  </a:moveTo>
                  <a:cubicBezTo>
                    <a:pt x="120" y="64"/>
                    <a:pt x="134" y="49"/>
                    <a:pt x="134" y="32"/>
                  </a:cubicBezTo>
                  <a:cubicBezTo>
                    <a:pt x="134" y="14"/>
                    <a:pt x="120" y="0"/>
                    <a:pt x="102" y="0"/>
                  </a:cubicBezTo>
                  <a:cubicBezTo>
                    <a:pt x="85" y="0"/>
                    <a:pt x="70" y="14"/>
                    <a:pt x="70" y="32"/>
                  </a:cubicBezTo>
                  <a:cubicBezTo>
                    <a:pt x="70" y="49"/>
                    <a:pt x="85" y="64"/>
                    <a:pt x="102" y="64"/>
                  </a:cubicBezTo>
                  <a:close/>
                  <a:moveTo>
                    <a:pt x="86" y="174"/>
                  </a:moveTo>
                  <a:cubicBezTo>
                    <a:pt x="59" y="260"/>
                    <a:pt x="59" y="260"/>
                    <a:pt x="59" y="260"/>
                  </a:cubicBezTo>
                  <a:cubicBezTo>
                    <a:pt x="57" y="267"/>
                    <a:pt x="61" y="274"/>
                    <a:pt x="68" y="276"/>
                  </a:cubicBezTo>
                  <a:cubicBezTo>
                    <a:pt x="69" y="277"/>
                    <a:pt x="70" y="277"/>
                    <a:pt x="71" y="277"/>
                  </a:cubicBezTo>
                  <a:cubicBezTo>
                    <a:pt x="77" y="277"/>
                    <a:pt x="82" y="273"/>
                    <a:pt x="84" y="268"/>
                  </a:cubicBezTo>
                  <a:cubicBezTo>
                    <a:pt x="103" y="206"/>
                    <a:pt x="103" y="206"/>
                    <a:pt x="103" y="206"/>
                  </a:cubicBezTo>
                  <a:cubicBezTo>
                    <a:pt x="95" y="180"/>
                    <a:pt x="95" y="180"/>
                    <a:pt x="95" y="180"/>
                  </a:cubicBezTo>
                  <a:cubicBezTo>
                    <a:pt x="91" y="179"/>
                    <a:pt x="88" y="176"/>
                    <a:pt x="86" y="174"/>
                  </a:cubicBezTo>
                  <a:close/>
                  <a:moveTo>
                    <a:pt x="150" y="259"/>
                  </a:moveTo>
                  <a:cubicBezTo>
                    <a:pt x="122" y="171"/>
                    <a:pt x="122" y="171"/>
                    <a:pt x="122" y="171"/>
                  </a:cubicBezTo>
                  <a:cubicBezTo>
                    <a:pt x="122" y="171"/>
                    <a:pt x="122" y="171"/>
                    <a:pt x="122" y="171"/>
                  </a:cubicBezTo>
                  <a:cubicBezTo>
                    <a:pt x="125" y="165"/>
                    <a:pt x="126" y="157"/>
                    <a:pt x="124" y="150"/>
                  </a:cubicBezTo>
                  <a:cubicBezTo>
                    <a:pt x="124" y="97"/>
                    <a:pt x="124" y="97"/>
                    <a:pt x="124" y="97"/>
                  </a:cubicBezTo>
                  <a:cubicBezTo>
                    <a:pt x="124" y="81"/>
                    <a:pt x="114" y="68"/>
                    <a:pt x="102" y="68"/>
                  </a:cubicBezTo>
                  <a:cubicBezTo>
                    <a:pt x="95" y="68"/>
                    <a:pt x="89" y="72"/>
                    <a:pt x="85" y="79"/>
                  </a:cubicBezTo>
                  <a:cubicBezTo>
                    <a:pt x="94" y="75"/>
                    <a:pt x="94" y="75"/>
                    <a:pt x="94" y="75"/>
                  </a:cubicBezTo>
                  <a:cubicBezTo>
                    <a:pt x="96" y="74"/>
                    <a:pt x="98" y="74"/>
                    <a:pt x="99" y="74"/>
                  </a:cubicBezTo>
                  <a:cubicBezTo>
                    <a:pt x="105" y="74"/>
                    <a:pt x="110" y="77"/>
                    <a:pt x="112" y="82"/>
                  </a:cubicBezTo>
                  <a:cubicBezTo>
                    <a:pt x="115" y="89"/>
                    <a:pt x="112" y="97"/>
                    <a:pt x="105" y="100"/>
                  </a:cubicBezTo>
                  <a:cubicBezTo>
                    <a:pt x="80" y="110"/>
                    <a:pt x="80" y="110"/>
                    <a:pt x="80" y="110"/>
                  </a:cubicBezTo>
                  <a:cubicBezTo>
                    <a:pt x="80" y="152"/>
                    <a:pt x="80" y="152"/>
                    <a:pt x="80" y="152"/>
                  </a:cubicBezTo>
                  <a:cubicBezTo>
                    <a:pt x="80" y="157"/>
                    <a:pt x="81" y="161"/>
                    <a:pt x="83" y="166"/>
                  </a:cubicBezTo>
                  <a:cubicBezTo>
                    <a:pt x="83" y="166"/>
                    <a:pt x="87" y="176"/>
                    <a:pt x="96" y="179"/>
                  </a:cubicBezTo>
                  <a:cubicBezTo>
                    <a:pt x="97" y="179"/>
                    <a:pt x="97" y="179"/>
                    <a:pt x="97" y="179"/>
                  </a:cubicBezTo>
                  <a:cubicBezTo>
                    <a:pt x="97" y="179"/>
                    <a:pt x="97" y="179"/>
                    <a:pt x="97" y="179"/>
                  </a:cubicBezTo>
                  <a:cubicBezTo>
                    <a:pt x="125" y="268"/>
                    <a:pt x="125" y="268"/>
                    <a:pt x="125" y="268"/>
                  </a:cubicBezTo>
                  <a:cubicBezTo>
                    <a:pt x="126" y="273"/>
                    <a:pt x="132" y="277"/>
                    <a:pt x="137" y="277"/>
                  </a:cubicBezTo>
                  <a:cubicBezTo>
                    <a:pt x="139" y="277"/>
                    <a:pt x="140" y="277"/>
                    <a:pt x="141" y="276"/>
                  </a:cubicBezTo>
                  <a:cubicBezTo>
                    <a:pt x="148" y="274"/>
                    <a:pt x="152" y="266"/>
                    <a:pt x="150" y="259"/>
                  </a:cubicBezTo>
                  <a:close/>
                  <a:moveTo>
                    <a:pt x="51" y="64"/>
                  </a:moveTo>
                  <a:cubicBezTo>
                    <a:pt x="51" y="43"/>
                    <a:pt x="51" y="43"/>
                    <a:pt x="51" y="43"/>
                  </a:cubicBezTo>
                  <a:cubicBezTo>
                    <a:pt x="51" y="43"/>
                    <a:pt x="42" y="45"/>
                    <a:pt x="27" y="42"/>
                  </a:cubicBezTo>
                  <a:cubicBezTo>
                    <a:pt x="19" y="40"/>
                    <a:pt x="12" y="37"/>
                    <a:pt x="8" y="35"/>
                  </a:cubicBezTo>
                  <a:cubicBezTo>
                    <a:pt x="7" y="40"/>
                    <a:pt x="3" y="56"/>
                    <a:pt x="8" y="72"/>
                  </a:cubicBezTo>
                  <a:cubicBezTo>
                    <a:pt x="12" y="70"/>
                    <a:pt x="20" y="67"/>
                    <a:pt x="28" y="65"/>
                  </a:cubicBezTo>
                  <a:cubicBezTo>
                    <a:pt x="40" y="63"/>
                    <a:pt x="51" y="64"/>
                    <a:pt x="51" y="64"/>
                  </a:cubicBezTo>
                  <a:close/>
                  <a:moveTo>
                    <a:pt x="68" y="112"/>
                  </a:moveTo>
                  <a:cubicBezTo>
                    <a:pt x="68" y="112"/>
                    <a:pt x="68" y="112"/>
                    <a:pt x="68" y="112"/>
                  </a:cubicBezTo>
                  <a:cubicBezTo>
                    <a:pt x="69" y="112"/>
                    <a:pt x="69" y="112"/>
                    <a:pt x="69" y="112"/>
                  </a:cubicBezTo>
                  <a:cubicBezTo>
                    <a:pt x="71" y="112"/>
                    <a:pt x="72" y="112"/>
                    <a:pt x="73" y="111"/>
                  </a:cubicBezTo>
                  <a:cubicBezTo>
                    <a:pt x="104" y="98"/>
                    <a:pt x="104" y="98"/>
                    <a:pt x="104" y="98"/>
                  </a:cubicBezTo>
                  <a:cubicBezTo>
                    <a:pt x="107" y="97"/>
                    <a:pt x="109" y="95"/>
                    <a:pt x="110" y="92"/>
                  </a:cubicBezTo>
                  <a:cubicBezTo>
                    <a:pt x="111" y="89"/>
                    <a:pt x="111" y="86"/>
                    <a:pt x="110" y="83"/>
                  </a:cubicBezTo>
                  <a:cubicBezTo>
                    <a:pt x="108" y="79"/>
                    <a:pt x="104" y="76"/>
                    <a:pt x="99" y="76"/>
                  </a:cubicBezTo>
                  <a:cubicBezTo>
                    <a:pt x="98" y="76"/>
                    <a:pt x="96" y="76"/>
                    <a:pt x="95" y="77"/>
                  </a:cubicBezTo>
                  <a:cubicBezTo>
                    <a:pt x="70" y="87"/>
                    <a:pt x="70" y="87"/>
                    <a:pt x="70" y="87"/>
                  </a:cubicBezTo>
                  <a:cubicBezTo>
                    <a:pt x="51" y="70"/>
                    <a:pt x="51" y="70"/>
                    <a:pt x="51" y="70"/>
                  </a:cubicBezTo>
                  <a:cubicBezTo>
                    <a:pt x="49" y="68"/>
                    <a:pt x="46" y="67"/>
                    <a:pt x="43" y="67"/>
                  </a:cubicBezTo>
                  <a:cubicBezTo>
                    <a:pt x="40" y="67"/>
                    <a:pt x="37" y="69"/>
                    <a:pt x="34" y="71"/>
                  </a:cubicBezTo>
                  <a:cubicBezTo>
                    <a:pt x="32" y="73"/>
                    <a:pt x="31" y="76"/>
                    <a:pt x="32" y="80"/>
                  </a:cubicBezTo>
                  <a:cubicBezTo>
                    <a:pt x="32" y="83"/>
                    <a:pt x="33" y="85"/>
                    <a:pt x="35" y="87"/>
                  </a:cubicBezTo>
                  <a:cubicBezTo>
                    <a:pt x="60" y="109"/>
                    <a:pt x="60" y="109"/>
                    <a:pt x="60" y="109"/>
                  </a:cubicBezTo>
                  <a:cubicBezTo>
                    <a:pt x="62" y="111"/>
                    <a:pt x="65" y="112"/>
                    <a:pt x="68" y="112"/>
                  </a:cubicBezTo>
                  <a:close/>
                </a:path>
              </a:pathLst>
            </a:custGeom>
            <a:solidFill>
              <a:srgbClr val="FFFFFF"/>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86" name="组合 67"/>
          <p:cNvGrpSpPr>
            <a:grpSpLocks noChangeAspect="1"/>
          </p:cNvGrpSpPr>
          <p:nvPr/>
        </p:nvGrpSpPr>
        <p:grpSpPr bwMode="auto">
          <a:xfrm>
            <a:off x="5338763" y="1246188"/>
            <a:ext cx="3275012" cy="777875"/>
            <a:chOff x="5192066" y="2914588"/>
            <a:chExt cx="3051631" cy="724443"/>
          </a:xfrm>
        </p:grpSpPr>
        <p:grpSp>
          <p:nvGrpSpPr>
            <p:cNvPr id="87" name="组合 68"/>
            <p:cNvGrpSpPr/>
            <p:nvPr/>
          </p:nvGrpSpPr>
          <p:grpSpPr bwMode="auto">
            <a:xfrm>
              <a:off x="5192066" y="2914588"/>
              <a:ext cx="3051631" cy="724443"/>
              <a:chOff x="5076057" y="2427734"/>
              <a:chExt cx="2880320" cy="526345"/>
            </a:xfrm>
          </p:grpSpPr>
          <p:sp>
            <p:nvSpPr>
              <p:cNvPr id="95" name="矩形 94"/>
              <p:cNvSpPr/>
              <p:nvPr/>
            </p:nvSpPr>
            <p:spPr>
              <a:xfrm>
                <a:off x="5076057" y="2427734"/>
                <a:ext cx="2880320" cy="526344"/>
              </a:xfrm>
              <a:prstGeom prst="rect">
                <a:avLst/>
              </a:prstGeom>
              <a:solidFill>
                <a:schemeClr val="accent1"/>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6"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7"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8"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nvGrpSpPr>
            <p:cNvPr id="88" name="组合 69"/>
            <p:cNvGrpSpPr/>
            <p:nvPr/>
          </p:nvGrpSpPr>
          <p:grpSpPr bwMode="auto">
            <a:xfrm>
              <a:off x="6386716" y="2954206"/>
              <a:ext cx="1569660" cy="628637"/>
              <a:chOff x="606331" y="1409613"/>
              <a:chExt cx="1569660" cy="628637"/>
            </a:xfrm>
          </p:grpSpPr>
          <p:sp>
            <p:nvSpPr>
              <p:cNvPr id="93" name="TextBox 74"/>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添加标题</a:t>
                </a:r>
                <a:endPar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94" name="TextBox 75"/>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cxnSp>
          <p:nvCxnSpPr>
            <p:cNvPr id="89" name="直接连接符 88"/>
            <p:cNvCxnSpPr/>
            <p:nvPr/>
          </p:nvCxnSpPr>
          <p:spPr>
            <a:xfrm>
              <a:off x="6240833" y="3013644"/>
              <a:ext cx="0" cy="53372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90" name="组合 71"/>
            <p:cNvGrpSpPr/>
            <p:nvPr/>
          </p:nvGrpSpPr>
          <p:grpSpPr>
            <a:xfrm>
              <a:off x="5652160" y="3043804"/>
              <a:ext cx="360000" cy="504000"/>
              <a:chOff x="1571970" y="2760756"/>
              <a:chExt cx="308327" cy="426091"/>
            </a:xfrm>
            <a:effectLst>
              <a:outerShdw blurRad="50800" dist="38100" dir="2700000" algn="tl" rotWithShape="0">
                <a:prstClr val="black">
                  <a:alpha val="40000"/>
                </a:prstClr>
              </a:outerShdw>
            </a:effectLst>
          </p:grpSpPr>
          <p:sp>
            <p:nvSpPr>
              <p:cNvPr id="91" name="Freeform 8"/>
              <p:cNvSpPr>
                <a:spLocks noEditPoints="1"/>
              </p:cNvSpPr>
              <p:nvPr/>
            </p:nvSpPr>
            <p:spPr bwMode="auto">
              <a:xfrm>
                <a:off x="1571970" y="2760756"/>
                <a:ext cx="144885" cy="426091"/>
              </a:xfrm>
              <a:custGeom>
                <a:avLst/>
                <a:gdLst>
                  <a:gd name="T0" fmla="*/ 28 w 86"/>
                  <a:gd name="T1" fmla="*/ 56 h 253"/>
                  <a:gd name="T2" fmla="*/ 57 w 86"/>
                  <a:gd name="T3" fmla="*/ 28 h 253"/>
                  <a:gd name="T4" fmla="*/ 28 w 86"/>
                  <a:gd name="T5" fmla="*/ 0 h 253"/>
                  <a:gd name="T6" fmla="*/ 0 w 86"/>
                  <a:gd name="T7" fmla="*/ 28 h 253"/>
                  <a:gd name="T8" fmla="*/ 28 w 86"/>
                  <a:gd name="T9" fmla="*/ 56 h 253"/>
                  <a:gd name="T10" fmla="*/ 86 w 86"/>
                  <a:gd name="T11" fmla="*/ 99 h 253"/>
                  <a:gd name="T12" fmla="*/ 74 w 86"/>
                  <a:gd name="T13" fmla="*/ 90 h 253"/>
                  <a:gd name="T14" fmla="*/ 51 w 86"/>
                  <a:gd name="T15" fmla="*/ 93 h 253"/>
                  <a:gd name="T16" fmla="*/ 39 w 86"/>
                  <a:gd name="T17" fmla="*/ 73 h 253"/>
                  <a:gd name="T18" fmla="*/ 30 w 86"/>
                  <a:gd name="T19" fmla="*/ 68 h 253"/>
                  <a:gd name="T20" fmla="*/ 25 w 86"/>
                  <a:gd name="T21" fmla="*/ 70 h 253"/>
                  <a:gd name="T22" fmla="*/ 21 w 86"/>
                  <a:gd name="T23" fmla="*/ 84 h 253"/>
                  <a:gd name="T24" fmla="*/ 37 w 86"/>
                  <a:gd name="T25" fmla="*/ 109 h 253"/>
                  <a:gd name="T26" fmla="*/ 40 w 86"/>
                  <a:gd name="T27" fmla="*/ 112 h 253"/>
                  <a:gd name="T28" fmla="*/ 47 w 86"/>
                  <a:gd name="T29" fmla="*/ 114 h 253"/>
                  <a:gd name="T30" fmla="*/ 77 w 86"/>
                  <a:gd name="T31" fmla="*/ 111 h 253"/>
                  <a:gd name="T32" fmla="*/ 83 w 86"/>
                  <a:gd name="T33" fmla="*/ 107 h 253"/>
                  <a:gd name="T34" fmla="*/ 86 w 86"/>
                  <a:gd name="T35" fmla="*/ 99 h 253"/>
                  <a:gd name="T36" fmla="*/ 46 w 86"/>
                  <a:gd name="T37" fmla="*/ 116 h 253"/>
                  <a:gd name="T38" fmla="*/ 39 w 86"/>
                  <a:gd name="T39" fmla="*/ 113 h 253"/>
                  <a:gd name="T40" fmla="*/ 35 w 86"/>
                  <a:gd name="T41" fmla="*/ 110 h 253"/>
                  <a:gd name="T42" fmla="*/ 20 w 86"/>
                  <a:gd name="T43" fmla="*/ 85 h 253"/>
                  <a:gd name="T44" fmla="*/ 24 w 86"/>
                  <a:gd name="T45" fmla="*/ 68 h 253"/>
                  <a:gd name="T46" fmla="*/ 30 w 86"/>
                  <a:gd name="T47" fmla="*/ 66 h 253"/>
                  <a:gd name="T48" fmla="*/ 40 w 86"/>
                  <a:gd name="T49" fmla="*/ 72 h 253"/>
                  <a:gd name="T50" fmla="*/ 48 w 86"/>
                  <a:gd name="T51" fmla="*/ 85 h 253"/>
                  <a:gd name="T52" fmla="*/ 28 w 86"/>
                  <a:gd name="T53" fmla="*/ 62 h 253"/>
                  <a:gd name="T54" fmla="*/ 8 w 86"/>
                  <a:gd name="T55" fmla="*/ 89 h 253"/>
                  <a:gd name="T56" fmla="*/ 8 w 86"/>
                  <a:gd name="T57" fmla="*/ 138 h 253"/>
                  <a:gd name="T58" fmla="*/ 16 w 86"/>
                  <a:gd name="T59" fmla="*/ 159 h 253"/>
                  <a:gd name="T60" fmla="*/ 16 w 86"/>
                  <a:gd name="T61" fmla="*/ 241 h 253"/>
                  <a:gd name="T62" fmla="*/ 28 w 86"/>
                  <a:gd name="T63" fmla="*/ 253 h 253"/>
                  <a:gd name="T64" fmla="*/ 41 w 86"/>
                  <a:gd name="T65" fmla="*/ 241 h 253"/>
                  <a:gd name="T66" fmla="*/ 41 w 86"/>
                  <a:gd name="T67" fmla="*/ 159 h 253"/>
                  <a:gd name="T68" fmla="*/ 49 w 86"/>
                  <a:gd name="T69" fmla="*/ 138 h 253"/>
                  <a:gd name="T70" fmla="*/ 49 w 86"/>
                  <a:gd name="T71" fmla="*/ 116 h 253"/>
                  <a:gd name="T72" fmla="*/ 48 w 86"/>
                  <a:gd name="T73" fmla="*/ 116 h 253"/>
                  <a:gd name="T74" fmla="*/ 46 w 86"/>
                  <a:gd name="T75" fmla="*/ 116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253">
                    <a:moveTo>
                      <a:pt x="28" y="56"/>
                    </a:moveTo>
                    <a:cubicBezTo>
                      <a:pt x="44" y="56"/>
                      <a:pt x="57" y="44"/>
                      <a:pt x="57" y="28"/>
                    </a:cubicBezTo>
                    <a:cubicBezTo>
                      <a:pt x="57" y="13"/>
                      <a:pt x="44" y="0"/>
                      <a:pt x="28" y="0"/>
                    </a:cubicBezTo>
                    <a:cubicBezTo>
                      <a:pt x="13" y="0"/>
                      <a:pt x="0" y="13"/>
                      <a:pt x="0" y="28"/>
                    </a:cubicBezTo>
                    <a:cubicBezTo>
                      <a:pt x="0" y="44"/>
                      <a:pt x="13" y="56"/>
                      <a:pt x="28" y="56"/>
                    </a:cubicBezTo>
                    <a:close/>
                    <a:moveTo>
                      <a:pt x="86" y="99"/>
                    </a:moveTo>
                    <a:cubicBezTo>
                      <a:pt x="85" y="94"/>
                      <a:pt x="80" y="90"/>
                      <a:pt x="74" y="90"/>
                    </a:cubicBezTo>
                    <a:cubicBezTo>
                      <a:pt x="51" y="93"/>
                      <a:pt x="51" y="93"/>
                      <a:pt x="51" y="93"/>
                    </a:cubicBezTo>
                    <a:cubicBezTo>
                      <a:pt x="39" y="73"/>
                      <a:pt x="39" y="73"/>
                      <a:pt x="39" y="73"/>
                    </a:cubicBezTo>
                    <a:cubicBezTo>
                      <a:pt x="37" y="70"/>
                      <a:pt x="34" y="68"/>
                      <a:pt x="30" y="68"/>
                    </a:cubicBezTo>
                    <a:cubicBezTo>
                      <a:pt x="28" y="68"/>
                      <a:pt x="26" y="69"/>
                      <a:pt x="25" y="70"/>
                    </a:cubicBezTo>
                    <a:cubicBezTo>
                      <a:pt x="20" y="73"/>
                      <a:pt x="18" y="79"/>
                      <a:pt x="21" y="84"/>
                    </a:cubicBezTo>
                    <a:cubicBezTo>
                      <a:pt x="37" y="109"/>
                      <a:pt x="37" y="109"/>
                      <a:pt x="37" y="109"/>
                    </a:cubicBezTo>
                    <a:cubicBezTo>
                      <a:pt x="38" y="110"/>
                      <a:pt x="39" y="111"/>
                      <a:pt x="40" y="112"/>
                    </a:cubicBezTo>
                    <a:cubicBezTo>
                      <a:pt x="42" y="114"/>
                      <a:pt x="45" y="114"/>
                      <a:pt x="47" y="114"/>
                    </a:cubicBezTo>
                    <a:cubicBezTo>
                      <a:pt x="77" y="111"/>
                      <a:pt x="77" y="111"/>
                      <a:pt x="77" y="111"/>
                    </a:cubicBezTo>
                    <a:cubicBezTo>
                      <a:pt x="79" y="110"/>
                      <a:pt x="82" y="109"/>
                      <a:pt x="83" y="107"/>
                    </a:cubicBezTo>
                    <a:cubicBezTo>
                      <a:pt x="85" y="105"/>
                      <a:pt x="86" y="102"/>
                      <a:pt x="86" y="99"/>
                    </a:cubicBezTo>
                    <a:close/>
                    <a:moveTo>
                      <a:pt x="46" y="116"/>
                    </a:moveTo>
                    <a:cubicBezTo>
                      <a:pt x="44" y="116"/>
                      <a:pt x="41" y="115"/>
                      <a:pt x="39" y="113"/>
                    </a:cubicBezTo>
                    <a:cubicBezTo>
                      <a:pt x="38" y="112"/>
                      <a:pt x="36" y="111"/>
                      <a:pt x="35" y="110"/>
                    </a:cubicBezTo>
                    <a:cubicBezTo>
                      <a:pt x="20" y="85"/>
                      <a:pt x="20" y="85"/>
                      <a:pt x="20" y="85"/>
                    </a:cubicBezTo>
                    <a:cubicBezTo>
                      <a:pt x="16" y="79"/>
                      <a:pt x="18" y="72"/>
                      <a:pt x="24" y="68"/>
                    </a:cubicBezTo>
                    <a:cubicBezTo>
                      <a:pt x="26" y="67"/>
                      <a:pt x="28" y="66"/>
                      <a:pt x="30" y="66"/>
                    </a:cubicBezTo>
                    <a:cubicBezTo>
                      <a:pt x="34" y="66"/>
                      <a:pt x="38" y="69"/>
                      <a:pt x="40" y="72"/>
                    </a:cubicBezTo>
                    <a:cubicBezTo>
                      <a:pt x="48" y="85"/>
                      <a:pt x="48" y="85"/>
                      <a:pt x="48" y="85"/>
                    </a:cubicBezTo>
                    <a:cubicBezTo>
                      <a:pt x="47" y="72"/>
                      <a:pt x="39" y="62"/>
                      <a:pt x="28" y="62"/>
                    </a:cubicBezTo>
                    <a:cubicBezTo>
                      <a:pt x="17" y="62"/>
                      <a:pt x="8" y="74"/>
                      <a:pt x="8" y="89"/>
                    </a:cubicBezTo>
                    <a:cubicBezTo>
                      <a:pt x="8" y="138"/>
                      <a:pt x="8" y="138"/>
                      <a:pt x="8" y="138"/>
                    </a:cubicBezTo>
                    <a:cubicBezTo>
                      <a:pt x="8" y="146"/>
                      <a:pt x="11" y="154"/>
                      <a:pt x="16" y="159"/>
                    </a:cubicBezTo>
                    <a:cubicBezTo>
                      <a:pt x="16" y="241"/>
                      <a:pt x="16" y="241"/>
                      <a:pt x="16" y="241"/>
                    </a:cubicBezTo>
                    <a:cubicBezTo>
                      <a:pt x="16" y="248"/>
                      <a:pt x="22" y="253"/>
                      <a:pt x="28" y="253"/>
                    </a:cubicBezTo>
                    <a:cubicBezTo>
                      <a:pt x="35" y="253"/>
                      <a:pt x="41" y="248"/>
                      <a:pt x="41" y="241"/>
                    </a:cubicBezTo>
                    <a:cubicBezTo>
                      <a:pt x="41" y="159"/>
                      <a:pt x="41" y="159"/>
                      <a:pt x="41" y="159"/>
                    </a:cubicBezTo>
                    <a:cubicBezTo>
                      <a:pt x="46" y="154"/>
                      <a:pt x="49" y="146"/>
                      <a:pt x="49" y="138"/>
                    </a:cubicBezTo>
                    <a:cubicBezTo>
                      <a:pt x="49" y="116"/>
                      <a:pt x="49" y="116"/>
                      <a:pt x="49" y="116"/>
                    </a:cubicBezTo>
                    <a:cubicBezTo>
                      <a:pt x="48" y="116"/>
                      <a:pt x="48" y="116"/>
                      <a:pt x="48" y="116"/>
                    </a:cubicBezTo>
                    <a:cubicBezTo>
                      <a:pt x="47" y="116"/>
                      <a:pt x="47" y="116"/>
                      <a:pt x="46" y="116"/>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2" name="Freeform 9"/>
              <p:cNvSpPr>
                <a:spLocks noEditPoints="1"/>
              </p:cNvSpPr>
              <p:nvPr/>
            </p:nvSpPr>
            <p:spPr bwMode="auto">
              <a:xfrm>
                <a:off x="1721851" y="2760756"/>
                <a:ext cx="158446" cy="426091"/>
              </a:xfrm>
              <a:custGeom>
                <a:avLst/>
                <a:gdLst>
                  <a:gd name="T0" fmla="*/ 74 w 94"/>
                  <a:gd name="T1" fmla="*/ 163 h 253"/>
                  <a:gd name="T2" fmla="*/ 71 w 94"/>
                  <a:gd name="T3" fmla="*/ 159 h 253"/>
                  <a:gd name="T4" fmla="*/ 68 w 94"/>
                  <a:gd name="T5" fmla="*/ 163 h 253"/>
                  <a:gd name="T6" fmla="*/ 74 w 94"/>
                  <a:gd name="T7" fmla="*/ 163 h 253"/>
                  <a:gd name="T8" fmla="*/ 71 w 94"/>
                  <a:gd name="T9" fmla="*/ 155 h 253"/>
                  <a:gd name="T10" fmla="*/ 72 w 94"/>
                  <a:gd name="T11" fmla="*/ 150 h 253"/>
                  <a:gd name="T12" fmla="*/ 62 w 94"/>
                  <a:gd name="T13" fmla="*/ 68 h 253"/>
                  <a:gd name="T14" fmla="*/ 52 w 94"/>
                  <a:gd name="T15" fmla="*/ 151 h 253"/>
                  <a:gd name="T16" fmla="*/ 53 w 94"/>
                  <a:gd name="T17" fmla="*/ 155 h 253"/>
                  <a:gd name="T18" fmla="*/ 58 w 94"/>
                  <a:gd name="T19" fmla="*/ 160 h 253"/>
                  <a:gd name="T20" fmla="*/ 66 w 94"/>
                  <a:gd name="T21" fmla="*/ 160 h 253"/>
                  <a:gd name="T22" fmla="*/ 71 w 94"/>
                  <a:gd name="T23" fmla="*/ 156 h 253"/>
                  <a:gd name="T24" fmla="*/ 66 w 94"/>
                  <a:gd name="T25" fmla="*/ 162 h 253"/>
                  <a:gd name="T26" fmla="*/ 66 w 94"/>
                  <a:gd name="T27" fmla="*/ 162 h 253"/>
                  <a:gd name="T28" fmla="*/ 58 w 94"/>
                  <a:gd name="T29" fmla="*/ 161 h 253"/>
                  <a:gd name="T30" fmla="*/ 57 w 94"/>
                  <a:gd name="T31" fmla="*/ 163 h 253"/>
                  <a:gd name="T32" fmla="*/ 67 w 94"/>
                  <a:gd name="T33" fmla="*/ 163 h 253"/>
                  <a:gd name="T34" fmla="*/ 67 w 94"/>
                  <a:gd name="T35" fmla="*/ 162 h 253"/>
                  <a:gd name="T36" fmla="*/ 67 w 94"/>
                  <a:gd name="T37" fmla="*/ 162 h 253"/>
                  <a:gd name="T38" fmla="*/ 62 w 94"/>
                  <a:gd name="T39" fmla="*/ 56 h 253"/>
                  <a:gd name="T40" fmla="*/ 62 w 94"/>
                  <a:gd name="T41" fmla="*/ 0 h 253"/>
                  <a:gd name="T42" fmla="*/ 62 w 94"/>
                  <a:gd name="T43" fmla="*/ 56 h 253"/>
                  <a:gd name="T44" fmla="*/ 30 w 94"/>
                  <a:gd name="T45" fmla="*/ 207 h 253"/>
                  <a:gd name="T46" fmla="*/ 94 w 94"/>
                  <a:gd name="T47" fmla="*/ 165 h 253"/>
                  <a:gd name="T48" fmla="*/ 49 w 94"/>
                  <a:gd name="T49" fmla="*/ 241 h 253"/>
                  <a:gd name="T50" fmla="*/ 74 w 94"/>
                  <a:gd name="T51" fmla="*/ 241 h 253"/>
                  <a:gd name="T52" fmla="*/ 49 w 94"/>
                  <a:gd name="T53" fmla="*/ 208 h 253"/>
                  <a:gd name="T54" fmla="*/ 39 w 94"/>
                  <a:gd name="T55" fmla="*/ 115 h 253"/>
                  <a:gd name="T56" fmla="*/ 40 w 94"/>
                  <a:gd name="T57" fmla="*/ 85 h 253"/>
                  <a:gd name="T58" fmla="*/ 13 w 94"/>
                  <a:gd name="T59" fmla="*/ 89 h 253"/>
                  <a:gd name="T60" fmla="*/ 11 w 94"/>
                  <a:gd name="T61" fmla="*/ 111 h 253"/>
                  <a:gd name="T62" fmla="*/ 39 w 94"/>
                  <a:gd name="T63" fmla="*/ 115 h 253"/>
                  <a:gd name="T64" fmla="*/ 82 w 94"/>
                  <a:gd name="T65" fmla="*/ 89 h 253"/>
                  <a:gd name="T66" fmla="*/ 42 w 94"/>
                  <a:gd name="T67" fmla="*/ 84 h 253"/>
                  <a:gd name="T68" fmla="*/ 41 w 94"/>
                  <a:gd name="T69" fmla="*/ 138 h 253"/>
                  <a:gd name="T70" fmla="*/ 51 w 94"/>
                  <a:gd name="T71" fmla="*/ 156 h 253"/>
                  <a:gd name="T72" fmla="*/ 51 w 94"/>
                  <a:gd name="T73" fmla="*/ 155 h 253"/>
                  <a:gd name="T74" fmla="*/ 50 w 94"/>
                  <a:gd name="T75" fmla="*/ 77 h 253"/>
                  <a:gd name="T76" fmla="*/ 62 w 94"/>
                  <a:gd name="T77" fmla="*/ 67 h 253"/>
                  <a:gd name="T78" fmla="*/ 74 w 94"/>
                  <a:gd name="T79" fmla="*/ 150 h 253"/>
                  <a:gd name="T80" fmla="*/ 73 w 94"/>
                  <a:gd name="T81" fmla="*/ 156 h 253"/>
                  <a:gd name="T82" fmla="*/ 75 w 94"/>
                  <a:gd name="T83" fmla="*/ 159 h 253"/>
                  <a:gd name="T84" fmla="*/ 52 w 94"/>
                  <a:gd name="T85" fmla="*/ 157 h 253"/>
                  <a:gd name="T86" fmla="*/ 50 w 94"/>
                  <a:gd name="T87" fmla="*/ 163 h 253"/>
                  <a:gd name="T88" fmla="*/ 55 w 94"/>
                  <a:gd name="T89" fmla="*/ 163 h 253"/>
                  <a:gd name="T90" fmla="*/ 52 w 94"/>
                  <a:gd name="T91" fmla="*/ 157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4" h="253">
                    <a:moveTo>
                      <a:pt x="74" y="163"/>
                    </a:moveTo>
                    <a:cubicBezTo>
                      <a:pt x="74" y="163"/>
                      <a:pt x="74" y="163"/>
                      <a:pt x="74" y="163"/>
                    </a:cubicBezTo>
                    <a:cubicBezTo>
                      <a:pt x="74" y="161"/>
                      <a:pt x="73" y="159"/>
                      <a:pt x="72" y="157"/>
                    </a:cubicBezTo>
                    <a:cubicBezTo>
                      <a:pt x="72" y="158"/>
                      <a:pt x="71" y="158"/>
                      <a:pt x="71" y="159"/>
                    </a:cubicBezTo>
                    <a:cubicBezTo>
                      <a:pt x="70" y="160"/>
                      <a:pt x="69" y="160"/>
                      <a:pt x="68" y="161"/>
                    </a:cubicBezTo>
                    <a:cubicBezTo>
                      <a:pt x="68" y="161"/>
                      <a:pt x="68" y="162"/>
                      <a:pt x="68" y="163"/>
                    </a:cubicBezTo>
                    <a:cubicBezTo>
                      <a:pt x="68" y="163"/>
                      <a:pt x="68" y="163"/>
                      <a:pt x="68" y="163"/>
                    </a:cubicBezTo>
                    <a:lnTo>
                      <a:pt x="74" y="163"/>
                    </a:lnTo>
                    <a:close/>
                    <a:moveTo>
                      <a:pt x="71" y="156"/>
                    </a:moveTo>
                    <a:cubicBezTo>
                      <a:pt x="71" y="156"/>
                      <a:pt x="71" y="156"/>
                      <a:pt x="71" y="155"/>
                    </a:cubicBezTo>
                    <a:cubicBezTo>
                      <a:pt x="71" y="155"/>
                      <a:pt x="71" y="155"/>
                      <a:pt x="72" y="155"/>
                    </a:cubicBezTo>
                    <a:cubicBezTo>
                      <a:pt x="72" y="153"/>
                      <a:pt x="72" y="152"/>
                      <a:pt x="72" y="150"/>
                    </a:cubicBezTo>
                    <a:cubicBezTo>
                      <a:pt x="72" y="78"/>
                      <a:pt x="72" y="78"/>
                      <a:pt x="72" y="78"/>
                    </a:cubicBezTo>
                    <a:cubicBezTo>
                      <a:pt x="72" y="73"/>
                      <a:pt x="68" y="68"/>
                      <a:pt x="62" y="68"/>
                    </a:cubicBezTo>
                    <a:cubicBezTo>
                      <a:pt x="56" y="68"/>
                      <a:pt x="52" y="73"/>
                      <a:pt x="52" y="78"/>
                    </a:cubicBezTo>
                    <a:cubicBezTo>
                      <a:pt x="52" y="151"/>
                      <a:pt x="52" y="151"/>
                      <a:pt x="52" y="151"/>
                    </a:cubicBezTo>
                    <a:cubicBezTo>
                      <a:pt x="52" y="152"/>
                      <a:pt x="52" y="153"/>
                      <a:pt x="53" y="154"/>
                    </a:cubicBezTo>
                    <a:cubicBezTo>
                      <a:pt x="53" y="154"/>
                      <a:pt x="53" y="155"/>
                      <a:pt x="53" y="155"/>
                    </a:cubicBezTo>
                    <a:cubicBezTo>
                      <a:pt x="53" y="155"/>
                      <a:pt x="53" y="156"/>
                      <a:pt x="53" y="156"/>
                    </a:cubicBezTo>
                    <a:cubicBezTo>
                      <a:pt x="55" y="158"/>
                      <a:pt x="56" y="159"/>
                      <a:pt x="58" y="160"/>
                    </a:cubicBezTo>
                    <a:cubicBezTo>
                      <a:pt x="66" y="160"/>
                      <a:pt x="66" y="160"/>
                      <a:pt x="66" y="160"/>
                    </a:cubicBezTo>
                    <a:cubicBezTo>
                      <a:pt x="66" y="160"/>
                      <a:pt x="66" y="160"/>
                      <a:pt x="66" y="160"/>
                    </a:cubicBezTo>
                    <a:cubicBezTo>
                      <a:pt x="67" y="160"/>
                      <a:pt x="68" y="159"/>
                      <a:pt x="69" y="158"/>
                    </a:cubicBezTo>
                    <a:cubicBezTo>
                      <a:pt x="70" y="157"/>
                      <a:pt x="70" y="157"/>
                      <a:pt x="71" y="156"/>
                    </a:cubicBezTo>
                    <a:close/>
                    <a:moveTo>
                      <a:pt x="66" y="162"/>
                    </a:moveTo>
                    <a:cubicBezTo>
                      <a:pt x="66" y="162"/>
                      <a:pt x="66" y="162"/>
                      <a:pt x="66" y="162"/>
                    </a:cubicBezTo>
                    <a:cubicBezTo>
                      <a:pt x="66" y="162"/>
                      <a:pt x="66" y="162"/>
                      <a:pt x="66" y="162"/>
                    </a:cubicBezTo>
                    <a:cubicBezTo>
                      <a:pt x="66" y="162"/>
                      <a:pt x="66" y="162"/>
                      <a:pt x="66" y="162"/>
                    </a:cubicBezTo>
                    <a:cubicBezTo>
                      <a:pt x="58" y="162"/>
                      <a:pt x="58" y="162"/>
                      <a:pt x="58" y="162"/>
                    </a:cubicBezTo>
                    <a:cubicBezTo>
                      <a:pt x="58" y="162"/>
                      <a:pt x="58" y="161"/>
                      <a:pt x="58" y="161"/>
                    </a:cubicBezTo>
                    <a:cubicBezTo>
                      <a:pt x="57" y="162"/>
                      <a:pt x="57" y="162"/>
                      <a:pt x="57" y="162"/>
                    </a:cubicBezTo>
                    <a:cubicBezTo>
                      <a:pt x="57" y="162"/>
                      <a:pt x="57" y="162"/>
                      <a:pt x="57" y="163"/>
                    </a:cubicBezTo>
                    <a:cubicBezTo>
                      <a:pt x="57" y="163"/>
                      <a:pt x="57" y="163"/>
                      <a:pt x="57" y="163"/>
                    </a:cubicBezTo>
                    <a:cubicBezTo>
                      <a:pt x="67" y="163"/>
                      <a:pt x="67" y="163"/>
                      <a:pt x="67" y="163"/>
                    </a:cubicBezTo>
                    <a:cubicBezTo>
                      <a:pt x="67" y="163"/>
                      <a:pt x="67" y="163"/>
                      <a:pt x="67" y="163"/>
                    </a:cubicBezTo>
                    <a:cubicBezTo>
                      <a:pt x="67" y="162"/>
                      <a:pt x="67" y="162"/>
                      <a:pt x="67" y="162"/>
                    </a:cubicBezTo>
                    <a:cubicBezTo>
                      <a:pt x="67" y="162"/>
                      <a:pt x="67" y="162"/>
                      <a:pt x="67" y="162"/>
                    </a:cubicBezTo>
                    <a:cubicBezTo>
                      <a:pt x="67" y="162"/>
                      <a:pt x="67" y="162"/>
                      <a:pt x="67" y="162"/>
                    </a:cubicBezTo>
                    <a:lnTo>
                      <a:pt x="66" y="162"/>
                    </a:lnTo>
                    <a:close/>
                    <a:moveTo>
                      <a:pt x="62" y="56"/>
                    </a:moveTo>
                    <a:cubicBezTo>
                      <a:pt x="77" y="56"/>
                      <a:pt x="90" y="44"/>
                      <a:pt x="90" y="28"/>
                    </a:cubicBezTo>
                    <a:cubicBezTo>
                      <a:pt x="90" y="13"/>
                      <a:pt x="77" y="0"/>
                      <a:pt x="62" y="0"/>
                    </a:cubicBezTo>
                    <a:cubicBezTo>
                      <a:pt x="46" y="0"/>
                      <a:pt x="34" y="13"/>
                      <a:pt x="34" y="28"/>
                    </a:cubicBezTo>
                    <a:cubicBezTo>
                      <a:pt x="34" y="44"/>
                      <a:pt x="46" y="56"/>
                      <a:pt x="62" y="56"/>
                    </a:cubicBezTo>
                    <a:close/>
                    <a:moveTo>
                      <a:pt x="30" y="165"/>
                    </a:moveTo>
                    <a:cubicBezTo>
                      <a:pt x="30" y="207"/>
                      <a:pt x="30" y="207"/>
                      <a:pt x="30" y="207"/>
                    </a:cubicBezTo>
                    <a:cubicBezTo>
                      <a:pt x="94" y="207"/>
                      <a:pt x="94" y="207"/>
                      <a:pt x="94" y="207"/>
                    </a:cubicBezTo>
                    <a:cubicBezTo>
                      <a:pt x="94" y="165"/>
                      <a:pt x="94" y="165"/>
                      <a:pt x="94" y="165"/>
                    </a:cubicBezTo>
                    <a:lnTo>
                      <a:pt x="30" y="165"/>
                    </a:lnTo>
                    <a:close/>
                    <a:moveTo>
                      <a:pt x="49" y="241"/>
                    </a:moveTo>
                    <a:cubicBezTo>
                      <a:pt x="49" y="248"/>
                      <a:pt x="55" y="253"/>
                      <a:pt x="62" y="253"/>
                    </a:cubicBezTo>
                    <a:cubicBezTo>
                      <a:pt x="69" y="253"/>
                      <a:pt x="74" y="248"/>
                      <a:pt x="74" y="241"/>
                    </a:cubicBezTo>
                    <a:cubicBezTo>
                      <a:pt x="74" y="208"/>
                      <a:pt x="74" y="208"/>
                      <a:pt x="74" y="208"/>
                    </a:cubicBezTo>
                    <a:cubicBezTo>
                      <a:pt x="49" y="208"/>
                      <a:pt x="49" y="208"/>
                      <a:pt x="49" y="208"/>
                    </a:cubicBezTo>
                    <a:lnTo>
                      <a:pt x="49" y="241"/>
                    </a:lnTo>
                    <a:close/>
                    <a:moveTo>
                      <a:pt x="39" y="115"/>
                    </a:moveTo>
                    <a:cubicBezTo>
                      <a:pt x="39" y="87"/>
                      <a:pt x="39" y="87"/>
                      <a:pt x="39" y="87"/>
                    </a:cubicBezTo>
                    <a:cubicBezTo>
                      <a:pt x="40" y="85"/>
                      <a:pt x="40" y="85"/>
                      <a:pt x="40" y="85"/>
                    </a:cubicBezTo>
                    <a:cubicBezTo>
                      <a:pt x="36" y="92"/>
                      <a:pt x="36" y="92"/>
                      <a:pt x="36" y="92"/>
                    </a:cubicBezTo>
                    <a:cubicBezTo>
                      <a:pt x="13" y="89"/>
                      <a:pt x="13" y="89"/>
                      <a:pt x="13" y="89"/>
                    </a:cubicBezTo>
                    <a:cubicBezTo>
                      <a:pt x="7" y="89"/>
                      <a:pt x="2" y="93"/>
                      <a:pt x="1" y="99"/>
                    </a:cubicBezTo>
                    <a:cubicBezTo>
                      <a:pt x="0" y="105"/>
                      <a:pt x="5" y="111"/>
                      <a:pt x="11" y="111"/>
                    </a:cubicBezTo>
                    <a:cubicBezTo>
                      <a:pt x="39" y="115"/>
                      <a:pt x="39" y="115"/>
                      <a:pt x="39" y="115"/>
                    </a:cubicBezTo>
                    <a:cubicBezTo>
                      <a:pt x="39" y="115"/>
                      <a:pt x="39" y="115"/>
                      <a:pt x="39" y="115"/>
                    </a:cubicBezTo>
                    <a:close/>
                    <a:moveTo>
                      <a:pt x="82" y="138"/>
                    </a:moveTo>
                    <a:cubicBezTo>
                      <a:pt x="82" y="89"/>
                      <a:pt x="82" y="89"/>
                      <a:pt x="82" y="89"/>
                    </a:cubicBezTo>
                    <a:cubicBezTo>
                      <a:pt x="82" y="74"/>
                      <a:pt x="73" y="62"/>
                      <a:pt x="62" y="62"/>
                    </a:cubicBezTo>
                    <a:cubicBezTo>
                      <a:pt x="52" y="62"/>
                      <a:pt x="44" y="72"/>
                      <a:pt x="42" y="84"/>
                    </a:cubicBezTo>
                    <a:cubicBezTo>
                      <a:pt x="41" y="87"/>
                      <a:pt x="41" y="87"/>
                      <a:pt x="41" y="87"/>
                    </a:cubicBezTo>
                    <a:cubicBezTo>
                      <a:pt x="41" y="138"/>
                      <a:pt x="41" y="138"/>
                      <a:pt x="41" y="138"/>
                    </a:cubicBezTo>
                    <a:cubicBezTo>
                      <a:pt x="41" y="146"/>
                      <a:pt x="44" y="154"/>
                      <a:pt x="49" y="159"/>
                    </a:cubicBezTo>
                    <a:cubicBezTo>
                      <a:pt x="49" y="158"/>
                      <a:pt x="50" y="156"/>
                      <a:pt x="51" y="156"/>
                    </a:cubicBezTo>
                    <a:cubicBezTo>
                      <a:pt x="51" y="155"/>
                      <a:pt x="51" y="155"/>
                      <a:pt x="51" y="155"/>
                    </a:cubicBezTo>
                    <a:cubicBezTo>
                      <a:pt x="51" y="155"/>
                      <a:pt x="51" y="155"/>
                      <a:pt x="51" y="155"/>
                    </a:cubicBezTo>
                    <a:cubicBezTo>
                      <a:pt x="51" y="153"/>
                      <a:pt x="50" y="152"/>
                      <a:pt x="50" y="151"/>
                    </a:cubicBezTo>
                    <a:cubicBezTo>
                      <a:pt x="50" y="77"/>
                      <a:pt x="50" y="77"/>
                      <a:pt x="50" y="77"/>
                    </a:cubicBezTo>
                    <a:cubicBezTo>
                      <a:pt x="50" y="75"/>
                      <a:pt x="52" y="67"/>
                      <a:pt x="62" y="67"/>
                    </a:cubicBezTo>
                    <a:cubicBezTo>
                      <a:pt x="62" y="67"/>
                      <a:pt x="62" y="67"/>
                      <a:pt x="62" y="67"/>
                    </a:cubicBezTo>
                    <a:cubicBezTo>
                      <a:pt x="69" y="67"/>
                      <a:pt x="74" y="72"/>
                      <a:pt x="74" y="78"/>
                    </a:cubicBezTo>
                    <a:cubicBezTo>
                      <a:pt x="74" y="150"/>
                      <a:pt x="74" y="150"/>
                      <a:pt x="74" y="150"/>
                    </a:cubicBezTo>
                    <a:cubicBezTo>
                      <a:pt x="74" y="152"/>
                      <a:pt x="74" y="154"/>
                      <a:pt x="73" y="155"/>
                    </a:cubicBezTo>
                    <a:cubicBezTo>
                      <a:pt x="73" y="155"/>
                      <a:pt x="73" y="156"/>
                      <a:pt x="73" y="156"/>
                    </a:cubicBezTo>
                    <a:cubicBezTo>
                      <a:pt x="73" y="156"/>
                      <a:pt x="73" y="156"/>
                      <a:pt x="73" y="156"/>
                    </a:cubicBezTo>
                    <a:cubicBezTo>
                      <a:pt x="74" y="157"/>
                      <a:pt x="74" y="158"/>
                      <a:pt x="75" y="159"/>
                    </a:cubicBezTo>
                    <a:cubicBezTo>
                      <a:pt x="79" y="154"/>
                      <a:pt x="82" y="146"/>
                      <a:pt x="82" y="138"/>
                    </a:cubicBezTo>
                    <a:close/>
                    <a:moveTo>
                      <a:pt x="52" y="157"/>
                    </a:moveTo>
                    <a:cubicBezTo>
                      <a:pt x="50" y="158"/>
                      <a:pt x="50" y="160"/>
                      <a:pt x="50" y="163"/>
                    </a:cubicBezTo>
                    <a:cubicBezTo>
                      <a:pt x="50" y="163"/>
                      <a:pt x="50" y="163"/>
                      <a:pt x="50" y="163"/>
                    </a:cubicBezTo>
                    <a:cubicBezTo>
                      <a:pt x="55" y="163"/>
                      <a:pt x="55" y="163"/>
                      <a:pt x="55" y="163"/>
                    </a:cubicBezTo>
                    <a:cubicBezTo>
                      <a:pt x="55" y="163"/>
                      <a:pt x="55" y="163"/>
                      <a:pt x="55" y="163"/>
                    </a:cubicBezTo>
                    <a:cubicBezTo>
                      <a:pt x="55" y="162"/>
                      <a:pt x="55" y="161"/>
                      <a:pt x="56" y="161"/>
                    </a:cubicBezTo>
                    <a:cubicBezTo>
                      <a:pt x="54" y="160"/>
                      <a:pt x="53" y="158"/>
                      <a:pt x="52" y="157"/>
                    </a:cubicBezTo>
                    <a:close/>
                  </a:path>
                </a:pathLst>
              </a:custGeom>
              <a:solidFill>
                <a:srgbClr val="FFFFFF"/>
              </a:solidFill>
              <a:ln>
                <a:noFill/>
              </a:ln>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99" name="组合 80"/>
          <p:cNvGrpSpPr>
            <a:grpSpLocks noChangeAspect="1"/>
          </p:cNvGrpSpPr>
          <p:nvPr/>
        </p:nvGrpSpPr>
        <p:grpSpPr bwMode="auto">
          <a:xfrm>
            <a:off x="5338763" y="2373313"/>
            <a:ext cx="3275012" cy="776287"/>
            <a:chOff x="5192066" y="3878095"/>
            <a:chExt cx="3051631" cy="724443"/>
          </a:xfrm>
        </p:grpSpPr>
        <p:grpSp>
          <p:nvGrpSpPr>
            <p:cNvPr id="100" name="组合 81"/>
            <p:cNvGrpSpPr/>
            <p:nvPr/>
          </p:nvGrpSpPr>
          <p:grpSpPr bwMode="auto">
            <a:xfrm>
              <a:off x="5192066" y="3878095"/>
              <a:ext cx="3051631" cy="724443"/>
              <a:chOff x="5076057" y="2427734"/>
              <a:chExt cx="2880320" cy="526345"/>
            </a:xfrm>
          </p:grpSpPr>
          <p:sp>
            <p:nvSpPr>
              <p:cNvPr id="106" name="矩形 105"/>
              <p:cNvSpPr/>
              <p:nvPr/>
            </p:nvSpPr>
            <p:spPr>
              <a:xfrm>
                <a:off x="5076057" y="2427734"/>
                <a:ext cx="2880320" cy="526344"/>
              </a:xfrm>
              <a:prstGeom prst="rect">
                <a:avLst/>
              </a:prstGeom>
              <a:solidFill>
                <a:schemeClr val="accent4"/>
              </a:solidFill>
              <a:ln>
                <a:noFill/>
              </a:ln>
              <a:effectLst>
                <a:outerShdw blurRad="114300" dist="50800" dir="2700000" algn="tl" rotWithShape="0">
                  <a:prstClr val="black">
                    <a:alpha val="40000"/>
                  </a:prstClr>
                </a:outerShdw>
              </a:effectLst>
              <a:scene3d>
                <a:camera prst="orthographicFront"/>
                <a:lightRig rig="threePt" dir="t">
                  <a:rot lat="0" lon="0" rev="17400000"/>
                </a:lightRig>
              </a:scene3d>
              <a:sp3d prstMaterial="softEdge">
                <a:bevelT h="1905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7" name="矩形 46"/>
              <p:cNvSpPr/>
              <p:nvPr/>
            </p:nvSpPr>
            <p:spPr>
              <a:xfrm>
                <a:off x="5076057" y="2427735"/>
                <a:ext cx="2880320" cy="526344"/>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7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8" name="矩形 46"/>
              <p:cNvSpPr/>
              <p:nvPr/>
            </p:nvSpPr>
            <p:spPr>
              <a:xfrm>
                <a:off x="5076057" y="2427734"/>
                <a:ext cx="2879650" cy="526222"/>
              </a:xfrm>
              <a:custGeom>
                <a:avLst/>
                <a:gdLst/>
                <a:ahLst/>
                <a:cxnLst/>
                <a:rect l="l" t="t" r="r" b="b"/>
                <a:pathLst>
                  <a:path w="2561043" h="468000">
                    <a:moveTo>
                      <a:pt x="2561043" y="464401"/>
                    </a:moveTo>
                    <a:lnTo>
                      <a:pt x="2561043" y="468000"/>
                    </a:lnTo>
                    <a:lnTo>
                      <a:pt x="2556105" y="468000"/>
                    </a:lnTo>
                    <a:close/>
                    <a:moveTo>
                      <a:pt x="2333179" y="0"/>
                    </a:moveTo>
                    <a:lnTo>
                      <a:pt x="2561043" y="0"/>
                    </a:lnTo>
                    <a:lnTo>
                      <a:pt x="2561043" y="34637"/>
                    </a:lnTo>
                    <a:cubicBezTo>
                      <a:pt x="2497571" y="17204"/>
                      <a:pt x="2420820" y="5943"/>
                      <a:pt x="2333179" y="0"/>
                    </a:cubicBezTo>
                    <a:close/>
                    <a:moveTo>
                      <a:pt x="0" y="0"/>
                    </a:moveTo>
                    <a:lnTo>
                      <a:pt x="1993666" y="0"/>
                    </a:lnTo>
                    <a:cubicBezTo>
                      <a:pt x="1713665" y="14550"/>
                      <a:pt x="1378707" y="63726"/>
                      <a:pt x="1024333" y="147682"/>
                    </a:cubicBezTo>
                    <a:cubicBezTo>
                      <a:pt x="651807" y="235937"/>
                      <a:pt x="315700" y="348915"/>
                      <a:pt x="52866" y="468000"/>
                    </a:cubicBezTo>
                    <a:lnTo>
                      <a:pt x="0" y="468000"/>
                    </a:lnTo>
                    <a:close/>
                  </a:path>
                </a:pathLst>
              </a:custGeom>
              <a:gradFill flip="none" rotWithShape="1">
                <a:gsLst>
                  <a:gs pos="100000">
                    <a:schemeClr val="bg1">
                      <a:alpha val="0"/>
                    </a:schemeClr>
                  </a:gs>
                  <a:gs pos="0">
                    <a:schemeClr val="bg1">
                      <a:alpha val="5000"/>
                    </a:schemeClr>
                  </a:gs>
                </a:gsLst>
                <a:lin ang="2700000" scaled="1"/>
                <a:tileRect/>
              </a:gra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09" name="矩形 57"/>
              <p:cNvSpPr/>
              <p:nvPr/>
            </p:nvSpPr>
            <p:spPr>
              <a:xfrm>
                <a:off x="5076057" y="2427734"/>
                <a:ext cx="881230" cy="526344"/>
              </a:xfrm>
              <a:custGeom>
                <a:avLst/>
                <a:gdLst/>
                <a:ahLst/>
                <a:cxnLst/>
                <a:rect l="l" t="t" r="r" b="b"/>
                <a:pathLst>
                  <a:path w="783547" h="468000">
                    <a:moveTo>
                      <a:pt x="0" y="0"/>
                    </a:moveTo>
                    <a:lnTo>
                      <a:pt x="783547" y="0"/>
                    </a:lnTo>
                    <a:lnTo>
                      <a:pt x="650750" y="44035"/>
                    </a:lnTo>
                    <a:cubicBezTo>
                      <a:pt x="370000" y="151927"/>
                      <a:pt x="144214" y="309737"/>
                      <a:pt x="24523" y="468000"/>
                    </a:cubicBezTo>
                    <a:lnTo>
                      <a:pt x="0" y="468000"/>
                    </a:lnTo>
                    <a:close/>
                  </a:path>
                </a:pathLst>
              </a:custGeom>
              <a:gradFill flip="none" rotWithShape="1">
                <a:gsLst>
                  <a:gs pos="0">
                    <a:schemeClr val="bg1">
                      <a:alpha val="0"/>
                    </a:schemeClr>
                  </a:gs>
                  <a:gs pos="81000">
                    <a:schemeClr val="bg1">
                      <a:alpha val="25000"/>
                    </a:schemeClr>
                  </a:gs>
                </a:gsLst>
                <a:lin ang="15000000" scaled="0"/>
                <a:tileRect/>
              </a:gradFill>
              <a:ln>
                <a:noFill/>
              </a:ln>
              <a:scene3d>
                <a:camera prst="orthographicFront"/>
                <a:lightRig rig="threePt" dir="t"/>
              </a:scene3d>
              <a:sp3d prstMaterial="softEdge"/>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nvGrpSpPr>
            <p:cNvPr id="101" name="组合 82"/>
            <p:cNvGrpSpPr/>
            <p:nvPr/>
          </p:nvGrpSpPr>
          <p:grpSpPr bwMode="auto">
            <a:xfrm>
              <a:off x="6386716" y="3917713"/>
              <a:ext cx="1569660" cy="628637"/>
              <a:chOff x="606331" y="1409613"/>
              <a:chExt cx="1569660" cy="628637"/>
            </a:xfrm>
          </p:grpSpPr>
          <p:sp>
            <p:nvSpPr>
              <p:cNvPr id="104" name="TextBox 85"/>
              <p:cNvSpPr txBox="1">
                <a:spLocks noChangeArrowheads="1"/>
              </p:cNvSpPr>
              <p:nvPr/>
            </p:nvSpPr>
            <p:spPr bwMode="auto">
              <a:xfrm>
                <a:off x="606331" y="1409613"/>
                <a:ext cx="10054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添加标题</a:t>
                </a:r>
                <a:endParaRPr kumimoji="0" lang="zh-CN" altLang="en-US" sz="16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sp>
            <p:nvSpPr>
              <p:cNvPr id="105" name="TextBox 86"/>
              <p:cNvSpPr txBox="1">
                <a:spLocks noChangeArrowheads="1"/>
              </p:cNvSpPr>
              <p:nvPr/>
            </p:nvSpPr>
            <p:spPr bwMode="auto">
              <a:xfrm>
                <a:off x="606331" y="1668918"/>
                <a:ext cx="15696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en-US" altLang="zh-CN"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rPr>
                  <a:t>单击添加文本单击添加文本</a:t>
                </a:r>
                <a:endParaRPr kumimoji="0" lang="zh-CN" altLang="en-US" sz="900" b="0" i="0" u="none" strike="noStrike" kern="1200" cap="none" spc="0" normalizeH="0" baseline="0" noProof="0">
                  <a:ln>
                    <a:noFill/>
                  </a:ln>
                  <a:solidFill>
                    <a:srgbClr val="FFFFFF"/>
                  </a:solidFill>
                  <a:effectLst/>
                  <a:uLnTx/>
                  <a:uFillTx/>
                  <a:latin typeface="微软雅黑" pitchFamily="34" charset="-122"/>
                  <a:ea typeface="微软雅黑" pitchFamily="34" charset="-122"/>
                  <a:cs typeface="+mn-cs"/>
                </a:endParaRPr>
              </a:p>
            </p:txBody>
          </p:sp>
        </p:grpSp>
        <p:cxnSp>
          <p:nvCxnSpPr>
            <p:cNvPr id="102" name="直接连接符 101"/>
            <p:cNvCxnSpPr/>
            <p:nvPr/>
          </p:nvCxnSpPr>
          <p:spPr>
            <a:xfrm>
              <a:off x="6240833" y="3977354"/>
              <a:ext cx="0" cy="53333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Freeform 11"/>
            <p:cNvSpPr>
              <a:spLocks noEditPoints="1"/>
            </p:cNvSpPr>
            <p:nvPr/>
          </p:nvSpPr>
          <p:spPr bwMode="auto">
            <a:xfrm>
              <a:off x="5669854" y="4002539"/>
              <a:ext cx="341700" cy="485925"/>
            </a:xfrm>
            <a:custGeom>
              <a:avLst/>
              <a:gdLst>
                <a:gd name="T0" fmla="*/ 106 w 175"/>
                <a:gd name="T1" fmla="*/ 76 h 249"/>
                <a:gd name="T2" fmla="*/ 104 w 175"/>
                <a:gd name="T3" fmla="*/ 66 h 249"/>
                <a:gd name="T4" fmla="*/ 98 w 175"/>
                <a:gd name="T5" fmla="*/ 66 h 249"/>
                <a:gd name="T6" fmla="*/ 96 w 175"/>
                <a:gd name="T7" fmla="*/ 76 h 249"/>
                <a:gd name="T8" fmla="*/ 101 w 175"/>
                <a:gd name="T9" fmla="*/ 55 h 249"/>
                <a:gd name="T10" fmla="*/ 101 w 175"/>
                <a:gd name="T11" fmla="*/ 0 h 249"/>
                <a:gd name="T12" fmla="*/ 101 w 175"/>
                <a:gd name="T13" fmla="*/ 55 h 249"/>
                <a:gd name="T14" fmla="*/ 104 w 175"/>
                <a:gd name="T15" fmla="*/ 64 h 249"/>
                <a:gd name="T16" fmla="*/ 100 w 175"/>
                <a:gd name="T17" fmla="*/ 61 h 249"/>
                <a:gd name="T18" fmla="*/ 99 w 175"/>
                <a:gd name="T19" fmla="*/ 66 h 249"/>
                <a:gd name="T20" fmla="*/ 173 w 175"/>
                <a:gd name="T21" fmla="*/ 33 h 249"/>
                <a:gd name="T22" fmla="*/ 169 w 175"/>
                <a:gd name="T23" fmla="*/ 18 h 249"/>
                <a:gd name="T24" fmla="*/ 130 w 175"/>
                <a:gd name="T25" fmla="*/ 58 h 249"/>
                <a:gd name="T26" fmla="*/ 119 w 175"/>
                <a:gd name="T27" fmla="*/ 62 h 249"/>
                <a:gd name="T28" fmla="*/ 116 w 175"/>
                <a:gd name="T29" fmla="*/ 62 h 249"/>
                <a:gd name="T30" fmla="*/ 116 w 175"/>
                <a:gd name="T31" fmla="*/ 62 h 249"/>
                <a:gd name="T32" fmla="*/ 101 w 175"/>
                <a:gd name="T33" fmla="*/ 87 h 249"/>
                <a:gd name="T34" fmla="*/ 87 w 175"/>
                <a:gd name="T35" fmla="*/ 62 h 249"/>
                <a:gd name="T36" fmla="*/ 86 w 175"/>
                <a:gd name="T37" fmla="*/ 62 h 249"/>
                <a:gd name="T38" fmla="*/ 83 w 175"/>
                <a:gd name="T39" fmla="*/ 62 h 249"/>
                <a:gd name="T40" fmla="*/ 81 w 175"/>
                <a:gd name="T41" fmla="*/ 62 h 249"/>
                <a:gd name="T42" fmla="*/ 64 w 175"/>
                <a:gd name="T43" fmla="*/ 46 h 249"/>
                <a:gd name="T44" fmla="*/ 51 w 175"/>
                <a:gd name="T45" fmla="*/ 63 h 249"/>
                <a:gd name="T46" fmla="*/ 75 w 175"/>
                <a:gd name="T47" fmla="*/ 174 h 249"/>
                <a:gd name="T48" fmla="*/ 74 w 175"/>
                <a:gd name="T49" fmla="*/ 241 h 249"/>
                <a:gd name="T50" fmla="*/ 87 w 175"/>
                <a:gd name="T51" fmla="*/ 249 h 249"/>
                <a:gd name="T52" fmla="*/ 98 w 175"/>
                <a:gd name="T53" fmla="*/ 161 h 249"/>
                <a:gd name="T54" fmla="*/ 104 w 175"/>
                <a:gd name="T55" fmla="*/ 238 h 249"/>
                <a:gd name="T56" fmla="*/ 117 w 175"/>
                <a:gd name="T57" fmla="*/ 249 h 249"/>
                <a:gd name="T58" fmla="*/ 128 w 175"/>
                <a:gd name="T59" fmla="*/ 174 h 249"/>
                <a:gd name="T60" fmla="*/ 128 w 175"/>
                <a:gd name="T61" fmla="*/ 97 h 249"/>
                <a:gd name="T62" fmla="*/ 62 w 175"/>
                <a:gd name="T63" fmla="*/ 20 h 249"/>
                <a:gd name="T64" fmla="*/ 0 w 175"/>
                <a:gd name="T65" fmla="*/ 61 h 249"/>
                <a:gd name="T66" fmla="*/ 62 w 175"/>
                <a:gd name="T67" fmla="*/ 20 h 249"/>
                <a:gd name="T68" fmla="*/ 24 w 175"/>
                <a:gd name="T69" fmla="*/ 18 h 249"/>
                <a:gd name="T70" fmla="*/ 35 w 175"/>
                <a:gd name="T71" fmla="*/ 16 h 249"/>
                <a:gd name="T72" fmla="*/ 35 w 175"/>
                <a:gd name="T73" fmla="*/ 19 h 249"/>
                <a:gd name="T74" fmla="*/ 45 w 175"/>
                <a:gd name="T75" fmla="*/ 19 h 249"/>
                <a:gd name="T76" fmla="*/ 35 w 175"/>
                <a:gd name="T77" fmla="*/ 10 h 249"/>
                <a:gd name="T78" fmla="*/ 19 w 175"/>
                <a:gd name="T79" fmla="*/ 18 h 249"/>
                <a:gd name="T80" fmla="*/ 24 w 175"/>
                <a:gd name="T81" fmla="*/ 1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5" h="249">
                  <a:moveTo>
                    <a:pt x="101" y="84"/>
                  </a:moveTo>
                  <a:cubicBezTo>
                    <a:pt x="106" y="76"/>
                    <a:pt x="106" y="76"/>
                    <a:pt x="106" y="76"/>
                  </a:cubicBezTo>
                  <a:cubicBezTo>
                    <a:pt x="104" y="66"/>
                    <a:pt x="104" y="66"/>
                    <a:pt x="104" y="66"/>
                  </a:cubicBezTo>
                  <a:cubicBezTo>
                    <a:pt x="104" y="66"/>
                    <a:pt x="104" y="66"/>
                    <a:pt x="104" y="66"/>
                  </a:cubicBezTo>
                  <a:cubicBezTo>
                    <a:pt x="103" y="67"/>
                    <a:pt x="102" y="68"/>
                    <a:pt x="101" y="68"/>
                  </a:cubicBezTo>
                  <a:cubicBezTo>
                    <a:pt x="100" y="68"/>
                    <a:pt x="99" y="67"/>
                    <a:pt x="98" y="66"/>
                  </a:cubicBezTo>
                  <a:cubicBezTo>
                    <a:pt x="98" y="66"/>
                    <a:pt x="98" y="66"/>
                    <a:pt x="98" y="66"/>
                  </a:cubicBezTo>
                  <a:cubicBezTo>
                    <a:pt x="96" y="76"/>
                    <a:pt x="96" y="76"/>
                    <a:pt x="96" y="76"/>
                  </a:cubicBezTo>
                  <a:lnTo>
                    <a:pt x="101" y="84"/>
                  </a:lnTo>
                  <a:close/>
                  <a:moveTo>
                    <a:pt x="101" y="55"/>
                  </a:moveTo>
                  <a:cubicBezTo>
                    <a:pt x="116" y="55"/>
                    <a:pt x="128" y="43"/>
                    <a:pt x="128" y="28"/>
                  </a:cubicBezTo>
                  <a:cubicBezTo>
                    <a:pt x="128" y="13"/>
                    <a:pt x="116" y="0"/>
                    <a:pt x="101" y="0"/>
                  </a:cubicBezTo>
                  <a:cubicBezTo>
                    <a:pt x="86" y="0"/>
                    <a:pt x="73" y="13"/>
                    <a:pt x="73" y="28"/>
                  </a:cubicBezTo>
                  <a:cubicBezTo>
                    <a:pt x="73" y="43"/>
                    <a:pt x="86" y="55"/>
                    <a:pt x="101" y="55"/>
                  </a:cubicBezTo>
                  <a:close/>
                  <a:moveTo>
                    <a:pt x="103" y="66"/>
                  </a:moveTo>
                  <a:cubicBezTo>
                    <a:pt x="104" y="64"/>
                    <a:pt x="104" y="64"/>
                    <a:pt x="104" y="64"/>
                  </a:cubicBezTo>
                  <a:cubicBezTo>
                    <a:pt x="105" y="62"/>
                    <a:pt x="104" y="61"/>
                    <a:pt x="102" y="61"/>
                  </a:cubicBezTo>
                  <a:cubicBezTo>
                    <a:pt x="100" y="61"/>
                    <a:pt x="100" y="61"/>
                    <a:pt x="100" y="61"/>
                  </a:cubicBezTo>
                  <a:cubicBezTo>
                    <a:pt x="98" y="61"/>
                    <a:pt x="97" y="62"/>
                    <a:pt x="98" y="64"/>
                  </a:cubicBezTo>
                  <a:cubicBezTo>
                    <a:pt x="99" y="66"/>
                    <a:pt x="99" y="66"/>
                    <a:pt x="99" y="66"/>
                  </a:cubicBezTo>
                  <a:cubicBezTo>
                    <a:pt x="100" y="67"/>
                    <a:pt x="102" y="67"/>
                    <a:pt x="103" y="66"/>
                  </a:cubicBezTo>
                  <a:close/>
                  <a:moveTo>
                    <a:pt x="173" y="33"/>
                  </a:moveTo>
                  <a:cubicBezTo>
                    <a:pt x="175" y="29"/>
                    <a:pt x="175" y="22"/>
                    <a:pt x="170" y="19"/>
                  </a:cubicBezTo>
                  <a:cubicBezTo>
                    <a:pt x="169" y="18"/>
                    <a:pt x="169" y="18"/>
                    <a:pt x="169" y="18"/>
                  </a:cubicBezTo>
                  <a:cubicBezTo>
                    <a:pt x="165" y="15"/>
                    <a:pt x="157" y="17"/>
                    <a:pt x="154" y="21"/>
                  </a:cubicBezTo>
                  <a:cubicBezTo>
                    <a:pt x="130" y="58"/>
                    <a:pt x="130" y="58"/>
                    <a:pt x="130" y="58"/>
                  </a:cubicBezTo>
                  <a:cubicBezTo>
                    <a:pt x="126" y="62"/>
                    <a:pt x="124" y="62"/>
                    <a:pt x="121" y="62"/>
                  </a:cubicBezTo>
                  <a:cubicBezTo>
                    <a:pt x="120" y="62"/>
                    <a:pt x="120" y="62"/>
                    <a:pt x="119" y="62"/>
                  </a:cubicBezTo>
                  <a:cubicBezTo>
                    <a:pt x="118" y="62"/>
                    <a:pt x="117" y="62"/>
                    <a:pt x="116" y="62"/>
                  </a:cubicBezTo>
                  <a:cubicBezTo>
                    <a:pt x="116" y="62"/>
                    <a:pt x="116" y="62"/>
                    <a:pt x="116" y="62"/>
                  </a:cubicBezTo>
                  <a:cubicBezTo>
                    <a:pt x="116" y="62"/>
                    <a:pt x="116" y="62"/>
                    <a:pt x="116" y="62"/>
                  </a:cubicBezTo>
                  <a:cubicBezTo>
                    <a:pt x="116" y="62"/>
                    <a:pt x="116" y="62"/>
                    <a:pt x="116" y="62"/>
                  </a:cubicBezTo>
                  <a:cubicBezTo>
                    <a:pt x="115" y="62"/>
                    <a:pt x="115" y="62"/>
                    <a:pt x="115" y="62"/>
                  </a:cubicBezTo>
                  <a:cubicBezTo>
                    <a:pt x="101" y="87"/>
                    <a:pt x="101" y="87"/>
                    <a:pt x="101" y="87"/>
                  </a:cubicBezTo>
                  <a:cubicBezTo>
                    <a:pt x="87" y="62"/>
                    <a:pt x="87" y="62"/>
                    <a:pt x="87" y="62"/>
                  </a:cubicBezTo>
                  <a:cubicBezTo>
                    <a:pt x="87" y="62"/>
                    <a:pt x="87" y="62"/>
                    <a:pt x="87" y="62"/>
                  </a:cubicBezTo>
                  <a:cubicBezTo>
                    <a:pt x="87" y="62"/>
                    <a:pt x="87" y="62"/>
                    <a:pt x="87" y="62"/>
                  </a:cubicBezTo>
                  <a:cubicBezTo>
                    <a:pt x="86" y="62"/>
                    <a:pt x="86" y="62"/>
                    <a:pt x="86" y="62"/>
                  </a:cubicBezTo>
                  <a:cubicBezTo>
                    <a:pt x="86" y="62"/>
                    <a:pt x="86" y="62"/>
                    <a:pt x="86" y="62"/>
                  </a:cubicBezTo>
                  <a:cubicBezTo>
                    <a:pt x="85" y="62"/>
                    <a:pt x="84" y="62"/>
                    <a:pt x="83" y="62"/>
                  </a:cubicBezTo>
                  <a:cubicBezTo>
                    <a:pt x="83" y="62"/>
                    <a:pt x="82" y="62"/>
                    <a:pt x="81" y="62"/>
                  </a:cubicBezTo>
                  <a:cubicBezTo>
                    <a:pt x="81" y="62"/>
                    <a:pt x="81" y="62"/>
                    <a:pt x="81" y="62"/>
                  </a:cubicBezTo>
                  <a:cubicBezTo>
                    <a:pt x="78" y="62"/>
                    <a:pt x="76" y="62"/>
                    <a:pt x="72" y="58"/>
                  </a:cubicBezTo>
                  <a:cubicBezTo>
                    <a:pt x="64" y="46"/>
                    <a:pt x="64" y="46"/>
                    <a:pt x="64" y="46"/>
                  </a:cubicBezTo>
                  <a:cubicBezTo>
                    <a:pt x="64" y="63"/>
                    <a:pt x="64" y="63"/>
                    <a:pt x="64" y="63"/>
                  </a:cubicBezTo>
                  <a:cubicBezTo>
                    <a:pt x="51" y="63"/>
                    <a:pt x="51" y="63"/>
                    <a:pt x="51" y="63"/>
                  </a:cubicBezTo>
                  <a:cubicBezTo>
                    <a:pt x="63" y="80"/>
                    <a:pt x="75" y="97"/>
                    <a:pt x="75" y="97"/>
                  </a:cubicBezTo>
                  <a:cubicBezTo>
                    <a:pt x="75" y="174"/>
                    <a:pt x="75" y="174"/>
                    <a:pt x="75" y="174"/>
                  </a:cubicBezTo>
                  <a:cubicBezTo>
                    <a:pt x="75" y="174"/>
                    <a:pt x="74" y="174"/>
                    <a:pt x="74" y="174"/>
                  </a:cubicBezTo>
                  <a:cubicBezTo>
                    <a:pt x="74" y="241"/>
                    <a:pt x="74" y="241"/>
                    <a:pt x="74" y="241"/>
                  </a:cubicBezTo>
                  <a:cubicBezTo>
                    <a:pt x="76" y="245"/>
                    <a:pt x="80" y="249"/>
                    <a:pt x="85" y="249"/>
                  </a:cubicBezTo>
                  <a:cubicBezTo>
                    <a:pt x="87" y="249"/>
                    <a:pt x="87" y="249"/>
                    <a:pt x="87" y="249"/>
                  </a:cubicBezTo>
                  <a:cubicBezTo>
                    <a:pt x="93" y="249"/>
                    <a:pt x="98" y="245"/>
                    <a:pt x="98" y="238"/>
                  </a:cubicBezTo>
                  <a:cubicBezTo>
                    <a:pt x="98" y="161"/>
                    <a:pt x="98" y="161"/>
                    <a:pt x="98" y="161"/>
                  </a:cubicBezTo>
                  <a:cubicBezTo>
                    <a:pt x="104" y="161"/>
                    <a:pt x="104" y="161"/>
                    <a:pt x="104" y="161"/>
                  </a:cubicBezTo>
                  <a:cubicBezTo>
                    <a:pt x="104" y="238"/>
                    <a:pt x="104" y="238"/>
                    <a:pt x="104" y="238"/>
                  </a:cubicBezTo>
                  <a:cubicBezTo>
                    <a:pt x="104" y="245"/>
                    <a:pt x="109" y="249"/>
                    <a:pt x="116" y="249"/>
                  </a:cubicBezTo>
                  <a:cubicBezTo>
                    <a:pt x="117" y="249"/>
                    <a:pt x="117" y="249"/>
                    <a:pt x="117" y="249"/>
                  </a:cubicBezTo>
                  <a:cubicBezTo>
                    <a:pt x="122" y="249"/>
                    <a:pt x="126" y="245"/>
                    <a:pt x="128" y="241"/>
                  </a:cubicBezTo>
                  <a:cubicBezTo>
                    <a:pt x="128" y="174"/>
                    <a:pt x="128" y="174"/>
                    <a:pt x="128" y="174"/>
                  </a:cubicBezTo>
                  <a:cubicBezTo>
                    <a:pt x="128" y="174"/>
                    <a:pt x="128" y="174"/>
                    <a:pt x="128" y="174"/>
                  </a:cubicBezTo>
                  <a:cubicBezTo>
                    <a:pt x="128" y="97"/>
                    <a:pt x="128" y="97"/>
                    <a:pt x="128" y="97"/>
                  </a:cubicBezTo>
                  <a:cubicBezTo>
                    <a:pt x="128" y="97"/>
                    <a:pt x="173" y="33"/>
                    <a:pt x="173" y="33"/>
                  </a:cubicBezTo>
                  <a:close/>
                  <a:moveTo>
                    <a:pt x="62" y="20"/>
                  </a:moveTo>
                  <a:cubicBezTo>
                    <a:pt x="0" y="20"/>
                    <a:pt x="0" y="20"/>
                    <a:pt x="0" y="20"/>
                  </a:cubicBezTo>
                  <a:cubicBezTo>
                    <a:pt x="0" y="61"/>
                    <a:pt x="0" y="61"/>
                    <a:pt x="0" y="61"/>
                  </a:cubicBezTo>
                  <a:cubicBezTo>
                    <a:pt x="62" y="61"/>
                    <a:pt x="62" y="61"/>
                    <a:pt x="62" y="61"/>
                  </a:cubicBezTo>
                  <a:lnTo>
                    <a:pt x="62" y="20"/>
                  </a:lnTo>
                  <a:close/>
                  <a:moveTo>
                    <a:pt x="24" y="19"/>
                  </a:moveTo>
                  <a:cubicBezTo>
                    <a:pt x="24" y="19"/>
                    <a:pt x="24" y="19"/>
                    <a:pt x="24" y="18"/>
                  </a:cubicBezTo>
                  <a:cubicBezTo>
                    <a:pt x="24" y="17"/>
                    <a:pt x="25" y="16"/>
                    <a:pt x="27" y="16"/>
                  </a:cubicBezTo>
                  <a:cubicBezTo>
                    <a:pt x="35" y="16"/>
                    <a:pt x="35" y="16"/>
                    <a:pt x="35" y="16"/>
                  </a:cubicBezTo>
                  <a:cubicBezTo>
                    <a:pt x="36" y="16"/>
                    <a:pt x="37" y="17"/>
                    <a:pt x="37" y="18"/>
                  </a:cubicBezTo>
                  <a:cubicBezTo>
                    <a:pt x="36" y="18"/>
                    <a:pt x="36" y="18"/>
                    <a:pt x="35" y="19"/>
                  </a:cubicBezTo>
                  <a:cubicBezTo>
                    <a:pt x="35" y="19"/>
                    <a:pt x="35" y="19"/>
                    <a:pt x="35" y="19"/>
                  </a:cubicBezTo>
                  <a:cubicBezTo>
                    <a:pt x="45" y="19"/>
                    <a:pt x="45" y="19"/>
                    <a:pt x="45" y="19"/>
                  </a:cubicBezTo>
                  <a:cubicBezTo>
                    <a:pt x="44" y="18"/>
                    <a:pt x="43" y="18"/>
                    <a:pt x="42" y="17"/>
                  </a:cubicBezTo>
                  <a:cubicBezTo>
                    <a:pt x="42" y="14"/>
                    <a:pt x="39" y="10"/>
                    <a:pt x="35" y="10"/>
                  </a:cubicBezTo>
                  <a:cubicBezTo>
                    <a:pt x="27" y="10"/>
                    <a:pt x="27" y="10"/>
                    <a:pt x="27" y="10"/>
                  </a:cubicBezTo>
                  <a:cubicBezTo>
                    <a:pt x="22" y="10"/>
                    <a:pt x="19" y="14"/>
                    <a:pt x="19" y="18"/>
                  </a:cubicBezTo>
                  <a:cubicBezTo>
                    <a:pt x="19" y="19"/>
                    <a:pt x="19" y="19"/>
                    <a:pt x="19" y="19"/>
                  </a:cubicBezTo>
                  <a:lnTo>
                    <a:pt x="24" y="19"/>
                  </a:lnTo>
                  <a:close/>
                </a:path>
              </a:pathLst>
            </a:custGeom>
            <a:solidFill>
              <a:schemeClr val="bg1"/>
            </a:solidFill>
            <a:ln>
              <a:noFill/>
            </a:ln>
            <a:effectLst>
              <a:outerShdw blurRad="50800" dist="38100" dir="2700000" algn="tl" rotWithShape="0">
                <a:prstClr val="black">
                  <a:alpha val="40000"/>
                </a:prstClr>
              </a:outerShdw>
            </a:effectLst>
          </p:spPr>
          <p:txBody>
            <a:bodyPr/>
            <a:lstStyle/>
            <a:p>
              <a:pPr marL="0" marR="0" lvl="0" indent="0" algn="l" defTabSz="967740" rtl="0" eaLnBrk="1" fontAlgn="auto" latinLnBrk="0" hangingPunct="1">
                <a:lnSpc>
                  <a:spcPct val="100000"/>
                </a:lnSpc>
                <a:spcBef>
                  <a:spcPts val="0"/>
                </a:spcBef>
                <a:spcAft>
                  <a:spcPts val="0"/>
                </a:spcAft>
                <a:buClrTx/>
                <a:buSzTx/>
                <a:buFontTx/>
                <a:buNone/>
                <a:defRPr/>
              </a:pPr>
              <a:endParaRPr kumimoji="0" lang="zh-CN" altLang="en-US" sz="1350"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64"/>
                                        </p:tgtEl>
                                        <p:attrNameLst>
                                          <p:attrName>style.visibility</p:attrName>
                                        </p:attrNameLst>
                                      </p:cBhvr>
                                      <p:to>
                                        <p:strVal val="visible"/>
                                      </p:to>
                                    </p:set>
                                    <p:anim calcmode="lin" valueType="num">
                                      <p:cBhvr additive="base">
                                        <p:cTn id="7" dur="250" fill="hold"/>
                                        <p:tgtEl>
                                          <p:spTgt spid="64"/>
                                        </p:tgtEl>
                                        <p:attrNameLst>
                                          <p:attrName>ppt_x</p:attrName>
                                        </p:attrNameLst>
                                      </p:cBhvr>
                                      <p:tavLst>
                                        <p:tav tm="0">
                                          <p:val>
                                            <p:strVal val="0-#ppt_w/2"/>
                                          </p:val>
                                        </p:tav>
                                        <p:tav tm="100000">
                                          <p:val>
                                            <p:strVal val="#ppt_x"/>
                                          </p:val>
                                        </p:tav>
                                      </p:tavLst>
                                    </p:anim>
                                    <p:anim calcmode="lin" valueType="num">
                                      <p:cBhvr additive="base">
                                        <p:cTn id="8" dur="250" fill="hold"/>
                                        <p:tgtEl>
                                          <p:spTgt spid="6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250" fill="hold"/>
                                        <p:tgtEl>
                                          <p:spTgt spid="61"/>
                                        </p:tgtEl>
                                        <p:attrNameLst>
                                          <p:attrName>ppt_x</p:attrName>
                                        </p:attrNameLst>
                                      </p:cBhvr>
                                      <p:tavLst>
                                        <p:tav tm="0">
                                          <p:val>
                                            <p:strVal val="0-#ppt_w/2"/>
                                          </p:val>
                                        </p:tav>
                                        <p:tav tm="100000">
                                          <p:val>
                                            <p:strVal val="#ppt_x"/>
                                          </p:val>
                                        </p:tav>
                                      </p:tavLst>
                                    </p:anim>
                                    <p:anim calcmode="lin" valueType="num">
                                      <p:cBhvr additive="base">
                                        <p:cTn id="13" dur="250" fill="hold"/>
                                        <p:tgtEl>
                                          <p:spTgt spid="6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decel="100000" fill="hold"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250" fill="hold"/>
                                        <p:tgtEl>
                                          <p:spTgt spid="70"/>
                                        </p:tgtEl>
                                        <p:attrNameLst>
                                          <p:attrName>ppt_x</p:attrName>
                                        </p:attrNameLst>
                                      </p:cBhvr>
                                      <p:tavLst>
                                        <p:tav tm="0">
                                          <p:val>
                                            <p:strVal val="0-#ppt_w/2"/>
                                          </p:val>
                                        </p:tav>
                                        <p:tav tm="100000">
                                          <p:val>
                                            <p:strVal val="#ppt_x"/>
                                          </p:val>
                                        </p:tav>
                                      </p:tavLst>
                                    </p:anim>
                                    <p:anim calcmode="lin" valueType="num">
                                      <p:cBhvr additive="base">
                                        <p:cTn id="18" dur="25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fade">
                                      <p:cBhvr>
                                        <p:cTn id="22" dur="250"/>
                                        <p:tgtEl>
                                          <p:spTgt spid="86"/>
                                        </p:tgtEl>
                                      </p:cBhvr>
                                    </p:animEffect>
                                    <p:anim calcmode="lin" valueType="num">
                                      <p:cBhvr>
                                        <p:cTn id="23" dur="250" fill="hold"/>
                                        <p:tgtEl>
                                          <p:spTgt spid="86"/>
                                        </p:tgtEl>
                                        <p:attrNameLst>
                                          <p:attrName>ppt_x</p:attrName>
                                        </p:attrNameLst>
                                      </p:cBhvr>
                                      <p:tavLst>
                                        <p:tav tm="0">
                                          <p:val>
                                            <p:strVal val="#ppt_x"/>
                                          </p:val>
                                        </p:tav>
                                        <p:tav tm="100000">
                                          <p:val>
                                            <p:strVal val="#ppt_x"/>
                                          </p:val>
                                        </p:tav>
                                      </p:tavLst>
                                    </p:anim>
                                    <p:anim calcmode="lin" valueType="num">
                                      <p:cBhvr>
                                        <p:cTn id="24" dur="225" decel="100000" fill="hold"/>
                                        <p:tgtEl>
                                          <p:spTgt spid="86"/>
                                        </p:tgtEl>
                                        <p:attrNameLst>
                                          <p:attrName>ppt_y</p:attrName>
                                        </p:attrNameLst>
                                      </p:cBhvr>
                                      <p:tavLst>
                                        <p:tav tm="0">
                                          <p:val>
                                            <p:strVal val="#ppt_y+1"/>
                                          </p:val>
                                        </p:tav>
                                        <p:tav tm="100000">
                                          <p:val>
                                            <p:strVal val="#ppt_y-.03"/>
                                          </p:val>
                                        </p:tav>
                                      </p:tavLst>
                                    </p:anim>
                                    <p:anim calcmode="lin" valueType="num">
                                      <p:cBhvr>
                                        <p:cTn id="25" dur="1" accel="100000" fill="hold">
                                          <p:stCondLst>
                                            <p:cond delay="249"/>
                                          </p:stCondLst>
                                        </p:cTn>
                                        <p:tgtEl>
                                          <p:spTgt spid="86"/>
                                        </p:tgtEl>
                                        <p:attrNameLst>
                                          <p:attrName>ppt_y</p:attrName>
                                        </p:attrNameLst>
                                      </p:cBhvr>
                                      <p:tavLst>
                                        <p:tav tm="0">
                                          <p:val>
                                            <p:strVal val="#ppt_y-.03"/>
                                          </p:val>
                                        </p:tav>
                                        <p:tav tm="100000">
                                          <p:val>
                                            <p:strVal val="#ppt_y"/>
                                          </p:val>
                                        </p:tav>
                                      </p:tavLst>
                                    </p:anim>
                                  </p:childTnLst>
                                </p:cTn>
                              </p:par>
                            </p:childTnLst>
                          </p:cTn>
                        </p:par>
                        <p:par>
                          <p:cTn id="26" fill="hold">
                            <p:stCondLst>
                              <p:cond delay="2000"/>
                            </p:stCondLst>
                            <p:childTnLst>
                              <p:par>
                                <p:cTn id="27" presetID="37" presetClass="entr" presetSubtype="0" fill="hold" nodeType="after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250"/>
                                        <p:tgtEl>
                                          <p:spTgt spid="99"/>
                                        </p:tgtEl>
                                      </p:cBhvr>
                                    </p:animEffect>
                                    <p:anim calcmode="lin" valueType="num">
                                      <p:cBhvr>
                                        <p:cTn id="30" dur="250" fill="hold"/>
                                        <p:tgtEl>
                                          <p:spTgt spid="99"/>
                                        </p:tgtEl>
                                        <p:attrNameLst>
                                          <p:attrName>ppt_x</p:attrName>
                                        </p:attrNameLst>
                                      </p:cBhvr>
                                      <p:tavLst>
                                        <p:tav tm="0">
                                          <p:val>
                                            <p:strVal val="#ppt_x"/>
                                          </p:val>
                                        </p:tav>
                                        <p:tav tm="100000">
                                          <p:val>
                                            <p:strVal val="#ppt_x"/>
                                          </p:val>
                                        </p:tav>
                                      </p:tavLst>
                                    </p:anim>
                                    <p:anim calcmode="lin" valueType="num">
                                      <p:cBhvr>
                                        <p:cTn id="31" dur="225" decel="100000" fill="hold"/>
                                        <p:tgtEl>
                                          <p:spTgt spid="99"/>
                                        </p:tgtEl>
                                        <p:attrNameLst>
                                          <p:attrName>ppt_y</p:attrName>
                                        </p:attrNameLst>
                                      </p:cBhvr>
                                      <p:tavLst>
                                        <p:tav tm="0">
                                          <p:val>
                                            <p:strVal val="#ppt_y+1"/>
                                          </p:val>
                                        </p:tav>
                                        <p:tav tm="100000">
                                          <p:val>
                                            <p:strVal val="#ppt_y-.03"/>
                                          </p:val>
                                        </p:tav>
                                      </p:tavLst>
                                    </p:anim>
                                    <p:anim calcmode="lin" valueType="num">
                                      <p:cBhvr>
                                        <p:cTn id="32" dur="1" accel="100000" fill="hold">
                                          <p:stCondLst>
                                            <p:cond delay="249"/>
                                          </p:stCondLst>
                                        </p:cTn>
                                        <p:tgtEl>
                                          <p:spTgt spid="99"/>
                                        </p:tgtEl>
                                        <p:attrNameLst>
                                          <p:attrName>ppt_y</p:attrName>
                                        </p:attrNameLst>
                                      </p:cBhvr>
                                      <p:tavLst>
                                        <p:tav tm="0">
                                          <p:val>
                                            <p:strVal val="#ppt_y-.03"/>
                                          </p:val>
                                        </p:tav>
                                        <p:tav tm="100000">
                                          <p:val>
                                            <p:strVal val="#ppt_y"/>
                                          </p:val>
                                        </p:tav>
                                      </p:tavLst>
                                    </p:anim>
                                  </p:childTnLst>
                                </p:cTn>
                              </p:par>
                            </p:childTnLst>
                          </p:cTn>
                        </p:par>
                        <p:par>
                          <p:cTn id="33" fill="hold">
                            <p:stCondLst>
                              <p:cond delay="2500"/>
                            </p:stCondLst>
                            <p:childTnLst>
                              <p:par>
                                <p:cTn id="34" presetID="37" presetClass="entr" presetSubtype="0"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250"/>
                                        <p:tgtEl>
                                          <p:spTgt spid="75"/>
                                        </p:tgtEl>
                                      </p:cBhvr>
                                    </p:animEffect>
                                    <p:anim calcmode="lin" valueType="num">
                                      <p:cBhvr>
                                        <p:cTn id="37" dur="250" fill="hold"/>
                                        <p:tgtEl>
                                          <p:spTgt spid="75"/>
                                        </p:tgtEl>
                                        <p:attrNameLst>
                                          <p:attrName>ppt_x</p:attrName>
                                        </p:attrNameLst>
                                      </p:cBhvr>
                                      <p:tavLst>
                                        <p:tav tm="0">
                                          <p:val>
                                            <p:strVal val="#ppt_x"/>
                                          </p:val>
                                        </p:tav>
                                        <p:tav tm="100000">
                                          <p:val>
                                            <p:strVal val="#ppt_x"/>
                                          </p:val>
                                        </p:tav>
                                      </p:tavLst>
                                    </p:anim>
                                    <p:anim calcmode="lin" valueType="num">
                                      <p:cBhvr>
                                        <p:cTn id="38" dur="225" decel="100000" fill="hold"/>
                                        <p:tgtEl>
                                          <p:spTgt spid="75"/>
                                        </p:tgtEl>
                                        <p:attrNameLst>
                                          <p:attrName>ppt_y</p:attrName>
                                        </p:attrNameLst>
                                      </p:cBhvr>
                                      <p:tavLst>
                                        <p:tav tm="0">
                                          <p:val>
                                            <p:strVal val="#ppt_y+1"/>
                                          </p:val>
                                        </p:tav>
                                        <p:tav tm="100000">
                                          <p:val>
                                            <p:strVal val="#ppt_y-.03"/>
                                          </p:val>
                                        </p:tav>
                                      </p:tavLst>
                                    </p:anim>
                                    <p:anim calcmode="lin" valueType="num">
                                      <p:cBhvr>
                                        <p:cTn id="39" dur="1" accel="100000" fill="hold">
                                          <p:stCondLst>
                                            <p:cond delay="249"/>
                                          </p:stCondLst>
                                        </p:cTn>
                                        <p:tgtEl>
                                          <p:spTgt spid="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31"/>
          <p:cNvGrpSpPr/>
          <p:nvPr/>
        </p:nvGrpSpPr>
        <p:grpSpPr bwMode="auto">
          <a:xfrm>
            <a:off x="4961711" y="2638942"/>
            <a:ext cx="1693223" cy="1460293"/>
            <a:chOff x="2469011" y="1147395"/>
            <a:chExt cx="1800200" cy="1551897"/>
          </a:xfrm>
        </p:grpSpPr>
        <p:sp>
          <p:nvSpPr>
            <p:cNvPr id="33" name="六边形 32"/>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pic>
          <p:nvPicPr>
            <p:cNvPr id="34" name="Picture 2"/>
            <p:cNvPicPr>
              <a:picLocks noChangeAspect="1" noChangeArrowheads="1"/>
            </p:cNvPicPr>
            <p:nvPr/>
          </p:nvPicPr>
          <p:blipFill>
            <a:blip r:embed="rId1"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3" name="组合 34"/>
          <p:cNvGrpSpPr/>
          <p:nvPr/>
        </p:nvGrpSpPr>
        <p:grpSpPr bwMode="auto">
          <a:xfrm>
            <a:off x="2178495" y="1111459"/>
            <a:ext cx="1693223" cy="1458799"/>
            <a:chOff x="2469011" y="1147395"/>
            <a:chExt cx="1800200" cy="1551897"/>
          </a:xfrm>
        </p:grpSpPr>
        <p:sp>
          <p:nvSpPr>
            <p:cNvPr id="36" name="六边形 35"/>
            <p:cNvSpPr/>
            <p:nvPr/>
          </p:nvSpPr>
          <p:spPr>
            <a:xfrm>
              <a:off x="2469011" y="1147395"/>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pic>
          <p:nvPicPr>
            <p:cNvPr id="37" name="Picture 2"/>
            <p:cNvPicPr>
              <a:picLocks noChangeAspect="1" noChangeArrowheads="1"/>
            </p:cNvPicPr>
            <p:nvPr/>
          </p:nvPicPr>
          <p:blipFill>
            <a:blip r:embed="rId2" cstate="print"/>
            <a:stretch>
              <a:fillRect/>
            </a:stretch>
          </p:blipFill>
          <p:spPr bwMode="auto">
            <a:xfrm>
              <a:off x="2569012" y="1231901"/>
              <a:ext cx="1600197" cy="1382886"/>
            </a:xfrm>
            <a:prstGeom prst="rect">
              <a:avLst/>
            </a:prstGeom>
            <a:noFill/>
            <a:effectLst>
              <a:innerShdw blurRad="50800" dir="13500000">
                <a:prstClr val="black">
                  <a:alpha val="50000"/>
                </a:prstClr>
              </a:innerShdw>
            </a:effectLst>
          </p:spPr>
        </p:pic>
      </p:grpSp>
      <p:grpSp>
        <p:nvGrpSpPr>
          <p:cNvPr id="4" name="组合 37"/>
          <p:cNvGrpSpPr/>
          <p:nvPr/>
        </p:nvGrpSpPr>
        <p:grpSpPr bwMode="auto">
          <a:xfrm>
            <a:off x="779420" y="1849071"/>
            <a:ext cx="1693223" cy="1460293"/>
            <a:chOff x="828477" y="1932254"/>
            <a:chExt cx="1800200" cy="1551897"/>
          </a:xfrm>
        </p:grpSpPr>
        <p:grpSp>
          <p:nvGrpSpPr>
            <p:cNvPr id="8220" name="组合 38"/>
            <p:cNvGrpSpPr/>
            <p:nvPr/>
          </p:nvGrpSpPr>
          <p:grpSpPr bwMode="auto">
            <a:xfrm>
              <a:off x="828477" y="1932254"/>
              <a:ext cx="1800200" cy="1551897"/>
              <a:chOff x="985377" y="1960081"/>
              <a:chExt cx="1800200" cy="1551897"/>
            </a:xfrm>
          </p:grpSpPr>
          <p:sp>
            <p:nvSpPr>
              <p:cNvPr id="41" name="六边形 4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2" name="六边形 41"/>
              <p:cNvSpPr/>
              <p:nvPr/>
            </p:nvSpPr>
            <p:spPr>
              <a:xfrm>
                <a:off x="1081631" y="2043058"/>
                <a:ext cx="1607692" cy="1385942"/>
              </a:xfrm>
              <a:prstGeom prst="hexagon">
                <a:avLst/>
              </a:prstGeom>
              <a:solidFill>
                <a:schemeClr val="accent4"/>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8221" name="TextBox 39"/>
            <p:cNvSpPr txBox="1">
              <a:spLocks noChangeArrowheads="1"/>
            </p:cNvSpPr>
            <p:nvPr/>
          </p:nvSpPr>
          <p:spPr bwMode="auto">
            <a:xfrm flipH="1">
              <a:off x="1225322" y="2301388"/>
              <a:ext cx="1043315" cy="836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p:txBody>
        </p:sp>
      </p:grpSp>
      <p:grpSp>
        <p:nvGrpSpPr>
          <p:cNvPr id="6" name="组合 72"/>
          <p:cNvGrpSpPr/>
          <p:nvPr/>
        </p:nvGrpSpPr>
        <p:grpSpPr bwMode="auto">
          <a:xfrm>
            <a:off x="3568609" y="1875947"/>
            <a:ext cx="1693223" cy="1458799"/>
            <a:chOff x="3794088" y="1960081"/>
            <a:chExt cx="1800200" cy="1551897"/>
          </a:xfrm>
        </p:grpSpPr>
        <p:grpSp>
          <p:nvGrpSpPr>
            <p:cNvPr id="8214" name="组合 73"/>
            <p:cNvGrpSpPr/>
            <p:nvPr/>
          </p:nvGrpSpPr>
          <p:grpSpPr bwMode="auto">
            <a:xfrm>
              <a:off x="3794088" y="1960081"/>
              <a:ext cx="1800200" cy="1551897"/>
              <a:chOff x="985377" y="1960081"/>
              <a:chExt cx="1800200" cy="1551897"/>
            </a:xfrm>
          </p:grpSpPr>
          <p:sp>
            <p:nvSpPr>
              <p:cNvPr id="76" name="六边形 7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7" name="六边形 76"/>
              <p:cNvSpPr/>
              <p:nvPr/>
            </p:nvSpPr>
            <p:spPr>
              <a:xfrm>
                <a:off x="1081631" y="2043058"/>
                <a:ext cx="1607692" cy="1385942"/>
              </a:xfrm>
              <a:prstGeom prst="hexagon">
                <a:avLst/>
              </a:prstGeom>
              <a:solidFill>
                <a:schemeClr val="accent3"/>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8215" name="TextBox 74"/>
            <p:cNvSpPr txBox="1">
              <a:spLocks noChangeArrowheads="1"/>
            </p:cNvSpPr>
            <p:nvPr/>
          </p:nvSpPr>
          <p:spPr bwMode="auto">
            <a:xfrm flipH="1">
              <a:off x="4172530"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p:txBody>
        </p:sp>
      </p:grpSp>
      <p:grpSp>
        <p:nvGrpSpPr>
          <p:cNvPr id="8" name="组合 77"/>
          <p:cNvGrpSpPr/>
          <p:nvPr/>
        </p:nvGrpSpPr>
        <p:grpSpPr bwMode="auto">
          <a:xfrm>
            <a:off x="6365264" y="1875947"/>
            <a:ext cx="1693223" cy="1458799"/>
            <a:chOff x="6768011" y="1960080"/>
            <a:chExt cx="1800200" cy="1551897"/>
          </a:xfrm>
        </p:grpSpPr>
        <p:grpSp>
          <p:nvGrpSpPr>
            <p:cNvPr id="8208" name="组合 78"/>
            <p:cNvGrpSpPr/>
            <p:nvPr/>
          </p:nvGrpSpPr>
          <p:grpSpPr bwMode="auto">
            <a:xfrm>
              <a:off x="6768011" y="1960080"/>
              <a:ext cx="1800200" cy="1551897"/>
              <a:chOff x="985377" y="1960081"/>
              <a:chExt cx="1800200" cy="1551897"/>
            </a:xfrm>
          </p:grpSpPr>
          <p:sp>
            <p:nvSpPr>
              <p:cNvPr id="81" name="六边形 80"/>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2" name="六边形 81"/>
              <p:cNvSpPr/>
              <p:nvPr/>
            </p:nvSpPr>
            <p:spPr>
              <a:xfrm>
                <a:off x="1081631" y="2043058"/>
                <a:ext cx="1607692" cy="1385942"/>
              </a:xfrm>
              <a:prstGeom prst="hexagon">
                <a:avLst/>
              </a:prstGeom>
              <a:solidFill>
                <a:schemeClr val="accent2"/>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8209" name="TextBox 79"/>
            <p:cNvSpPr txBox="1">
              <a:spLocks noChangeArrowheads="1"/>
            </p:cNvSpPr>
            <p:nvPr/>
          </p:nvSpPr>
          <p:spPr bwMode="auto">
            <a:xfrm flipH="1">
              <a:off x="7146453" y="2301388"/>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p:txBody>
        </p:sp>
      </p:grpSp>
      <p:grpSp>
        <p:nvGrpSpPr>
          <p:cNvPr id="10" name="组合 82"/>
          <p:cNvGrpSpPr/>
          <p:nvPr/>
        </p:nvGrpSpPr>
        <p:grpSpPr bwMode="auto">
          <a:xfrm>
            <a:off x="4961711" y="1111459"/>
            <a:ext cx="1693223" cy="1458799"/>
            <a:chOff x="5276006" y="1147394"/>
            <a:chExt cx="1800200" cy="1551897"/>
          </a:xfrm>
        </p:grpSpPr>
        <p:grpSp>
          <p:nvGrpSpPr>
            <p:cNvPr id="8202" name="组合 83"/>
            <p:cNvGrpSpPr/>
            <p:nvPr/>
          </p:nvGrpSpPr>
          <p:grpSpPr bwMode="auto">
            <a:xfrm>
              <a:off x="5276006" y="1147394"/>
              <a:ext cx="1800200" cy="1551897"/>
              <a:chOff x="985377" y="1960081"/>
              <a:chExt cx="1800200" cy="1551897"/>
            </a:xfrm>
          </p:grpSpPr>
          <p:sp>
            <p:nvSpPr>
              <p:cNvPr id="86" name="六边形 85"/>
              <p:cNvSpPr/>
              <p:nvPr/>
            </p:nvSpPr>
            <p:spPr>
              <a:xfrm>
                <a:off x="985377" y="1960081"/>
                <a:ext cx="1800200" cy="1551897"/>
              </a:xfrm>
              <a:prstGeom prst="hexagon">
                <a:avLst/>
              </a:prstGeom>
              <a:solidFill>
                <a:schemeClr val="bg1"/>
              </a:solidFill>
              <a:ln>
                <a:noFill/>
              </a:ln>
              <a:effectLst>
                <a:outerShdw blurRad="1524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7" name="六边形 86"/>
              <p:cNvSpPr/>
              <p:nvPr/>
            </p:nvSpPr>
            <p:spPr>
              <a:xfrm>
                <a:off x="1081631" y="2043058"/>
                <a:ext cx="1607692" cy="1385942"/>
              </a:xfrm>
              <a:prstGeom prst="hexagon">
                <a:avLst/>
              </a:prstGeom>
              <a:solidFill>
                <a:schemeClr val="accent1"/>
              </a:solidFill>
              <a:ln>
                <a:noFill/>
              </a:ln>
              <a:effectLst>
                <a:innerShdw blurRad="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955"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8203" name="TextBox 84"/>
            <p:cNvSpPr txBox="1">
              <a:spLocks noChangeArrowheads="1"/>
            </p:cNvSpPr>
            <p:nvPr/>
          </p:nvSpPr>
          <p:spPr bwMode="auto">
            <a:xfrm flipH="1">
              <a:off x="5653013" y="1476201"/>
              <a:ext cx="1043315" cy="837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添加</a:t>
              </a:r>
              <a:endParaRPr kumimoji="0" lang="en-US" altLang="zh-CN"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a:p>
              <a:pPr marL="0" marR="0" lvl="0" indent="0" algn="ctr" defTabSz="909320" rtl="0" eaLnBrk="1" fontAlgn="base" latinLnBrk="0" hangingPunct="1">
                <a:lnSpc>
                  <a:spcPct val="100000"/>
                </a:lnSpc>
                <a:spcBef>
                  <a:spcPct val="0"/>
                </a:spcBef>
                <a:spcAft>
                  <a:spcPct val="0"/>
                </a:spcAft>
                <a:buClrTx/>
                <a:buSzTx/>
                <a:buFontTx/>
                <a:buNone/>
                <a:defRPr/>
              </a:pPr>
              <a:r>
                <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rPr>
                <a:t>文本</a:t>
              </a:r>
              <a:endParaRPr kumimoji="0" lang="zh-CN" altLang="en-US" sz="2255" b="1" i="0" u="none" strike="noStrike" kern="1200" cap="none" spc="0" normalizeH="0" baseline="0" noProof="0">
                <a:ln>
                  <a:noFill/>
                </a:ln>
                <a:solidFill>
                  <a:srgbClr val="FFFFFF"/>
                </a:solidFill>
                <a:effectLst/>
                <a:uLnTx/>
                <a:uFillTx/>
                <a:latin typeface="Arial Rounded MT Bold" panose="020F0704030504030204" pitchFamily="34" charset="0"/>
                <a:ea typeface="微软雅黑" pitchFamily="34" charset="-122"/>
                <a:cs typeface="Times New Roman" panose="02020603050405020304" pitchFamily="18" charset="0"/>
              </a:endParaRPr>
            </a:p>
          </p:txBody>
        </p:sp>
      </p:grpSp>
      <p:sp>
        <p:nvSpPr>
          <p:cNvPr id="88" name="Title 3"/>
          <p:cNvSpPr txBox="1"/>
          <p:nvPr/>
        </p:nvSpPr>
        <p:spPr bwMode="auto">
          <a:xfrm>
            <a:off x="1876880" y="3519895"/>
            <a:ext cx="2671230" cy="234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panose="020B0604020202020204" pitchFamily="34" charset="0"/>
                <a:ea typeface="微软雅黑" pitchFamily="34" charset="-122"/>
              </a:defRPr>
            </a:lvl1pPr>
            <a:lvl2pPr marL="742950" indent="-285750">
              <a:defRPr sz="1900">
                <a:solidFill>
                  <a:schemeClr val="tx1"/>
                </a:solidFill>
                <a:latin typeface="Arial" panose="020B0604020202020204" pitchFamily="34" charset="0"/>
                <a:ea typeface="微软雅黑" pitchFamily="34" charset="-122"/>
              </a:defRPr>
            </a:lvl2pPr>
            <a:lvl3pPr marL="1143000" indent="-228600">
              <a:defRPr sz="1900">
                <a:solidFill>
                  <a:schemeClr val="tx1"/>
                </a:solidFill>
                <a:latin typeface="Arial" panose="020B0604020202020204" pitchFamily="34" charset="0"/>
                <a:ea typeface="微软雅黑" pitchFamily="34" charset="-122"/>
              </a:defRPr>
            </a:lvl3pPr>
            <a:lvl4pPr marL="1600200" indent="-228600">
              <a:defRPr sz="1900">
                <a:solidFill>
                  <a:schemeClr val="tx1"/>
                </a:solidFill>
                <a:latin typeface="Arial" panose="020B0604020202020204" pitchFamily="34" charset="0"/>
                <a:ea typeface="微软雅黑" pitchFamily="34" charset="-122"/>
              </a:defRPr>
            </a:lvl4pPr>
            <a:lvl5pPr marL="2057400" indent="-228600">
              <a:defRPr sz="1900">
                <a:solidFill>
                  <a:schemeClr val="tx1"/>
                </a:solidFill>
                <a:latin typeface="Arial" panose="020B0604020202020204" pitchFamily="34" charset="0"/>
                <a:ea typeface="微软雅黑" pitchFamily="34" charset="-122"/>
              </a:defRPr>
            </a:lvl5pPr>
            <a:lvl6pPr marL="25146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6pPr>
            <a:lvl7pPr marL="29718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7pPr>
            <a:lvl8pPr marL="34290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8pPr>
            <a:lvl9pPr marL="3886200" indent="-228600" defTabSz="966470" fontAlgn="base">
              <a:spcBef>
                <a:spcPct val="0"/>
              </a:spcBef>
              <a:spcAft>
                <a:spcPct val="0"/>
              </a:spcAft>
              <a:defRPr sz="1900">
                <a:solidFill>
                  <a:schemeClr val="tx1"/>
                </a:solidFill>
                <a:latin typeface="Arial" panose="020B060402020202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zh-CN" altLang="en-US" sz="169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rPr>
              <a:t>单击填加标题</a:t>
            </a:r>
            <a:endParaRPr kumimoji="0" lang="en-US" sz="169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endParaRPr>
          </a:p>
        </p:txBody>
      </p:sp>
      <p:sp>
        <p:nvSpPr>
          <p:cNvPr id="89" name="Title 3"/>
          <p:cNvSpPr txBox="1"/>
          <p:nvPr/>
        </p:nvSpPr>
        <p:spPr>
          <a:xfrm>
            <a:off x="1969455" y="3890195"/>
            <a:ext cx="2669737" cy="781945"/>
          </a:xfrm>
          <a:prstGeom prst="rect">
            <a:avLst/>
          </a:prstGeom>
        </p:spPr>
        <p:txBody>
          <a:bodyPr lIns="0" tIns="0" rIns="0" bIns="0">
            <a:spAutoFit/>
          </a:bodyPr>
          <a:lstStyle>
            <a:lvl1pPr algn="l" defTabSz="685165" rtl="0" eaLnBrk="1" latinLnBrk="0" hangingPunct="1">
              <a:lnSpc>
                <a:spcPct val="90000"/>
              </a:lnSpc>
              <a:spcBef>
                <a:spcPct val="0"/>
              </a:spcBef>
              <a:buNone/>
              <a:defRPr lang="en-US" sz="3300" b="0" kern="1200" cap="none" spc="-75" baseline="0">
                <a:ln w="3175">
                  <a:noFill/>
                </a:ln>
                <a:gradFill flip="none" rotWithShape="1">
                  <a:gsLst>
                    <a:gs pos="0">
                      <a:schemeClr val="tx1"/>
                    </a:gs>
                    <a:gs pos="86000">
                      <a:schemeClr val="tx1"/>
                    </a:gs>
                  </a:gsLst>
                  <a:lin ang="5400000" scaled="0"/>
                  <a:tileRect/>
                </a:gradFill>
                <a:effectLst/>
                <a:latin typeface="+mj-lt"/>
                <a:ea typeface="+mn-ea"/>
                <a:cs typeface="Arial" panose="020B0604020202020204" pitchFamily="34" charset="0"/>
              </a:defRPr>
            </a:lvl1pPr>
          </a:lstStyle>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rPr>
              <a:t>单击填加文字内容单击填加文字内容</a:t>
            </a:r>
            <a:endParaRPr kumimoji="0" lang="en-US" altLang="zh-CN"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r>
              <a:rPr kumimoji="0" lang="zh-CN" altLang="en-US"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rPr>
              <a:t>单击填加文字内容单击填加文字内容</a:t>
            </a:r>
            <a:endParaRPr kumimoji="0" lang="zh-CN" altLang="en-US"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endParaRPr>
          </a:p>
          <a:p>
            <a:pPr marL="0" marR="0" lvl="0" indent="0" algn="l" defTabSz="644525" rtl="0" eaLnBrk="1" fontAlgn="auto" latinLnBrk="0" hangingPunct="1">
              <a:lnSpc>
                <a:spcPct val="150000"/>
              </a:lnSpc>
              <a:spcBef>
                <a:spcPct val="0"/>
              </a:spcBef>
              <a:spcAft>
                <a:spcPts val="0"/>
              </a:spcAft>
              <a:buClrTx/>
              <a:buSzTx/>
              <a:buFontTx/>
              <a:buNone/>
              <a:defRPr/>
            </a:pPr>
            <a:endParaRPr kumimoji="0" lang="zh-CN" altLang="en-US" sz="1130" b="0" i="0" u="none" strike="noStrike" kern="1200" cap="none" spc="-71" normalizeH="0" baseline="0" noProof="0" dirty="0">
              <a:ln w="3175">
                <a:noFill/>
              </a:ln>
              <a:solidFill>
                <a:srgbClr val="1C1C1C"/>
              </a:solidFill>
              <a:effectLst/>
              <a:uLnTx/>
              <a:uFillTx/>
              <a:latin typeface="微软雅黑" pitchFamily="34" charset="-122"/>
              <a:ea typeface="微软雅黑"/>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50" fill="hold"/>
                                        <p:tgtEl>
                                          <p:spTgt spid="4"/>
                                        </p:tgtEl>
                                        <p:attrNameLst>
                                          <p:attrName>ppt_w</p:attrName>
                                        </p:attrNameLst>
                                      </p:cBhvr>
                                      <p:tavLst>
                                        <p:tav tm="0">
                                          <p:val>
                                            <p:fltVal val="0"/>
                                          </p:val>
                                        </p:tav>
                                        <p:tav tm="100000">
                                          <p:val>
                                            <p:strVal val="#ppt_w"/>
                                          </p:val>
                                        </p:tav>
                                      </p:tavLst>
                                    </p:anim>
                                    <p:anim calcmode="lin" valueType="num">
                                      <p:cBhvr>
                                        <p:cTn id="8" dur="250" fill="hold"/>
                                        <p:tgtEl>
                                          <p:spTgt spid="4"/>
                                        </p:tgtEl>
                                        <p:attrNameLst>
                                          <p:attrName>ppt_h</p:attrName>
                                        </p:attrNameLst>
                                      </p:cBhvr>
                                      <p:tavLst>
                                        <p:tav tm="0">
                                          <p:val>
                                            <p:fltVal val="0"/>
                                          </p:val>
                                        </p:tav>
                                        <p:tav tm="100000">
                                          <p:val>
                                            <p:strVal val="#ppt_h"/>
                                          </p:val>
                                        </p:tav>
                                      </p:tavLst>
                                    </p:anim>
                                    <p:animEffect transition="in" filter="fade">
                                      <p:cBhvr>
                                        <p:cTn id="9" dur="250"/>
                                        <p:tgtEl>
                                          <p:spTgt spid="4"/>
                                        </p:tgtEl>
                                      </p:cBhvr>
                                    </p:animEffect>
                                    <p:anim calcmode="lin" valueType="num">
                                      <p:cBhvr>
                                        <p:cTn id="10" dur="250" fill="hold"/>
                                        <p:tgtEl>
                                          <p:spTgt spid="4"/>
                                        </p:tgtEl>
                                        <p:attrNameLst>
                                          <p:attrName>ppt_x</p:attrName>
                                        </p:attrNameLst>
                                      </p:cBhvr>
                                      <p:tavLst>
                                        <p:tav tm="0">
                                          <p:val>
                                            <p:fltVal val="0.5"/>
                                          </p:val>
                                        </p:tav>
                                        <p:tav tm="100000">
                                          <p:val>
                                            <p:strVal val="#ppt_x"/>
                                          </p:val>
                                        </p:tav>
                                      </p:tavLst>
                                    </p:anim>
                                    <p:anim calcmode="lin" valueType="num">
                                      <p:cBhvr>
                                        <p:cTn id="11" dur="25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250" fill="hold"/>
                                        <p:tgtEl>
                                          <p:spTgt spid="3"/>
                                        </p:tgtEl>
                                        <p:attrNameLst>
                                          <p:attrName>ppt_w</p:attrName>
                                        </p:attrNameLst>
                                      </p:cBhvr>
                                      <p:tavLst>
                                        <p:tav tm="0">
                                          <p:val>
                                            <p:fltVal val="0"/>
                                          </p:val>
                                        </p:tav>
                                        <p:tav tm="100000">
                                          <p:val>
                                            <p:strVal val="#ppt_w"/>
                                          </p:val>
                                        </p:tav>
                                      </p:tavLst>
                                    </p:anim>
                                    <p:anim calcmode="lin" valueType="num">
                                      <p:cBhvr>
                                        <p:cTn id="16" dur="250" fill="hold"/>
                                        <p:tgtEl>
                                          <p:spTgt spid="3"/>
                                        </p:tgtEl>
                                        <p:attrNameLst>
                                          <p:attrName>ppt_h</p:attrName>
                                        </p:attrNameLst>
                                      </p:cBhvr>
                                      <p:tavLst>
                                        <p:tav tm="0">
                                          <p:val>
                                            <p:fltVal val="0"/>
                                          </p:val>
                                        </p:tav>
                                        <p:tav tm="100000">
                                          <p:val>
                                            <p:strVal val="#ppt_h"/>
                                          </p:val>
                                        </p:tav>
                                      </p:tavLst>
                                    </p:anim>
                                    <p:animEffect transition="in" filter="fade">
                                      <p:cBhvr>
                                        <p:cTn id="17" dur="250"/>
                                        <p:tgtEl>
                                          <p:spTgt spid="3"/>
                                        </p:tgtEl>
                                      </p:cBhvr>
                                    </p:animEffect>
                                    <p:anim calcmode="lin" valueType="num">
                                      <p:cBhvr>
                                        <p:cTn id="18" dur="250" fill="hold"/>
                                        <p:tgtEl>
                                          <p:spTgt spid="3"/>
                                        </p:tgtEl>
                                        <p:attrNameLst>
                                          <p:attrName>ppt_x</p:attrName>
                                        </p:attrNameLst>
                                      </p:cBhvr>
                                      <p:tavLst>
                                        <p:tav tm="0">
                                          <p:val>
                                            <p:fltVal val="0.5"/>
                                          </p:val>
                                        </p:tav>
                                        <p:tav tm="100000">
                                          <p:val>
                                            <p:strVal val="#ppt_x"/>
                                          </p:val>
                                        </p:tav>
                                      </p:tavLst>
                                    </p:anim>
                                    <p:anim calcmode="lin" valueType="num">
                                      <p:cBhvr>
                                        <p:cTn id="19" dur="25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50" fill="hold"/>
                                        <p:tgtEl>
                                          <p:spTgt spid="6"/>
                                        </p:tgtEl>
                                        <p:attrNameLst>
                                          <p:attrName>ppt_w</p:attrName>
                                        </p:attrNameLst>
                                      </p:cBhvr>
                                      <p:tavLst>
                                        <p:tav tm="0">
                                          <p:val>
                                            <p:fltVal val="0"/>
                                          </p:val>
                                        </p:tav>
                                        <p:tav tm="100000">
                                          <p:val>
                                            <p:strVal val="#ppt_w"/>
                                          </p:val>
                                        </p:tav>
                                      </p:tavLst>
                                    </p:anim>
                                    <p:anim calcmode="lin" valueType="num">
                                      <p:cBhvr>
                                        <p:cTn id="24" dur="250" fill="hold"/>
                                        <p:tgtEl>
                                          <p:spTgt spid="6"/>
                                        </p:tgtEl>
                                        <p:attrNameLst>
                                          <p:attrName>ppt_h</p:attrName>
                                        </p:attrNameLst>
                                      </p:cBhvr>
                                      <p:tavLst>
                                        <p:tav tm="0">
                                          <p:val>
                                            <p:fltVal val="0"/>
                                          </p:val>
                                        </p:tav>
                                        <p:tav tm="100000">
                                          <p:val>
                                            <p:strVal val="#ppt_h"/>
                                          </p:val>
                                        </p:tav>
                                      </p:tavLst>
                                    </p:anim>
                                    <p:animEffect transition="in" filter="fade">
                                      <p:cBhvr>
                                        <p:cTn id="25" dur="250"/>
                                        <p:tgtEl>
                                          <p:spTgt spid="6"/>
                                        </p:tgtEl>
                                      </p:cBhvr>
                                    </p:animEffect>
                                    <p:anim calcmode="lin" valueType="num">
                                      <p:cBhvr>
                                        <p:cTn id="26" dur="250" fill="hold"/>
                                        <p:tgtEl>
                                          <p:spTgt spid="6"/>
                                        </p:tgtEl>
                                        <p:attrNameLst>
                                          <p:attrName>ppt_x</p:attrName>
                                        </p:attrNameLst>
                                      </p:cBhvr>
                                      <p:tavLst>
                                        <p:tav tm="0">
                                          <p:val>
                                            <p:fltVal val="0.5"/>
                                          </p:val>
                                        </p:tav>
                                        <p:tav tm="100000">
                                          <p:val>
                                            <p:strVal val="#ppt_x"/>
                                          </p:val>
                                        </p:tav>
                                      </p:tavLst>
                                    </p:anim>
                                    <p:anim calcmode="lin" valueType="num">
                                      <p:cBhvr>
                                        <p:cTn id="27" dur="250" fill="hold"/>
                                        <p:tgtEl>
                                          <p:spTgt spid="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250" fill="hold"/>
                                        <p:tgtEl>
                                          <p:spTgt spid="10"/>
                                        </p:tgtEl>
                                        <p:attrNameLst>
                                          <p:attrName>ppt_w</p:attrName>
                                        </p:attrNameLst>
                                      </p:cBhvr>
                                      <p:tavLst>
                                        <p:tav tm="0">
                                          <p:val>
                                            <p:fltVal val="0"/>
                                          </p:val>
                                        </p:tav>
                                        <p:tav tm="100000">
                                          <p:val>
                                            <p:strVal val="#ppt_w"/>
                                          </p:val>
                                        </p:tav>
                                      </p:tavLst>
                                    </p:anim>
                                    <p:anim calcmode="lin" valueType="num">
                                      <p:cBhvr>
                                        <p:cTn id="32" dur="250" fill="hold"/>
                                        <p:tgtEl>
                                          <p:spTgt spid="10"/>
                                        </p:tgtEl>
                                        <p:attrNameLst>
                                          <p:attrName>ppt_h</p:attrName>
                                        </p:attrNameLst>
                                      </p:cBhvr>
                                      <p:tavLst>
                                        <p:tav tm="0">
                                          <p:val>
                                            <p:fltVal val="0"/>
                                          </p:val>
                                        </p:tav>
                                        <p:tav tm="100000">
                                          <p:val>
                                            <p:strVal val="#ppt_h"/>
                                          </p:val>
                                        </p:tav>
                                      </p:tavLst>
                                    </p:anim>
                                    <p:animEffect transition="in" filter="fade">
                                      <p:cBhvr>
                                        <p:cTn id="33" dur="250"/>
                                        <p:tgtEl>
                                          <p:spTgt spid="10"/>
                                        </p:tgtEl>
                                      </p:cBhvr>
                                    </p:animEffect>
                                    <p:anim calcmode="lin" valueType="num">
                                      <p:cBhvr>
                                        <p:cTn id="34" dur="250" fill="hold"/>
                                        <p:tgtEl>
                                          <p:spTgt spid="10"/>
                                        </p:tgtEl>
                                        <p:attrNameLst>
                                          <p:attrName>ppt_x</p:attrName>
                                        </p:attrNameLst>
                                      </p:cBhvr>
                                      <p:tavLst>
                                        <p:tav tm="0">
                                          <p:val>
                                            <p:fltVal val="0.5"/>
                                          </p:val>
                                        </p:tav>
                                        <p:tav tm="100000">
                                          <p:val>
                                            <p:strVal val="#ppt_x"/>
                                          </p:val>
                                        </p:tav>
                                      </p:tavLst>
                                    </p:anim>
                                    <p:anim calcmode="lin" valueType="num">
                                      <p:cBhvr>
                                        <p:cTn id="35" dur="25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250" fill="hold"/>
                                        <p:tgtEl>
                                          <p:spTgt spid="2"/>
                                        </p:tgtEl>
                                        <p:attrNameLst>
                                          <p:attrName>ppt_w</p:attrName>
                                        </p:attrNameLst>
                                      </p:cBhvr>
                                      <p:tavLst>
                                        <p:tav tm="0">
                                          <p:val>
                                            <p:fltVal val="0"/>
                                          </p:val>
                                        </p:tav>
                                        <p:tav tm="100000">
                                          <p:val>
                                            <p:strVal val="#ppt_w"/>
                                          </p:val>
                                        </p:tav>
                                      </p:tavLst>
                                    </p:anim>
                                    <p:anim calcmode="lin" valueType="num">
                                      <p:cBhvr>
                                        <p:cTn id="40" dur="250" fill="hold"/>
                                        <p:tgtEl>
                                          <p:spTgt spid="2"/>
                                        </p:tgtEl>
                                        <p:attrNameLst>
                                          <p:attrName>ppt_h</p:attrName>
                                        </p:attrNameLst>
                                      </p:cBhvr>
                                      <p:tavLst>
                                        <p:tav tm="0">
                                          <p:val>
                                            <p:fltVal val="0"/>
                                          </p:val>
                                        </p:tav>
                                        <p:tav tm="100000">
                                          <p:val>
                                            <p:strVal val="#ppt_h"/>
                                          </p:val>
                                        </p:tav>
                                      </p:tavLst>
                                    </p:anim>
                                    <p:animEffect transition="in" filter="fade">
                                      <p:cBhvr>
                                        <p:cTn id="41" dur="250"/>
                                        <p:tgtEl>
                                          <p:spTgt spid="2"/>
                                        </p:tgtEl>
                                      </p:cBhvr>
                                    </p:animEffect>
                                    <p:anim calcmode="lin" valueType="num">
                                      <p:cBhvr>
                                        <p:cTn id="42" dur="250" fill="hold"/>
                                        <p:tgtEl>
                                          <p:spTgt spid="2"/>
                                        </p:tgtEl>
                                        <p:attrNameLst>
                                          <p:attrName>ppt_x</p:attrName>
                                        </p:attrNameLst>
                                      </p:cBhvr>
                                      <p:tavLst>
                                        <p:tav tm="0">
                                          <p:val>
                                            <p:fltVal val="0.5"/>
                                          </p:val>
                                        </p:tav>
                                        <p:tav tm="100000">
                                          <p:val>
                                            <p:strVal val="#ppt_x"/>
                                          </p:val>
                                        </p:tav>
                                      </p:tavLst>
                                    </p:anim>
                                    <p:anim calcmode="lin" valueType="num">
                                      <p:cBhvr>
                                        <p:cTn id="43" dur="25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250" fill="hold"/>
                                        <p:tgtEl>
                                          <p:spTgt spid="8"/>
                                        </p:tgtEl>
                                        <p:attrNameLst>
                                          <p:attrName>ppt_w</p:attrName>
                                        </p:attrNameLst>
                                      </p:cBhvr>
                                      <p:tavLst>
                                        <p:tav tm="0">
                                          <p:val>
                                            <p:fltVal val="0"/>
                                          </p:val>
                                        </p:tav>
                                        <p:tav tm="100000">
                                          <p:val>
                                            <p:strVal val="#ppt_w"/>
                                          </p:val>
                                        </p:tav>
                                      </p:tavLst>
                                    </p:anim>
                                    <p:anim calcmode="lin" valueType="num">
                                      <p:cBhvr>
                                        <p:cTn id="48" dur="250" fill="hold"/>
                                        <p:tgtEl>
                                          <p:spTgt spid="8"/>
                                        </p:tgtEl>
                                        <p:attrNameLst>
                                          <p:attrName>ppt_h</p:attrName>
                                        </p:attrNameLst>
                                      </p:cBhvr>
                                      <p:tavLst>
                                        <p:tav tm="0">
                                          <p:val>
                                            <p:fltVal val="0"/>
                                          </p:val>
                                        </p:tav>
                                        <p:tav tm="100000">
                                          <p:val>
                                            <p:strVal val="#ppt_h"/>
                                          </p:val>
                                        </p:tav>
                                      </p:tavLst>
                                    </p:anim>
                                    <p:animEffect transition="in" filter="fade">
                                      <p:cBhvr>
                                        <p:cTn id="49" dur="250"/>
                                        <p:tgtEl>
                                          <p:spTgt spid="8"/>
                                        </p:tgtEl>
                                      </p:cBhvr>
                                    </p:animEffect>
                                    <p:anim calcmode="lin" valueType="num">
                                      <p:cBhvr>
                                        <p:cTn id="50" dur="250" fill="hold"/>
                                        <p:tgtEl>
                                          <p:spTgt spid="8"/>
                                        </p:tgtEl>
                                        <p:attrNameLst>
                                          <p:attrName>ppt_x</p:attrName>
                                        </p:attrNameLst>
                                      </p:cBhvr>
                                      <p:tavLst>
                                        <p:tav tm="0">
                                          <p:val>
                                            <p:fltVal val="0.5"/>
                                          </p:val>
                                        </p:tav>
                                        <p:tav tm="100000">
                                          <p:val>
                                            <p:strVal val="#ppt_x"/>
                                          </p:val>
                                        </p:tav>
                                      </p:tavLst>
                                    </p:anim>
                                    <p:anim calcmode="lin" valueType="num">
                                      <p:cBhvr>
                                        <p:cTn id="51" dur="250" fill="hold"/>
                                        <p:tgtEl>
                                          <p:spTgt spid="8"/>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16" presetClass="entr" presetSubtype="21" fill="hold" grpId="0" nodeType="after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barn(inVertical)">
                                      <p:cBhvr>
                                        <p:cTn id="55" dur="250"/>
                                        <p:tgtEl>
                                          <p:spTgt spid="88"/>
                                        </p:tgtEl>
                                      </p:cBhvr>
                                    </p:animEffect>
                                  </p:childTnLst>
                                </p:cTn>
                              </p:par>
                            </p:childTnLst>
                          </p:cTn>
                        </p:par>
                        <p:par>
                          <p:cTn id="56" fill="hold">
                            <p:stCondLst>
                              <p:cond delay="3500"/>
                            </p:stCondLst>
                            <p:childTnLst>
                              <p:par>
                                <p:cTn id="57" presetID="10" presetClass="entr" presetSubtype="0" fill="hold" grpId="0"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25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56022" y="1217172"/>
            <a:ext cx="3719364" cy="3671625"/>
            <a:chOff x="2930187" y="1260157"/>
            <a:chExt cx="3954407" cy="3903651"/>
          </a:xfrm>
        </p:grpSpPr>
        <p:sp>
          <p:nvSpPr>
            <p:cNvPr id="2" name="任意多边形 1"/>
            <p:cNvSpPr/>
            <p:nvPr/>
          </p:nvSpPr>
          <p:spPr>
            <a:xfrm rot="5400000">
              <a:off x="2955565" y="1234779"/>
              <a:ext cx="3903651" cy="3954407"/>
            </a:xfrm>
            <a:custGeom>
              <a:avLst/>
              <a:gdLst>
                <a:gd name="connsiteX0" fmla="*/ 1152171 w 3932773"/>
                <a:gd name="connsiteY0" fmla="*/ 1968106 h 3934467"/>
                <a:gd name="connsiteX1" fmla="*/ 1288654 w 3932773"/>
                <a:gd name="connsiteY1" fmla="*/ 2419231 h 3934467"/>
                <a:gd name="connsiteX2" fmla="*/ 1386106 w 3932773"/>
                <a:gd name="connsiteY2" fmla="*/ 2538551 h 3934467"/>
                <a:gd name="connsiteX3" fmla="*/ 1395026 w 3932773"/>
                <a:gd name="connsiteY3" fmla="*/ 2546036 h 3934467"/>
                <a:gd name="connsiteX4" fmla="*/ 1395531 w 3932773"/>
                <a:gd name="connsiteY4" fmla="*/ 2546036 h 3934467"/>
                <a:gd name="connsiteX5" fmla="*/ 1966413 w 3932773"/>
                <a:gd name="connsiteY5" fmla="*/ 2780328 h 3934467"/>
                <a:gd name="connsiteX6" fmla="*/ 2537295 w 3932773"/>
                <a:gd name="connsiteY6" fmla="*/ 2546036 h 3934467"/>
                <a:gd name="connsiteX7" fmla="*/ 2538020 w 3932773"/>
                <a:gd name="connsiteY7" fmla="*/ 2546036 h 3934467"/>
                <a:gd name="connsiteX8" fmla="*/ 2542530 w 3932773"/>
                <a:gd name="connsiteY8" fmla="*/ 2542251 h 3934467"/>
                <a:gd name="connsiteX9" fmla="*/ 2546310 w 3932773"/>
                <a:gd name="connsiteY9" fmla="*/ 2537747 h 3934467"/>
                <a:gd name="connsiteX10" fmla="*/ 2546310 w 3932773"/>
                <a:gd name="connsiteY10" fmla="*/ 2537242 h 3934467"/>
                <a:gd name="connsiteX11" fmla="*/ 2780602 w 3932773"/>
                <a:gd name="connsiteY11" fmla="*/ 1966360 h 3934467"/>
                <a:gd name="connsiteX12" fmla="*/ 2644120 w 3932773"/>
                <a:gd name="connsiteY12" fmla="*/ 1515236 h 3934467"/>
                <a:gd name="connsiteX13" fmla="*/ 2546667 w 3932773"/>
                <a:gd name="connsiteY13" fmla="*/ 1395915 h 3934467"/>
                <a:gd name="connsiteX14" fmla="*/ 2537747 w 3932773"/>
                <a:gd name="connsiteY14" fmla="*/ 1388431 h 3934467"/>
                <a:gd name="connsiteX15" fmla="*/ 2537242 w 3932773"/>
                <a:gd name="connsiteY15" fmla="*/ 1388431 h 3934467"/>
                <a:gd name="connsiteX16" fmla="*/ 1966361 w 3932773"/>
                <a:gd name="connsiteY16" fmla="*/ 1154139 h 3934467"/>
                <a:gd name="connsiteX17" fmla="*/ 1395478 w 3932773"/>
                <a:gd name="connsiteY17" fmla="*/ 1388431 h 3934467"/>
                <a:gd name="connsiteX18" fmla="*/ 1394753 w 3932773"/>
                <a:gd name="connsiteY18" fmla="*/ 1388431 h 3934467"/>
                <a:gd name="connsiteX19" fmla="*/ 1390243 w 3932773"/>
                <a:gd name="connsiteY19" fmla="*/ 1392216 h 3934467"/>
                <a:gd name="connsiteX20" fmla="*/ 1386464 w 3932773"/>
                <a:gd name="connsiteY20" fmla="*/ 1396720 h 3934467"/>
                <a:gd name="connsiteX21" fmla="*/ 1386464 w 3932773"/>
                <a:gd name="connsiteY21" fmla="*/ 1397225 h 3934467"/>
                <a:gd name="connsiteX22" fmla="*/ 1152171 w 3932773"/>
                <a:gd name="connsiteY22" fmla="*/ 1968106 h 3934467"/>
                <a:gd name="connsiteX23" fmla="*/ 0 w 3932773"/>
                <a:gd name="connsiteY23" fmla="*/ 3119635 h 3934467"/>
                <a:gd name="connsiteX24" fmla="*/ 4286 w 3932773"/>
                <a:gd name="connsiteY24" fmla="*/ 3035553 h 3934467"/>
                <a:gd name="connsiteX25" fmla="*/ 5385 w 3932773"/>
                <a:gd name="connsiteY25" fmla="*/ 3028424 h 3934467"/>
                <a:gd name="connsiteX26" fmla="*/ 16828 w 3932773"/>
                <a:gd name="connsiteY26" fmla="*/ 2953450 h 3934467"/>
                <a:gd name="connsiteX27" fmla="*/ 238932 w 3932773"/>
                <a:gd name="connsiteY27" fmla="*/ 2541494 h 3934467"/>
                <a:gd name="connsiteX28" fmla="*/ 243201 w 3932773"/>
                <a:gd name="connsiteY28" fmla="*/ 2537971 h 3934467"/>
                <a:gd name="connsiteX29" fmla="*/ 243201 w 3932773"/>
                <a:gd name="connsiteY29" fmla="*/ 2537048 h 3934467"/>
                <a:gd name="connsiteX30" fmla="*/ 475893 w 3932773"/>
                <a:gd name="connsiteY30" fmla="*/ 1968106 h 3934467"/>
                <a:gd name="connsiteX31" fmla="*/ 243201 w 3932773"/>
                <a:gd name="connsiteY31" fmla="*/ 1399165 h 3934467"/>
                <a:gd name="connsiteX32" fmla="*/ 243201 w 3932773"/>
                <a:gd name="connsiteY32" fmla="*/ 1396721 h 3934467"/>
                <a:gd name="connsiteX33" fmla="*/ 238659 w 3932773"/>
                <a:gd name="connsiteY33" fmla="*/ 1392973 h 3934467"/>
                <a:gd name="connsiteX34" fmla="*/ 156039 w 3932773"/>
                <a:gd name="connsiteY34" fmla="*/ 1292837 h 3934467"/>
                <a:gd name="connsiteX35" fmla="*/ 141802 w 3932773"/>
                <a:gd name="connsiteY35" fmla="*/ 1275869 h 3934467"/>
                <a:gd name="connsiteX36" fmla="*/ 141328 w 3932773"/>
                <a:gd name="connsiteY36" fmla="*/ 1275008 h 3934467"/>
                <a:gd name="connsiteX37" fmla="*/ 139161 w 3932773"/>
                <a:gd name="connsiteY37" fmla="*/ 1272380 h 3934467"/>
                <a:gd name="connsiteX38" fmla="*/ 84340 w 3932773"/>
                <a:gd name="connsiteY38" fmla="*/ 1171381 h 3934467"/>
                <a:gd name="connsiteX39" fmla="*/ 65246 w 3932773"/>
                <a:gd name="connsiteY39" fmla="*/ 1136660 h 3934467"/>
                <a:gd name="connsiteX40" fmla="*/ 64713 w 3932773"/>
                <a:gd name="connsiteY40" fmla="*/ 1135221 h 3934467"/>
                <a:gd name="connsiteX41" fmla="*/ 64034 w 3932773"/>
                <a:gd name="connsiteY41" fmla="*/ 1133969 h 3934467"/>
                <a:gd name="connsiteX42" fmla="*/ 45079 w 3932773"/>
                <a:gd name="connsiteY42" fmla="*/ 1082180 h 3934467"/>
                <a:gd name="connsiteX43" fmla="*/ 37326 w 3932773"/>
                <a:gd name="connsiteY43" fmla="*/ 1061237 h 3934467"/>
                <a:gd name="connsiteX44" fmla="*/ 37112 w 3932773"/>
                <a:gd name="connsiteY44" fmla="*/ 1060414 h 3934467"/>
                <a:gd name="connsiteX45" fmla="*/ 36633 w 3932773"/>
                <a:gd name="connsiteY45" fmla="*/ 1059106 h 3934467"/>
                <a:gd name="connsiteX46" fmla="*/ 23489 w 3932773"/>
                <a:gd name="connsiteY46" fmla="*/ 1007984 h 3934467"/>
                <a:gd name="connsiteX47" fmla="*/ 16867 w 3932773"/>
                <a:gd name="connsiteY47" fmla="*/ 982502 h 3934467"/>
                <a:gd name="connsiteX48" fmla="*/ 16764 w 3932773"/>
                <a:gd name="connsiteY48" fmla="*/ 981830 h 3934467"/>
                <a:gd name="connsiteX49" fmla="*/ 16555 w 3932773"/>
                <a:gd name="connsiteY49" fmla="*/ 981017 h 3934467"/>
                <a:gd name="connsiteX50" fmla="*/ 8143 w 3932773"/>
                <a:gd name="connsiteY50" fmla="*/ 925900 h 3934467"/>
                <a:gd name="connsiteX51" fmla="*/ 4286 w 3932773"/>
                <a:gd name="connsiteY51" fmla="*/ 900880 h 3934467"/>
                <a:gd name="connsiteX52" fmla="*/ 4267 w 3932773"/>
                <a:gd name="connsiteY52" fmla="*/ 900507 h 3934467"/>
                <a:gd name="connsiteX53" fmla="*/ 4207 w 3932773"/>
                <a:gd name="connsiteY53" fmla="*/ 900112 h 3934467"/>
                <a:gd name="connsiteX54" fmla="*/ 0 w 3932773"/>
                <a:gd name="connsiteY54" fmla="*/ 816800 h 3934467"/>
                <a:gd name="connsiteX55" fmla="*/ 0 w 3932773"/>
                <a:gd name="connsiteY55" fmla="*/ 816799 h 3934467"/>
                <a:gd name="connsiteX56" fmla="*/ 0 w 3932773"/>
                <a:gd name="connsiteY56" fmla="*/ 816799 h 3934467"/>
                <a:gd name="connsiteX57" fmla="*/ 814832 w 3932773"/>
                <a:gd name="connsiteY57" fmla="*/ 1967 h 3934467"/>
                <a:gd name="connsiteX58" fmla="*/ 898144 w 3932773"/>
                <a:gd name="connsiteY58" fmla="*/ 6174 h 3934467"/>
                <a:gd name="connsiteX59" fmla="*/ 898548 w 3932773"/>
                <a:gd name="connsiteY59" fmla="*/ 6235 h 3934467"/>
                <a:gd name="connsiteX60" fmla="*/ 898914 w 3932773"/>
                <a:gd name="connsiteY60" fmla="*/ 6254 h 3934467"/>
                <a:gd name="connsiteX61" fmla="*/ 923375 w 3932773"/>
                <a:gd name="connsiteY61" fmla="*/ 10024 h 3934467"/>
                <a:gd name="connsiteX62" fmla="*/ 979049 w 3932773"/>
                <a:gd name="connsiteY62" fmla="*/ 18521 h 3934467"/>
                <a:gd name="connsiteX63" fmla="*/ 979871 w 3932773"/>
                <a:gd name="connsiteY63" fmla="*/ 18732 h 3934467"/>
                <a:gd name="connsiteX64" fmla="*/ 980535 w 3932773"/>
                <a:gd name="connsiteY64" fmla="*/ 18835 h 3934467"/>
                <a:gd name="connsiteX65" fmla="*/ 1005725 w 3932773"/>
                <a:gd name="connsiteY65" fmla="*/ 25380 h 3934467"/>
                <a:gd name="connsiteX66" fmla="*/ 1057138 w 3932773"/>
                <a:gd name="connsiteY66" fmla="*/ 38600 h 3934467"/>
                <a:gd name="connsiteX67" fmla="*/ 1058454 w 3932773"/>
                <a:gd name="connsiteY67" fmla="*/ 39082 h 3934467"/>
                <a:gd name="connsiteX68" fmla="*/ 1059270 w 3932773"/>
                <a:gd name="connsiteY68" fmla="*/ 39294 h 3934467"/>
                <a:gd name="connsiteX69" fmla="*/ 1080037 w 3932773"/>
                <a:gd name="connsiteY69" fmla="*/ 46981 h 3934467"/>
                <a:gd name="connsiteX70" fmla="*/ 1132002 w 3932773"/>
                <a:gd name="connsiteY70" fmla="*/ 66000 h 3934467"/>
                <a:gd name="connsiteX71" fmla="*/ 1133258 w 3932773"/>
                <a:gd name="connsiteY71" fmla="*/ 66682 h 3934467"/>
                <a:gd name="connsiteX72" fmla="*/ 1134694 w 3932773"/>
                <a:gd name="connsiteY72" fmla="*/ 67214 h 3934467"/>
                <a:gd name="connsiteX73" fmla="*/ 1169317 w 3932773"/>
                <a:gd name="connsiteY73" fmla="*/ 86254 h 3934467"/>
                <a:gd name="connsiteX74" fmla="*/ 1270413 w 3932773"/>
                <a:gd name="connsiteY74" fmla="*/ 141127 h 3934467"/>
                <a:gd name="connsiteX75" fmla="*/ 1273043 w 3932773"/>
                <a:gd name="connsiteY75" fmla="*/ 143297 h 3934467"/>
                <a:gd name="connsiteX76" fmla="*/ 1273902 w 3932773"/>
                <a:gd name="connsiteY76" fmla="*/ 143770 h 3934467"/>
                <a:gd name="connsiteX77" fmla="*/ 1290827 w 3932773"/>
                <a:gd name="connsiteY77" fmla="*/ 157970 h 3934467"/>
                <a:gd name="connsiteX78" fmla="*/ 1391006 w 3932773"/>
                <a:gd name="connsiteY78" fmla="*/ 240625 h 3934467"/>
                <a:gd name="connsiteX79" fmla="*/ 1394755 w 3932773"/>
                <a:gd name="connsiteY79" fmla="*/ 245169 h 3934467"/>
                <a:gd name="connsiteX80" fmla="*/ 1397420 w 3932773"/>
                <a:gd name="connsiteY80" fmla="*/ 245169 h 3934467"/>
                <a:gd name="connsiteX81" fmla="*/ 1966361 w 3932773"/>
                <a:gd name="connsiteY81" fmla="*/ 477860 h 3934467"/>
                <a:gd name="connsiteX82" fmla="*/ 2535302 w 3932773"/>
                <a:gd name="connsiteY82" fmla="*/ 245169 h 3934467"/>
                <a:gd name="connsiteX83" fmla="*/ 2536396 w 3932773"/>
                <a:gd name="connsiteY83" fmla="*/ 245169 h 3934467"/>
                <a:gd name="connsiteX84" fmla="*/ 2541768 w 3932773"/>
                <a:gd name="connsiteY84" fmla="*/ 238658 h 3934467"/>
                <a:gd name="connsiteX85" fmla="*/ 3117941 w 3932773"/>
                <a:gd name="connsiteY85" fmla="*/ 0 h 3934467"/>
                <a:gd name="connsiteX86" fmla="*/ 3932773 w 3932773"/>
                <a:gd name="connsiteY86" fmla="*/ 814832 h 3934467"/>
                <a:gd name="connsiteX87" fmla="*/ 3928487 w 3932773"/>
                <a:gd name="connsiteY87" fmla="*/ 898913 h 3934467"/>
                <a:gd name="connsiteX88" fmla="*/ 3927394 w 3932773"/>
                <a:gd name="connsiteY88" fmla="*/ 906003 h 3934467"/>
                <a:gd name="connsiteX89" fmla="*/ 3915946 w 3932773"/>
                <a:gd name="connsiteY89" fmla="*/ 981017 h 3934467"/>
                <a:gd name="connsiteX90" fmla="*/ 3693842 w 3932773"/>
                <a:gd name="connsiteY90" fmla="*/ 1392973 h 3934467"/>
                <a:gd name="connsiteX91" fmla="*/ 3689572 w 3932773"/>
                <a:gd name="connsiteY91" fmla="*/ 1396496 h 3934467"/>
                <a:gd name="connsiteX92" fmla="*/ 3689572 w 3932773"/>
                <a:gd name="connsiteY92" fmla="*/ 1397419 h 3934467"/>
                <a:gd name="connsiteX93" fmla="*/ 3456881 w 3932773"/>
                <a:gd name="connsiteY93" fmla="*/ 1966360 h 3934467"/>
                <a:gd name="connsiteX94" fmla="*/ 3689572 w 3932773"/>
                <a:gd name="connsiteY94" fmla="*/ 2535302 h 3934467"/>
                <a:gd name="connsiteX95" fmla="*/ 3689572 w 3932773"/>
                <a:gd name="connsiteY95" fmla="*/ 2537745 h 3934467"/>
                <a:gd name="connsiteX96" fmla="*/ 3694115 w 3932773"/>
                <a:gd name="connsiteY96" fmla="*/ 2541494 h 3934467"/>
                <a:gd name="connsiteX97" fmla="*/ 3776742 w 3932773"/>
                <a:gd name="connsiteY97" fmla="*/ 2641639 h 3934467"/>
                <a:gd name="connsiteX98" fmla="*/ 3790971 w 3932773"/>
                <a:gd name="connsiteY98" fmla="*/ 2658598 h 3934467"/>
                <a:gd name="connsiteX99" fmla="*/ 3791445 w 3932773"/>
                <a:gd name="connsiteY99" fmla="*/ 2659459 h 3934467"/>
                <a:gd name="connsiteX100" fmla="*/ 3793613 w 3932773"/>
                <a:gd name="connsiteY100" fmla="*/ 2662087 h 3934467"/>
                <a:gd name="connsiteX101" fmla="*/ 3848439 w 3932773"/>
                <a:gd name="connsiteY101" fmla="*/ 2763095 h 3934467"/>
                <a:gd name="connsiteX102" fmla="*/ 3867527 w 3932773"/>
                <a:gd name="connsiteY102" fmla="*/ 2797806 h 3934467"/>
                <a:gd name="connsiteX103" fmla="*/ 3868060 w 3932773"/>
                <a:gd name="connsiteY103" fmla="*/ 2799246 h 3934467"/>
                <a:gd name="connsiteX104" fmla="*/ 3868740 w 3932773"/>
                <a:gd name="connsiteY104" fmla="*/ 2800497 h 3934467"/>
                <a:gd name="connsiteX105" fmla="*/ 3887700 w 3932773"/>
                <a:gd name="connsiteY105" fmla="*/ 2852300 h 3934467"/>
                <a:gd name="connsiteX106" fmla="*/ 3895447 w 3932773"/>
                <a:gd name="connsiteY106" fmla="*/ 2873230 h 3934467"/>
                <a:gd name="connsiteX107" fmla="*/ 3895661 w 3932773"/>
                <a:gd name="connsiteY107" fmla="*/ 2874052 h 3934467"/>
                <a:gd name="connsiteX108" fmla="*/ 3896140 w 3932773"/>
                <a:gd name="connsiteY108" fmla="*/ 2875361 h 3934467"/>
                <a:gd name="connsiteX109" fmla="*/ 3909287 w 3932773"/>
                <a:gd name="connsiteY109" fmla="*/ 2926490 h 3934467"/>
                <a:gd name="connsiteX110" fmla="*/ 3915906 w 3932773"/>
                <a:gd name="connsiteY110" fmla="*/ 2951965 h 3934467"/>
                <a:gd name="connsiteX111" fmla="*/ 3916010 w 3932773"/>
                <a:gd name="connsiteY111" fmla="*/ 2952637 h 3934467"/>
                <a:gd name="connsiteX112" fmla="*/ 3916219 w 3932773"/>
                <a:gd name="connsiteY112" fmla="*/ 2953450 h 3934467"/>
                <a:gd name="connsiteX113" fmla="*/ 3924630 w 3932773"/>
                <a:gd name="connsiteY113" fmla="*/ 3008560 h 3934467"/>
                <a:gd name="connsiteX114" fmla="*/ 3928487 w 3932773"/>
                <a:gd name="connsiteY114" fmla="*/ 3033586 h 3934467"/>
                <a:gd name="connsiteX115" fmla="*/ 3928506 w 3932773"/>
                <a:gd name="connsiteY115" fmla="*/ 3033960 h 3934467"/>
                <a:gd name="connsiteX116" fmla="*/ 3928566 w 3932773"/>
                <a:gd name="connsiteY116" fmla="*/ 3034355 h 3934467"/>
                <a:gd name="connsiteX117" fmla="*/ 3932773 w 3932773"/>
                <a:gd name="connsiteY117" fmla="*/ 3117667 h 3934467"/>
                <a:gd name="connsiteX118" fmla="*/ 3932773 w 3932773"/>
                <a:gd name="connsiteY118" fmla="*/ 3117667 h 3934467"/>
                <a:gd name="connsiteX119" fmla="*/ 3932773 w 3932773"/>
                <a:gd name="connsiteY119" fmla="*/ 3117668 h 3934467"/>
                <a:gd name="connsiteX120" fmla="*/ 3117941 w 3932773"/>
                <a:gd name="connsiteY120" fmla="*/ 3932500 h 3934467"/>
                <a:gd name="connsiteX121" fmla="*/ 3034629 w 3932773"/>
                <a:gd name="connsiteY121" fmla="*/ 3928293 h 3934467"/>
                <a:gd name="connsiteX122" fmla="*/ 3034222 w 3932773"/>
                <a:gd name="connsiteY122" fmla="*/ 3928231 h 3934467"/>
                <a:gd name="connsiteX123" fmla="*/ 3033860 w 3932773"/>
                <a:gd name="connsiteY123" fmla="*/ 3928213 h 3934467"/>
                <a:gd name="connsiteX124" fmla="*/ 3009572 w 3932773"/>
                <a:gd name="connsiteY124" fmla="*/ 3924469 h 3934467"/>
                <a:gd name="connsiteX125" fmla="*/ 2953724 w 3932773"/>
                <a:gd name="connsiteY125" fmla="*/ 3915946 h 3934467"/>
                <a:gd name="connsiteX126" fmla="*/ 2952901 w 3932773"/>
                <a:gd name="connsiteY126" fmla="*/ 3915734 h 3934467"/>
                <a:gd name="connsiteX127" fmla="*/ 2952238 w 3932773"/>
                <a:gd name="connsiteY127" fmla="*/ 3915632 h 3934467"/>
                <a:gd name="connsiteX128" fmla="*/ 2927128 w 3932773"/>
                <a:gd name="connsiteY128" fmla="*/ 3909107 h 3934467"/>
                <a:gd name="connsiteX129" fmla="*/ 2875635 w 3932773"/>
                <a:gd name="connsiteY129" fmla="*/ 3895867 h 3934467"/>
                <a:gd name="connsiteX130" fmla="*/ 2874317 w 3932773"/>
                <a:gd name="connsiteY130" fmla="*/ 3895384 h 3934467"/>
                <a:gd name="connsiteX131" fmla="*/ 2873503 w 3932773"/>
                <a:gd name="connsiteY131" fmla="*/ 3895173 h 3934467"/>
                <a:gd name="connsiteX132" fmla="*/ 2852779 w 3932773"/>
                <a:gd name="connsiteY132" fmla="*/ 3887501 h 3934467"/>
                <a:gd name="connsiteX133" fmla="*/ 2800772 w 3932773"/>
                <a:gd name="connsiteY133" fmla="*/ 3868466 h 3934467"/>
                <a:gd name="connsiteX134" fmla="*/ 2799515 w 3932773"/>
                <a:gd name="connsiteY134" fmla="*/ 3867784 h 3934467"/>
                <a:gd name="connsiteX135" fmla="*/ 2798080 w 3932773"/>
                <a:gd name="connsiteY135" fmla="*/ 3867253 h 3934467"/>
                <a:gd name="connsiteX136" fmla="*/ 2763464 w 3932773"/>
                <a:gd name="connsiteY136" fmla="*/ 3848216 h 3934467"/>
                <a:gd name="connsiteX137" fmla="*/ 2662361 w 3932773"/>
                <a:gd name="connsiteY137" fmla="*/ 3793340 h 3934467"/>
                <a:gd name="connsiteX138" fmla="*/ 2659731 w 3932773"/>
                <a:gd name="connsiteY138" fmla="*/ 3791170 h 3934467"/>
                <a:gd name="connsiteX139" fmla="*/ 2658872 w 3932773"/>
                <a:gd name="connsiteY139" fmla="*/ 3790697 h 3934467"/>
                <a:gd name="connsiteX140" fmla="*/ 2641943 w 3932773"/>
                <a:gd name="connsiteY140" fmla="*/ 3776493 h 3934467"/>
                <a:gd name="connsiteX141" fmla="*/ 2541768 w 3932773"/>
                <a:gd name="connsiteY141" fmla="*/ 3693841 h 3934467"/>
                <a:gd name="connsiteX142" fmla="*/ 2538019 w 3932773"/>
                <a:gd name="connsiteY142" fmla="*/ 3689298 h 3934467"/>
                <a:gd name="connsiteX143" fmla="*/ 2535354 w 3932773"/>
                <a:gd name="connsiteY143" fmla="*/ 3689298 h 3934467"/>
                <a:gd name="connsiteX144" fmla="*/ 1966413 w 3932773"/>
                <a:gd name="connsiteY144" fmla="*/ 3456607 h 3934467"/>
                <a:gd name="connsiteX145" fmla="*/ 1397472 w 3932773"/>
                <a:gd name="connsiteY145" fmla="*/ 3689298 h 3934467"/>
                <a:gd name="connsiteX146" fmla="*/ 1396377 w 3932773"/>
                <a:gd name="connsiteY146" fmla="*/ 3689298 h 3934467"/>
                <a:gd name="connsiteX147" fmla="*/ 1391006 w 3932773"/>
                <a:gd name="connsiteY147" fmla="*/ 3695808 h 3934467"/>
                <a:gd name="connsiteX148" fmla="*/ 814832 w 3932773"/>
                <a:gd name="connsiteY148" fmla="*/ 3934467 h 3934467"/>
                <a:gd name="connsiteX149" fmla="*/ 0 w 3932773"/>
                <a:gd name="connsiteY149" fmla="*/ 3119635 h 3934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3932773" h="3934467">
                  <a:moveTo>
                    <a:pt x="1152171" y="1968106"/>
                  </a:moveTo>
                  <a:cubicBezTo>
                    <a:pt x="1152171" y="2135020"/>
                    <a:pt x="1202358" y="2290212"/>
                    <a:pt x="1288654" y="2419231"/>
                  </a:cubicBezTo>
                  <a:lnTo>
                    <a:pt x="1386106" y="2538551"/>
                  </a:lnTo>
                  <a:lnTo>
                    <a:pt x="1395026" y="2546036"/>
                  </a:lnTo>
                  <a:lnTo>
                    <a:pt x="1395531" y="2546036"/>
                  </a:lnTo>
                  <a:cubicBezTo>
                    <a:pt x="1542148" y="2691107"/>
                    <a:pt x="1743861" y="2780328"/>
                    <a:pt x="1966413" y="2780328"/>
                  </a:cubicBezTo>
                  <a:cubicBezTo>
                    <a:pt x="2188965" y="2780328"/>
                    <a:pt x="2390677" y="2691107"/>
                    <a:pt x="2537295" y="2546036"/>
                  </a:cubicBezTo>
                  <a:lnTo>
                    <a:pt x="2538020" y="2546036"/>
                  </a:lnTo>
                  <a:lnTo>
                    <a:pt x="2542530" y="2542251"/>
                  </a:lnTo>
                  <a:lnTo>
                    <a:pt x="2546310" y="2537747"/>
                  </a:lnTo>
                  <a:lnTo>
                    <a:pt x="2546310" y="2537242"/>
                  </a:lnTo>
                  <a:cubicBezTo>
                    <a:pt x="2691381" y="2390625"/>
                    <a:pt x="2780602" y="2188912"/>
                    <a:pt x="2780602" y="1966360"/>
                  </a:cubicBezTo>
                  <a:cubicBezTo>
                    <a:pt x="2780602" y="1799446"/>
                    <a:pt x="2730415" y="1644254"/>
                    <a:pt x="2644120" y="1515236"/>
                  </a:cubicBezTo>
                  <a:lnTo>
                    <a:pt x="2546667" y="1395915"/>
                  </a:lnTo>
                  <a:lnTo>
                    <a:pt x="2537747" y="1388431"/>
                  </a:lnTo>
                  <a:lnTo>
                    <a:pt x="2537242" y="1388431"/>
                  </a:lnTo>
                  <a:cubicBezTo>
                    <a:pt x="2390625" y="1243360"/>
                    <a:pt x="2188912" y="1154139"/>
                    <a:pt x="1966361" y="1154139"/>
                  </a:cubicBezTo>
                  <a:cubicBezTo>
                    <a:pt x="1743808" y="1154139"/>
                    <a:pt x="1542096" y="1243360"/>
                    <a:pt x="1395478" y="1388431"/>
                  </a:cubicBezTo>
                  <a:lnTo>
                    <a:pt x="1394753" y="1388431"/>
                  </a:lnTo>
                  <a:lnTo>
                    <a:pt x="1390243" y="1392216"/>
                  </a:lnTo>
                  <a:lnTo>
                    <a:pt x="1386464" y="1396720"/>
                  </a:lnTo>
                  <a:lnTo>
                    <a:pt x="1386464" y="1397225"/>
                  </a:lnTo>
                  <a:cubicBezTo>
                    <a:pt x="1241393" y="1543842"/>
                    <a:pt x="1152171" y="1745555"/>
                    <a:pt x="1152171" y="1968106"/>
                  </a:cubicBezTo>
                  <a:close/>
                  <a:moveTo>
                    <a:pt x="0" y="3119635"/>
                  </a:moveTo>
                  <a:cubicBezTo>
                    <a:pt x="0" y="3091245"/>
                    <a:pt x="1452" y="3063194"/>
                    <a:pt x="4286" y="3035553"/>
                  </a:cubicBezTo>
                  <a:lnTo>
                    <a:pt x="5385" y="3028424"/>
                  </a:lnTo>
                  <a:lnTo>
                    <a:pt x="16828" y="2953450"/>
                  </a:lnTo>
                  <a:cubicBezTo>
                    <a:pt x="49391" y="2794319"/>
                    <a:pt x="128340" y="2652085"/>
                    <a:pt x="238932" y="2541494"/>
                  </a:cubicBezTo>
                  <a:lnTo>
                    <a:pt x="243201" y="2537971"/>
                  </a:lnTo>
                  <a:lnTo>
                    <a:pt x="243201" y="2537048"/>
                  </a:lnTo>
                  <a:cubicBezTo>
                    <a:pt x="387394" y="2390735"/>
                    <a:pt x="475893" y="2189756"/>
                    <a:pt x="475893" y="1968106"/>
                  </a:cubicBezTo>
                  <a:cubicBezTo>
                    <a:pt x="475893" y="1746457"/>
                    <a:pt x="387394" y="1545478"/>
                    <a:pt x="243201" y="1399165"/>
                  </a:cubicBezTo>
                  <a:lnTo>
                    <a:pt x="243201" y="1396721"/>
                  </a:lnTo>
                  <a:lnTo>
                    <a:pt x="238659" y="1392973"/>
                  </a:lnTo>
                  <a:lnTo>
                    <a:pt x="156039" y="1292837"/>
                  </a:lnTo>
                  <a:lnTo>
                    <a:pt x="141802" y="1275869"/>
                  </a:lnTo>
                  <a:lnTo>
                    <a:pt x="141328" y="1275008"/>
                  </a:lnTo>
                  <a:lnTo>
                    <a:pt x="139161" y="1272380"/>
                  </a:lnTo>
                  <a:lnTo>
                    <a:pt x="84340" y="1171381"/>
                  </a:lnTo>
                  <a:lnTo>
                    <a:pt x="65246" y="1136660"/>
                  </a:lnTo>
                  <a:lnTo>
                    <a:pt x="64713" y="1135221"/>
                  </a:lnTo>
                  <a:lnTo>
                    <a:pt x="64034" y="1133969"/>
                  </a:lnTo>
                  <a:lnTo>
                    <a:pt x="45079" y="1082180"/>
                  </a:lnTo>
                  <a:lnTo>
                    <a:pt x="37326" y="1061237"/>
                  </a:lnTo>
                  <a:lnTo>
                    <a:pt x="37112" y="1060414"/>
                  </a:lnTo>
                  <a:lnTo>
                    <a:pt x="36633" y="1059106"/>
                  </a:lnTo>
                  <a:lnTo>
                    <a:pt x="23489" y="1007984"/>
                  </a:lnTo>
                  <a:lnTo>
                    <a:pt x="16867" y="982502"/>
                  </a:lnTo>
                  <a:lnTo>
                    <a:pt x="16764" y="981830"/>
                  </a:lnTo>
                  <a:lnTo>
                    <a:pt x="16555" y="981017"/>
                  </a:lnTo>
                  <a:lnTo>
                    <a:pt x="8143" y="925900"/>
                  </a:lnTo>
                  <a:lnTo>
                    <a:pt x="4286" y="900880"/>
                  </a:lnTo>
                  <a:lnTo>
                    <a:pt x="4267" y="900507"/>
                  </a:lnTo>
                  <a:lnTo>
                    <a:pt x="4207" y="900112"/>
                  </a:lnTo>
                  <a:cubicBezTo>
                    <a:pt x="1425" y="872719"/>
                    <a:pt x="0" y="844926"/>
                    <a:pt x="0" y="816800"/>
                  </a:cubicBezTo>
                  <a:lnTo>
                    <a:pt x="0" y="816799"/>
                  </a:lnTo>
                  <a:lnTo>
                    <a:pt x="0" y="816799"/>
                  </a:lnTo>
                  <a:cubicBezTo>
                    <a:pt x="0" y="366779"/>
                    <a:pt x="364812" y="1967"/>
                    <a:pt x="814832" y="1967"/>
                  </a:cubicBezTo>
                  <a:cubicBezTo>
                    <a:pt x="842958" y="1967"/>
                    <a:pt x="870752" y="3392"/>
                    <a:pt x="898144" y="6174"/>
                  </a:cubicBezTo>
                  <a:lnTo>
                    <a:pt x="898548" y="6235"/>
                  </a:lnTo>
                  <a:lnTo>
                    <a:pt x="898914" y="6254"/>
                  </a:lnTo>
                  <a:lnTo>
                    <a:pt x="923375" y="10024"/>
                  </a:lnTo>
                  <a:lnTo>
                    <a:pt x="979049" y="18521"/>
                  </a:lnTo>
                  <a:lnTo>
                    <a:pt x="979871" y="18732"/>
                  </a:lnTo>
                  <a:lnTo>
                    <a:pt x="980535" y="18835"/>
                  </a:lnTo>
                  <a:lnTo>
                    <a:pt x="1005725" y="25380"/>
                  </a:lnTo>
                  <a:lnTo>
                    <a:pt x="1057138" y="38600"/>
                  </a:lnTo>
                  <a:lnTo>
                    <a:pt x="1058454" y="39082"/>
                  </a:lnTo>
                  <a:lnTo>
                    <a:pt x="1059270" y="39294"/>
                  </a:lnTo>
                  <a:lnTo>
                    <a:pt x="1080037" y="46981"/>
                  </a:lnTo>
                  <a:lnTo>
                    <a:pt x="1132002" y="66000"/>
                  </a:lnTo>
                  <a:lnTo>
                    <a:pt x="1133258" y="66682"/>
                  </a:lnTo>
                  <a:lnTo>
                    <a:pt x="1134694" y="67214"/>
                  </a:lnTo>
                  <a:lnTo>
                    <a:pt x="1169317" y="86254"/>
                  </a:lnTo>
                  <a:lnTo>
                    <a:pt x="1270413" y="141127"/>
                  </a:lnTo>
                  <a:lnTo>
                    <a:pt x="1273043" y="143297"/>
                  </a:lnTo>
                  <a:lnTo>
                    <a:pt x="1273902" y="143770"/>
                  </a:lnTo>
                  <a:lnTo>
                    <a:pt x="1290827" y="157970"/>
                  </a:lnTo>
                  <a:lnTo>
                    <a:pt x="1391006" y="240625"/>
                  </a:lnTo>
                  <a:lnTo>
                    <a:pt x="1394755" y="245169"/>
                  </a:lnTo>
                  <a:lnTo>
                    <a:pt x="1397420" y="245169"/>
                  </a:lnTo>
                  <a:cubicBezTo>
                    <a:pt x="1543732" y="389361"/>
                    <a:pt x="1744711" y="477860"/>
                    <a:pt x="1966361" y="477860"/>
                  </a:cubicBezTo>
                  <a:cubicBezTo>
                    <a:pt x="2188010" y="477860"/>
                    <a:pt x="2388989" y="389361"/>
                    <a:pt x="2535302" y="245169"/>
                  </a:cubicBezTo>
                  <a:lnTo>
                    <a:pt x="2536396" y="245169"/>
                  </a:lnTo>
                  <a:lnTo>
                    <a:pt x="2541768" y="238658"/>
                  </a:lnTo>
                  <a:cubicBezTo>
                    <a:pt x="2689224" y="91203"/>
                    <a:pt x="2892932" y="0"/>
                    <a:pt x="3117941" y="0"/>
                  </a:cubicBezTo>
                  <a:cubicBezTo>
                    <a:pt x="3567961" y="0"/>
                    <a:pt x="3932773" y="364812"/>
                    <a:pt x="3932773" y="814832"/>
                  </a:cubicBezTo>
                  <a:cubicBezTo>
                    <a:pt x="3932773" y="843222"/>
                    <a:pt x="3931321" y="871273"/>
                    <a:pt x="3928487" y="898913"/>
                  </a:cubicBezTo>
                  <a:lnTo>
                    <a:pt x="3927394" y="906003"/>
                  </a:lnTo>
                  <a:lnTo>
                    <a:pt x="3915946" y="981017"/>
                  </a:lnTo>
                  <a:cubicBezTo>
                    <a:pt x="3883383" y="1140148"/>
                    <a:pt x="3804433" y="1282381"/>
                    <a:pt x="3693842" y="1392973"/>
                  </a:cubicBezTo>
                  <a:lnTo>
                    <a:pt x="3689572" y="1396496"/>
                  </a:lnTo>
                  <a:lnTo>
                    <a:pt x="3689572" y="1397419"/>
                  </a:lnTo>
                  <a:cubicBezTo>
                    <a:pt x="3545380" y="1543732"/>
                    <a:pt x="3456881" y="1744711"/>
                    <a:pt x="3456881" y="1966360"/>
                  </a:cubicBezTo>
                  <a:cubicBezTo>
                    <a:pt x="3456881" y="2188010"/>
                    <a:pt x="3545380" y="2388989"/>
                    <a:pt x="3689572" y="2535302"/>
                  </a:cubicBezTo>
                  <a:lnTo>
                    <a:pt x="3689572" y="2537745"/>
                  </a:lnTo>
                  <a:lnTo>
                    <a:pt x="3694115" y="2541494"/>
                  </a:lnTo>
                  <a:lnTo>
                    <a:pt x="3776742" y="2641639"/>
                  </a:lnTo>
                  <a:lnTo>
                    <a:pt x="3790971" y="2658598"/>
                  </a:lnTo>
                  <a:lnTo>
                    <a:pt x="3791445" y="2659459"/>
                  </a:lnTo>
                  <a:lnTo>
                    <a:pt x="3793613" y="2662087"/>
                  </a:lnTo>
                  <a:lnTo>
                    <a:pt x="3848439" y="2763095"/>
                  </a:lnTo>
                  <a:lnTo>
                    <a:pt x="3867527" y="2797806"/>
                  </a:lnTo>
                  <a:lnTo>
                    <a:pt x="3868060" y="2799246"/>
                  </a:lnTo>
                  <a:lnTo>
                    <a:pt x="3868740" y="2800497"/>
                  </a:lnTo>
                  <a:lnTo>
                    <a:pt x="3887700" y="2852300"/>
                  </a:lnTo>
                  <a:lnTo>
                    <a:pt x="3895447" y="2873230"/>
                  </a:lnTo>
                  <a:lnTo>
                    <a:pt x="3895661" y="2874052"/>
                  </a:lnTo>
                  <a:lnTo>
                    <a:pt x="3896140" y="2875361"/>
                  </a:lnTo>
                  <a:lnTo>
                    <a:pt x="3909287" y="2926490"/>
                  </a:lnTo>
                  <a:lnTo>
                    <a:pt x="3915906" y="2951965"/>
                  </a:lnTo>
                  <a:lnTo>
                    <a:pt x="3916010" y="2952637"/>
                  </a:lnTo>
                  <a:lnTo>
                    <a:pt x="3916219" y="2953450"/>
                  </a:lnTo>
                  <a:lnTo>
                    <a:pt x="3924630" y="3008560"/>
                  </a:lnTo>
                  <a:lnTo>
                    <a:pt x="3928487" y="3033586"/>
                  </a:lnTo>
                  <a:lnTo>
                    <a:pt x="3928506" y="3033960"/>
                  </a:lnTo>
                  <a:lnTo>
                    <a:pt x="3928566" y="3034355"/>
                  </a:lnTo>
                  <a:cubicBezTo>
                    <a:pt x="3931348" y="3061747"/>
                    <a:pt x="3932773" y="3089541"/>
                    <a:pt x="3932773" y="3117667"/>
                  </a:cubicBezTo>
                  <a:lnTo>
                    <a:pt x="3932773" y="3117667"/>
                  </a:lnTo>
                  <a:lnTo>
                    <a:pt x="3932773" y="3117668"/>
                  </a:lnTo>
                  <a:cubicBezTo>
                    <a:pt x="3932773" y="3567688"/>
                    <a:pt x="3567961" y="3932500"/>
                    <a:pt x="3117941" y="3932500"/>
                  </a:cubicBezTo>
                  <a:cubicBezTo>
                    <a:pt x="3089815" y="3932500"/>
                    <a:pt x="3062022" y="3931075"/>
                    <a:pt x="3034629" y="3928293"/>
                  </a:cubicBezTo>
                  <a:lnTo>
                    <a:pt x="3034222" y="3928231"/>
                  </a:lnTo>
                  <a:lnTo>
                    <a:pt x="3033860" y="3928213"/>
                  </a:lnTo>
                  <a:lnTo>
                    <a:pt x="3009572" y="3924469"/>
                  </a:lnTo>
                  <a:lnTo>
                    <a:pt x="2953724" y="3915946"/>
                  </a:lnTo>
                  <a:lnTo>
                    <a:pt x="2952901" y="3915734"/>
                  </a:lnTo>
                  <a:lnTo>
                    <a:pt x="2952238" y="3915632"/>
                  </a:lnTo>
                  <a:lnTo>
                    <a:pt x="2927128" y="3909107"/>
                  </a:lnTo>
                  <a:lnTo>
                    <a:pt x="2875635" y="3895867"/>
                  </a:lnTo>
                  <a:lnTo>
                    <a:pt x="2874317" y="3895384"/>
                  </a:lnTo>
                  <a:lnTo>
                    <a:pt x="2873503" y="3895173"/>
                  </a:lnTo>
                  <a:lnTo>
                    <a:pt x="2852779" y="3887501"/>
                  </a:lnTo>
                  <a:lnTo>
                    <a:pt x="2800772" y="3868466"/>
                  </a:lnTo>
                  <a:lnTo>
                    <a:pt x="2799515" y="3867784"/>
                  </a:lnTo>
                  <a:lnTo>
                    <a:pt x="2798080" y="3867253"/>
                  </a:lnTo>
                  <a:lnTo>
                    <a:pt x="2763464" y="3848216"/>
                  </a:lnTo>
                  <a:lnTo>
                    <a:pt x="2662361" y="3793340"/>
                  </a:lnTo>
                  <a:lnTo>
                    <a:pt x="2659731" y="3791170"/>
                  </a:lnTo>
                  <a:lnTo>
                    <a:pt x="2658872" y="3790697"/>
                  </a:lnTo>
                  <a:lnTo>
                    <a:pt x="2641943" y="3776493"/>
                  </a:lnTo>
                  <a:lnTo>
                    <a:pt x="2541768" y="3693841"/>
                  </a:lnTo>
                  <a:lnTo>
                    <a:pt x="2538019" y="3689298"/>
                  </a:lnTo>
                  <a:lnTo>
                    <a:pt x="2535354" y="3689298"/>
                  </a:lnTo>
                  <a:cubicBezTo>
                    <a:pt x="2389041" y="3545106"/>
                    <a:pt x="2188062" y="3456607"/>
                    <a:pt x="1966413" y="3456607"/>
                  </a:cubicBezTo>
                  <a:cubicBezTo>
                    <a:pt x="1744763" y="3456607"/>
                    <a:pt x="1543784" y="3545106"/>
                    <a:pt x="1397472" y="3689298"/>
                  </a:cubicBezTo>
                  <a:lnTo>
                    <a:pt x="1396377" y="3689298"/>
                  </a:lnTo>
                  <a:lnTo>
                    <a:pt x="1391006" y="3695808"/>
                  </a:lnTo>
                  <a:cubicBezTo>
                    <a:pt x="1243550" y="3843264"/>
                    <a:pt x="1039842" y="3934467"/>
                    <a:pt x="814832" y="3934467"/>
                  </a:cubicBezTo>
                  <a:cubicBezTo>
                    <a:pt x="364812" y="3934467"/>
                    <a:pt x="0" y="3569655"/>
                    <a:pt x="0" y="3119635"/>
                  </a:cubicBez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fr-FR"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4" name="文本框 43"/>
            <p:cNvSpPr txBox="1"/>
            <p:nvPr/>
          </p:nvSpPr>
          <p:spPr>
            <a:xfrm>
              <a:off x="4296349" y="2796600"/>
              <a:ext cx="1278246" cy="919790"/>
            </a:xfrm>
            <a:prstGeom prst="rect">
              <a:avLst/>
            </a:prstGeom>
            <a:noFill/>
          </p:spPr>
          <p:txBody>
            <a:bodyPr wrap="none"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rPr>
                <a:t>Sample</a:t>
              </a:r>
              <a:endParaRPr kumimoji="0" lang="en-US" altLang="zh-CN" sz="2445" b="0" i="0" u="none" strike="noStrike" kern="1200" cap="none" spc="0" normalizeH="0" baseline="0" noProof="0" dirty="0">
                <a:ln>
                  <a:noFill/>
                </a:ln>
                <a:solidFill>
                  <a:srgbClr val="1C1C1C">
                    <a:lumMod val="65000"/>
                    <a:lumOff val="35000"/>
                  </a:srgbClr>
                </a:solidFill>
                <a:effectLst/>
                <a:uLnTx/>
                <a:uFillTx/>
                <a:latin typeface="Arial" panose="020B0604020202020204"/>
                <a:ea typeface="微软雅黑"/>
                <a:cs typeface="+mn-cs"/>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en-US" altLang="zh-CN"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a:cs typeface="+mn-cs"/>
                </a:rPr>
                <a:t>TEXT</a:t>
              </a:r>
              <a:endParaRPr kumimoji="0" lang="zh-CN" altLang="en-US" sz="2730" b="0" i="0" u="none" strike="noStrike" kern="1200" cap="none" spc="0" normalizeH="0" baseline="0" noProof="0" dirty="0">
                <a:ln>
                  <a:noFill/>
                </a:ln>
                <a:solidFill>
                  <a:srgbClr val="1C1C1C">
                    <a:lumMod val="65000"/>
                    <a:lumOff val="35000"/>
                  </a:srgbClr>
                </a:solidFill>
                <a:effectLst/>
                <a:uLnTx/>
                <a:uFillTx/>
                <a:latin typeface="Arial Black" panose="020B0A04020102020204" pitchFamily="34" charset="0"/>
                <a:ea typeface="微软雅黑"/>
                <a:cs typeface="+mn-cs"/>
              </a:endParaRPr>
            </a:p>
          </p:txBody>
        </p:sp>
      </p:grpSp>
      <p:grpSp>
        <p:nvGrpSpPr>
          <p:cNvPr id="5" name="组合 4"/>
          <p:cNvGrpSpPr/>
          <p:nvPr/>
        </p:nvGrpSpPr>
        <p:grpSpPr>
          <a:xfrm>
            <a:off x="2853929" y="1331230"/>
            <a:ext cx="1357312" cy="1340468"/>
            <a:chOff x="3034281" y="1381423"/>
            <a:chExt cx="1443087" cy="1425178"/>
          </a:xfrm>
        </p:grpSpPr>
        <p:sp>
          <p:nvSpPr>
            <p:cNvPr id="4" name="椭圆 3"/>
            <p:cNvSpPr/>
            <p:nvPr/>
          </p:nvSpPr>
          <p:spPr>
            <a:xfrm>
              <a:off x="3034281"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34" name="椭圆 4"/>
            <p:cNvSpPr>
              <a:spLocks noChangeArrowheads="1"/>
            </p:cNvSpPr>
            <p:nvPr/>
          </p:nvSpPr>
          <p:spPr bwMode="auto">
            <a:xfrm>
              <a:off x="3120360" y="1465183"/>
              <a:ext cx="1270929" cy="1256407"/>
            </a:xfrm>
            <a:prstGeom prst="ellipse">
              <a:avLst/>
            </a:prstGeom>
            <a:solidFill>
              <a:schemeClr val="accent3"/>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6" name="椭圆 5"/>
            <p:cNvSpPr/>
            <p:nvPr/>
          </p:nvSpPr>
          <p:spPr>
            <a:xfrm>
              <a:off x="3162133"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19" name="组合 18"/>
            <p:cNvGrpSpPr/>
            <p:nvPr/>
          </p:nvGrpSpPr>
          <p:grpSpPr>
            <a:xfrm>
              <a:off x="3353856" y="1598451"/>
              <a:ext cx="804308" cy="990456"/>
              <a:chOff x="6059488" y="2238376"/>
              <a:chExt cx="514350" cy="641350"/>
            </a:xfrm>
            <a:solidFill>
              <a:schemeClr val="bg2"/>
            </a:solidFill>
          </p:grpSpPr>
          <p:sp>
            <p:nvSpPr>
              <p:cNvPr id="20" name="Freeform 48"/>
              <p:cNvSpPr/>
              <p:nvPr/>
            </p:nvSpPr>
            <p:spPr bwMode="auto">
              <a:xfrm>
                <a:off x="6535738" y="2392363"/>
                <a:ext cx="38100" cy="38100"/>
              </a:xfrm>
              <a:custGeom>
                <a:avLst/>
                <a:gdLst>
                  <a:gd name="T0" fmla="*/ 0 w 10"/>
                  <a:gd name="T1" fmla="*/ 5 h 10"/>
                  <a:gd name="T2" fmla="*/ 4 w 10"/>
                  <a:gd name="T3" fmla="*/ 10 h 10"/>
                  <a:gd name="T4" fmla="*/ 10 w 10"/>
                  <a:gd name="T5" fmla="*/ 4 h 10"/>
                  <a:gd name="T6" fmla="*/ 6 w 10"/>
                  <a:gd name="T7" fmla="*/ 0 h 10"/>
                  <a:gd name="T8" fmla="*/ 0 w 10"/>
                  <a:gd name="T9" fmla="*/ 5 h 10"/>
                </a:gdLst>
                <a:ahLst/>
                <a:cxnLst>
                  <a:cxn ang="0">
                    <a:pos x="T0" y="T1"/>
                  </a:cxn>
                  <a:cxn ang="0">
                    <a:pos x="T2" y="T3"/>
                  </a:cxn>
                  <a:cxn ang="0">
                    <a:pos x="T4" y="T5"/>
                  </a:cxn>
                  <a:cxn ang="0">
                    <a:pos x="T6" y="T7"/>
                  </a:cxn>
                  <a:cxn ang="0">
                    <a:pos x="T8" y="T9"/>
                  </a:cxn>
                </a:cxnLst>
                <a:rect l="0" t="0" r="r" b="b"/>
                <a:pathLst>
                  <a:path w="10" h="10">
                    <a:moveTo>
                      <a:pt x="0" y="5"/>
                    </a:moveTo>
                    <a:cubicBezTo>
                      <a:pt x="0" y="7"/>
                      <a:pt x="1" y="10"/>
                      <a:pt x="4" y="10"/>
                    </a:cubicBezTo>
                    <a:cubicBezTo>
                      <a:pt x="6" y="10"/>
                      <a:pt x="10" y="7"/>
                      <a:pt x="10" y="4"/>
                    </a:cubicBezTo>
                    <a:cubicBezTo>
                      <a:pt x="10" y="2"/>
                      <a:pt x="9" y="0"/>
                      <a:pt x="6" y="0"/>
                    </a:cubicBezTo>
                    <a:cubicBezTo>
                      <a:pt x="3" y="0"/>
                      <a:pt x="0" y="2"/>
                      <a:pt x="0" y="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1" name="Freeform 49"/>
              <p:cNvSpPr/>
              <p:nvPr/>
            </p:nvSpPr>
            <p:spPr bwMode="auto">
              <a:xfrm>
                <a:off x="6340475" y="2347913"/>
                <a:ext cx="209550" cy="382588"/>
              </a:xfrm>
              <a:custGeom>
                <a:avLst/>
                <a:gdLst>
                  <a:gd name="T0" fmla="*/ 54 w 56"/>
                  <a:gd name="T1" fmla="*/ 57 h 102"/>
                  <a:gd name="T2" fmla="*/ 55 w 56"/>
                  <a:gd name="T3" fmla="*/ 51 h 102"/>
                  <a:gd name="T4" fmla="*/ 55 w 56"/>
                  <a:gd name="T5" fmla="*/ 40 h 102"/>
                  <a:gd name="T6" fmla="*/ 22 w 56"/>
                  <a:gd name="T7" fmla="*/ 1 h 102"/>
                  <a:gd name="T8" fmla="*/ 1 w 56"/>
                  <a:gd name="T9" fmla="*/ 19 h 102"/>
                  <a:gd name="T10" fmla="*/ 1 w 56"/>
                  <a:gd name="T11" fmla="*/ 20 h 102"/>
                  <a:gd name="T12" fmla="*/ 13 w 56"/>
                  <a:gd name="T13" fmla="*/ 50 h 102"/>
                  <a:gd name="T14" fmla="*/ 11 w 56"/>
                  <a:gd name="T15" fmla="*/ 57 h 102"/>
                  <a:gd name="T16" fmla="*/ 4 w 56"/>
                  <a:gd name="T17" fmla="*/ 80 h 102"/>
                  <a:gd name="T18" fmla="*/ 4 w 56"/>
                  <a:gd name="T19" fmla="*/ 83 h 102"/>
                  <a:gd name="T20" fmla="*/ 15 w 56"/>
                  <a:gd name="T21" fmla="*/ 100 h 102"/>
                  <a:gd name="T22" fmla="*/ 24 w 56"/>
                  <a:gd name="T23" fmla="*/ 100 h 102"/>
                  <a:gd name="T24" fmla="*/ 46 w 56"/>
                  <a:gd name="T25" fmla="*/ 76 h 102"/>
                  <a:gd name="T26" fmla="*/ 54 w 56"/>
                  <a:gd name="T27"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102">
                    <a:moveTo>
                      <a:pt x="54" y="57"/>
                    </a:moveTo>
                    <a:cubicBezTo>
                      <a:pt x="55" y="55"/>
                      <a:pt x="55" y="52"/>
                      <a:pt x="55" y="51"/>
                    </a:cubicBezTo>
                    <a:cubicBezTo>
                      <a:pt x="55" y="51"/>
                      <a:pt x="56" y="44"/>
                      <a:pt x="55" y="40"/>
                    </a:cubicBezTo>
                    <a:cubicBezTo>
                      <a:pt x="54" y="26"/>
                      <a:pt x="38" y="1"/>
                      <a:pt x="22" y="1"/>
                    </a:cubicBezTo>
                    <a:cubicBezTo>
                      <a:pt x="12" y="0"/>
                      <a:pt x="1" y="9"/>
                      <a:pt x="1" y="19"/>
                    </a:cubicBezTo>
                    <a:cubicBezTo>
                      <a:pt x="1" y="20"/>
                      <a:pt x="1" y="20"/>
                      <a:pt x="1" y="20"/>
                    </a:cubicBezTo>
                    <a:cubicBezTo>
                      <a:pt x="0" y="31"/>
                      <a:pt x="13" y="40"/>
                      <a:pt x="13" y="50"/>
                    </a:cubicBezTo>
                    <a:cubicBezTo>
                      <a:pt x="13" y="52"/>
                      <a:pt x="12" y="54"/>
                      <a:pt x="11" y="57"/>
                    </a:cubicBezTo>
                    <a:cubicBezTo>
                      <a:pt x="9" y="64"/>
                      <a:pt x="4" y="75"/>
                      <a:pt x="4" y="80"/>
                    </a:cubicBezTo>
                    <a:cubicBezTo>
                      <a:pt x="4" y="80"/>
                      <a:pt x="4" y="82"/>
                      <a:pt x="4" y="83"/>
                    </a:cubicBezTo>
                    <a:cubicBezTo>
                      <a:pt x="4" y="89"/>
                      <a:pt x="7" y="96"/>
                      <a:pt x="15" y="100"/>
                    </a:cubicBezTo>
                    <a:cubicBezTo>
                      <a:pt x="19" y="102"/>
                      <a:pt x="24" y="100"/>
                      <a:pt x="24" y="100"/>
                    </a:cubicBezTo>
                    <a:cubicBezTo>
                      <a:pt x="33" y="98"/>
                      <a:pt x="43" y="85"/>
                      <a:pt x="46" y="76"/>
                    </a:cubicBezTo>
                    <a:cubicBezTo>
                      <a:pt x="48" y="73"/>
                      <a:pt x="52" y="64"/>
                      <a:pt x="54" y="5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2" name="Freeform 50"/>
              <p:cNvSpPr/>
              <p:nvPr/>
            </p:nvSpPr>
            <p:spPr bwMode="auto">
              <a:xfrm>
                <a:off x="6472238" y="2298701"/>
                <a:ext cx="52388" cy="55563"/>
              </a:xfrm>
              <a:custGeom>
                <a:avLst/>
                <a:gdLst>
                  <a:gd name="T0" fmla="*/ 5 w 14"/>
                  <a:gd name="T1" fmla="*/ 15 h 15"/>
                  <a:gd name="T2" fmla="*/ 14 w 14"/>
                  <a:gd name="T3" fmla="*/ 6 h 15"/>
                  <a:gd name="T4" fmla="*/ 9 w 14"/>
                  <a:gd name="T5" fmla="*/ 0 h 15"/>
                  <a:gd name="T6" fmla="*/ 0 w 14"/>
                  <a:gd name="T7" fmla="*/ 8 h 15"/>
                  <a:gd name="T8" fmla="*/ 5 w 14"/>
                  <a:gd name="T9" fmla="*/ 15 h 15"/>
                </a:gdLst>
                <a:ahLst/>
                <a:cxnLst>
                  <a:cxn ang="0">
                    <a:pos x="T0" y="T1"/>
                  </a:cxn>
                  <a:cxn ang="0">
                    <a:pos x="T2" y="T3"/>
                  </a:cxn>
                  <a:cxn ang="0">
                    <a:pos x="T4" y="T5"/>
                  </a:cxn>
                  <a:cxn ang="0">
                    <a:pos x="T6" y="T7"/>
                  </a:cxn>
                  <a:cxn ang="0">
                    <a:pos x="T8" y="T9"/>
                  </a:cxn>
                </a:cxnLst>
                <a:rect l="0" t="0" r="r" b="b"/>
                <a:pathLst>
                  <a:path w="14" h="15">
                    <a:moveTo>
                      <a:pt x="5" y="15"/>
                    </a:moveTo>
                    <a:cubicBezTo>
                      <a:pt x="9" y="15"/>
                      <a:pt x="14" y="10"/>
                      <a:pt x="14" y="6"/>
                    </a:cubicBezTo>
                    <a:cubicBezTo>
                      <a:pt x="14" y="4"/>
                      <a:pt x="12" y="1"/>
                      <a:pt x="9" y="0"/>
                    </a:cubicBezTo>
                    <a:cubicBezTo>
                      <a:pt x="5" y="0"/>
                      <a:pt x="1" y="4"/>
                      <a:pt x="0" y="8"/>
                    </a:cubicBezTo>
                    <a:cubicBezTo>
                      <a:pt x="0" y="11"/>
                      <a:pt x="2" y="14"/>
                      <a:pt x="5" y="15"/>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Freeform 51"/>
              <p:cNvSpPr/>
              <p:nvPr/>
            </p:nvSpPr>
            <p:spPr bwMode="auto">
              <a:xfrm>
                <a:off x="6419850" y="2260601"/>
                <a:ext cx="60325" cy="71438"/>
              </a:xfrm>
              <a:custGeom>
                <a:avLst/>
                <a:gdLst>
                  <a:gd name="T0" fmla="*/ 6 w 16"/>
                  <a:gd name="T1" fmla="*/ 18 h 19"/>
                  <a:gd name="T2" fmla="*/ 9 w 16"/>
                  <a:gd name="T3" fmla="*/ 18 h 19"/>
                  <a:gd name="T4" fmla="*/ 16 w 16"/>
                  <a:gd name="T5" fmla="*/ 8 h 19"/>
                  <a:gd name="T6" fmla="*/ 9 w 16"/>
                  <a:gd name="T7" fmla="*/ 0 h 19"/>
                  <a:gd name="T8" fmla="*/ 1 w 16"/>
                  <a:gd name="T9" fmla="*/ 8 h 19"/>
                  <a:gd name="T10" fmla="*/ 6 w 16"/>
                  <a:gd name="T11" fmla="*/ 18 h 19"/>
                </a:gdLst>
                <a:ahLst/>
                <a:cxnLst>
                  <a:cxn ang="0">
                    <a:pos x="T0" y="T1"/>
                  </a:cxn>
                  <a:cxn ang="0">
                    <a:pos x="T2" y="T3"/>
                  </a:cxn>
                  <a:cxn ang="0">
                    <a:pos x="T4" y="T5"/>
                  </a:cxn>
                  <a:cxn ang="0">
                    <a:pos x="T6" y="T7"/>
                  </a:cxn>
                  <a:cxn ang="0">
                    <a:pos x="T8" y="T9"/>
                  </a:cxn>
                  <a:cxn ang="0">
                    <a:pos x="T10" y="T11"/>
                  </a:cxn>
                </a:cxnLst>
                <a:rect l="0" t="0" r="r" b="b"/>
                <a:pathLst>
                  <a:path w="16" h="19">
                    <a:moveTo>
                      <a:pt x="6" y="18"/>
                    </a:moveTo>
                    <a:cubicBezTo>
                      <a:pt x="7" y="19"/>
                      <a:pt x="9" y="18"/>
                      <a:pt x="9" y="18"/>
                    </a:cubicBezTo>
                    <a:cubicBezTo>
                      <a:pt x="13" y="17"/>
                      <a:pt x="16" y="11"/>
                      <a:pt x="16" y="8"/>
                    </a:cubicBezTo>
                    <a:cubicBezTo>
                      <a:pt x="16" y="4"/>
                      <a:pt x="13" y="0"/>
                      <a:pt x="9" y="0"/>
                    </a:cubicBezTo>
                    <a:cubicBezTo>
                      <a:pt x="6" y="0"/>
                      <a:pt x="1" y="4"/>
                      <a:pt x="1" y="8"/>
                    </a:cubicBezTo>
                    <a:cubicBezTo>
                      <a:pt x="0" y="13"/>
                      <a:pt x="2" y="17"/>
                      <a:pt x="6" y="18"/>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4" name="Freeform 52"/>
              <p:cNvSpPr/>
              <p:nvPr/>
            </p:nvSpPr>
            <p:spPr bwMode="auto">
              <a:xfrm>
                <a:off x="6510338" y="2343151"/>
                <a:ext cx="39688" cy="46038"/>
              </a:xfrm>
              <a:custGeom>
                <a:avLst/>
                <a:gdLst>
                  <a:gd name="T0" fmla="*/ 1 w 11"/>
                  <a:gd name="T1" fmla="*/ 4 h 12"/>
                  <a:gd name="T2" fmla="*/ 1 w 11"/>
                  <a:gd name="T3" fmla="*/ 9 h 12"/>
                  <a:gd name="T4" fmla="*/ 5 w 11"/>
                  <a:gd name="T5" fmla="*/ 12 h 12"/>
                  <a:gd name="T6" fmla="*/ 11 w 11"/>
                  <a:gd name="T7" fmla="*/ 5 h 12"/>
                  <a:gd name="T8" fmla="*/ 7 w 11"/>
                  <a:gd name="T9" fmla="*/ 1 h 12"/>
                  <a:gd name="T10" fmla="*/ 1 w 11"/>
                  <a:gd name="T11" fmla="*/ 4 h 12"/>
                </a:gdLst>
                <a:ahLst/>
                <a:cxnLst>
                  <a:cxn ang="0">
                    <a:pos x="T0" y="T1"/>
                  </a:cxn>
                  <a:cxn ang="0">
                    <a:pos x="T2" y="T3"/>
                  </a:cxn>
                  <a:cxn ang="0">
                    <a:pos x="T4" y="T5"/>
                  </a:cxn>
                  <a:cxn ang="0">
                    <a:pos x="T6" y="T7"/>
                  </a:cxn>
                  <a:cxn ang="0">
                    <a:pos x="T8" y="T9"/>
                  </a:cxn>
                  <a:cxn ang="0">
                    <a:pos x="T10" y="T11"/>
                  </a:cxn>
                </a:cxnLst>
                <a:rect l="0" t="0" r="r" b="b"/>
                <a:pathLst>
                  <a:path w="11" h="12">
                    <a:moveTo>
                      <a:pt x="1" y="4"/>
                    </a:moveTo>
                    <a:cubicBezTo>
                      <a:pt x="0" y="6"/>
                      <a:pt x="0" y="9"/>
                      <a:pt x="1" y="9"/>
                    </a:cubicBezTo>
                    <a:cubicBezTo>
                      <a:pt x="1" y="10"/>
                      <a:pt x="2" y="11"/>
                      <a:pt x="5" y="12"/>
                    </a:cubicBezTo>
                    <a:cubicBezTo>
                      <a:pt x="8" y="12"/>
                      <a:pt x="11" y="8"/>
                      <a:pt x="11" y="5"/>
                    </a:cubicBezTo>
                    <a:cubicBezTo>
                      <a:pt x="11" y="3"/>
                      <a:pt x="10" y="1"/>
                      <a:pt x="7" y="1"/>
                    </a:cubicBezTo>
                    <a:cubicBezTo>
                      <a:pt x="5" y="0"/>
                      <a:pt x="3" y="2"/>
                      <a:pt x="1" y="4"/>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 name="Freeform 53"/>
              <p:cNvSpPr/>
              <p:nvPr/>
            </p:nvSpPr>
            <p:spPr bwMode="auto">
              <a:xfrm>
                <a:off x="6334125" y="2238376"/>
                <a:ext cx="80963" cy="101600"/>
              </a:xfrm>
              <a:custGeom>
                <a:avLst/>
                <a:gdLst>
                  <a:gd name="T0" fmla="*/ 10 w 22"/>
                  <a:gd name="T1" fmla="*/ 27 h 27"/>
                  <a:gd name="T2" fmla="*/ 22 w 22"/>
                  <a:gd name="T3" fmla="*/ 15 h 27"/>
                  <a:gd name="T4" fmla="*/ 22 w 22"/>
                  <a:gd name="T5" fmla="*/ 9 h 27"/>
                  <a:gd name="T6" fmla="*/ 12 w 22"/>
                  <a:gd name="T7" fmla="*/ 0 h 27"/>
                  <a:gd name="T8" fmla="*/ 1 w 22"/>
                  <a:gd name="T9" fmla="*/ 14 h 27"/>
                  <a:gd name="T10" fmla="*/ 10 w 22"/>
                  <a:gd name="T11" fmla="*/ 27 h 27"/>
                </a:gdLst>
                <a:ahLst/>
                <a:cxnLst>
                  <a:cxn ang="0">
                    <a:pos x="T0" y="T1"/>
                  </a:cxn>
                  <a:cxn ang="0">
                    <a:pos x="T2" y="T3"/>
                  </a:cxn>
                  <a:cxn ang="0">
                    <a:pos x="T4" y="T5"/>
                  </a:cxn>
                  <a:cxn ang="0">
                    <a:pos x="T6" y="T7"/>
                  </a:cxn>
                  <a:cxn ang="0">
                    <a:pos x="T8" y="T9"/>
                  </a:cxn>
                  <a:cxn ang="0">
                    <a:pos x="T10" y="T11"/>
                  </a:cxn>
                </a:cxnLst>
                <a:rect l="0" t="0" r="r" b="b"/>
                <a:pathLst>
                  <a:path w="22" h="27">
                    <a:moveTo>
                      <a:pt x="10" y="27"/>
                    </a:moveTo>
                    <a:cubicBezTo>
                      <a:pt x="15" y="27"/>
                      <a:pt x="22" y="22"/>
                      <a:pt x="22" y="15"/>
                    </a:cubicBezTo>
                    <a:cubicBezTo>
                      <a:pt x="22" y="15"/>
                      <a:pt x="22" y="11"/>
                      <a:pt x="22" y="9"/>
                    </a:cubicBezTo>
                    <a:cubicBezTo>
                      <a:pt x="21" y="4"/>
                      <a:pt x="17" y="0"/>
                      <a:pt x="12" y="0"/>
                    </a:cubicBezTo>
                    <a:cubicBezTo>
                      <a:pt x="5" y="0"/>
                      <a:pt x="1" y="8"/>
                      <a:pt x="1" y="14"/>
                    </a:cubicBezTo>
                    <a:cubicBezTo>
                      <a:pt x="0" y="18"/>
                      <a:pt x="2" y="27"/>
                      <a:pt x="10" y="2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6" name="Freeform 54"/>
              <p:cNvSpPr/>
              <p:nvPr/>
            </p:nvSpPr>
            <p:spPr bwMode="auto">
              <a:xfrm>
                <a:off x="6164263" y="2455863"/>
                <a:ext cx="52388" cy="63500"/>
              </a:xfrm>
              <a:custGeom>
                <a:avLst/>
                <a:gdLst>
                  <a:gd name="T0" fmla="*/ 7 w 14"/>
                  <a:gd name="T1" fmla="*/ 17 h 17"/>
                  <a:gd name="T2" fmla="*/ 14 w 14"/>
                  <a:gd name="T3" fmla="*/ 9 h 17"/>
                  <a:gd name="T4" fmla="*/ 7 w 14"/>
                  <a:gd name="T5" fmla="*/ 0 h 17"/>
                  <a:gd name="T6" fmla="*/ 0 w 14"/>
                  <a:gd name="T7" fmla="*/ 8 h 17"/>
                  <a:gd name="T8" fmla="*/ 7 w 14"/>
                  <a:gd name="T9" fmla="*/ 17 h 17"/>
                </a:gdLst>
                <a:ahLst/>
                <a:cxnLst>
                  <a:cxn ang="0">
                    <a:pos x="T0" y="T1"/>
                  </a:cxn>
                  <a:cxn ang="0">
                    <a:pos x="T2" y="T3"/>
                  </a:cxn>
                  <a:cxn ang="0">
                    <a:pos x="T4" y="T5"/>
                  </a:cxn>
                  <a:cxn ang="0">
                    <a:pos x="T6" y="T7"/>
                  </a:cxn>
                  <a:cxn ang="0">
                    <a:pos x="T8" y="T9"/>
                  </a:cxn>
                </a:cxnLst>
                <a:rect l="0" t="0" r="r" b="b"/>
                <a:pathLst>
                  <a:path w="14" h="17">
                    <a:moveTo>
                      <a:pt x="7" y="17"/>
                    </a:moveTo>
                    <a:cubicBezTo>
                      <a:pt x="11" y="17"/>
                      <a:pt x="14" y="12"/>
                      <a:pt x="14" y="9"/>
                    </a:cubicBezTo>
                    <a:cubicBezTo>
                      <a:pt x="14" y="5"/>
                      <a:pt x="11" y="0"/>
                      <a:pt x="7" y="0"/>
                    </a:cubicBezTo>
                    <a:cubicBezTo>
                      <a:pt x="2" y="0"/>
                      <a:pt x="0" y="5"/>
                      <a:pt x="0" y="8"/>
                    </a:cubicBezTo>
                    <a:cubicBezTo>
                      <a:pt x="0" y="12"/>
                      <a:pt x="2" y="17"/>
                      <a:pt x="7" y="1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7" name="Freeform 55"/>
              <p:cNvSpPr/>
              <p:nvPr/>
            </p:nvSpPr>
            <p:spPr bwMode="auto">
              <a:xfrm>
                <a:off x="6119813" y="2486026"/>
                <a:ext cx="44450" cy="49213"/>
              </a:xfrm>
              <a:custGeom>
                <a:avLst/>
                <a:gdLst>
                  <a:gd name="T0" fmla="*/ 6 w 12"/>
                  <a:gd name="T1" fmla="*/ 13 h 13"/>
                  <a:gd name="T2" fmla="*/ 11 w 12"/>
                  <a:gd name="T3" fmla="*/ 7 h 13"/>
                  <a:gd name="T4" fmla="*/ 5 w 12"/>
                  <a:gd name="T5" fmla="*/ 0 h 13"/>
                  <a:gd name="T6" fmla="*/ 0 w 12"/>
                  <a:gd name="T7" fmla="*/ 5 h 13"/>
                  <a:gd name="T8" fmla="*/ 6 w 12"/>
                  <a:gd name="T9" fmla="*/ 13 h 13"/>
                </a:gdLst>
                <a:ahLst/>
                <a:cxnLst>
                  <a:cxn ang="0">
                    <a:pos x="T0" y="T1"/>
                  </a:cxn>
                  <a:cxn ang="0">
                    <a:pos x="T2" y="T3"/>
                  </a:cxn>
                  <a:cxn ang="0">
                    <a:pos x="T4" y="T5"/>
                  </a:cxn>
                  <a:cxn ang="0">
                    <a:pos x="T6" y="T7"/>
                  </a:cxn>
                  <a:cxn ang="0">
                    <a:pos x="T8" y="T9"/>
                  </a:cxn>
                </a:cxnLst>
                <a:rect l="0" t="0" r="r" b="b"/>
                <a:pathLst>
                  <a:path w="12" h="13">
                    <a:moveTo>
                      <a:pt x="6" y="13"/>
                    </a:moveTo>
                    <a:cubicBezTo>
                      <a:pt x="9" y="13"/>
                      <a:pt x="12" y="10"/>
                      <a:pt x="11" y="7"/>
                    </a:cubicBezTo>
                    <a:cubicBezTo>
                      <a:pt x="11" y="4"/>
                      <a:pt x="8" y="0"/>
                      <a:pt x="5" y="0"/>
                    </a:cubicBezTo>
                    <a:cubicBezTo>
                      <a:pt x="2" y="0"/>
                      <a:pt x="0" y="2"/>
                      <a:pt x="0" y="5"/>
                    </a:cubicBezTo>
                    <a:cubicBezTo>
                      <a:pt x="0" y="8"/>
                      <a:pt x="2" y="13"/>
                      <a:pt x="6" y="13"/>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 name="Freeform 56"/>
              <p:cNvSpPr/>
              <p:nvPr/>
            </p:nvSpPr>
            <p:spPr bwMode="auto">
              <a:xfrm>
                <a:off x="6081713" y="2524126"/>
                <a:ext cx="46038" cy="44450"/>
              </a:xfrm>
              <a:custGeom>
                <a:avLst/>
                <a:gdLst>
                  <a:gd name="T0" fmla="*/ 5 w 12"/>
                  <a:gd name="T1" fmla="*/ 11 h 12"/>
                  <a:gd name="T2" fmla="*/ 9 w 12"/>
                  <a:gd name="T3" fmla="*/ 11 h 12"/>
                  <a:gd name="T4" fmla="*/ 12 w 12"/>
                  <a:gd name="T5" fmla="*/ 8 h 12"/>
                  <a:gd name="T6" fmla="*/ 5 w 12"/>
                  <a:gd name="T7" fmla="*/ 0 h 12"/>
                  <a:gd name="T8" fmla="*/ 1 w 12"/>
                  <a:gd name="T9" fmla="*/ 1 h 12"/>
                  <a:gd name="T10" fmla="*/ 0 w 12"/>
                  <a:gd name="T11" fmla="*/ 5 h 12"/>
                  <a:gd name="T12" fmla="*/ 5 w 12"/>
                  <a:gd name="T13" fmla="*/ 1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5" y="11"/>
                    </a:moveTo>
                    <a:cubicBezTo>
                      <a:pt x="7" y="12"/>
                      <a:pt x="8" y="11"/>
                      <a:pt x="9" y="11"/>
                    </a:cubicBezTo>
                    <a:cubicBezTo>
                      <a:pt x="11" y="10"/>
                      <a:pt x="12" y="9"/>
                      <a:pt x="12" y="8"/>
                    </a:cubicBezTo>
                    <a:cubicBezTo>
                      <a:pt x="12" y="5"/>
                      <a:pt x="9" y="0"/>
                      <a:pt x="5" y="0"/>
                    </a:cubicBezTo>
                    <a:cubicBezTo>
                      <a:pt x="4" y="0"/>
                      <a:pt x="2" y="0"/>
                      <a:pt x="1" y="1"/>
                    </a:cubicBezTo>
                    <a:cubicBezTo>
                      <a:pt x="0" y="2"/>
                      <a:pt x="0" y="3"/>
                      <a:pt x="0" y="5"/>
                    </a:cubicBezTo>
                    <a:cubicBezTo>
                      <a:pt x="0" y="7"/>
                      <a:pt x="3" y="10"/>
                      <a:pt x="5" y="11"/>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9" name="Freeform 57"/>
              <p:cNvSpPr/>
              <p:nvPr/>
            </p:nvSpPr>
            <p:spPr bwMode="auto">
              <a:xfrm>
                <a:off x="6221413" y="2436813"/>
                <a:ext cx="74613" cy="93663"/>
              </a:xfrm>
              <a:custGeom>
                <a:avLst/>
                <a:gdLst>
                  <a:gd name="T0" fmla="*/ 11 w 20"/>
                  <a:gd name="T1" fmla="*/ 0 h 25"/>
                  <a:gd name="T2" fmla="*/ 0 w 20"/>
                  <a:gd name="T3" fmla="*/ 11 h 25"/>
                  <a:gd name="T4" fmla="*/ 5 w 20"/>
                  <a:gd name="T5" fmla="*/ 22 h 25"/>
                  <a:gd name="T6" fmla="*/ 12 w 20"/>
                  <a:gd name="T7" fmla="*/ 24 h 25"/>
                  <a:gd name="T8" fmla="*/ 20 w 20"/>
                  <a:gd name="T9" fmla="*/ 12 h 25"/>
                  <a:gd name="T10" fmla="*/ 11 w 20"/>
                  <a:gd name="T11" fmla="*/ 0 h 25"/>
                </a:gdLst>
                <a:ahLst/>
                <a:cxnLst>
                  <a:cxn ang="0">
                    <a:pos x="T0" y="T1"/>
                  </a:cxn>
                  <a:cxn ang="0">
                    <a:pos x="T2" y="T3"/>
                  </a:cxn>
                  <a:cxn ang="0">
                    <a:pos x="T4" y="T5"/>
                  </a:cxn>
                  <a:cxn ang="0">
                    <a:pos x="T6" y="T7"/>
                  </a:cxn>
                  <a:cxn ang="0">
                    <a:pos x="T8" y="T9"/>
                  </a:cxn>
                  <a:cxn ang="0">
                    <a:pos x="T10" y="T11"/>
                  </a:cxn>
                </a:cxnLst>
                <a:rect l="0" t="0" r="r" b="b"/>
                <a:pathLst>
                  <a:path w="20" h="25">
                    <a:moveTo>
                      <a:pt x="11" y="0"/>
                    </a:moveTo>
                    <a:cubicBezTo>
                      <a:pt x="5" y="0"/>
                      <a:pt x="0" y="6"/>
                      <a:pt x="0" y="11"/>
                    </a:cubicBezTo>
                    <a:cubicBezTo>
                      <a:pt x="0" y="15"/>
                      <a:pt x="0" y="19"/>
                      <a:pt x="5" y="22"/>
                    </a:cubicBezTo>
                    <a:cubicBezTo>
                      <a:pt x="8" y="25"/>
                      <a:pt x="11" y="24"/>
                      <a:pt x="12" y="24"/>
                    </a:cubicBezTo>
                    <a:cubicBezTo>
                      <a:pt x="17" y="22"/>
                      <a:pt x="20" y="18"/>
                      <a:pt x="20" y="12"/>
                    </a:cubicBezTo>
                    <a:cubicBezTo>
                      <a:pt x="20" y="6"/>
                      <a:pt x="17" y="0"/>
                      <a:pt x="11" y="0"/>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0" name="Freeform 58"/>
              <p:cNvSpPr/>
              <p:nvPr/>
            </p:nvSpPr>
            <p:spPr bwMode="auto">
              <a:xfrm>
                <a:off x="6078538" y="2535238"/>
                <a:ext cx="209550" cy="344488"/>
              </a:xfrm>
              <a:custGeom>
                <a:avLst/>
                <a:gdLst>
                  <a:gd name="T0" fmla="*/ 56 w 56"/>
                  <a:gd name="T1" fmla="*/ 16 h 92"/>
                  <a:gd name="T2" fmla="*/ 37 w 56"/>
                  <a:gd name="T3" fmla="*/ 1 h 92"/>
                  <a:gd name="T4" fmla="*/ 0 w 56"/>
                  <a:gd name="T5" fmla="*/ 36 h 92"/>
                  <a:gd name="T6" fmla="*/ 0 w 56"/>
                  <a:gd name="T7" fmla="*/ 39 h 92"/>
                  <a:gd name="T8" fmla="*/ 0 w 56"/>
                  <a:gd name="T9" fmla="*/ 39 h 92"/>
                  <a:gd name="T10" fmla="*/ 0 w 56"/>
                  <a:gd name="T11" fmla="*/ 43 h 92"/>
                  <a:gd name="T12" fmla="*/ 0 w 56"/>
                  <a:gd name="T13" fmla="*/ 48 h 92"/>
                  <a:gd name="T14" fmla="*/ 37 w 56"/>
                  <a:gd name="T15" fmla="*/ 92 h 92"/>
                  <a:gd name="T16" fmla="*/ 52 w 56"/>
                  <a:gd name="T17" fmla="*/ 81 h 92"/>
                  <a:gd name="T18" fmla="*/ 43 w 56"/>
                  <a:gd name="T19" fmla="*/ 50 h 92"/>
                  <a:gd name="T20" fmla="*/ 46 w 56"/>
                  <a:gd name="T21" fmla="*/ 39 h 92"/>
                  <a:gd name="T22" fmla="*/ 56 w 56"/>
                  <a:gd name="T23" fmla="*/ 1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6" h="92">
                    <a:moveTo>
                      <a:pt x="56" y="16"/>
                    </a:moveTo>
                    <a:cubicBezTo>
                      <a:pt x="56" y="6"/>
                      <a:pt x="45" y="1"/>
                      <a:pt x="37" y="1"/>
                    </a:cubicBezTo>
                    <a:cubicBezTo>
                      <a:pt x="19" y="0"/>
                      <a:pt x="0" y="17"/>
                      <a:pt x="0" y="36"/>
                    </a:cubicBezTo>
                    <a:cubicBezTo>
                      <a:pt x="0" y="36"/>
                      <a:pt x="0" y="38"/>
                      <a:pt x="0" y="39"/>
                    </a:cubicBezTo>
                    <a:cubicBezTo>
                      <a:pt x="0" y="39"/>
                      <a:pt x="0" y="39"/>
                      <a:pt x="0" y="39"/>
                    </a:cubicBezTo>
                    <a:cubicBezTo>
                      <a:pt x="0" y="43"/>
                      <a:pt x="0" y="43"/>
                      <a:pt x="0" y="43"/>
                    </a:cubicBezTo>
                    <a:cubicBezTo>
                      <a:pt x="0" y="44"/>
                      <a:pt x="0" y="47"/>
                      <a:pt x="0" y="48"/>
                    </a:cubicBezTo>
                    <a:cubicBezTo>
                      <a:pt x="1" y="61"/>
                      <a:pt x="21" y="92"/>
                      <a:pt x="37" y="92"/>
                    </a:cubicBezTo>
                    <a:cubicBezTo>
                      <a:pt x="42" y="92"/>
                      <a:pt x="52" y="88"/>
                      <a:pt x="52" y="81"/>
                    </a:cubicBezTo>
                    <a:cubicBezTo>
                      <a:pt x="52" y="76"/>
                      <a:pt x="42" y="60"/>
                      <a:pt x="43" y="50"/>
                    </a:cubicBezTo>
                    <a:cubicBezTo>
                      <a:pt x="43" y="46"/>
                      <a:pt x="44" y="43"/>
                      <a:pt x="46" y="39"/>
                    </a:cubicBezTo>
                    <a:cubicBezTo>
                      <a:pt x="50" y="31"/>
                      <a:pt x="56" y="23"/>
                      <a:pt x="56" y="16"/>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1" name="Freeform 59"/>
              <p:cNvSpPr/>
              <p:nvPr/>
            </p:nvSpPr>
            <p:spPr bwMode="auto">
              <a:xfrm>
                <a:off x="6059488" y="2557463"/>
                <a:ext cx="38100" cy="41275"/>
              </a:xfrm>
              <a:custGeom>
                <a:avLst/>
                <a:gdLst>
                  <a:gd name="T0" fmla="*/ 10 w 10"/>
                  <a:gd name="T1" fmla="*/ 7 h 11"/>
                  <a:gd name="T2" fmla="*/ 7 w 10"/>
                  <a:gd name="T3" fmla="*/ 1 h 11"/>
                  <a:gd name="T4" fmla="*/ 2 w 10"/>
                  <a:gd name="T5" fmla="*/ 1 h 11"/>
                  <a:gd name="T6" fmla="*/ 0 w 10"/>
                  <a:gd name="T7" fmla="*/ 5 h 11"/>
                  <a:gd name="T8" fmla="*/ 6 w 10"/>
                  <a:gd name="T9" fmla="*/ 11 h 11"/>
                  <a:gd name="T10" fmla="*/ 10 w 10"/>
                  <a:gd name="T11" fmla="*/ 7 h 11"/>
                </a:gdLst>
                <a:ahLst/>
                <a:cxnLst>
                  <a:cxn ang="0">
                    <a:pos x="T0" y="T1"/>
                  </a:cxn>
                  <a:cxn ang="0">
                    <a:pos x="T2" y="T3"/>
                  </a:cxn>
                  <a:cxn ang="0">
                    <a:pos x="T4" y="T5"/>
                  </a:cxn>
                  <a:cxn ang="0">
                    <a:pos x="T6" y="T7"/>
                  </a:cxn>
                  <a:cxn ang="0">
                    <a:pos x="T8" y="T9"/>
                  </a:cxn>
                  <a:cxn ang="0">
                    <a:pos x="T10" y="T11"/>
                  </a:cxn>
                </a:cxnLst>
                <a:rect l="0" t="0" r="r" b="b"/>
                <a:pathLst>
                  <a:path w="10" h="11">
                    <a:moveTo>
                      <a:pt x="10" y="7"/>
                    </a:moveTo>
                    <a:cubicBezTo>
                      <a:pt x="10" y="5"/>
                      <a:pt x="8" y="3"/>
                      <a:pt x="7" y="1"/>
                    </a:cubicBezTo>
                    <a:cubicBezTo>
                      <a:pt x="6" y="1"/>
                      <a:pt x="5" y="0"/>
                      <a:pt x="2" y="1"/>
                    </a:cubicBezTo>
                    <a:cubicBezTo>
                      <a:pt x="1" y="1"/>
                      <a:pt x="0" y="3"/>
                      <a:pt x="0" y="5"/>
                    </a:cubicBezTo>
                    <a:cubicBezTo>
                      <a:pt x="0" y="7"/>
                      <a:pt x="2" y="10"/>
                      <a:pt x="6" y="11"/>
                    </a:cubicBezTo>
                    <a:cubicBezTo>
                      <a:pt x="8" y="11"/>
                      <a:pt x="10" y="10"/>
                      <a:pt x="10" y="7"/>
                    </a:cubicBezTo>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grpSp>
        <p:nvGrpSpPr>
          <p:cNvPr id="9" name="组合 8"/>
          <p:cNvGrpSpPr/>
          <p:nvPr/>
        </p:nvGrpSpPr>
        <p:grpSpPr>
          <a:xfrm>
            <a:off x="5005388" y="3436000"/>
            <a:ext cx="1357312" cy="1340468"/>
            <a:chOff x="5321700" y="3619203"/>
            <a:chExt cx="1443087" cy="1425178"/>
          </a:xfrm>
        </p:grpSpPr>
        <p:sp>
          <p:nvSpPr>
            <p:cNvPr id="16" name="椭圆 15"/>
            <p:cNvSpPr/>
            <p:nvPr/>
          </p:nvSpPr>
          <p:spPr>
            <a:xfrm>
              <a:off x="5321700"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3" name="椭圆 16"/>
            <p:cNvSpPr>
              <a:spLocks noChangeArrowheads="1"/>
            </p:cNvSpPr>
            <p:nvPr/>
          </p:nvSpPr>
          <p:spPr bwMode="auto">
            <a:xfrm>
              <a:off x="5407779" y="3704213"/>
              <a:ext cx="1270929" cy="1255157"/>
            </a:xfrm>
            <a:prstGeom prst="ellipse">
              <a:avLst/>
            </a:prstGeom>
            <a:solidFill>
              <a:schemeClr val="accent4"/>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18" name="椭圆 17"/>
            <p:cNvSpPr/>
            <p:nvPr/>
          </p:nvSpPr>
          <p:spPr>
            <a:xfrm>
              <a:off x="5449554"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6" name="Freeform 578"/>
            <p:cNvSpPr>
              <a:spLocks noEditPoints="1"/>
            </p:cNvSpPr>
            <p:nvPr/>
          </p:nvSpPr>
          <p:spPr bwMode="auto">
            <a:xfrm>
              <a:off x="5678674" y="4125516"/>
              <a:ext cx="725342" cy="470059"/>
            </a:xfrm>
            <a:custGeom>
              <a:avLst/>
              <a:gdLst>
                <a:gd name="T0" fmla="*/ 847921 w 87"/>
                <a:gd name="T1" fmla="*/ 0 h 57"/>
                <a:gd name="T2" fmla="*/ 837453 w 87"/>
                <a:gd name="T3" fmla="*/ 0 h 57"/>
                <a:gd name="T4" fmla="*/ 73277 w 87"/>
                <a:gd name="T5" fmla="*/ 0 h 57"/>
                <a:gd name="T6" fmla="*/ 73277 w 87"/>
                <a:gd name="T7" fmla="*/ 0 h 57"/>
                <a:gd name="T8" fmla="*/ 460599 w 87"/>
                <a:gd name="T9" fmla="*/ 272172 h 57"/>
                <a:gd name="T10" fmla="*/ 847921 w 87"/>
                <a:gd name="T11" fmla="*/ 0 h 57"/>
                <a:gd name="T12" fmla="*/ 889794 w 87"/>
                <a:gd name="T13" fmla="*/ 20936 h 57"/>
                <a:gd name="T14" fmla="*/ 460599 w 87"/>
                <a:gd name="T15" fmla="*/ 324513 h 57"/>
                <a:gd name="T16" fmla="*/ 31404 w 87"/>
                <a:gd name="T17" fmla="*/ 10468 h 57"/>
                <a:gd name="T18" fmla="*/ 0 w 87"/>
                <a:gd name="T19" fmla="*/ 73277 h 57"/>
                <a:gd name="T20" fmla="*/ 0 w 87"/>
                <a:gd name="T21" fmla="*/ 523408 h 57"/>
                <a:gd name="T22" fmla="*/ 73277 w 87"/>
                <a:gd name="T23" fmla="*/ 596685 h 57"/>
                <a:gd name="T24" fmla="*/ 837453 w 87"/>
                <a:gd name="T25" fmla="*/ 596685 h 57"/>
                <a:gd name="T26" fmla="*/ 910730 w 87"/>
                <a:gd name="T27" fmla="*/ 523408 h 57"/>
                <a:gd name="T28" fmla="*/ 910730 w 87"/>
                <a:gd name="T29" fmla="*/ 73277 h 57"/>
                <a:gd name="T30" fmla="*/ 889794 w 87"/>
                <a:gd name="T31" fmla="*/ 20936 h 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7" h="57">
                  <a:moveTo>
                    <a:pt x="81" y="0"/>
                  </a:moveTo>
                  <a:cubicBezTo>
                    <a:pt x="81" y="0"/>
                    <a:pt x="81" y="0"/>
                    <a:pt x="80" y="0"/>
                  </a:cubicBezTo>
                  <a:cubicBezTo>
                    <a:pt x="7" y="0"/>
                    <a:pt x="7" y="0"/>
                    <a:pt x="7" y="0"/>
                  </a:cubicBezTo>
                  <a:cubicBezTo>
                    <a:pt x="7" y="0"/>
                    <a:pt x="7" y="0"/>
                    <a:pt x="7" y="0"/>
                  </a:cubicBezTo>
                  <a:cubicBezTo>
                    <a:pt x="44" y="26"/>
                    <a:pt x="44" y="26"/>
                    <a:pt x="44" y="26"/>
                  </a:cubicBezTo>
                  <a:lnTo>
                    <a:pt x="81" y="0"/>
                  </a:lnTo>
                  <a:close/>
                  <a:moveTo>
                    <a:pt x="85" y="2"/>
                  </a:moveTo>
                  <a:cubicBezTo>
                    <a:pt x="44" y="31"/>
                    <a:pt x="44" y="31"/>
                    <a:pt x="44" y="31"/>
                  </a:cubicBezTo>
                  <a:cubicBezTo>
                    <a:pt x="3" y="1"/>
                    <a:pt x="3" y="1"/>
                    <a:pt x="3" y="1"/>
                  </a:cubicBezTo>
                  <a:cubicBezTo>
                    <a:pt x="1" y="3"/>
                    <a:pt x="0" y="5"/>
                    <a:pt x="0" y="7"/>
                  </a:cubicBezTo>
                  <a:cubicBezTo>
                    <a:pt x="0" y="50"/>
                    <a:pt x="0" y="50"/>
                    <a:pt x="0" y="50"/>
                  </a:cubicBezTo>
                  <a:cubicBezTo>
                    <a:pt x="0" y="54"/>
                    <a:pt x="3" y="57"/>
                    <a:pt x="7" y="57"/>
                  </a:cubicBezTo>
                  <a:cubicBezTo>
                    <a:pt x="80" y="57"/>
                    <a:pt x="80" y="57"/>
                    <a:pt x="80" y="57"/>
                  </a:cubicBezTo>
                  <a:cubicBezTo>
                    <a:pt x="84" y="57"/>
                    <a:pt x="87" y="54"/>
                    <a:pt x="87" y="50"/>
                  </a:cubicBezTo>
                  <a:cubicBezTo>
                    <a:pt x="87" y="7"/>
                    <a:pt x="87" y="7"/>
                    <a:pt x="87" y="7"/>
                  </a:cubicBezTo>
                  <a:cubicBezTo>
                    <a:pt x="87" y="5"/>
                    <a:pt x="86" y="3"/>
                    <a:pt x="85" y="2"/>
                  </a:cubicBezTo>
                  <a:close/>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7" name="组合 6"/>
          <p:cNvGrpSpPr/>
          <p:nvPr/>
        </p:nvGrpSpPr>
        <p:grpSpPr>
          <a:xfrm>
            <a:off x="5005388" y="1331230"/>
            <a:ext cx="1357312" cy="1340468"/>
            <a:chOff x="5321700" y="1381423"/>
            <a:chExt cx="1443087" cy="1425178"/>
          </a:xfrm>
        </p:grpSpPr>
        <p:sp>
          <p:nvSpPr>
            <p:cNvPr id="8" name="椭圆 7"/>
            <p:cNvSpPr/>
            <p:nvPr/>
          </p:nvSpPr>
          <p:spPr>
            <a:xfrm>
              <a:off x="5321700" y="138142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37" name="椭圆 8"/>
            <p:cNvSpPr>
              <a:spLocks noChangeArrowheads="1"/>
            </p:cNvSpPr>
            <p:nvPr/>
          </p:nvSpPr>
          <p:spPr bwMode="auto">
            <a:xfrm>
              <a:off x="5407779" y="1465183"/>
              <a:ext cx="1270929" cy="1256407"/>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10" name="椭圆 9"/>
            <p:cNvSpPr/>
            <p:nvPr/>
          </p:nvSpPr>
          <p:spPr>
            <a:xfrm>
              <a:off x="5449554" y="1507689"/>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7" name="Freeform 583"/>
            <p:cNvSpPr>
              <a:spLocks noEditPoints="1"/>
            </p:cNvSpPr>
            <p:nvPr/>
          </p:nvSpPr>
          <p:spPr bwMode="auto">
            <a:xfrm>
              <a:off x="5660952" y="1693962"/>
              <a:ext cx="764583" cy="760095"/>
            </a:xfrm>
            <a:custGeom>
              <a:avLst/>
              <a:gdLst>
                <a:gd name="T0" fmla="*/ 705888 w 87"/>
                <a:gd name="T1" fmla="*/ 155301 h 87"/>
                <a:gd name="T2" fmla="*/ 154413 w 87"/>
                <a:gd name="T3" fmla="*/ 155301 h 87"/>
                <a:gd name="T4" fmla="*/ 154413 w 87"/>
                <a:gd name="T5" fmla="*/ 709947 h 87"/>
                <a:gd name="T6" fmla="*/ 650741 w 87"/>
                <a:gd name="T7" fmla="*/ 765411 h 87"/>
                <a:gd name="T8" fmla="*/ 816183 w 87"/>
                <a:gd name="T9" fmla="*/ 931805 h 87"/>
                <a:gd name="T10" fmla="*/ 915449 w 87"/>
                <a:gd name="T11" fmla="*/ 931805 h 87"/>
                <a:gd name="T12" fmla="*/ 926478 w 87"/>
                <a:gd name="T13" fmla="*/ 920712 h 87"/>
                <a:gd name="T14" fmla="*/ 926478 w 87"/>
                <a:gd name="T15" fmla="*/ 820876 h 87"/>
                <a:gd name="T16" fmla="*/ 761036 w 87"/>
                <a:gd name="T17" fmla="*/ 654482 h 87"/>
                <a:gd name="T18" fmla="*/ 705888 w 87"/>
                <a:gd name="T19" fmla="*/ 155301 h 87"/>
                <a:gd name="T20" fmla="*/ 639711 w 87"/>
                <a:gd name="T21" fmla="*/ 643389 h 87"/>
                <a:gd name="T22" fmla="*/ 220590 w 87"/>
                <a:gd name="T23" fmla="*/ 643389 h 87"/>
                <a:gd name="T24" fmla="*/ 220590 w 87"/>
                <a:gd name="T25" fmla="*/ 232951 h 87"/>
                <a:gd name="T26" fmla="*/ 639711 w 87"/>
                <a:gd name="T27" fmla="*/ 232951 h 87"/>
                <a:gd name="T28" fmla="*/ 639711 w 87"/>
                <a:gd name="T29" fmla="*/ 643389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7" h="87">
                  <a:moveTo>
                    <a:pt x="64" y="14"/>
                  </a:moveTo>
                  <a:cubicBezTo>
                    <a:pt x="50" y="0"/>
                    <a:pt x="28" y="0"/>
                    <a:pt x="14" y="14"/>
                  </a:cubicBezTo>
                  <a:cubicBezTo>
                    <a:pt x="0" y="28"/>
                    <a:pt x="0" y="51"/>
                    <a:pt x="14" y="64"/>
                  </a:cubicBezTo>
                  <a:cubicBezTo>
                    <a:pt x="26" y="77"/>
                    <a:pt x="45" y="78"/>
                    <a:pt x="59" y="69"/>
                  </a:cubicBezTo>
                  <a:cubicBezTo>
                    <a:pt x="74" y="84"/>
                    <a:pt x="74" y="84"/>
                    <a:pt x="74" y="84"/>
                  </a:cubicBezTo>
                  <a:cubicBezTo>
                    <a:pt x="76" y="87"/>
                    <a:pt x="80" y="87"/>
                    <a:pt x="83" y="84"/>
                  </a:cubicBezTo>
                  <a:cubicBezTo>
                    <a:pt x="84" y="83"/>
                    <a:pt x="84" y="83"/>
                    <a:pt x="84" y="83"/>
                  </a:cubicBezTo>
                  <a:cubicBezTo>
                    <a:pt x="87" y="81"/>
                    <a:pt x="87" y="77"/>
                    <a:pt x="84" y="74"/>
                  </a:cubicBezTo>
                  <a:cubicBezTo>
                    <a:pt x="69" y="59"/>
                    <a:pt x="69" y="59"/>
                    <a:pt x="69" y="59"/>
                  </a:cubicBezTo>
                  <a:cubicBezTo>
                    <a:pt x="78" y="45"/>
                    <a:pt x="76" y="26"/>
                    <a:pt x="64" y="14"/>
                  </a:cubicBezTo>
                  <a:close/>
                  <a:moveTo>
                    <a:pt x="58" y="58"/>
                  </a:moveTo>
                  <a:cubicBezTo>
                    <a:pt x="47" y="68"/>
                    <a:pt x="31" y="68"/>
                    <a:pt x="20" y="58"/>
                  </a:cubicBezTo>
                  <a:cubicBezTo>
                    <a:pt x="10" y="48"/>
                    <a:pt x="10" y="31"/>
                    <a:pt x="20" y="21"/>
                  </a:cubicBezTo>
                  <a:cubicBezTo>
                    <a:pt x="31" y="10"/>
                    <a:pt x="47" y="10"/>
                    <a:pt x="58" y="21"/>
                  </a:cubicBezTo>
                  <a:cubicBezTo>
                    <a:pt x="68" y="31"/>
                    <a:pt x="68" y="48"/>
                    <a:pt x="58" y="58"/>
                  </a:cubicBezTo>
                  <a:close/>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nvGrpSpPr>
          <p:cNvPr id="11" name="组合 10"/>
          <p:cNvGrpSpPr/>
          <p:nvPr/>
        </p:nvGrpSpPr>
        <p:grpSpPr>
          <a:xfrm>
            <a:off x="2853929" y="3436000"/>
            <a:ext cx="1357312" cy="1340468"/>
            <a:chOff x="3034281" y="3619203"/>
            <a:chExt cx="1443087" cy="1425178"/>
          </a:xfrm>
        </p:grpSpPr>
        <p:sp>
          <p:nvSpPr>
            <p:cNvPr id="12" name="椭圆 11"/>
            <p:cNvSpPr/>
            <p:nvPr/>
          </p:nvSpPr>
          <p:spPr>
            <a:xfrm>
              <a:off x="3034281" y="3619203"/>
              <a:ext cx="1443087" cy="1425178"/>
            </a:xfrm>
            <a:prstGeom prst="ellipse">
              <a:avLst/>
            </a:prstGeom>
            <a:gradFill flip="none" rotWithShape="1">
              <a:gsLst>
                <a:gs pos="100000">
                  <a:srgbClr val="FFFFFF"/>
                </a:gs>
                <a:gs pos="0">
                  <a:srgbClr val="B8BBBC"/>
                </a:gs>
              </a:gsLst>
              <a:lin ang="18900000" scaled="1"/>
              <a:tileRect/>
            </a:gradFill>
            <a:ln>
              <a:noFill/>
            </a:ln>
            <a:effectLst>
              <a:outerShdw blurRad="152400" dist="381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0" name="椭圆 12"/>
            <p:cNvSpPr>
              <a:spLocks noChangeArrowheads="1"/>
            </p:cNvSpPr>
            <p:nvPr/>
          </p:nvSpPr>
          <p:spPr bwMode="auto">
            <a:xfrm>
              <a:off x="3120360" y="3704213"/>
              <a:ext cx="1270929" cy="1255157"/>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14" name="椭圆 13"/>
            <p:cNvSpPr/>
            <p:nvPr/>
          </p:nvSpPr>
          <p:spPr>
            <a:xfrm>
              <a:off x="3162133" y="3745468"/>
              <a:ext cx="1187382" cy="1172647"/>
            </a:xfrm>
            <a:prstGeom prst="ellipse">
              <a:avLst/>
            </a:prstGeom>
            <a:gradFill flip="none" rotWithShape="1">
              <a:gsLst>
                <a:gs pos="0">
                  <a:schemeClr val="bg1"/>
                </a:gs>
                <a:gs pos="100000">
                  <a:srgbClr val="B8BBBC"/>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2548" name="Freeform 584"/>
            <p:cNvSpPr>
              <a:spLocks noEditPoints="1"/>
            </p:cNvSpPr>
            <p:nvPr/>
          </p:nvSpPr>
          <p:spPr bwMode="auto">
            <a:xfrm>
              <a:off x="3482398" y="4004251"/>
              <a:ext cx="529132" cy="622578"/>
            </a:xfrm>
            <a:custGeom>
              <a:avLst/>
              <a:gdLst>
                <a:gd name="T0" fmla="*/ 606267 w 70"/>
                <a:gd name="T1" fmla="*/ 285901 h 83"/>
                <a:gd name="T2" fmla="*/ 606267 w 70"/>
                <a:gd name="T3" fmla="*/ 285901 h 83"/>
                <a:gd name="T4" fmla="*/ 331553 w 70"/>
                <a:gd name="T5" fmla="*/ 0 h 83"/>
                <a:gd name="T6" fmla="*/ 47365 w 70"/>
                <a:gd name="T7" fmla="*/ 285901 h 83"/>
                <a:gd name="T8" fmla="*/ 47365 w 70"/>
                <a:gd name="T9" fmla="*/ 285901 h 83"/>
                <a:gd name="T10" fmla="*/ 0 w 70"/>
                <a:gd name="T11" fmla="*/ 343081 h 83"/>
                <a:gd name="T12" fmla="*/ 0 w 70"/>
                <a:gd name="T13" fmla="*/ 733812 h 83"/>
                <a:gd name="T14" fmla="*/ 66311 w 70"/>
                <a:gd name="T15" fmla="*/ 790992 h 83"/>
                <a:gd name="T16" fmla="*/ 596795 w 70"/>
                <a:gd name="T17" fmla="*/ 790992 h 83"/>
                <a:gd name="T18" fmla="*/ 663105 w 70"/>
                <a:gd name="T19" fmla="*/ 733812 h 83"/>
                <a:gd name="T20" fmla="*/ 663105 w 70"/>
                <a:gd name="T21" fmla="*/ 343081 h 83"/>
                <a:gd name="T22" fmla="*/ 606267 w 70"/>
                <a:gd name="T23" fmla="*/ 285901 h 83"/>
                <a:gd name="T24" fmla="*/ 331553 w 70"/>
                <a:gd name="T25" fmla="*/ 104830 h 83"/>
                <a:gd name="T26" fmla="*/ 511538 w 70"/>
                <a:gd name="T27" fmla="*/ 285901 h 83"/>
                <a:gd name="T28" fmla="*/ 151567 w 70"/>
                <a:gd name="T29" fmla="*/ 285901 h 83"/>
                <a:gd name="T30" fmla="*/ 331553 w 70"/>
                <a:gd name="T31" fmla="*/ 104830 h 8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0" h="83">
                  <a:moveTo>
                    <a:pt x="64" y="30"/>
                  </a:moveTo>
                  <a:cubicBezTo>
                    <a:pt x="64" y="30"/>
                    <a:pt x="64" y="30"/>
                    <a:pt x="64" y="30"/>
                  </a:cubicBezTo>
                  <a:cubicBezTo>
                    <a:pt x="64" y="13"/>
                    <a:pt x="51" y="0"/>
                    <a:pt x="35" y="0"/>
                  </a:cubicBezTo>
                  <a:cubicBezTo>
                    <a:pt x="19" y="0"/>
                    <a:pt x="5" y="13"/>
                    <a:pt x="5" y="30"/>
                  </a:cubicBezTo>
                  <a:cubicBezTo>
                    <a:pt x="5" y="30"/>
                    <a:pt x="5" y="30"/>
                    <a:pt x="5" y="30"/>
                  </a:cubicBezTo>
                  <a:cubicBezTo>
                    <a:pt x="2" y="30"/>
                    <a:pt x="0" y="33"/>
                    <a:pt x="0" y="36"/>
                  </a:cubicBezTo>
                  <a:cubicBezTo>
                    <a:pt x="0" y="77"/>
                    <a:pt x="0" y="77"/>
                    <a:pt x="0" y="77"/>
                  </a:cubicBezTo>
                  <a:cubicBezTo>
                    <a:pt x="0" y="81"/>
                    <a:pt x="3" y="83"/>
                    <a:pt x="7" y="83"/>
                  </a:cubicBezTo>
                  <a:cubicBezTo>
                    <a:pt x="63" y="83"/>
                    <a:pt x="63" y="83"/>
                    <a:pt x="63" y="83"/>
                  </a:cubicBezTo>
                  <a:cubicBezTo>
                    <a:pt x="67" y="83"/>
                    <a:pt x="70" y="81"/>
                    <a:pt x="70" y="77"/>
                  </a:cubicBezTo>
                  <a:cubicBezTo>
                    <a:pt x="70" y="36"/>
                    <a:pt x="70" y="36"/>
                    <a:pt x="70" y="36"/>
                  </a:cubicBezTo>
                  <a:cubicBezTo>
                    <a:pt x="70" y="33"/>
                    <a:pt x="67" y="30"/>
                    <a:pt x="64" y="30"/>
                  </a:cubicBezTo>
                  <a:close/>
                  <a:moveTo>
                    <a:pt x="35" y="11"/>
                  </a:moveTo>
                  <a:cubicBezTo>
                    <a:pt x="45" y="11"/>
                    <a:pt x="54" y="19"/>
                    <a:pt x="54" y="30"/>
                  </a:cubicBezTo>
                  <a:cubicBezTo>
                    <a:pt x="16" y="30"/>
                    <a:pt x="16" y="30"/>
                    <a:pt x="16" y="30"/>
                  </a:cubicBezTo>
                  <a:cubicBezTo>
                    <a:pt x="16" y="19"/>
                    <a:pt x="24" y="11"/>
                    <a:pt x="35" y="11"/>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36" name="TextBox 49"/>
          <p:cNvSpPr txBox="1"/>
          <p:nvPr/>
        </p:nvSpPr>
        <p:spPr>
          <a:xfrm>
            <a:off x="6603840" y="1932089"/>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37" name="文本框 36"/>
          <p:cNvSpPr txBox="1"/>
          <p:nvPr/>
        </p:nvSpPr>
        <p:spPr>
          <a:xfrm>
            <a:off x="159354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38" name="TextBox 49"/>
          <p:cNvSpPr txBox="1"/>
          <p:nvPr/>
        </p:nvSpPr>
        <p:spPr>
          <a:xfrm>
            <a:off x="-573880" y="1932089"/>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0" name="TextBox 49"/>
          <p:cNvSpPr txBox="1"/>
          <p:nvPr/>
        </p:nvSpPr>
        <p:spPr>
          <a:xfrm>
            <a:off x="6573442" y="4206181"/>
            <a:ext cx="3275409" cy="474306"/>
          </a:xfrm>
          <a:prstGeom prst="rect">
            <a:avLst/>
          </a:prstGeom>
          <a:noFill/>
          <a:ln w="3175">
            <a:noFill/>
          </a:ln>
        </p:spPr>
        <p:txBody>
          <a:bodyPr lIns="68271" tIns="34136" rIns="68271" bIns="34136">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2" name="TextBox 49"/>
          <p:cNvSpPr txBox="1"/>
          <p:nvPr/>
        </p:nvSpPr>
        <p:spPr>
          <a:xfrm>
            <a:off x="-573880" y="4206181"/>
            <a:ext cx="3275409" cy="474306"/>
          </a:xfrm>
          <a:prstGeom prst="rect">
            <a:avLst/>
          </a:prstGeom>
          <a:noFill/>
          <a:ln w="3175">
            <a:noFill/>
          </a:ln>
        </p:spPr>
        <p:txBody>
          <a:bodyPr lIns="68271" tIns="34136" rIns="68271" bIns="34136">
            <a:spAutoFit/>
          </a:bodyPr>
          <a:lstStyle/>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r" defTabSz="909320" rtl="0" eaLnBrk="1" fontAlgn="auto" latinLnBrk="0" hangingPunct="1">
              <a:lnSpc>
                <a:spcPct val="100000"/>
              </a:lnSpc>
              <a:spcBef>
                <a:spcPts val="0"/>
              </a:spcBef>
              <a:spcAft>
                <a:spcPts val="0"/>
              </a:spcAft>
              <a:buClrTx/>
              <a:buSzTx/>
              <a:buFontTx/>
              <a:buNone/>
              <a:defRPr/>
            </a:pPr>
            <a:r>
              <a:rPr kumimoji="0" lang="zh-CN" altLang="en-US"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315"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45" name="文本框 36"/>
          <p:cNvSpPr txBox="1"/>
          <p:nvPr/>
        </p:nvSpPr>
        <p:spPr>
          <a:xfrm>
            <a:off x="159354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6" name="文本框 36"/>
          <p:cNvSpPr txBox="1"/>
          <p:nvPr/>
        </p:nvSpPr>
        <p:spPr>
          <a:xfrm>
            <a:off x="6605410" y="1555831"/>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47" name="文本框 36"/>
          <p:cNvSpPr txBox="1"/>
          <p:nvPr/>
        </p:nvSpPr>
        <p:spPr>
          <a:xfrm>
            <a:off x="6605410" y="3814826"/>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style.rotation</p:attrName>
                                        </p:attrNameLst>
                                      </p:cBhvr>
                                      <p:tavLst>
                                        <p:tav tm="0">
                                          <p:val>
                                            <p:fltVal val="720"/>
                                          </p:val>
                                        </p:tav>
                                        <p:tav tm="100000">
                                          <p:val>
                                            <p:fltVal val="0"/>
                                          </p:val>
                                        </p:tav>
                                      </p:tavLst>
                                    </p:anim>
                                    <p:anim calcmode="lin" valueType="num">
                                      <p:cBhvr>
                                        <p:cTn id="9" dur="250" fill="hold"/>
                                        <p:tgtEl>
                                          <p:spTgt spid="3"/>
                                        </p:tgtEl>
                                        <p:attrNameLst>
                                          <p:attrName>ppt_h</p:attrName>
                                        </p:attrNameLst>
                                      </p:cBhvr>
                                      <p:tavLst>
                                        <p:tav tm="0">
                                          <p:val>
                                            <p:fltVal val="0"/>
                                          </p:val>
                                        </p:tav>
                                        <p:tav tm="100000">
                                          <p:val>
                                            <p:strVal val="#ppt_h"/>
                                          </p:val>
                                        </p:tav>
                                      </p:tavLst>
                                    </p:anim>
                                    <p:anim calcmode="lin" valueType="num">
                                      <p:cBhvr>
                                        <p:cTn id="10" dur="250" fill="hold"/>
                                        <p:tgtEl>
                                          <p:spTgt spid="3"/>
                                        </p:tgtEl>
                                        <p:attrNameLst>
                                          <p:attrName>ppt_w</p:attrName>
                                        </p:attrNameLst>
                                      </p:cBhvr>
                                      <p:tavLst>
                                        <p:tav tm="0">
                                          <p:val>
                                            <p:fltVal val="0"/>
                                          </p:val>
                                        </p:tav>
                                        <p:tav tm="100000">
                                          <p:val>
                                            <p:strVal val="#ppt_w"/>
                                          </p:val>
                                        </p:tav>
                                      </p:tavLst>
                                    </p:anim>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50" fill="hold"/>
                                        <p:tgtEl>
                                          <p:spTgt spid="5"/>
                                        </p:tgtEl>
                                        <p:attrNameLst>
                                          <p:attrName>ppt_w</p:attrName>
                                        </p:attrNameLst>
                                      </p:cBhvr>
                                      <p:tavLst>
                                        <p:tav tm="0">
                                          <p:val>
                                            <p:fltVal val="0"/>
                                          </p:val>
                                        </p:tav>
                                        <p:tav tm="100000">
                                          <p:val>
                                            <p:strVal val="#ppt_w"/>
                                          </p:val>
                                        </p:tav>
                                      </p:tavLst>
                                    </p:anim>
                                    <p:anim calcmode="lin" valueType="num">
                                      <p:cBhvr>
                                        <p:cTn id="15" dur="250" fill="hold"/>
                                        <p:tgtEl>
                                          <p:spTgt spid="5"/>
                                        </p:tgtEl>
                                        <p:attrNameLst>
                                          <p:attrName>ppt_h</p:attrName>
                                        </p:attrNameLst>
                                      </p:cBhvr>
                                      <p:tavLst>
                                        <p:tav tm="0">
                                          <p:val>
                                            <p:fltVal val="0"/>
                                          </p:val>
                                        </p:tav>
                                        <p:tav tm="100000">
                                          <p:val>
                                            <p:strVal val="#ppt_h"/>
                                          </p:val>
                                        </p:tav>
                                      </p:tavLst>
                                    </p:anim>
                                    <p:animEffect transition="in" filter="fade">
                                      <p:cBhvr>
                                        <p:cTn id="16" dur="250"/>
                                        <p:tgtEl>
                                          <p:spTgt spid="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25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wipe(left)">
                                      <p:cBhvr>
                                        <p:cTn id="22" dur="250"/>
                                        <p:tgtEl>
                                          <p:spTgt spid="38"/>
                                        </p:tgtEl>
                                      </p:cBhvr>
                                    </p:animEffect>
                                  </p:childTnLst>
                                </p:cTn>
                              </p:par>
                            </p:childTnLst>
                          </p:cTn>
                        </p:par>
                        <p:par>
                          <p:cTn id="23" fill="hold">
                            <p:stCondLst>
                              <p:cond delay="10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250" fill="hold"/>
                                        <p:tgtEl>
                                          <p:spTgt spid="7"/>
                                        </p:tgtEl>
                                        <p:attrNameLst>
                                          <p:attrName>ppt_w</p:attrName>
                                        </p:attrNameLst>
                                      </p:cBhvr>
                                      <p:tavLst>
                                        <p:tav tm="0">
                                          <p:val>
                                            <p:fltVal val="0"/>
                                          </p:val>
                                        </p:tav>
                                        <p:tav tm="100000">
                                          <p:val>
                                            <p:strVal val="#ppt_w"/>
                                          </p:val>
                                        </p:tav>
                                      </p:tavLst>
                                    </p:anim>
                                    <p:anim calcmode="lin" valueType="num">
                                      <p:cBhvr>
                                        <p:cTn id="27" dur="250" fill="hold"/>
                                        <p:tgtEl>
                                          <p:spTgt spid="7"/>
                                        </p:tgtEl>
                                        <p:attrNameLst>
                                          <p:attrName>ppt_h</p:attrName>
                                        </p:attrNameLst>
                                      </p:cBhvr>
                                      <p:tavLst>
                                        <p:tav tm="0">
                                          <p:val>
                                            <p:fltVal val="0"/>
                                          </p:val>
                                        </p:tav>
                                        <p:tav tm="100000">
                                          <p:val>
                                            <p:strVal val="#ppt_h"/>
                                          </p:val>
                                        </p:tav>
                                      </p:tavLst>
                                    </p:anim>
                                    <p:animEffect transition="in" filter="fade">
                                      <p:cBhvr>
                                        <p:cTn id="28" dur="250"/>
                                        <p:tgtEl>
                                          <p:spTgt spid="7"/>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wipe(left)">
                                      <p:cBhvr>
                                        <p:cTn id="31" dur="250"/>
                                        <p:tgtEl>
                                          <p:spTgt spid="4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250"/>
                                        <p:tgtEl>
                                          <p:spTgt spid="36"/>
                                        </p:tgtEl>
                                      </p:cBhvr>
                                    </p:animEffect>
                                  </p:childTnLst>
                                </p:cTn>
                              </p:par>
                            </p:childTnLst>
                          </p:cTn>
                        </p:par>
                        <p:par>
                          <p:cTn id="35" fill="hold">
                            <p:stCondLst>
                              <p:cond delay="1500"/>
                            </p:stCondLst>
                            <p:childTnLst>
                              <p:par>
                                <p:cTn id="36" presetID="53" presetClass="entr" presetSubtype="16"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250" fill="hold"/>
                                        <p:tgtEl>
                                          <p:spTgt spid="11"/>
                                        </p:tgtEl>
                                        <p:attrNameLst>
                                          <p:attrName>ppt_w</p:attrName>
                                        </p:attrNameLst>
                                      </p:cBhvr>
                                      <p:tavLst>
                                        <p:tav tm="0">
                                          <p:val>
                                            <p:fltVal val="0"/>
                                          </p:val>
                                        </p:tav>
                                        <p:tav tm="100000">
                                          <p:val>
                                            <p:strVal val="#ppt_w"/>
                                          </p:val>
                                        </p:tav>
                                      </p:tavLst>
                                    </p:anim>
                                    <p:anim calcmode="lin" valueType="num">
                                      <p:cBhvr>
                                        <p:cTn id="39" dur="250" fill="hold"/>
                                        <p:tgtEl>
                                          <p:spTgt spid="11"/>
                                        </p:tgtEl>
                                        <p:attrNameLst>
                                          <p:attrName>ppt_h</p:attrName>
                                        </p:attrNameLst>
                                      </p:cBhvr>
                                      <p:tavLst>
                                        <p:tav tm="0">
                                          <p:val>
                                            <p:fltVal val="0"/>
                                          </p:val>
                                        </p:tav>
                                        <p:tav tm="100000">
                                          <p:val>
                                            <p:strVal val="#ppt_h"/>
                                          </p:val>
                                        </p:tav>
                                      </p:tavLst>
                                    </p:anim>
                                    <p:animEffect transition="in" filter="fade">
                                      <p:cBhvr>
                                        <p:cTn id="40" dur="25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250"/>
                                        <p:tgtEl>
                                          <p:spTgt spid="45"/>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left)">
                                      <p:cBhvr>
                                        <p:cTn id="46" dur="250"/>
                                        <p:tgtEl>
                                          <p:spTgt spid="42"/>
                                        </p:tgtEl>
                                      </p:cBhvr>
                                    </p:animEffect>
                                  </p:childTnLst>
                                </p:cTn>
                              </p:par>
                            </p:childTnLst>
                          </p:cTn>
                        </p:par>
                        <p:par>
                          <p:cTn id="47" fill="hold">
                            <p:stCondLst>
                              <p:cond delay="20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250" fill="hold"/>
                                        <p:tgtEl>
                                          <p:spTgt spid="9"/>
                                        </p:tgtEl>
                                        <p:attrNameLst>
                                          <p:attrName>ppt_w</p:attrName>
                                        </p:attrNameLst>
                                      </p:cBhvr>
                                      <p:tavLst>
                                        <p:tav tm="0">
                                          <p:val>
                                            <p:fltVal val="0"/>
                                          </p:val>
                                        </p:tav>
                                        <p:tav tm="100000">
                                          <p:val>
                                            <p:strVal val="#ppt_w"/>
                                          </p:val>
                                        </p:tav>
                                      </p:tavLst>
                                    </p:anim>
                                    <p:anim calcmode="lin" valueType="num">
                                      <p:cBhvr>
                                        <p:cTn id="51" dur="250" fill="hold"/>
                                        <p:tgtEl>
                                          <p:spTgt spid="9"/>
                                        </p:tgtEl>
                                        <p:attrNameLst>
                                          <p:attrName>ppt_h</p:attrName>
                                        </p:attrNameLst>
                                      </p:cBhvr>
                                      <p:tavLst>
                                        <p:tav tm="0">
                                          <p:val>
                                            <p:fltVal val="0"/>
                                          </p:val>
                                        </p:tav>
                                        <p:tav tm="100000">
                                          <p:val>
                                            <p:strVal val="#ppt_h"/>
                                          </p:val>
                                        </p:tav>
                                      </p:tavLst>
                                    </p:anim>
                                    <p:animEffect transition="in" filter="fade">
                                      <p:cBhvr>
                                        <p:cTn id="52" dur="250"/>
                                        <p:tgtEl>
                                          <p:spTgt spid="9"/>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47"/>
                                        </p:tgtEl>
                                        <p:attrNameLst>
                                          <p:attrName>style.visibility</p:attrName>
                                        </p:attrNameLst>
                                      </p:cBhvr>
                                      <p:to>
                                        <p:strVal val="visible"/>
                                      </p:to>
                                    </p:set>
                                    <p:animEffect transition="in" filter="wipe(left)">
                                      <p:cBhvr>
                                        <p:cTn id="55" dur="250"/>
                                        <p:tgtEl>
                                          <p:spTgt spid="47"/>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40"/>
                                        </p:tgtEl>
                                        <p:attrNameLst>
                                          <p:attrName>style.visibility</p:attrName>
                                        </p:attrNameLst>
                                      </p:cBhvr>
                                      <p:to>
                                        <p:strVal val="visible"/>
                                      </p:to>
                                    </p:set>
                                    <p:animEffect transition="in" filter="wipe(left)">
                                      <p:cBhvr>
                                        <p:cTn id="58" dur="2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0" grpId="0"/>
      <p:bldP spid="42" grpId="0"/>
      <p:bldP spid="45" grpId="0"/>
      <p:bldP spid="46" grpId="0"/>
      <p:bldP spid="4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096802" y="1866571"/>
            <a:ext cx="1776600" cy="1754552"/>
            <a:chOff x="1166113" y="1950595"/>
            <a:chExt cx="1888871" cy="1865430"/>
          </a:xfrm>
        </p:grpSpPr>
        <p:sp>
          <p:nvSpPr>
            <p:cNvPr id="7" name="泪滴形 6"/>
            <p:cNvSpPr/>
            <p:nvPr/>
          </p:nvSpPr>
          <p:spPr>
            <a:xfrm rot="18900000" flipH="1">
              <a:off x="1166113" y="1950595"/>
              <a:ext cx="1888871" cy="1865430"/>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3" name="泪滴形 12"/>
            <p:cNvSpPr/>
            <p:nvPr/>
          </p:nvSpPr>
          <p:spPr>
            <a:xfrm rot="18900000" flipH="1">
              <a:off x="1224726" y="2022128"/>
              <a:ext cx="1745629" cy="1722715"/>
            </a:xfrm>
            <a:prstGeom prst="teardrop">
              <a:avLst/>
            </a:prstGeom>
            <a:solidFill>
              <a:schemeClr val="accent3"/>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21" name="组合 20"/>
            <p:cNvGrpSpPr>
              <a:grpSpLocks noChangeAspect="1"/>
            </p:cNvGrpSpPr>
            <p:nvPr/>
          </p:nvGrpSpPr>
          <p:grpSpPr>
            <a:xfrm>
              <a:off x="1720429" y="2197756"/>
              <a:ext cx="717653" cy="544827"/>
              <a:chOff x="8204201" y="339725"/>
              <a:chExt cx="954087" cy="733425"/>
            </a:xfrm>
            <a:solidFill>
              <a:schemeClr val="bg1"/>
            </a:solidFill>
          </p:grpSpPr>
          <p:sp>
            <p:nvSpPr>
              <p:cNvPr id="22" name="Freeform 6"/>
              <p:cNvSpPr>
                <a:spLocks noEditPoints="1"/>
              </p:cNvSpPr>
              <p:nvPr/>
            </p:nvSpPr>
            <p:spPr bwMode="auto">
              <a:xfrm>
                <a:off x="8204201" y="438150"/>
                <a:ext cx="631825" cy="635000"/>
              </a:xfrm>
              <a:custGeom>
                <a:avLst/>
                <a:gdLst>
                  <a:gd name="T0" fmla="*/ 168 w 168"/>
                  <a:gd name="T1" fmla="*/ 95 h 167"/>
                  <a:gd name="T2" fmla="*/ 168 w 168"/>
                  <a:gd name="T3" fmla="*/ 73 h 167"/>
                  <a:gd name="T4" fmla="*/ 151 w 168"/>
                  <a:gd name="T5" fmla="*/ 69 h 167"/>
                  <a:gd name="T6" fmla="*/ 147 w 168"/>
                  <a:gd name="T7" fmla="*/ 56 h 167"/>
                  <a:gd name="T8" fmla="*/ 158 w 168"/>
                  <a:gd name="T9" fmla="*/ 43 h 167"/>
                  <a:gd name="T10" fmla="*/ 146 w 168"/>
                  <a:gd name="T11" fmla="*/ 25 h 167"/>
                  <a:gd name="T12" fmla="*/ 130 w 168"/>
                  <a:gd name="T13" fmla="*/ 32 h 167"/>
                  <a:gd name="T14" fmla="*/ 119 w 168"/>
                  <a:gd name="T15" fmla="*/ 24 h 167"/>
                  <a:gd name="T16" fmla="*/ 120 w 168"/>
                  <a:gd name="T17" fmla="*/ 7 h 167"/>
                  <a:gd name="T18" fmla="*/ 99 w 168"/>
                  <a:gd name="T19" fmla="*/ 0 h 167"/>
                  <a:gd name="T20" fmla="*/ 91 w 168"/>
                  <a:gd name="T21" fmla="*/ 15 h 167"/>
                  <a:gd name="T22" fmla="*/ 84 w 168"/>
                  <a:gd name="T23" fmla="*/ 15 h 167"/>
                  <a:gd name="T24" fmla="*/ 77 w 168"/>
                  <a:gd name="T25" fmla="*/ 15 h 167"/>
                  <a:gd name="T26" fmla="*/ 69 w 168"/>
                  <a:gd name="T27" fmla="*/ 0 h 167"/>
                  <a:gd name="T28" fmla="*/ 48 w 168"/>
                  <a:gd name="T29" fmla="*/ 7 h 167"/>
                  <a:gd name="T30" fmla="*/ 49 w 168"/>
                  <a:gd name="T31" fmla="*/ 24 h 167"/>
                  <a:gd name="T32" fmla="*/ 38 w 168"/>
                  <a:gd name="T33" fmla="*/ 32 h 167"/>
                  <a:gd name="T34" fmla="*/ 23 w 168"/>
                  <a:gd name="T35" fmla="*/ 25 h 167"/>
                  <a:gd name="T36" fmla="*/ 10 w 168"/>
                  <a:gd name="T37" fmla="*/ 43 h 167"/>
                  <a:gd name="T38" fmla="*/ 21 w 168"/>
                  <a:gd name="T39" fmla="*/ 56 h 167"/>
                  <a:gd name="T40" fmla="*/ 17 w 168"/>
                  <a:gd name="T41" fmla="*/ 69 h 167"/>
                  <a:gd name="T42" fmla="*/ 0 w 168"/>
                  <a:gd name="T43" fmla="*/ 73 h 167"/>
                  <a:gd name="T44" fmla="*/ 0 w 168"/>
                  <a:gd name="T45" fmla="*/ 95 h 167"/>
                  <a:gd name="T46" fmla="*/ 17 w 168"/>
                  <a:gd name="T47" fmla="*/ 98 h 167"/>
                  <a:gd name="T48" fmla="*/ 21 w 168"/>
                  <a:gd name="T49" fmla="*/ 111 h 167"/>
                  <a:gd name="T50" fmla="*/ 10 w 168"/>
                  <a:gd name="T51" fmla="*/ 124 h 167"/>
                  <a:gd name="T52" fmla="*/ 23 w 168"/>
                  <a:gd name="T53" fmla="*/ 142 h 167"/>
                  <a:gd name="T54" fmla="*/ 38 w 168"/>
                  <a:gd name="T55" fmla="*/ 135 h 167"/>
                  <a:gd name="T56" fmla="*/ 49 w 168"/>
                  <a:gd name="T57" fmla="*/ 143 h 167"/>
                  <a:gd name="T58" fmla="*/ 48 w 168"/>
                  <a:gd name="T59" fmla="*/ 160 h 167"/>
                  <a:gd name="T60" fmla="*/ 69 w 168"/>
                  <a:gd name="T61" fmla="*/ 167 h 167"/>
                  <a:gd name="T62" fmla="*/ 77 w 168"/>
                  <a:gd name="T63" fmla="*/ 152 h 167"/>
                  <a:gd name="T64" fmla="*/ 84 w 168"/>
                  <a:gd name="T65" fmla="*/ 152 h 167"/>
                  <a:gd name="T66" fmla="*/ 91 w 168"/>
                  <a:gd name="T67" fmla="*/ 152 h 167"/>
                  <a:gd name="T68" fmla="*/ 100 w 168"/>
                  <a:gd name="T69" fmla="*/ 167 h 167"/>
                  <a:gd name="T70" fmla="*/ 121 w 168"/>
                  <a:gd name="T71" fmla="*/ 160 h 167"/>
                  <a:gd name="T72" fmla="*/ 119 w 168"/>
                  <a:gd name="T73" fmla="*/ 143 h 167"/>
                  <a:gd name="T74" fmla="*/ 130 w 168"/>
                  <a:gd name="T75" fmla="*/ 135 h 167"/>
                  <a:gd name="T76" fmla="*/ 146 w 168"/>
                  <a:gd name="T77" fmla="*/ 142 h 167"/>
                  <a:gd name="T78" fmla="*/ 158 w 168"/>
                  <a:gd name="T79" fmla="*/ 124 h 167"/>
                  <a:gd name="T80" fmla="*/ 147 w 168"/>
                  <a:gd name="T81" fmla="*/ 111 h 167"/>
                  <a:gd name="T82" fmla="*/ 151 w 168"/>
                  <a:gd name="T83" fmla="*/ 98 h 167"/>
                  <a:gd name="T84" fmla="*/ 168 w 168"/>
                  <a:gd name="T85" fmla="*/ 95 h 167"/>
                  <a:gd name="T86" fmla="*/ 84 w 168"/>
                  <a:gd name="T87" fmla="*/ 133 h 167"/>
                  <a:gd name="T88" fmla="*/ 35 w 168"/>
                  <a:gd name="T89" fmla="*/ 84 h 167"/>
                  <a:gd name="T90" fmla="*/ 84 w 168"/>
                  <a:gd name="T91" fmla="*/ 34 h 167"/>
                  <a:gd name="T92" fmla="*/ 133 w 168"/>
                  <a:gd name="T93" fmla="*/ 84 h 167"/>
                  <a:gd name="T94" fmla="*/ 84 w 168"/>
                  <a:gd name="T95" fmla="*/ 13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8" h="167">
                    <a:moveTo>
                      <a:pt x="168" y="95"/>
                    </a:moveTo>
                    <a:cubicBezTo>
                      <a:pt x="168" y="73"/>
                      <a:pt x="168" y="73"/>
                      <a:pt x="168" y="73"/>
                    </a:cubicBezTo>
                    <a:cubicBezTo>
                      <a:pt x="151" y="69"/>
                      <a:pt x="151" y="69"/>
                      <a:pt x="151" y="69"/>
                    </a:cubicBezTo>
                    <a:cubicBezTo>
                      <a:pt x="150" y="64"/>
                      <a:pt x="149" y="60"/>
                      <a:pt x="147" y="56"/>
                    </a:cubicBezTo>
                    <a:cubicBezTo>
                      <a:pt x="158" y="43"/>
                      <a:pt x="158" y="43"/>
                      <a:pt x="158" y="43"/>
                    </a:cubicBezTo>
                    <a:cubicBezTo>
                      <a:pt x="146" y="25"/>
                      <a:pt x="146" y="25"/>
                      <a:pt x="146" y="25"/>
                    </a:cubicBezTo>
                    <a:cubicBezTo>
                      <a:pt x="130" y="32"/>
                      <a:pt x="130" y="32"/>
                      <a:pt x="130" y="32"/>
                    </a:cubicBezTo>
                    <a:cubicBezTo>
                      <a:pt x="126" y="29"/>
                      <a:pt x="123" y="27"/>
                      <a:pt x="119" y="24"/>
                    </a:cubicBezTo>
                    <a:cubicBezTo>
                      <a:pt x="120" y="7"/>
                      <a:pt x="120" y="7"/>
                      <a:pt x="120" y="7"/>
                    </a:cubicBezTo>
                    <a:cubicBezTo>
                      <a:pt x="99" y="0"/>
                      <a:pt x="99" y="0"/>
                      <a:pt x="99" y="0"/>
                    </a:cubicBezTo>
                    <a:cubicBezTo>
                      <a:pt x="91" y="15"/>
                      <a:pt x="91" y="15"/>
                      <a:pt x="91" y="15"/>
                    </a:cubicBezTo>
                    <a:cubicBezTo>
                      <a:pt x="89" y="15"/>
                      <a:pt x="86" y="15"/>
                      <a:pt x="84" y="15"/>
                    </a:cubicBezTo>
                    <a:cubicBezTo>
                      <a:pt x="82" y="15"/>
                      <a:pt x="79" y="15"/>
                      <a:pt x="77" y="15"/>
                    </a:cubicBezTo>
                    <a:cubicBezTo>
                      <a:pt x="69" y="0"/>
                      <a:pt x="69" y="0"/>
                      <a:pt x="69" y="0"/>
                    </a:cubicBezTo>
                    <a:cubicBezTo>
                      <a:pt x="48" y="7"/>
                      <a:pt x="48" y="7"/>
                      <a:pt x="48" y="7"/>
                    </a:cubicBezTo>
                    <a:cubicBezTo>
                      <a:pt x="49" y="24"/>
                      <a:pt x="49" y="24"/>
                      <a:pt x="49" y="24"/>
                    </a:cubicBezTo>
                    <a:cubicBezTo>
                      <a:pt x="45" y="27"/>
                      <a:pt x="42" y="29"/>
                      <a:pt x="38" y="32"/>
                    </a:cubicBezTo>
                    <a:cubicBezTo>
                      <a:pt x="23" y="25"/>
                      <a:pt x="23" y="25"/>
                      <a:pt x="23" y="25"/>
                    </a:cubicBezTo>
                    <a:cubicBezTo>
                      <a:pt x="10" y="43"/>
                      <a:pt x="10" y="43"/>
                      <a:pt x="10" y="43"/>
                    </a:cubicBezTo>
                    <a:cubicBezTo>
                      <a:pt x="21" y="56"/>
                      <a:pt x="21" y="56"/>
                      <a:pt x="21" y="56"/>
                    </a:cubicBezTo>
                    <a:cubicBezTo>
                      <a:pt x="19" y="60"/>
                      <a:pt x="18" y="65"/>
                      <a:pt x="17" y="69"/>
                    </a:cubicBezTo>
                    <a:cubicBezTo>
                      <a:pt x="0" y="73"/>
                      <a:pt x="0" y="73"/>
                      <a:pt x="0" y="73"/>
                    </a:cubicBezTo>
                    <a:cubicBezTo>
                      <a:pt x="0" y="95"/>
                      <a:pt x="0" y="95"/>
                      <a:pt x="0" y="95"/>
                    </a:cubicBezTo>
                    <a:cubicBezTo>
                      <a:pt x="17" y="98"/>
                      <a:pt x="17" y="98"/>
                      <a:pt x="17" y="98"/>
                    </a:cubicBezTo>
                    <a:cubicBezTo>
                      <a:pt x="18" y="103"/>
                      <a:pt x="19" y="107"/>
                      <a:pt x="21" y="111"/>
                    </a:cubicBezTo>
                    <a:cubicBezTo>
                      <a:pt x="10" y="124"/>
                      <a:pt x="10" y="124"/>
                      <a:pt x="10" y="124"/>
                    </a:cubicBezTo>
                    <a:cubicBezTo>
                      <a:pt x="23" y="142"/>
                      <a:pt x="23" y="142"/>
                      <a:pt x="23" y="142"/>
                    </a:cubicBezTo>
                    <a:cubicBezTo>
                      <a:pt x="38" y="135"/>
                      <a:pt x="38" y="135"/>
                      <a:pt x="38" y="135"/>
                    </a:cubicBezTo>
                    <a:cubicBezTo>
                      <a:pt x="42" y="138"/>
                      <a:pt x="46" y="141"/>
                      <a:pt x="49" y="143"/>
                    </a:cubicBezTo>
                    <a:cubicBezTo>
                      <a:pt x="48" y="160"/>
                      <a:pt x="48" y="160"/>
                      <a:pt x="48" y="160"/>
                    </a:cubicBezTo>
                    <a:cubicBezTo>
                      <a:pt x="69" y="167"/>
                      <a:pt x="69" y="167"/>
                      <a:pt x="69" y="167"/>
                    </a:cubicBezTo>
                    <a:cubicBezTo>
                      <a:pt x="77" y="152"/>
                      <a:pt x="77" y="152"/>
                      <a:pt x="77" y="152"/>
                    </a:cubicBezTo>
                    <a:cubicBezTo>
                      <a:pt x="80" y="152"/>
                      <a:pt x="82" y="152"/>
                      <a:pt x="84" y="152"/>
                    </a:cubicBezTo>
                    <a:cubicBezTo>
                      <a:pt x="86" y="152"/>
                      <a:pt x="89" y="152"/>
                      <a:pt x="91" y="152"/>
                    </a:cubicBezTo>
                    <a:cubicBezTo>
                      <a:pt x="100" y="167"/>
                      <a:pt x="100" y="167"/>
                      <a:pt x="100" y="167"/>
                    </a:cubicBezTo>
                    <a:cubicBezTo>
                      <a:pt x="121" y="160"/>
                      <a:pt x="121" y="160"/>
                      <a:pt x="121" y="160"/>
                    </a:cubicBezTo>
                    <a:cubicBezTo>
                      <a:pt x="119" y="143"/>
                      <a:pt x="119" y="143"/>
                      <a:pt x="119" y="143"/>
                    </a:cubicBezTo>
                    <a:cubicBezTo>
                      <a:pt x="123" y="141"/>
                      <a:pt x="126" y="138"/>
                      <a:pt x="130" y="135"/>
                    </a:cubicBezTo>
                    <a:cubicBezTo>
                      <a:pt x="146" y="142"/>
                      <a:pt x="146" y="142"/>
                      <a:pt x="146" y="142"/>
                    </a:cubicBezTo>
                    <a:cubicBezTo>
                      <a:pt x="158" y="124"/>
                      <a:pt x="158" y="124"/>
                      <a:pt x="158" y="124"/>
                    </a:cubicBezTo>
                    <a:cubicBezTo>
                      <a:pt x="147" y="111"/>
                      <a:pt x="147" y="111"/>
                      <a:pt x="147" y="111"/>
                    </a:cubicBezTo>
                    <a:cubicBezTo>
                      <a:pt x="149" y="107"/>
                      <a:pt x="150" y="103"/>
                      <a:pt x="151" y="98"/>
                    </a:cubicBezTo>
                    <a:lnTo>
                      <a:pt x="168" y="95"/>
                    </a:lnTo>
                    <a:close/>
                    <a:moveTo>
                      <a:pt x="84" y="133"/>
                    </a:moveTo>
                    <a:cubicBezTo>
                      <a:pt x="57" y="133"/>
                      <a:pt x="35" y="111"/>
                      <a:pt x="35" y="84"/>
                    </a:cubicBezTo>
                    <a:cubicBezTo>
                      <a:pt x="35" y="56"/>
                      <a:pt x="57" y="34"/>
                      <a:pt x="84" y="34"/>
                    </a:cubicBezTo>
                    <a:cubicBezTo>
                      <a:pt x="111" y="34"/>
                      <a:pt x="133" y="56"/>
                      <a:pt x="133" y="84"/>
                    </a:cubicBezTo>
                    <a:cubicBezTo>
                      <a:pt x="133" y="111"/>
                      <a:pt x="111" y="133"/>
                      <a:pt x="84"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Freeform 7"/>
              <p:cNvSpPr>
                <a:spLocks noEditPoints="1"/>
              </p:cNvSpPr>
              <p:nvPr/>
            </p:nvSpPr>
            <p:spPr bwMode="auto">
              <a:xfrm>
                <a:off x="8783638" y="339725"/>
                <a:ext cx="374650" cy="379413"/>
              </a:xfrm>
              <a:custGeom>
                <a:avLst/>
                <a:gdLst>
                  <a:gd name="T0" fmla="*/ 100 w 100"/>
                  <a:gd name="T1" fmla="*/ 57 h 100"/>
                  <a:gd name="T2" fmla="*/ 100 w 100"/>
                  <a:gd name="T3" fmla="*/ 43 h 100"/>
                  <a:gd name="T4" fmla="*/ 90 w 100"/>
                  <a:gd name="T5" fmla="*/ 41 h 100"/>
                  <a:gd name="T6" fmla="*/ 87 w 100"/>
                  <a:gd name="T7" fmla="*/ 34 h 100"/>
                  <a:gd name="T8" fmla="*/ 94 w 100"/>
                  <a:gd name="T9" fmla="*/ 26 h 100"/>
                  <a:gd name="T10" fmla="*/ 86 w 100"/>
                  <a:gd name="T11" fmla="*/ 15 h 100"/>
                  <a:gd name="T12" fmla="*/ 77 w 100"/>
                  <a:gd name="T13" fmla="*/ 20 h 100"/>
                  <a:gd name="T14" fmla="*/ 70 w 100"/>
                  <a:gd name="T15" fmla="*/ 15 h 100"/>
                  <a:gd name="T16" fmla="*/ 72 w 100"/>
                  <a:gd name="T17" fmla="*/ 5 h 100"/>
                  <a:gd name="T18" fmla="*/ 59 w 100"/>
                  <a:gd name="T19" fmla="*/ 0 h 100"/>
                  <a:gd name="T20" fmla="*/ 54 w 100"/>
                  <a:gd name="T21" fmla="*/ 9 h 100"/>
                  <a:gd name="T22" fmla="*/ 50 w 100"/>
                  <a:gd name="T23" fmla="*/ 9 h 100"/>
                  <a:gd name="T24" fmla="*/ 46 w 100"/>
                  <a:gd name="T25" fmla="*/ 9 h 100"/>
                  <a:gd name="T26" fmla="*/ 41 w 100"/>
                  <a:gd name="T27" fmla="*/ 1 h 100"/>
                  <a:gd name="T28" fmla="*/ 28 w 100"/>
                  <a:gd name="T29" fmla="*/ 5 h 100"/>
                  <a:gd name="T30" fmla="*/ 29 w 100"/>
                  <a:gd name="T31" fmla="*/ 15 h 100"/>
                  <a:gd name="T32" fmla="*/ 23 w 100"/>
                  <a:gd name="T33" fmla="*/ 20 h 100"/>
                  <a:gd name="T34" fmla="*/ 13 w 100"/>
                  <a:gd name="T35" fmla="*/ 15 h 100"/>
                  <a:gd name="T36" fmla="*/ 6 w 100"/>
                  <a:gd name="T37" fmla="*/ 26 h 100"/>
                  <a:gd name="T38" fmla="*/ 13 w 100"/>
                  <a:gd name="T39" fmla="*/ 34 h 100"/>
                  <a:gd name="T40" fmla="*/ 10 w 100"/>
                  <a:gd name="T41" fmla="*/ 41 h 100"/>
                  <a:gd name="T42" fmla="*/ 0 w 100"/>
                  <a:gd name="T43" fmla="*/ 43 h 100"/>
                  <a:gd name="T44" fmla="*/ 0 w 100"/>
                  <a:gd name="T45" fmla="*/ 57 h 100"/>
                  <a:gd name="T46" fmla="*/ 10 w 100"/>
                  <a:gd name="T47" fmla="*/ 59 h 100"/>
                  <a:gd name="T48" fmla="*/ 13 w 100"/>
                  <a:gd name="T49" fmla="*/ 66 h 100"/>
                  <a:gd name="T50" fmla="*/ 6 w 100"/>
                  <a:gd name="T51" fmla="*/ 74 h 100"/>
                  <a:gd name="T52" fmla="*/ 13 w 100"/>
                  <a:gd name="T53" fmla="*/ 85 h 100"/>
                  <a:gd name="T54" fmla="*/ 23 w 100"/>
                  <a:gd name="T55" fmla="*/ 80 h 100"/>
                  <a:gd name="T56" fmla="*/ 29 w 100"/>
                  <a:gd name="T57" fmla="*/ 85 h 100"/>
                  <a:gd name="T58" fmla="*/ 28 w 100"/>
                  <a:gd name="T59" fmla="*/ 95 h 100"/>
                  <a:gd name="T60" fmla="*/ 41 w 100"/>
                  <a:gd name="T61" fmla="*/ 100 h 100"/>
                  <a:gd name="T62" fmla="*/ 46 w 100"/>
                  <a:gd name="T63" fmla="*/ 91 h 100"/>
                  <a:gd name="T64" fmla="*/ 50 w 100"/>
                  <a:gd name="T65" fmla="*/ 91 h 100"/>
                  <a:gd name="T66" fmla="*/ 54 w 100"/>
                  <a:gd name="T67" fmla="*/ 91 h 100"/>
                  <a:gd name="T68" fmla="*/ 59 w 100"/>
                  <a:gd name="T69" fmla="*/ 99 h 100"/>
                  <a:gd name="T70" fmla="*/ 72 w 100"/>
                  <a:gd name="T71" fmla="*/ 95 h 100"/>
                  <a:gd name="T72" fmla="*/ 71 w 100"/>
                  <a:gd name="T73" fmla="*/ 85 h 100"/>
                  <a:gd name="T74" fmla="*/ 77 w 100"/>
                  <a:gd name="T75" fmla="*/ 80 h 100"/>
                  <a:gd name="T76" fmla="*/ 86 w 100"/>
                  <a:gd name="T77" fmla="*/ 85 h 100"/>
                  <a:gd name="T78" fmla="*/ 94 w 100"/>
                  <a:gd name="T79" fmla="*/ 74 h 100"/>
                  <a:gd name="T80" fmla="*/ 87 w 100"/>
                  <a:gd name="T81" fmla="*/ 66 h 100"/>
                  <a:gd name="T82" fmla="*/ 90 w 100"/>
                  <a:gd name="T83" fmla="*/ 59 h 100"/>
                  <a:gd name="T84" fmla="*/ 100 w 100"/>
                  <a:gd name="T85" fmla="*/ 57 h 100"/>
                  <a:gd name="T86" fmla="*/ 50 w 100"/>
                  <a:gd name="T87" fmla="*/ 79 h 100"/>
                  <a:gd name="T88" fmla="*/ 21 w 100"/>
                  <a:gd name="T89" fmla="*/ 50 h 100"/>
                  <a:gd name="T90" fmla="*/ 50 w 100"/>
                  <a:gd name="T91" fmla="*/ 21 h 100"/>
                  <a:gd name="T92" fmla="*/ 79 w 100"/>
                  <a:gd name="T93" fmla="*/ 50 h 100"/>
                  <a:gd name="T94" fmla="*/ 50 w 100"/>
                  <a:gd name="T95" fmla="*/ 7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100" y="57"/>
                    </a:moveTo>
                    <a:cubicBezTo>
                      <a:pt x="100" y="43"/>
                      <a:pt x="100" y="43"/>
                      <a:pt x="100" y="43"/>
                    </a:cubicBezTo>
                    <a:cubicBezTo>
                      <a:pt x="90" y="41"/>
                      <a:pt x="90" y="41"/>
                      <a:pt x="90" y="41"/>
                    </a:cubicBezTo>
                    <a:cubicBezTo>
                      <a:pt x="89" y="39"/>
                      <a:pt x="88" y="36"/>
                      <a:pt x="87" y="34"/>
                    </a:cubicBezTo>
                    <a:cubicBezTo>
                      <a:pt x="94" y="26"/>
                      <a:pt x="94" y="26"/>
                      <a:pt x="94" y="26"/>
                    </a:cubicBezTo>
                    <a:cubicBezTo>
                      <a:pt x="86" y="15"/>
                      <a:pt x="86" y="15"/>
                      <a:pt x="86" y="15"/>
                    </a:cubicBezTo>
                    <a:cubicBezTo>
                      <a:pt x="77" y="20"/>
                      <a:pt x="77" y="20"/>
                      <a:pt x="77" y="20"/>
                    </a:cubicBezTo>
                    <a:cubicBezTo>
                      <a:pt x="75" y="18"/>
                      <a:pt x="73" y="16"/>
                      <a:pt x="70" y="15"/>
                    </a:cubicBezTo>
                    <a:cubicBezTo>
                      <a:pt x="72" y="5"/>
                      <a:pt x="72" y="5"/>
                      <a:pt x="72" y="5"/>
                    </a:cubicBezTo>
                    <a:cubicBezTo>
                      <a:pt x="59" y="0"/>
                      <a:pt x="59" y="0"/>
                      <a:pt x="59" y="0"/>
                    </a:cubicBezTo>
                    <a:cubicBezTo>
                      <a:pt x="54" y="9"/>
                      <a:pt x="54" y="9"/>
                      <a:pt x="54" y="9"/>
                    </a:cubicBezTo>
                    <a:cubicBezTo>
                      <a:pt x="53" y="9"/>
                      <a:pt x="51" y="9"/>
                      <a:pt x="50" y="9"/>
                    </a:cubicBezTo>
                    <a:cubicBezTo>
                      <a:pt x="49" y="9"/>
                      <a:pt x="47" y="9"/>
                      <a:pt x="46" y="9"/>
                    </a:cubicBezTo>
                    <a:cubicBezTo>
                      <a:pt x="41" y="1"/>
                      <a:pt x="41" y="1"/>
                      <a:pt x="41" y="1"/>
                    </a:cubicBezTo>
                    <a:cubicBezTo>
                      <a:pt x="28" y="5"/>
                      <a:pt x="28" y="5"/>
                      <a:pt x="28" y="5"/>
                    </a:cubicBezTo>
                    <a:cubicBezTo>
                      <a:pt x="29" y="15"/>
                      <a:pt x="29" y="15"/>
                      <a:pt x="29" y="15"/>
                    </a:cubicBezTo>
                    <a:cubicBezTo>
                      <a:pt x="27" y="16"/>
                      <a:pt x="25" y="18"/>
                      <a:pt x="23" y="20"/>
                    </a:cubicBezTo>
                    <a:cubicBezTo>
                      <a:pt x="13" y="15"/>
                      <a:pt x="13" y="15"/>
                      <a:pt x="13" y="15"/>
                    </a:cubicBezTo>
                    <a:cubicBezTo>
                      <a:pt x="6" y="26"/>
                      <a:pt x="6" y="26"/>
                      <a:pt x="6" y="26"/>
                    </a:cubicBezTo>
                    <a:cubicBezTo>
                      <a:pt x="13" y="34"/>
                      <a:pt x="13" y="34"/>
                      <a:pt x="13" y="34"/>
                    </a:cubicBezTo>
                    <a:cubicBezTo>
                      <a:pt x="11" y="36"/>
                      <a:pt x="11" y="39"/>
                      <a:pt x="10" y="41"/>
                    </a:cubicBezTo>
                    <a:cubicBezTo>
                      <a:pt x="0" y="43"/>
                      <a:pt x="0" y="43"/>
                      <a:pt x="0" y="43"/>
                    </a:cubicBezTo>
                    <a:cubicBezTo>
                      <a:pt x="0" y="57"/>
                      <a:pt x="0" y="57"/>
                      <a:pt x="0" y="57"/>
                    </a:cubicBezTo>
                    <a:cubicBezTo>
                      <a:pt x="10" y="59"/>
                      <a:pt x="10" y="59"/>
                      <a:pt x="10" y="59"/>
                    </a:cubicBezTo>
                    <a:cubicBezTo>
                      <a:pt x="11" y="61"/>
                      <a:pt x="11" y="64"/>
                      <a:pt x="13" y="66"/>
                    </a:cubicBezTo>
                    <a:cubicBezTo>
                      <a:pt x="6" y="74"/>
                      <a:pt x="6" y="74"/>
                      <a:pt x="6" y="74"/>
                    </a:cubicBezTo>
                    <a:cubicBezTo>
                      <a:pt x="13" y="85"/>
                      <a:pt x="13" y="85"/>
                      <a:pt x="13" y="85"/>
                    </a:cubicBezTo>
                    <a:cubicBezTo>
                      <a:pt x="23" y="80"/>
                      <a:pt x="23" y="80"/>
                      <a:pt x="23" y="80"/>
                    </a:cubicBezTo>
                    <a:cubicBezTo>
                      <a:pt x="25" y="82"/>
                      <a:pt x="27" y="84"/>
                      <a:pt x="29" y="85"/>
                    </a:cubicBezTo>
                    <a:cubicBezTo>
                      <a:pt x="28" y="95"/>
                      <a:pt x="28" y="95"/>
                      <a:pt x="28" y="95"/>
                    </a:cubicBezTo>
                    <a:cubicBezTo>
                      <a:pt x="41" y="100"/>
                      <a:pt x="41" y="100"/>
                      <a:pt x="41" y="100"/>
                    </a:cubicBezTo>
                    <a:cubicBezTo>
                      <a:pt x="46" y="91"/>
                      <a:pt x="46" y="91"/>
                      <a:pt x="46" y="91"/>
                    </a:cubicBezTo>
                    <a:cubicBezTo>
                      <a:pt x="47" y="91"/>
                      <a:pt x="49" y="91"/>
                      <a:pt x="50" y="91"/>
                    </a:cubicBezTo>
                    <a:cubicBezTo>
                      <a:pt x="51" y="91"/>
                      <a:pt x="53" y="91"/>
                      <a:pt x="54" y="91"/>
                    </a:cubicBezTo>
                    <a:cubicBezTo>
                      <a:pt x="59" y="99"/>
                      <a:pt x="59" y="99"/>
                      <a:pt x="59" y="99"/>
                    </a:cubicBezTo>
                    <a:cubicBezTo>
                      <a:pt x="72" y="95"/>
                      <a:pt x="72" y="95"/>
                      <a:pt x="72" y="95"/>
                    </a:cubicBezTo>
                    <a:cubicBezTo>
                      <a:pt x="71" y="85"/>
                      <a:pt x="71" y="85"/>
                      <a:pt x="71" y="85"/>
                    </a:cubicBezTo>
                    <a:cubicBezTo>
                      <a:pt x="73" y="84"/>
                      <a:pt x="75" y="82"/>
                      <a:pt x="77" y="80"/>
                    </a:cubicBezTo>
                    <a:cubicBezTo>
                      <a:pt x="86" y="85"/>
                      <a:pt x="86" y="85"/>
                      <a:pt x="86" y="85"/>
                    </a:cubicBezTo>
                    <a:cubicBezTo>
                      <a:pt x="94" y="74"/>
                      <a:pt x="94" y="74"/>
                      <a:pt x="94" y="74"/>
                    </a:cubicBezTo>
                    <a:cubicBezTo>
                      <a:pt x="87" y="66"/>
                      <a:pt x="87" y="66"/>
                      <a:pt x="87" y="66"/>
                    </a:cubicBezTo>
                    <a:cubicBezTo>
                      <a:pt x="88" y="64"/>
                      <a:pt x="89" y="61"/>
                      <a:pt x="90" y="59"/>
                    </a:cubicBezTo>
                    <a:lnTo>
                      <a:pt x="100" y="57"/>
                    </a:lnTo>
                    <a:close/>
                    <a:moveTo>
                      <a:pt x="50" y="79"/>
                    </a:moveTo>
                    <a:cubicBezTo>
                      <a:pt x="34" y="79"/>
                      <a:pt x="21" y="66"/>
                      <a:pt x="21" y="50"/>
                    </a:cubicBezTo>
                    <a:cubicBezTo>
                      <a:pt x="21" y="34"/>
                      <a:pt x="34" y="21"/>
                      <a:pt x="50" y="21"/>
                    </a:cubicBezTo>
                    <a:cubicBezTo>
                      <a:pt x="66" y="21"/>
                      <a:pt x="79" y="34"/>
                      <a:pt x="79" y="50"/>
                    </a:cubicBezTo>
                    <a:cubicBezTo>
                      <a:pt x="79" y="66"/>
                      <a:pt x="66" y="79"/>
                      <a:pt x="50" y="7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42006" name="文本框 27"/>
            <p:cNvSpPr txBox="1">
              <a:spLocks noChangeArrowheads="1"/>
            </p:cNvSpPr>
            <p:nvPr/>
          </p:nvSpPr>
          <p:spPr bwMode="auto">
            <a:xfrm>
              <a:off x="1356845"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6" name="组合 5"/>
          <p:cNvGrpSpPr/>
          <p:nvPr/>
        </p:nvGrpSpPr>
        <p:grpSpPr>
          <a:xfrm>
            <a:off x="2691062" y="1866702"/>
            <a:ext cx="1776335" cy="1754290"/>
            <a:chOff x="2861122" y="1950734"/>
            <a:chExt cx="1888589" cy="1865151"/>
          </a:xfrm>
        </p:grpSpPr>
        <p:sp>
          <p:nvSpPr>
            <p:cNvPr id="3" name="椭圆 2"/>
            <p:cNvSpPr/>
            <p:nvPr/>
          </p:nvSpPr>
          <p:spPr>
            <a:xfrm>
              <a:off x="2861122"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1993" name="椭圆 13"/>
            <p:cNvSpPr>
              <a:spLocks noChangeArrowheads="1"/>
            </p:cNvSpPr>
            <p:nvPr/>
          </p:nvSpPr>
          <p:spPr bwMode="auto">
            <a:xfrm>
              <a:off x="2933012" y="2021504"/>
              <a:ext cx="1744363" cy="1722715"/>
            </a:xfrm>
            <a:prstGeom prst="ellipse">
              <a:avLst/>
            </a:prstGeom>
            <a:solidFill>
              <a:schemeClr val="accent1"/>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42002" name="Freeform 5"/>
            <p:cNvSpPr>
              <a:spLocks noEditPoints="1"/>
            </p:cNvSpPr>
            <p:nvPr/>
          </p:nvSpPr>
          <p:spPr bwMode="auto">
            <a:xfrm>
              <a:off x="3612782" y="2099013"/>
              <a:ext cx="346847" cy="565071"/>
            </a:xfrm>
            <a:custGeom>
              <a:avLst/>
              <a:gdLst>
                <a:gd name="T0" fmla="*/ 402997 w 237"/>
                <a:gd name="T1" fmla="*/ 0 h 393"/>
                <a:gd name="T2" fmla="*/ 29309 w 237"/>
                <a:gd name="T3" fmla="*/ 0 h 393"/>
                <a:gd name="T4" fmla="*/ 0 w 237"/>
                <a:gd name="T5" fmla="*/ 31039 h 393"/>
                <a:gd name="T6" fmla="*/ 0 w 237"/>
                <a:gd name="T7" fmla="*/ 688338 h 393"/>
                <a:gd name="T8" fmla="*/ 29309 w 237"/>
                <a:gd name="T9" fmla="*/ 717551 h 393"/>
                <a:gd name="T10" fmla="*/ 402997 w 237"/>
                <a:gd name="T11" fmla="*/ 717551 h 393"/>
                <a:gd name="T12" fmla="*/ 434138 w 237"/>
                <a:gd name="T13" fmla="*/ 688338 h 393"/>
                <a:gd name="T14" fmla="*/ 434138 w 237"/>
                <a:gd name="T15" fmla="*/ 31039 h 393"/>
                <a:gd name="T16" fmla="*/ 402997 w 237"/>
                <a:gd name="T17" fmla="*/ 0 h 393"/>
                <a:gd name="T18" fmla="*/ 181349 w 237"/>
                <a:gd name="T19" fmla="*/ 20084 h 393"/>
                <a:gd name="T20" fmla="*/ 252789 w 237"/>
                <a:gd name="T21" fmla="*/ 20084 h 393"/>
                <a:gd name="T22" fmla="*/ 261948 w 237"/>
                <a:gd name="T23" fmla="*/ 29213 h 393"/>
                <a:gd name="T24" fmla="*/ 252789 w 237"/>
                <a:gd name="T25" fmla="*/ 38342 h 393"/>
                <a:gd name="T26" fmla="*/ 181349 w 237"/>
                <a:gd name="T27" fmla="*/ 38342 h 393"/>
                <a:gd name="T28" fmla="*/ 172190 w 237"/>
                <a:gd name="T29" fmla="*/ 29213 h 393"/>
                <a:gd name="T30" fmla="*/ 181349 w 237"/>
                <a:gd name="T31" fmla="*/ 20084 h 393"/>
                <a:gd name="T32" fmla="*/ 216153 w 237"/>
                <a:gd name="T33" fmla="*/ 699293 h 393"/>
                <a:gd name="T34" fmla="*/ 175853 w 237"/>
                <a:gd name="T35" fmla="*/ 657299 h 393"/>
                <a:gd name="T36" fmla="*/ 216153 w 237"/>
                <a:gd name="T37" fmla="*/ 617130 h 393"/>
                <a:gd name="T38" fmla="*/ 258285 w 237"/>
                <a:gd name="T39" fmla="*/ 657299 h 393"/>
                <a:gd name="T40" fmla="*/ 216153 w 237"/>
                <a:gd name="T41" fmla="*/ 699293 h 393"/>
                <a:gd name="T42" fmla="*/ 415820 w 237"/>
                <a:gd name="T43" fmla="*/ 567833 h 393"/>
                <a:gd name="T44" fmla="*/ 382847 w 237"/>
                <a:gd name="T45" fmla="*/ 597046 h 393"/>
                <a:gd name="T46" fmla="*/ 49459 w 237"/>
                <a:gd name="T47" fmla="*/ 597046 h 393"/>
                <a:gd name="T48" fmla="*/ 18318 w 237"/>
                <a:gd name="T49" fmla="*/ 567833 h 393"/>
                <a:gd name="T50" fmla="*/ 18318 w 237"/>
                <a:gd name="T51" fmla="*/ 96769 h 393"/>
                <a:gd name="T52" fmla="*/ 49459 w 237"/>
                <a:gd name="T53" fmla="*/ 67556 h 393"/>
                <a:gd name="T54" fmla="*/ 382847 w 237"/>
                <a:gd name="T55" fmla="*/ 67556 h 393"/>
                <a:gd name="T56" fmla="*/ 415820 w 237"/>
                <a:gd name="T57" fmla="*/ 96769 h 393"/>
                <a:gd name="T58" fmla="*/ 415820 w 237"/>
                <a:gd name="T59" fmla="*/ 567833 h 39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37" h="393">
                  <a:moveTo>
                    <a:pt x="220" y="0"/>
                  </a:moveTo>
                  <a:cubicBezTo>
                    <a:pt x="16" y="0"/>
                    <a:pt x="16" y="0"/>
                    <a:pt x="16" y="0"/>
                  </a:cubicBezTo>
                  <a:cubicBezTo>
                    <a:pt x="7" y="0"/>
                    <a:pt x="0" y="8"/>
                    <a:pt x="0" y="17"/>
                  </a:cubicBezTo>
                  <a:cubicBezTo>
                    <a:pt x="0" y="377"/>
                    <a:pt x="0" y="377"/>
                    <a:pt x="0" y="377"/>
                  </a:cubicBezTo>
                  <a:cubicBezTo>
                    <a:pt x="0" y="386"/>
                    <a:pt x="7" y="393"/>
                    <a:pt x="16" y="393"/>
                  </a:cubicBezTo>
                  <a:cubicBezTo>
                    <a:pt x="220" y="393"/>
                    <a:pt x="220" y="393"/>
                    <a:pt x="220" y="393"/>
                  </a:cubicBezTo>
                  <a:cubicBezTo>
                    <a:pt x="229" y="393"/>
                    <a:pt x="237" y="386"/>
                    <a:pt x="237" y="377"/>
                  </a:cubicBezTo>
                  <a:cubicBezTo>
                    <a:pt x="237" y="17"/>
                    <a:pt x="237" y="17"/>
                    <a:pt x="237" y="17"/>
                  </a:cubicBezTo>
                  <a:cubicBezTo>
                    <a:pt x="237" y="8"/>
                    <a:pt x="229" y="0"/>
                    <a:pt x="220" y="0"/>
                  </a:cubicBezTo>
                  <a:close/>
                  <a:moveTo>
                    <a:pt x="99" y="11"/>
                  </a:moveTo>
                  <a:cubicBezTo>
                    <a:pt x="138" y="11"/>
                    <a:pt x="138" y="11"/>
                    <a:pt x="138" y="11"/>
                  </a:cubicBezTo>
                  <a:cubicBezTo>
                    <a:pt x="140" y="11"/>
                    <a:pt x="143" y="13"/>
                    <a:pt x="143" y="16"/>
                  </a:cubicBezTo>
                  <a:cubicBezTo>
                    <a:pt x="143" y="19"/>
                    <a:pt x="140" y="21"/>
                    <a:pt x="138" y="21"/>
                  </a:cubicBezTo>
                  <a:cubicBezTo>
                    <a:pt x="99" y="21"/>
                    <a:pt x="99" y="21"/>
                    <a:pt x="99" y="21"/>
                  </a:cubicBezTo>
                  <a:cubicBezTo>
                    <a:pt x="96" y="21"/>
                    <a:pt x="94" y="19"/>
                    <a:pt x="94" y="16"/>
                  </a:cubicBezTo>
                  <a:cubicBezTo>
                    <a:pt x="94" y="13"/>
                    <a:pt x="96" y="11"/>
                    <a:pt x="99" y="11"/>
                  </a:cubicBezTo>
                  <a:close/>
                  <a:moveTo>
                    <a:pt x="118" y="383"/>
                  </a:moveTo>
                  <a:cubicBezTo>
                    <a:pt x="106" y="383"/>
                    <a:pt x="96" y="373"/>
                    <a:pt x="96" y="360"/>
                  </a:cubicBezTo>
                  <a:cubicBezTo>
                    <a:pt x="96" y="348"/>
                    <a:pt x="106" y="338"/>
                    <a:pt x="118" y="338"/>
                  </a:cubicBezTo>
                  <a:cubicBezTo>
                    <a:pt x="131" y="338"/>
                    <a:pt x="141" y="348"/>
                    <a:pt x="141" y="360"/>
                  </a:cubicBezTo>
                  <a:cubicBezTo>
                    <a:pt x="141" y="373"/>
                    <a:pt x="131" y="383"/>
                    <a:pt x="118" y="383"/>
                  </a:cubicBezTo>
                  <a:close/>
                  <a:moveTo>
                    <a:pt x="227" y="311"/>
                  </a:moveTo>
                  <a:cubicBezTo>
                    <a:pt x="227" y="320"/>
                    <a:pt x="219" y="327"/>
                    <a:pt x="209" y="327"/>
                  </a:cubicBezTo>
                  <a:cubicBezTo>
                    <a:pt x="27" y="327"/>
                    <a:pt x="27" y="327"/>
                    <a:pt x="27" y="327"/>
                  </a:cubicBezTo>
                  <a:cubicBezTo>
                    <a:pt x="17" y="327"/>
                    <a:pt x="10" y="320"/>
                    <a:pt x="10" y="311"/>
                  </a:cubicBezTo>
                  <a:cubicBezTo>
                    <a:pt x="10" y="53"/>
                    <a:pt x="10" y="53"/>
                    <a:pt x="10" y="53"/>
                  </a:cubicBezTo>
                  <a:cubicBezTo>
                    <a:pt x="10" y="44"/>
                    <a:pt x="17" y="37"/>
                    <a:pt x="27" y="37"/>
                  </a:cubicBezTo>
                  <a:cubicBezTo>
                    <a:pt x="209" y="37"/>
                    <a:pt x="209" y="37"/>
                    <a:pt x="209" y="37"/>
                  </a:cubicBezTo>
                  <a:cubicBezTo>
                    <a:pt x="219" y="37"/>
                    <a:pt x="227" y="44"/>
                    <a:pt x="227" y="53"/>
                  </a:cubicBezTo>
                  <a:lnTo>
                    <a:pt x="227" y="31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2007" name="文本框 28"/>
            <p:cNvSpPr txBox="1">
              <a:spLocks noChangeArrowheads="1"/>
            </p:cNvSpPr>
            <p:nvPr/>
          </p:nvSpPr>
          <p:spPr bwMode="auto">
            <a:xfrm>
              <a:off x="3060067"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8" name="组合 7"/>
          <p:cNvGrpSpPr/>
          <p:nvPr/>
        </p:nvGrpSpPr>
        <p:grpSpPr>
          <a:xfrm>
            <a:off x="4285057" y="1866702"/>
            <a:ext cx="1776335" cy="1754290"/>
            <a:chOff x="4555849" y="1950734"/>
            <a:chExt cx="1888589" cy="1865151"/>
          </a:xfrm>
        </p:grpSpPr>
        <p:sp>
          <p:nvSpPr>
            <p:cNvPr id="4" name="椭圆 3"/>
            <p:cNvSpPr/>
            <p:nvPr/>
          </p:nvSpPr>
          <p:spPr>
            <a:xfrm>
              <a:off x="4555849" y="1950734"/>
              <a:ext cx="1888589" cy="1865151"/>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1997" name="椭圆 16"/>
            <p:cNvSpPr>
              <a:spLocks noChangeArrowheads="1"/>
            </p:cNvSpPr>
            <p:nvPr/>
          </p:nvSpPr>
          <p:spPr bwMode="auto">
            <a:xfrm>
              <a:off x="4628006" y="2021504"/>
              <a:ext cx="1744363" cy="1722715"/>
            </a:xfrm>
            <a:prstGeom prst="ellipse">
              <a:avLst/>
            </a:prstGeom>
            <a:solidFill>
              <a:schemeClr val="accent2"/>
            </a:solidFill>
            <a:ln>
              <a:noFill/>
            </a:ln>
          </p:spPr>
          <p:txBody>
            <a:bodyPr lIns="68271" tIns="34136" rIns="68271" bIns="34136"/>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grpSp>
          <p:nvGrpSpPr>
            <p:cNvPr id="24" name="组合 23"/>
            <p:cNvGrpSpPr>
              <a:grpSpLocks noChangeAspect="1"/>
            </p:cNvGrpSpPr>
            <p:nvPr/>
          </p:nvGrpSpPr>
          <p:grpSpPr>
            <a:xfrm>
              <a:off x="5143453" y="2117538"/>
              <a:ext cx="598455" cy="506029"/>
              <a:chOff x="2162176" y="-104775"/>
              <a:chExt cx="1655763" cy="1417638"/>
            </a:xfrm>
            <a:solidFill>
              <a:schemeClr val="bg1"/>
            </a:solidFill>
          </p:grpSpPr>
          <p:sp>
            <p:nvSpPr>
              <p:cNvPr id="25"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6"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sp>
          <p:nvSpPr>
            <p:cNvPr id="42008" name="文本框 29"/>
            <p:cNvSpPr txBox="1">
              <a:spLocks noChangeArrowheads="1"/>
            </p:cNvSpPr>
            <p:nvPr/>
          </p:nvSpPr>
          <p:spPr bwMode="auto">
            <a:xfrm>
              <a:off x="4762656" y="2818384"/>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grpSp>
        <p:nvGrpSpPr>
          <p:cNvPr id="9" name="组合 8"/>
          <p:cNvGrpSpPr/>
          <p:nvPr/>
        </p:nvGrpSpPr>
        <p:grpSpPr>
          <a:xfrm>
            <a:off x="5879053" y="1866571"/>
            <a:ext cx="1776600" cy="1754552"/>
            <a:chOff x="6250576" y="1950595"/>
            <a:chExt cx="1888871" cy="1865430"/>
          </a:xfrm>
        </p:grpSpPr>
        <p:sp>
          <p:nvSpPr>
            <p:cNvPr id="18" name="泪滴形 17"/>
            <p:cNvSpPr/>
            <p:nvPr/>
          </p:nvSpPr>
          <p:spPr>
            <a:xfrm rot="2700000">
              <a:off x="6262297" y="1938874"/>
              <a:ext cx="1865430" cy="1888871"/>
            </a:xfrm>
            <a:prstGeom prst="teardrop">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9" name="泪滴形 18"/>
            <p:cNvSpPr/>
            <p:nvPr/>
          </p:nvSpPr>
          <p:spPr>
            <a:xfrm rot="2700000">
              <a:off x="6333030" y="2011303"/>
              <a:ext cx="1723965" cy="1744363"/>
            </a:xfrm>
            <a:prstGeom prst="teardrop">
              <a:avLst/>
            </a:prstGeom>
            <a:solidFill>
              <a:schemeClr val="accent4"/>
            </a:solidFill>
            <a:ln w="14288" cap="flat">
              <a:noFill/>
              <a:prstDash val="solid"/>
              <a:miter lim="800000"/>
            </a:ln>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2005" name="Freeform 43"/>
            <p:cNvSpPr>
              <a:spLocks noEditPoints="1"/>
            </p:cNvSpPr>
            <p:nvPr/>
          </p:nvSpPr>
          <p:spPr bwMode="auto">
            <a:xfrm>
              <a:off x="6960997" y="2174022"/>
              <a:ext cx="467104" cy="413801"/>
            </a:xfrm>
            <a:custGeom>
              <a:avLst/>
              <a:gdLst>
                <a:gd name="T0" fmla="*/ 409316 w 116"/>
                <a:gd name="T1" fmla="*/ 353984 h 104"/>
                <a:gd name="T2" fmla="*/ 328463 w 116"/>
                <a:gd name="T3" fmla="*/ 419724 h 104"/>
                <a:gd name="T4" fmla="*/ 560915 w 116"/>
                <a:gd name="T5" fmla="*/ 525919 h 104"/>
                <a:gd name="T6" fmla="*/ 586181 w 116"/>
                <a:gd name="T7" fmla="*/ 429838 h 104"/>
                <a:gd name="T8" fmla="*/ 409316 w 116"/>
                <a:gd name="T9" fmla="*/ 353984 h 104"/>
                <a:gd name="T10" fmla="*/ 560915 w 116"/>
                <a:gd name="T11" fmla="*/ 10114 h 104"/>
                <a:gd name="T12" fmla="*/ 328463 w 116"/>
                <a:gd name="T13" fmla="*/ 121366 h 104"/>
                <a:gd name="T14" fmla="*/ 389103 w 116"/>
                <a:gd name="T15" fmla="*/ 161821 h 104"/>
                <a:gd name="T16" fmla="*/ 0 w 116"/>
                <a:gd name="T17" fmla="*/ 419724 h 104"/>
                <a:gd name="T18" fmla="*/ 15160 w 116"/>
                <a:gd name="T19" fmla="*/ 515805 h 104"/>
                <a:gd name="T20" fmla="*/ 469955 w 116"/>
                <a:gd name="T21" fmla="*/ 222504 h 104"/>
                <a:gd name="T22" fmla="*/ 535648 w 116"/>
                <a:gd name="T23" fmla="*/ 262960 h 104"/>
                <a:gd name="T24" fmla="*/ 560915 w 116"/>
                <a:gd name="T25" fmla="*/ 10114 h 104"/>
                <a:gd name="T26" fmla="*/ 35373 w 116"/>
                <a:gd name="T27" fmla="*/ 0 h 104"/>
                <a:gd name="T28" fmla="*/ 55586 w 116"/>
                <a:gd name="T29" fmla="*/ 257903 h 104"/>
                <a:gd name="T30" fmla="*/ 121279 w 116"/>
                <a:gd name="T31" fmla="*/ 212390 h 104"/>
                <a:gd name="T32" fmla="*/ 181918 w 116"/>
                <a:gd name="T33" fmla="*/ 293301 h 104"/>
                <a:gd name="T34" fmla="*/ 262771 w 116"/>
                <a:gd name="T35" fmla="*/ 237675 h 104"/>
                <a:gd name="T36" fmla="*/ 202131 w 116"/>
                <a:gd name="T37" fmla="*/ 161821 h 104"/>
                <a:gd name="T38" fmla="*/ 267824 w 116"/>
                <a:gd name="T39" fmla="*/ 121366 h 104"/>
                <a:gd name="T40" fmla="*/ 35373 w 116"/>
                <a:gd name="T41" fmla="*/ 0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42009" name="文本框 30"/>
            <p:cNvSpPr txBox="1">
              <a:spLocks noChangeArrowheads="1"/>
            </p:cNvSpPr>
            <p:nvPr/>
          </p:nvSpPr>
          <p:spPr bwMode="auto">
            <a:xfrm>
              <a:off x="6517492" y="2818385"/>
              <a:ext cx="1428225" cy="458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rPr>
                <a:t>添加标题</a:t>
              </a:r>
              <a:endParaRPr kumimoji="0" lang="zh-CN" altLang="en-US" sz="2350" b="0" i="0" u="none" strike="noStrike" kern="1200" cap="none" spc="0" normalizeH="0" baseline="0" noProof="0" dirty="0">
                <a:ln>
                  <a:noFill/>
                </a:ln>
                <a:solidFill>
                  <a:srgbClr val="FFFFFF"/>
                </a:solidFill>
                <a:effectLst/>
                <a:uLnTx/>
                <a:uFillTx/>
                <a:latin typeface="微软雅黑"/>
                <a:ea typeface="微软雅黑" pitchFamily="34" charset="-122"/>
                <a:cs typeface="+mn-cs"/>
                <a:sym typeface="宋体" pitchFamily="2" charset="-122"/>
              </a:endParaRPr>
            </a:p>
          </p:txBody>
        </p:sp>
      </p:grpSp>
      <p:sp>
        <p:nvSpPr>
          <p:cNvPr id="27" name="矩形 26"/>
          <p:cNvSpPr/>
          <p:nvPr/>
        </p:nvSpPr>
        <p:spPr>
          <a:xfrm>
            <a:off x="1065900"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endParaRPr>
          </a:p>
        </p:txBody>
      </p:sp>
      <p:sp>
        <p:nvSpPr>
          <p:cNvPr id="28" name="矩形 27"/>
          <p:cNvSpPr/>
          <p:nvPr/>
        </p:nvSpPr>
        <p:spPr>
          <a:xfrm>
            <a:off x="2691371"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endParaRPr>
          </a:p>
        </p:txBody>
      </p:sp>
      <p:sp>
        <p:nvSpPr>
          <p:cNvPr id="29" name="矩形 28"/>
          <p:cNvSpPr/>
          <p:nvPr/>
        </p:nvSpPr>
        <p:spPr>
          <a:xfrm>
            <a:off x="4390683"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endParaRPr>
          </a:p>
        </p:txBody>
      </p:sp>
      <p:sp>
        <p:nvSpPr>
          <p:cNvPr id="30" name="矩形 29"/>
          <p:cNvSpPr/>
          <p:nvPr/>
        </p:nvSpPr>
        <p:spPr>
          <a:xfrm>
            <a:off x="6074947" y="3766984"/>
            <a:ext cx="1677445" cy="658578"/>
          </a:xfrm>
          <a:prstGeom prst="rect">
            <a:avLst/>
          </a:prstGeom>
        </p:spPr>
        <p:txBody>
          <a:bodyPr wrap="square">
            <a:spAutoFit/>
          </a:bodyPr>
          <a:lstStyle/>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rPr>
              <a:t>点击修改文字</a:t>
            </a:r>
            <a:endParaRPr kumimoji="0" lang="en-US" altLang="zh-CN" sz="1505" b="1" i="0" u="none" strike="noStrike" kern="1200" cap="none" spc="0" normalizeH="0" baseline="0" noProof="0" dirty="0">
              <a:ln>
                <a:noFill/>
              </a:ln>
              <a:solidFill>
                <a:prstClr val="black">
                  <a:lumMod val="50000"/>
                  <a:lumOff val="50000"/>
                </a:prstClr>
              </a:solidFill>
              <a:effectLst/>
              <a:uLnTx/>
              <a:uFillTx/>
              <a:latin typeface="微软雅黑" pitchFamily="34" charset="-122"/>
              <a:ea typeface="微软雅黑" pitchFamily="34" charset="-122"/>
              <a:cs typeface="+mn-cs"/>
            </a:endParaRPr>
          </a:p>
          <a:p>
            <a:pPr marL="0" marR="0" lvl="0" indent="0" algn="ctr" defTabSz="909320" rtl="0" eaLnBrk="1" fontAlgn="base" latinLnBrk="0" hangingPunct="1">
              <a:lnSpc>
                <a:spcPct val="130000"/>
              </a:lnSpc>
              <a:spcBef>
                <a:spcPct val="0"/>
              </a:spcBef>
              <a:spcAft>
                <a:spcPts val="565"/>
              </a:spcAft>
              <a:buClrTx/>
              <a:buSzTx/>
              <a:buFontTx/>
              <a:buNone/>
              <a:defRPr/>
            </a:pPr>
            <a:r>
              <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rPr>
              <a:t>这是指由消费者组织的</a:t>
            </a:r>
            <a:endParaRPr kumimoji="0" lang="zh-CN" altLang="en-US" sz="940" b="0" i="0" u="none" strike="noStrike" kern="1200" cap="none" spc="0" normalizeH="0" baseline="0" noProof="0" dirty="0">
              <a:ln>
                <a:noFill/>
              </a:ln>
              <a:solidFill>
                <a:prstClr val="white">
                  <a:lumMod val="65000"/>
                </a:prstClr>
              </a:solidFill>
              <a:effectLst/>
              <a:uLnTx/>
              <a:uFillTx/>
              <a:latin typeface="微软雅黑" pitchFamily="34" charset="-122"/>
              <a:ea typeface="微软雅黑"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50"/>
                                        <p:tgtEl>
                                          <p:spTgt spid="5"/>
                                        </p:tgtEl>
                                        <p:attrNameLst>
                                          <p:attrName>ppt_x</p:attrName>
                                        </p:attrNameLst>
                                      </p:cBhvr>
                                      <p:tavLst>
                                        <p:tav tm="0">
                                          <p:val>
                                            <p:strVal val="#ppt_x+#ppt_w*1.125000"/>
                                          </p:val>
                                        </p:tav>
                                        <p:tav tm="100000">
                                          <p:val>
                                            <p:strVal val="#ppt_x"/>
                                          </p:val>
                                        </p:tav>
                                      </p:tavLst>
                                    </p:anim>
                                    <p:animEffect transition="in" filter="wipe(left)">
                                      <p:cBhvr>
                                        <p:cTn id="8" dur="250"/>
                                        <p:tgtEl>
                                          <p:spTgt spid="5"/>
                                        </p:tgtEl>
                                      </p:cBhvr>
                                    </p:animEffect>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50" fill="hold"/>
                                        <p:tgtEl>
                                          <p:spTgt spid="27"/>
                                        </p:tgtEl>
                                        <p:attrNameLst>
                                          <p:attrName>ppt_w</p:attrName>
                                        </p:attrNameLst>
                                      </p:cBhvr>
                                      <p:tavLst>
                                        <p:tav tm="0">
                                          <p:val>
                                            <p:fltVal val="0"/>
                                          </p:val>
                                        </p:tav>
                                        <p:tav tm="100000">
                                          <p:val>
                                            <p:strVal val="#ppt_w"/>
                                          </p:val>
                                        </p:tav>
                                      </p:tavLst>
                                    </p:anim>
                                    <p:anim calcmode="lin" valueType="num">
                                      <p:cBhvr>
                                        <p:cTn id="13" dur="250" fill="hold"/>
                                        <p:tgtEl>
                                          <p:spTgt spid="27"/>
                                        </p:tgtEl>
                                        <p:attrNameLst>
                                          <p:attrName>ppt_h</p:attrName>
                                        </p:attrNameLst>
                                      </p:cBhvr>
                                      <p:tavLst>
                                        <p:tav tm="0">
                                          <p:val>
                                            <p:fltVal val="0"/>
                                          </p:val>
                                        </p:tav>
                                        <p:tav tm="100000">
                                          <p:val>
                                            <p:strVal val="#ppt_h"/>
                                          </p:val>
                                        </p:tav>
                                      </p:tavLst>
                                    </p:anim>
                                    <p:animEffect transition="in" filter="fade">
                                      <p:cBhvr>
                                        <p:cTn id="14" dur="250"/>
                                        <p:tgtEl>
                                          <p:spTgt spid="27"/>
                                        </p:tgtEl>
                                      </p:cBhvr>
                                    </p:animEffect>
                                  </p:childTnLst>
                                </p:cTn>
                              </p:par>
                              <p:par>
                                <p:cTn id="15" presetID="12" presetClass="entr" presetSubtype="2"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250"/>
                                        <p:tgtEl>
                                          <p:spTgt spid="6"/>
                                        </p:tgtEl>
                                        <p:attrNameLst>
                                          <p:attrName>ppt_x</p:attrName>
                                        </p:attrNameLst>
                                      </p:cBhvr>
                                      <p:tavLst>
                                        <p:tav tm="0">
                                          <p:val>
                                            <p:strVal val="#ppt_x+#ppt_w*1.125000"/>
                                          </p:val>
                                        </p:tav>
                                        <p:tav tm="100000">
                                          <p:val>
                                            <p:strVal val="#ppt_x"/>
                                          </p:val>
                                        </p:tav>
                                      </p:tavLst>
                                    </p:anim>
                                    <p:animEffect transition="in" filter="wipe(left)">
                                      <p:cBhvr>
                                        <p:cTn id="18" dur="250"/>
                                        <p:tgtEl>
                                          <p:spTgt spid="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250" fill="hold"/>
                                        <p:tgtEl>
                                          <p:spTgt spid="28"/>
                                        </p:tgtEl>
                                        <p:attrNameLst>
                                          <p:attrName>ppt_w</p:attrName>
                                        </p:attrNameLst>
                                      </p:cBhvr>
                                      <p:tavLst>
                                        <p:tav tm="0">
                                          <p:val>
                                            <p:fltVal val="0"/>
                                          </p:val>
                                        </p:tav>
                                        <p:tav tm="100000">
                                          <p:val>
                                            <p:strVal val="#ppt_w"/>
                                          </p:val>
                                        </p:tav>
                                      </p:tavLst>
                                    </p:anim>
                                    <p:anim calcmode="lin" valueType="num">
                                      <p:cBhvr>
                                        <p:cTn id="23" dur="250" fill="hold"/>
                                        <p:tgtEl>
                                          <p:spTgt spid="28"/>
                                        </p:tgtEl>
                                        <p:attrNameLst>
                                          <p:attrName>ppt_h</p:attrName>
                                        </p:attrNameLst>
                                      </p:cBhvr>
                                      <p:tavLst>
                                        <p:tav tm="0">
                                          <p:val>
                                            <p:fltVal val="0"/>
                                          </p:val>
                                        </p:tav>
                                        <p:tav tm="100000">
                                          <p:val>
                                            <p:strVal val="#ppt_h"/>
                                          </p:val>
                                        </p:tav>
                                      </p:tavLst>
                                    </p:anim>
                                    <p:animEffect transition="in" filter="fade">
                                      <p:cBhvr>
                                        <p:cTn id="24" dur="250"/>
                                        <p:tgtEl>
                                          <p:spTgt spid="28"/>
                                        </p:tgtEl>
                                      </p:cBhvr>
                                    </p:animEffect>
                                  </p:childTnLst>
                                </p:cTn>
                              </p:par>
                              <p:par>
                                <p:cTn id="25" presetID="12" presetClass="entr" presetSubtype="2"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250"/>
                                        <p:tgtEl>
                                          <p:spTgt spid="8"/>
                                        </p:tgtEl>
                                        <p:attrNameLst>
                                          <p:attrName>ppt_x</p:attrName>
                                        </p:attrNameLst>
                                      </p:cBhvr>
                                      <p:tavLst>
                                        <p:tav tm="0">
                                          <p:val>
                                            <p:strVal val="#ppt_x+#ppt_w*1.125000"/>
                                          </p:val>
                                        </p:tav>
                                        <p:tav tm="100000">
                                          <p:val>
                                            <p:strVal val="#ppt_x"/>
                                          </p:val>
                                        </p:tav>
                                      </p:tavLst>
                                    </p:anim>
                                    <p:animEffect transition="in" filter="wipe(left)">
                                      <p:cBhvr>
                                        <p:cTn id="28" dur="250"/>
                                        <p:tgtEl>
                                          <p:spTgt spid="8"/>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250" fill="hold"/>
                                        <p:tgtEl>
                                          <p:spTgt spid="29"/>
                                        </p:tgtEl>
                                        <p:attrNameLst>
                                          <p:attrName>ppt_w</p:attrName>
                                        </p:attrNameLst>
                                      </p:cBhvr>
                                      <p:tavLst>
                                        <p:tav tm="0">
                                          <p:val>
                                            <p:fltVal val="0"/>
                                          </p:val>
                                        </p:tav>
                                        <p:tav tm="100000">
                                          <p:val>
                                            <p:strVal val="#ppt_w"/>
                                          </p:val>
                                        </p:tav>
                                      </p:tavLst>
                                    </p:anim>
                                    <p:anim calcmode="lin" valueType="num">
                                      <p:cBhvr>
                                        <p:cTn id="33" dur="250" fill="hold"/>
                                        <p:tgtEl>
                                          <p:spTgt spid="29"/>
                                        </p:tgtEl>
                                        <p:attrNameLst>
                                          <p:attrName>ppt_h</p:attrName>
                                        </p:attrNameLst>
                                      </p:cBhvr>
                                      <p:tavLst>
                                        <p:tav tm="0">
                                          <p:val>
                                            <p:fltVal val="0"/>
                                          </p:val>
                                        </p:tav>
                                        <p:tav tm="100000">
                                          <p:val>
                                            <p:strVal val="#ppt_h"/>
                                          </p:val>
                                        </p:tav>
                                      </p:tavLst>
                                    </p:anim>
                                    <p:animEffect transition="in" filter="fade">
                                      <p:cBhvr>
                                        <p:cTn id="34" dur="250"/>
                                        <p:tgtEl>
                                          <p:spTgt spid="29"/>
                                        </p:tgtEl>
                                      </p:cBhvr>
                                    </p:animEffect>
                                  </p:childTnLst>
                                </p:cTn>
                              </p:par>
                              <p:par>
                                <p:cTn id="35" presetID="1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250"/>
                                        <p:tgtEl>
                                          <p:spTgt spid="9"/>
                                        </p:tgtEl>
                                        <p:attrNameLst>
                                          <p:attrName>ppt_x</p:attrName>
                                        </p:attrNameLst>
                                      </p:cBhvr>
                                      <p:tavLst>
                                        <p:tav tm="0">
                                          <p:val>
                                            <p:strVal val="#ppt_x+#ppt_w*1.125000"/>
                                          </p:val>
                                        </p:tav>
                                        <p:tav tm="100000">
                                          <p:val>
                                            <p:strVal val="#ppt_x"/>
                                          </p:val>
                                        </p:tav>
                                      </p:tavLst>
                                    </p:anim>
                                    <p:animEffect transition="in" filter="wipe(left)">
                                      <p:cBhvr>
                                        <p:cTn id="38" dur="250"/>
                                        <p:tgtEl>
                                          <p:spTgt spid="9"/>
                                        </p:tgtEl>
                                      </p:cBhvr>
                                    </p:animEffect>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250" fill="hold"/>
                                        <p:tgtEl>
                                          <p:spTgt spid="30"/>
                                        </p:tgtEl>
                                        <p:attrNameLst>
                                          <p:attrName>ppt_w</p:attrName>
                                        </p:attrNameLst>
                                      </p:cBhvr>
                                      <p:tavLst>
                                        <p:tav tm="0">
                                          <p:val>
                                            <p:fltVal val="0"/>
                                          </p:val>
                                        </p:tav>
                                        <p:tav tm="100000">
                                          <p:val>
                                            <p:strVal val="#ppt_w"/>
                                          </p:val>
                                        </p:tav>
                                      </p:tavLst>
                                    </p:anim>
                                    <p:anim calcmode="lin" valueType="num">
                                      <p:cBhvr>
                                        <p:cTn id="43" dur="250" fill="hold"/>
                                        <p:tgtEl>
                                          <p:spTgt spid="30"/>
                                        </p:tgtEl>
                                        <p:attrNameLst>
                                          <p:attrName>ppt_h</p:attrName>
                                        </p:attrNameLst>
                                      </p:cBhvr>
                                      <p:tavLst>
                                        <p:tav tm="0">
                                          <p:val>
                                            <p:fltVal val="0"/>
                                          </p:val>
                                        </p:tav>
                                        <p:tav tm="100000">
                                          <p:val>
                                            <p:strVal val="#ppt_h"/>
                                          </p:val>
                                        </p:tav>
                                      </p:tavLst>
                                    </p:anim>
                                    <p:animEffect transition="in" filter="fade">
                                      <p:cBhvr>
                                        <p:cTn id="44" dur="25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7850" y="773971"/>
            <a:ext cx="1331258" cy="1314737"/>
            <a:chOff x="4590714" y="544997"/>
            <a:chExt cx="1415386" cy="1397821"/>
          </a:xfrm>
        </p:grpSpPr>
        <p:sp>
          <p:nvSpPr>
            <p:cNvPr id="29" name="椭圆 28"/>
            <p:cNvSpPr/>
            <p:nvPr/>
          </p:nvSpPr>
          <p:spPr>
            <a:xfrm>
              <a:off x="4590714" y="54499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0" name="椭圆 29"/>
            <p:cNvSpPr/>
            <p:nvPr/>
          </p:nvSpPr>
          <p:spPr>
            <a:xfrm>
              <a:off x="4781694" y="733607"/>
              <a:ext cx="1033425" cy="1020600"/>
            </a:xfrm>
            <a:prstGeom prst="ellipse">
              <a:avLst/>
            </a:prstGeom>
            <a:solidFill>
              <a:schemeClr val="accent3"/>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grpSp>
          <p:nvGrpSpPr>
            <p:cNvPr id="39970" name="组合 52"/>
            <p:cNvGrpSpPr/>
            <p:nvPr/>
          </p:nvGrpSpPr>
          <p:grpSpPr bwMode="auto">
            <a:xfrm>
              <a:off x="5086249" y="1000125"/>
              <a:ext cx="744329" cy="677585"/>
              <a:chOff x="5722963" y="2742165"/>
              <a:chExt cx="500063" cy="460375"/>
            </a:xfrm>
          </p:grpSpPr>
          <p:sp>
            <p:nvSpPr>
              <p:cNvPr id="54" name="Freeform 55"/>
              <p:cNvSpPr/>
              <p:nvPr/>
            </p:nvSpPr>
            <p:spPr bwMode="auto">
              <a:xfrm>
                <a:off x="5742013" y="2745340"/>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99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999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 name="组合 2"/>
          <p:cNvGrpSpPr/>
          <p:nvPr/>
        </p:nvGrpSpPr>
        <p:grpSpPr>
          <a:xfrm>
            <a:off x="3293185" y="1781586"/>
            <a:ext cx="1331258" cy="1314737"/>
            <a:chOff x="3501296" y="1616288"/>
            <a:chExt cx="1415386" cy="1397821"/>
          </a:xfrm>
        </p:grpSpPr>
        <p:sp>
          <p:nvSpPr>
            <p:cNvPr id="33" name="椭圆 32"/>
            <p:cNvSpPr/>
            <p:nvPr/>
          </p:nvSpPr>
          <p:spPr>
            <a:xfrm>
              <a:off x="3501296" y="1616288"/>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4" name="椭圆 33"/>
            <p:cNvSpPr/>
            <p:nvPr/>
          </p:nvSpPr>
          <p:spPr>
            <a:xfrm>
              <a:off x="3692276" y="1804897"/>
              <a:ext cx="1033425" cy="1020600"/>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grpSp>
          <p:nvGrpSpPr>
            <p:cNvPr id="39971" name="组合 56"/>
            <p:cNvGrpSpPr/>
            <p:nvPr/>
          </p:nvGrpSpPr>
          <p:grpSpPr bwMode="auto">
            <a:xfrm>
              <a:off x="3971022" y="2071510"/>
              <a:ext cx="762051" cy="677585"/>
              <a:chOff x="952501" y="6013451"/>
              <a:chExt cx="511175" cy="460375"/>
            </a:xfrm>
          </p:grpSpPr>
          <p:sp>
            <p:nvSpPr>
              <p:cNvPr id="58"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987"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9988"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 name="组合 3"/>
          <p:cNvGrpSpPr/>
          <p:nvPr/>
        </p:nvGrpSpPr>
        <p:grpSpPr>
          <a:xfrm>
            <a:off x="4607297" y="2552150"/>
            <a:ext cx="1331258" cy="1314737"/>
            <a:chOff x="4898453" y="2435547"/>
            <a:chExt cx="1415386" cy="1397821"/>
          </a:xfrm>
        </p:grpSpPr>
        <p:sp>
          <p:nvSpPr>
            <p:cNvPr id="36" name="椭圆 35"/>
            <p:cNvSpPr/>
            <p:nvPr/>
          </p:nvSpPr>
          <p:spPr>
            <a:xfrm>
              <a:off x="4898453" y="243554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7" name="椭圆 36"/>
            <p:cNvSpPr/>
            <p:nvPr/>
          </p:nvSpPr>
          <p:spPr>
            <a:xfrm>
              <a:off x="5089433" y="2624156"/>
              <a:ext cx="1033425" cy="1020600"/>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grpSp>
          <p:nvGrpSpPr>
            <p:cNvPr id="39972" name="组合 60"/>
            <p:cNvGrpSpPr/>
            <p:nvPr/>
          </p:nvGrpSpPr>
          <p:grpSpPr bwMode="auto">
            <a:xfrm>
              <a:off x="5355879" y="2884111"/>
              <a:ext cx="760785" cy="677585"/>
              <a:chOff x="5405438" y="6815138"/>
              <a:chExt cx="511175" cy="460375"/>
            </a:xfrm>
          </p:grpSpPr>
          <p:sp>
            <p:nvSpPr>
              <p:cNvPr id="62"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982"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9983"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5" name="组合 4"/>
          <p:cNvGrpSpPr/>
          <p:nvPr/>
        </p:nvGrpSpPr>
        <p:grpSpPr>
          <a:xfrm>
            <a:off x="3582632" y="3559764"/>
            <a:ext cx="1331258" cy="1314737"/>
            <a:chOff x="3809035" y="3506837"/>
            <a:chExt cx="1415386" cy="1397821"/>
          </a:xfrm>
        </p:grpSpPr>
        <p:sp>
          <p:nvSpPr>
            <p:cNvPr id="39" name="椭圆 38"/>
            <p:cNvSpPr/>
            <p:nvPr/>
          </p:nvSpPr>
          <p:spPr>
            <a:xfrm>
              <a:off x="3809035" y="3506837"/>
              <a:ext cx="1415386" cy="1397821"/>
            </a:xfrm>
            <a:prstGeom prst="ellipse">
              <a:avLst/>
            </a:prstGeom>
            <a:gradFill flip="none" rotWithShape="1">
              <a:gsLst>
                <a:gs pos="100000">
                  <a:srgbClr val="F3F3F3"/>
                </a:gs>
                <a:gs pos="0">
                  <a:srgbClr val="ADADAD"/>
                </a:gs>
              </a:gsLst>
              <a:lin ang="2700000" scaled="1"/>
              <a:tileRect/>
            </a:gradFill>
            <a:ln w="155575">
              <a:gradFill flip="none" rotWithShape="1">
                <a:gsLst>
                  <a:gs pos="100000">
                    <a:srgbClr val="FBFBFB"/>
                  </a:gs>
                  <a:gs pos="0">
                    <a:srgbClr val="B5B5B5"/>
                  </a:gs>
                </a:gsLst>
                <a:lin ang="13500000" scaled="1"/>
                <a:tileRect/>
              </a:gradFill>
            </a:ln>
            <a:effectLst>
              <a:outerShdw blurRad="152400" dist="1143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0" name="椭圆 39"/>
            <p:cNvSpPr/>
            <p:nvPr/>
          </p:nvSpPr>
          <p:spPr>
            <a:xfrm>
              <a:off x="4000015" y="3695447"/>
              <a:ext cx="1033425" cy="1020600"/>
            </a:xfrm>
            <a:prstGeom prst="ellipse">
              <a:avLst/>
            </a:prstGeom>
            <a:solidFill>
              <a:schemeClr val="accent4"/>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39973" name="组合 64"/>
            <p:cNvGrpSpPr/>
            <p:nvPr/>
          </p:nvGrpSpPr>
          <p:grpSpPr bwMode="auto">
            <a:xfrm>
              <a:off x="4311539" y="3979248"/>
              <a:ext cx="774710" cy="680085"/>
              <a:chOff x="688976" y="7240588"/>
              <a:chExt cx="519113" cy="461963"/>
            </a:xfrm>
          </p:grpSpPr>
          <p:sp>
            <p:nvSpPr>
              <p:cNvPr id="66"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977"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39978"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5" name="组合 98"/>
          <p:cNvGrpSpPr/>
          <p:nvPr/>
        </p:nvGrpSpPr>
        <p:grpSpPr bwMode="auto">
          <a:xfrm>
            <a:off x="5900246" y="986546"/>
            <a:ext cx="1804988" cy="787154"/>
            <a:chOff x="3508035" y="4207856"/>
            <a:chExt cx="2407376" cy="1063141"/>
          </a:xfrm>
        </p:grpSpPr>
        <p:sp>
          <p:nvSpPr>
            <p:cNvPr id="38"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49"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0" name="组合 98"/>
          <p:cNvGrpSpPr/>
          <p:nvPr/>
        </p:nvGrpSpPr>
        <p:grpSpPr bwMode="auto">
          <a:xfrm>
            <a:off x="6288867" y="2838042"/>
            <a:ext cx="1804988" cy="787154"/>
            <a:chOff x="3508035" y="4207856"/>
            <a:chExt cx="2407376" cy="1063141"/>
          </a:xfrm>
        </p:grpSpPr>
        <p:sp>
          <p:nvSpPr>
            <p:cNvPr id="51"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2"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3" name="组合 98"/>
          <p:cNvGrpSpPr/>
          <p:nvPr/>
        </p:nvGrpSpPr>
        <p:grpSpPr bwMode="auto">
          <a:xfrm>
            <a:off x="1227016" y="2020058"/>
            <a:ext cx="1804988" cy="787154"/>
            <a:chOff x="3508035" y="4207856"/>
            <a:chExt cx="2407376" cy="1063141"/>
          </a:xfrm>
        </p:grpSpPr>
        <p:sp>
          <p:nvSpPr>
            <p:cNvPr id="55"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56"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57" name="组合 98"/>
          <p:cNvGrpSpPr/>
          <p:nvPr/>
        </p:nvGrpSpPr>
        <p:grpSpPr bwMode="auto">
          <a:xfrm>
            <a:off x="1615637" y="3871553"/>
            <a:ext cx="1804988" cy="787154"/>
            <a:chOff x="3508035" y="4207856"/>
            <a:chExt cx="2407376" cy="1063141"/>
          </a:xfrm>
        </p:grpSpPr>
        <p:sp>
          <p:nvSpPr>
            <p:cNvPr id="59" name="矩形 47"/>
            <p:cNvSpPr>
              <a:spLocks noChangeArrowheads="1"/>
            </p:cNvSpPr>
            <p:nvPr/>
          </p:nvSpPr>
          <p:spPr bwMode="auto">
            <a:xfrm>
              <a:off x="3508035" y="4716054"/>
              <a:ext cx="2407376" cy="554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rPr>
                <a:t>This is a sample text. Insert your desired text here. </a:t>
              </a:r>
              <a:endParaRPr kumimoji="0" lang="en-US" sz="1035" b="0" i="0" u="none" strike="noStrike" kern="1200" cap="none" spc="0" normalizeH="0" baseline="0" noProof="0" dirty="0">
                <a:ln>
                  <a:noFill/>
                </a:ln>
                <a:solidFill>
                  <a:srgbClr val="1C1C1C">
                    <a:lumMod val="65000"/>
                    <a:lumOff val="35000"/>
                  </a:srgbClr>
                </a:solidFill>
                <a:effectLst/>
                <a:uLnTx/>
                <a:uFillTx/>
                <a:latin typeface="Arial Unicode MS" panose="020B0604020202020204" pitchFamily="34" charset="-122"/>
                <a:ea typeface="Arial Unicode MS" panose="020B0604020202020204" pitchFamily="34" charset="-122"/>
                <a:cs typeface="Arial Unicode MS" panose="020B0604020202020204" pitchFamily="34" charset="-122"/>
                <a:sym typeface="Calibri" panose="020F0502020204030204" pitchFamily="34" charset="0"/>
              </a:endParaRPr>
            </a:p>
          </p:txBody>
        </p:sp>
        <p:sp>
          <p:nvSpPr>
            <p:cNvPr id="60" name="文本框 48"/>
            <p:cNvSpPr>
              <a:spLocks noChangeArrowheads="1"/>
            </p:cNvSpPr>
            <p:nvPr/>
          </p:nvSpPr>
          <p:spPr bwMode="auto">
            <a:xfrm>
              <a:off x="3508035" y="4207856"/>
              <a:ext cx="1819824" cy="51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75000"/>
                    <a:lumOff val="25000"/>
                  </a:srgbClr>
                </a:solidFill>
                <a:effectLst/>
                <a:uLnTx/>
                <a:uFillTx/>
                <a:latin typeface="微软雅黑"/>
                <a:ea typeface="微软雅黑"/>
                <a:cs typeface="+mn-cs"/>
                <a:sym typeface="宋体" pitchFamily="2" charset="-122"/>
              </a:endParaRPr>
            </a:p>
          </p:txBody>
        </p:sp>
      </p:grpSp>
      <p:grpSp>
        <p:nvGrpSpPr>
          <p:cNvPr id="70" name="组合 69"/>
          <p:cNvGrpSpPr/>
          <p:nvPr/>
        </p:nvGrpSpPr>
        <p:grpSpPr>
          <a:xfrm>
            <a:off x="-186661" y="167406"/>
            <a:ext cx="9330661" cy="304776"/>
            <a:chOff x="-198457" y="144052"/>
            <a:chExt cx="9920307" cy="324036"/>
          </a:xfrm>
        </p:grpSpPr>
        <p:cxnSp>
          <p:nvCxnSpPr>
            <p:cNvPr id="71" name="直接连接符 70"/>
            <p:cNvCxnSpPr/>
            <p:nvPr userDrawn="1"/>
          </p:nvCxnSpPr>
          <p:spPr>
            <a:xfrm>
              <a:off x="0" y="468088"/>
              <a:ext cx="972185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72" name="组合 71"/>
            <p:cNvGrpSpPr/>
            <p:nvPr userDrawn="1"/>
          </p:nvGrpSpPr>
          <p:grpSpPr>
            <a:xfrm>
              <a:off x="-198457" y="144052"/>
              <a:ext cx="2066885" cy="319659"/>
              <a:chOff x="2559580" y="72044"/>
              <a:chExt cx="2066885" cy="319659"/>
            </a:xfrm>
          </p:grpSpPr>
          <p:sp>
            <p:nvSpPr>
              <p:cNvPr id="79" name="五边形 78"/>
              <p:cNvSpPr/>
              <p:nvPr userDrawn="1"/>
            </p:nvSpPr>
            <p:spPr>
              <a:xfrm rot="5400000">
                <a:off x="3433191"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80" name="KSO_GT1.1.1"/>
              <p:cNvSpPr txBox="1"/>
              <p:nvPr userDrawn="1"/>
            </p:nvSpPr>
            <p:spPr>
              <a:xfrm>
                <a:off x="2559580" y="144052"/>
                <a:ext cx="2066885" cy="247650"/>
              </a:xfrm>
              <a:prstGeom prst="rect">
                <a:avLst/>
              </a:prstGeom>
              <a:noFill/>
              <a:ln>
                <a:noFill/>
              </a:ln>
            </p:spPr>
            <p:txBody>
              <a:bodyPr lIns="0" tIns="0" rIns="0" bIns="0"/>
              <a:lstStyle>
                <a:lvl1pPr defTabSz="464820">
                  <a:defRPr sz="1400">
                    <a:solidFill>
                      <a:schemeClr val="tx1"/>
                    </a:solidFill>
                    <a:latin typeface="微软雅黑" pitchFamily="34" charset="-122"/>
                    <a:ea typeface="微软雅黑" pitchFamily="34" charset="-122"/>
                  </a:defRPr>
                </a:lvl1pPr>
                <a:lvl2pPr marL="755650" indent="-290830" defTabSz="464820">
                  <a:defRPr sz="1400">
                    <a:solidFill>
                      <a:schemeClr val="tx1"/>
                    </a:solidFill>
                    <a:latin typeface="微软雅黑" pitchFamily="34" charset="-122"/>
                    <a:ea typeface="微软雅黑" pitchFamily="34" charset="-122"/>
                  </a:defRPr>
                </a:lvl2pPr>
                <a:lvl3pPr marL="1160780" indent="-230505" defTabSz="464820">
                  <a:defRPr sz="1400">
                    <a:solidFill>
                      <a:schemeClr val="tx1"/>
                    </a:solidFill>
                    <a:latin typeface="微软雅黑" pitchFamily="34" charset="-122"/>
                    <a:ea typeface="微软雅黑" pitchFamily="34" charset="-122"/>
                  </a:defRPr>
                </a:lvl3pPr>
                <a:lvl4pPr marL="1625600" indent="-230505" defTabSz="464820">
                  <a:defRPr sz="1400">
                    <a:solidFill>
                      <a:schemeClr val="tx1"/>
                    </a:solidFill>
                    <a:latin typeface="微软雅黑" pitchFamily="34" charset="-122"/>
                    <a:ea typeface="微软雅黑" pitchFamily="34" charset="-122"/>
                  </a:defRPr>
                </a:lvl4pPr>
                <a:lvl5pPr marL="2091055" indent="-231775" defTabSz="464820">
                  <a:defRPr sz="1400">
                    <a:solidFill>
                      <a:schemeClr val="tx1"/>
                    </a:solidFill>
                    <a:latin typeface="微软雅黑" pitchFamily="34" charset="-122"/>
                    <a:ea typeface="微软雅黑"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①更改文字内容</a:t>
                </a:r>
                <a:endParaRPr kumimoji="0" lang="en-US" altLang="zh-CN"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grpSp>
          <p:nvGrpSpPr>
            <p:cNvPr id="73" name="组合 72"/>
            <p:cNvGrpSpPr/>
            <p:nvPr userDrawn="1"/>
          </p:nvGrpSpPr>
          <p:grpSpPr>
            <a:xfrm>
              <a:off x="1273126" y="144052"/>
              <a:ext cx="2066885" cy="319659"/>
              <a:chOff x="4972411" y="72044"/>
              <a:chExt cx="2066885" cy="319659"/>
            </a:xfrm>
          </p:grpSpPr>
          <p:sp>
            <p:nvSpPr>
              <p:cNvPr id="77" name="五边形 76"/>
              <p:cNvSpPr/>
              <p:nvPr userDrawn="1"/>
            </p:nvSpPr>
            <p:spPr>
              <a:xfrm rot="5400000">
                <a:off x="5846023"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8" name="KSO_GT1.1.1"/>
              <p:cNvSpPr txBox="1"/>
              <p:nvPr userDrawn="1"/>
            </p:nvSpPr>
            <p:spPr>
              <a:xfrm>
                <a:off x="4972411" y="144052"/>
                <a:ext cx="2066885" cy="247650"/>
              </a:xfrm>
              <a:prstGeom prst="rect">
                <a:avLst/>
              </a:prstGeom>
              <a:noFill/>
              <a:ln>
                <a:noFill/>
              </a:ln>
            </p:spPr>
            <p:txBody>
              <a:bodyPr lIns="0" tIns="0" rIns="0" bIns="0"/>
              <a:lstStyle>
                <a:lvl1pPr defTabSz="464820">
                  <a:defRPr sz="1400">
                    <a:solidFill>
                      <a:schemeClr val="tx1"/>
                    </a:solidFill>
                    <a:latin typeface="微软雅黑" pitchFamily="34" charset="-122"/>
                    <a:ea typeface="微软雅黑" pitchFamily="34" charset="-122"/>
                  </a:defRPr>
                </a:lvl1pPr>
                <a:lvl2pPr marL="755650" indent="-290830" defTabSz="464820">
                  <a:defRPr sz="1400">
                    <a:solidFill>
                      <a:schemeClr val="tx1"/>
                    </a:solidFill>
                    <a:latin typeface="微软雅黑" pitchFamily="34" charset="-122"/>
                    <a:ea typeface="微软雅黑" pitchFamily="34" charset="-122"/>
                  </a:defRPr>
                </a:lvl2pPr>
                <a:lvl3pPr marL="1160780" indent="-230505" defTabSz="464820">
                  <a:defRPr sz="1400">
                    <a:solidFill>
                      <a:schemeClr val="tx1"/>
                    </a:solidFill>
                    <a:latin typeface="微软雅黑" pitchFamily="34" charset="-122"/>
                    <a:ea typeface="微软雅黑" pitchFamily="34" charset="-122"/>
                  </a:defRPr>
                </a:lvl3pPr>
                <a:lvl4pPr marL="1625600" indent="-230505" defTabSz="464820">
                  <a:defRPr sz="1400">
                    <a:solidFill>
                      <a:schemeClr val="tx1"/>
                    </a:solidFill>
                    <a:latin typeface="微软雅黑" pitchFamily="34" charset="-122"/>
                    <a:ea typeface="微软雅黑" pitchFamily="34" charset="-122"/>
                  </a:defRPr>
                </a:lvl4pPr>
                <a:lvl5pPr marL="2091055" indent="-231775" defTabSz="464820">
                  <a:defRPr sz="1400">
                    <a:solidFill>
                      <a:schemeClr val="tx1"/>
                    </a:solidFill>
                    <a:latin typeface="微软雅黑" pitchFamily="34" charset="-122"/>
                    <a:ea typeface="微软雅黑"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②更改文字内容</a:t>
                </a:r>
                <a:endParaRPr kumimoji="0" lang="en-US" altLang="zh-CN"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grpSp>
          <p:nvGrpSpPr>
            <p:cNvPr id="74" name="组合 73"/>
            <p:cNvGrpSpPr/>
            <p:nvPr userDrawn="1"/>
          </p:nvGrpSpPr>
          <p:grpSpPr>
            <a:xfrm>
              <a:off x="2753871" y="144052"/>
              <a:ext cx="2066885" cy="319659"/>
              <a:chOff x="7404958" y="72044"/>
              <a:chExt cx="2066885" cy="319659"/>
            </a:xfrm>
          </p:grpSpPr>
          <p:sp>
            <p:nvSpPr>
              <p:cNvPr id="75" name="五边形 74"/>
              <p:cNvSpPr/>
              <p:nvPr userDrawn="1"/>
            </p:nvSpPr>
            <p:spPr>
              <a:xfrm rot="5400000">
                <a:off x="8278570" y="-435656"/>
                <a:ext cx="319659" cy="1335059"/>
              </a:xfrm>
              <a:prstGeom prst="homePlate">
                <a:avLst>
                  <a:gd name="adj"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76" name="KSO_GT1.1.1"/>
              <p:cNvSpPr txBox="1"/>
              <p:nvPr userDrawn="1"/>
            </p:nvSpPr>
            <p:spPr>
              <a:xfrm>
                <a:off x="7404958" y="144052"/>
                <a:ext cx="2066885" cy="247650"/>
              </a:xfrm>
              <a:prstGeom prst="rect">
                <a:avLst/>
              </a:prstGeom>
              <a:noFill/>
              <a:ln>
                <a:noFill/>
              </a:ln>
            </p:spPr>
            <p:txBody>
              <a:bodyPr lIns="0" tIns="0" rIns="0" bIns="0"/>
              <a:lstStyle>
                <a:lvl1pPr defTabSz="464820">
                  <a:defRPr sz="1400">
                    <a:solidFill>
                      <a:schemeClr val="tx1"/>
                    </a:solidFill>
                    <a:latin typeface="微软雅黑" pitchFamily="34" charset="-122"/>
                    <a:ea typeface="微软雅黑" pitchFamily="34" charset="-122"/>
                  </a:defRPr>
                </a:lvl1pPr>
                <a:lvl2pPr marL="755650" indent="-290830" defTabSz="464820">
                  <a:defRPr sz="1400">
                    <a:solidFill>
                      <a:schemeClr val="tx1"/>
                    </a:solidFill>
                    <a:latin typeface="微软雅黑" pitchFamily="34" charset="-122"/>
                    <a:ea typeface="微软雅黑" pitchFamily="34" charset="-122"/>
                  </a:defRPr>
                </a:lvl2pPr>
                <a:lvl3pPr marL="1160780" indent="-230505" defTabSz="464820">
                  <a:defRPr sz="1400">
                    <a:solidFill>
                      <a:schemeClr val="tx1"/>
                    </a:solidFill>
                    <a:latin typeface="微软雅黑" pitchFamily="34" charset="-122"/>
                    <a:ea typeface="微软雅黑" pitchFamily="34" charset="-122"/>
                  </a:defRPr>
                </a:lvl3pPr>
                <a:lvl4pPr marL="1625600" indent="-230505" defTabSz="464820">
                  <a:defRPr sz="1400">
                    <a:solidFill>
                      <a:schemeClr val="tx1"/>
                    </a:solidFill>
                    <a:latin typeface="微软雅黑" pitchFamily="34" charset="-122"/>
                    <a:ea typeface="微软雅黑" pitchFamily="34" charset="-122"/>
                  </a:defRPr>
                </a:lvl4pPr>
                <a:lvl5pPr marL="2091055" indent="-231775" defTabSz="464820">
                  <a:defRPr sz="1400">
                    <a:solidFill>
                      <a:schemeClr val="tx1"/>
                    </a:solidFill>
                    <a:latin typeface="微软雅黑" pitchFamily="34" charset="-122"/>
                    <a:ea typeface="微软雅黑" pitchFamily="34" charset="-122"/>
                  </a:defRPr>
                </a:lvl5pPr>
                <a:lvl6pPr marL="25482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6pPr>
                <a:lvl7pPr marL="30054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7pPr>
                <a:lvl8pPr marL="34626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8pPr>
                <a:lvl9pPr marL="3919855" indent="-231775" algn="ctr" defTabSz="464820" eaLnBrk="0" fontAlgn="ctr" hangingPunct="0">
                  <a:spcBef>
                    <a:spcPct val="0"/>
                  </a:spcBef>
                  <a:spcAft>
                    <a:spcPct val="0"/>
                  </a:spcAft>
                  <a:buClr>
                    <a:srgbClr val="FF0000"/>
                  </a:buClr>
                  <a:buSzPct val="70000"/>
                  <a:buFont typeface="Arial" panose="020B0604020202020204" pitchFamily="34" charset="0"/>
                  <a:defRPr sz="1400">
                    <a:solidFill>
                      <a:schemeClr val="tx1"/>
                    </a:solidFill>
                    <a:latin typeface="微软雅黑" pitchFamily="34" charset="-122"/>
                    <a:ea typeface="微软雅黑" pitchFamily="34" charset="-122"/>
                  </a:defRPr>
                </a:lvl9pPr>
              </a:lstStyle>
              <a:p>
                <a:pPr marL="0" marR="0" lvl="0" indent="0" algn="ctr" defTabSz="436880" rtl="0" eaLnBrk="1" fontAlgn="base" latinLnBrk="0" hangingPunct="1">
                  <a:lnSpc>
                    <a:spcPct val="120000"/>
                  </a:lnSpc>
                  <a:spcBef>
                    <a:spcPct val="0"/>
                  </a:spcBef>
                  <a:spcAft>
                    <a:spcPct val="0"/>
                  </a:spcAft>
                  <a:buClrTx/>
                  <a:buSzTx/>
                  <a:buFontTx/>
                  <a:buNone/>
                  <a:defRPr/>
                </a:pPr>
                <a:r>
                  <a:rPr kumimoji="0" lang="zh-CN" altLang="en-US"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rPr>
                  <a:t>③更改文字内容</a:t>
                </a:r>
                <a:endParaRPr kumimoji="0" lang="en-US" altLang="zh-CN" sz="1130" b="0" i="0" u="none" strike="noStrike" kern="1200" cap="none" spc="0" normalizeH="0" baseline="0" noProof="0" dirty="0">
                  <a:ln>
                    <a:noFill/>
                  </a:ln>
                  <a:solidFill>
                    <a:srgbClr val="FFFFFF"/>
                  </a:solidFill>
                  <a:effectLst/>
                  <a:uLnTx/>
                  <a:uFillTx/>
                  <a:latin typeface="微软雅黑" pitchFamily="34" charset="-122"/>
                  <a:ea typeface="微软雅黑" pitchFamily="34"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additive="base">
                                        <p:cTn id="7" dur="250" fill="hold"/>
                                        <p:tgtEl>
                                          <p:spTgt spid="70"/>
                                        </p:tgtEl>
                                        <p:attrNameLst>
                                          <p:attrName>ppt_x</p:attrName>
                                        </p:attrNameLst>
                                      </p:cBhvr>
                                      <p:tavLst>
                                        <p:tav tm="0">
                                          <p:val>
                                            <p:strVal val="1+#ppt_w/2"/>
                                          </p:val>
                                        </p:tav>
                                        <p:tav tm="100000">
                                          <p:val>
                                            <p:strVal val="#ppt_x"/>
                                          </p:val>
                                        </p:tav>
                                      </p:tavLst>
                                    </p:anim>
                                    <p:anim calcmode="lin" valueType="num">
                                      <p:cBhvr additive="base">
                                        <p:cTn id="8" dur="250" fill="hold"/>
                                        <p:tgtEl>
                                          <p:spTgt spid="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250" fill="hold"/>
                                        <p:tgtEl>
                                          <p:spTgt spid="2"/>
                                        </p:tgtEl>
                                        <p:attrNameLst>
                                          <p:attrName>ppt_w</p:attrName>
                                        </p:attrNameLst>
                                      </p:cBhvr>
                                      <p:tavLst>
                                        <p:tav tm="0">
                                          <p:val>
                                            <p:fltVal val="0"/>
                                          </p:val>
                                        </p:tav>
                                        <p:tav tm="100000">
                                          <p:val>
                                            <p:strVal val="#ppt_w"/>
                                          </p:val>
                                        </p:tav>
                                      </p:tavLst>
                                    </p:anim>
                                    <p:anim calcmode="lin" valueType="num">
                                      <p:cBhvr>
                                        <p:cTn id="13" dur="250" fill="hold"/>
                                        <p:tgtEl>
                                          <p:spTgt spid="2"/>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randombar(horizontal)">
                                      <p:cBhvr>
                                        <p:cTn id="17" dur="250"/>
                                        <p:tgtEl>
                                          <p:spTgt spid="35"/>
                                        </p:tgtEl>
                                      </p:cBhvr>
                                    </p:animEffect>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250" fill="hold"/>
                                        <p:tgtEl>
                                          <p:spTgt spid="3"/>
                                        </p:tgtEl>
                                        <p:attrNameLst>
                                          <p:attrName>ppt_w</p:attrName>
                                        </p:attrNameLst>
                                      </p:cBhvr>
                                      <p:tavLst>
                                        <p:tav tm="0">
                                          <p:val>
                                            <p:fltVal val="0"/>
                                          </p:val>
                                        </p:tav>
                                        <p:tav tm="100000">
                                          <p:val>
                                            <p:strVal val="#ppt_w"/>
                                          </p:val>
                                        </p:tav>
                                      </p:tavLst>
                                    </p:anim>
                                    <p:anim calcmode="lin" valueType="num">
                                      <p:cBhvr>
                                        <p:cTn id="22" dur="250" fill="hold"/>
                                        <p:tgtEl>
                                          <p:spTgt spid="3"/>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14" presetClass="entr" presetSubtype="10"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randombar(horizontal)">
                                      <p:cBhvr>
                                        <p:cTn id="26" dur="250"/>
                                        <p:tgtEl>
                                          <p:spTgt spid="53"/>
                                        </p:tgtEl>
                                      </p:cBhvr>
                                    </p:animEffect>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250" fill="hold"/>
                                        <p:tgtEl>
                                          <p:spTgt spid="4"/>
                                        </p:tgtEl>
                                        <p:attrNameLst>
                                          <p:attrName>ppt_w</p:attrName>
                                        </p:attrNameLst>
                                      </p:cBhvr>
                                      <p:tavLst>
                                        <p:tav tm="0">
                                          <p:val>
                                            <p:fltVal val="0"/>
                                          </p:val>
                                        </p:tav>
                                        <p:tav tm="100000">
                                          <p:val>
                                            <p:strVal val="#ppt_w"/>
                                          </p:val>
                                        </p:tav>
                                      </p:tavLst>
                                    </p:anim>
                                    <p:anim calcmode="lin" valueType="num">
                                      <p:cBhvr>
                                        <p:cTn id="31" dur="250" fill="hold"/>
                                        <p:tgtEl>
                                          <p:spTgt spid="4"/>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14" presetClass="entr" presetSubtype="10"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randombar(horizontal)">
                                      <p:cBhvr>
                                        <p:cTn id="35" dur="250"/>
                                        <p:tgtEl>
                                          <p:spTgt spid="50"/>
                                        </p:tgtEl>
                                      </p:cBhvr>
                                    </p:animEffect>
                                  </p:childTnLst>
                                </p:cTn>
                              </p:par>
                            </p:childTnLst>
                          </p:cTn>
                        </p:par>
                        <p:par>
                          <p:cTn id="36" fill="hold">
                            <p:stCondLst>
                              <p:cond delay="3500"/>
                            </p:stCondLst>
                            <p:childTnLst>
                              <p:par>
                                <p:cTn id="37" presetID="23" presetClass="entr" presetSubtype="16"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250" fill="hold"/>
                                        <p:tgtEl>
                                          <p:spTgt spid="5"/>
                                        </p:tgtEl>
                                        <p:attrNameLst>
                                          <p:attrName>ppt_w</p:attrName>
                                        </p:attrNameLst>
                                      </p:cBhvr>
                                      <p:tavLst>
                                        <p:tav tm="0">
                                          <p:val>
                                            <p:fltVal val="0"/>
                                          </p:val>
                                        </p:tav>
                                        <p:tav tm="100000">
                                          <p:val>
                                            <p:strVal val="#ppt_w"/>
                                          </p:val>
                                        </p:tav>
                                      </p:tavLst>
                                    </p:anim>
                                    <p:anim calcmode="lin" valueType="num">
                                      <p:cBhvr>
                                        <p:cTn id="40" dur="250" fill="hold"/>
                                        <p:tgtEl>
                                          <p:spTgt spid="5"/>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14" presetClass="entr" presetSubtype="10"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randombar(horizontal)">
                                      <p:cBhvr>
                                        <p:cTn id="44" dur="2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9" name="TextBox 8"/>
          <p:cNvSpPr txBox="1"/>
          <p:nvPr/>
        </p:nvSpPr>
        <p:spPr>
          <a:xfrm>
            <a:off x="1376314" y="3181334"/>
            <a:ext cx="6391493" cy="1015663"/>
          </a:xfrm>
          <a:prstGeom prst="rect">
            <a:avLst/>
          </a:prstGeom>
          <a:noFill/>
        </p:spPr>
        <p:txBody>
          <a:bodyPr vert="horz" wrap="none" rtlCol="0">
            <a:spAutoFit/>
            <a:scene3d>
              <a:camera prst="orthographicFront"/>
              <a:lightRig rig="soft" dir="tl">
                <a:rot lat="0" lon="0" rev="0"/>
              </a:lightRig>
            </a:scene3d>
            <a:sp3d contourW="25400" prstMaterial="matte">
              <a:contourClr>
                <a:schemeClr val="accent2">
                  <a:tint val="20000"/>
                </a:schemeClr>
              </a:contourClr>
            </a:sp3d>
          </a:bodyPr>
          <a:lstStyle/>
          <a:p>
            <a:r>
              <a:rPr lang="zh-CN" altLang="en-US" sz="6000" b="1" spc="50" dirty="0">
                <a:ln w="11430">
                  <a:noFill/>
                </a:ln>
                <a:solidFill>
                  <a:srgbClr val="00487E"/>
                </a:solidFill>
                <a:latin typeface="微软雅黑" pitchFamily="34" charset="-122"/>
                <a:ea typeface="微软雅黑" pitchFamily="34" charset="-122"/>
              </a:rPr>
              <a:t>护士医生工作汇报</a:t>
            </a:r>
            <a:endParaRPr lang="zh-CN" altLang="en-US" sz="6000" b="1" spc="50" dirty="0">
              <a:ln w="11430">
                <a:noFill/>
              </a:ln>
              <a:solidFill>
                <a:srgbClr val="00487E"/>
              </a:solidFill>
              <a:latin typeface="微软雅黑" pitchFamily="34" charset="-122"/>
              <a:ea typeface="微软雅黑" pitchFamily="34" charset="-122"/>
            </a:endParaRPr>
          </a:p>
        </p:txBody>
      </p:sp>
      <p:sp>
        <p:nvSpPr>
          <p:cNvPr id="10" name="圆角矩形 9"/>
          <p:cNvSpPr/>
          <p:nvPr/>
        </p:nvSpPr>
        <p:spPr bwMode="auto">
          <a:xfrm>
            <a:off x="2438516" y="4273195"/>
            <a:ext cx="4267088" cy="432099"/>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a:r>
              <a:rPr lang="zh-CN" altLang="en-US" sz="2000" b="1" dirty="0">
                <a:solidFill>
                  <a:schemeClr val="bg1"/>
                </a:solidFill>
                <a:latin typeface="微软雅黑" pitchFamily="34" charset="-122"/>
                <a:ea typeface="微软雅黑" pitchFamily="34" charset="-122"/>
              </a:rPr>
              <a:t>感谢您的观看 </a:t>
            </a:r>
            <a:r>
              <a:rPr lang="en-US" altLang="zh-CN" sz="2000" b="1" dirty="0">
                <a:solidFill>
                  <a:schemeClr val="bg1"/>
                </a:solidFill>
                <a:latin typeface="微软雅黑" pitchFamily="34" charset="-122"/>
                <a:ea typeface="微软雅黑" pitchFamily="34" charset="-122"/>
              </a:rPr>
              <a:t>THANK YOU</a:t>
            </a:r>
            <a:endParaRPr kumimoji="0" lang="zh-CN" altLang="en-US" sz="2000" b="1" i="0" u="none" strike="noStrike" cap="none" normalizeH="0" baseline="0" dirty="0" smtClean="0">
              <a:ln>
                <a:noFill/>
              </a:ln>
              <a:solidFill>
                <a:schemeClr val="bg1"/>
              </a:solidFill>
              <a:effectLst/>
              <a:latin typeface="微软雅黑" pitchFamily="34" charset="-122"/>
              <a:ea typeface="微软雅黑" pitchFamily="3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23" presetClass="entr" presetSubtype="36" fill="hold" grpId="0" nodeType="afterEffect">
                                  <p:stCondLst>
                                    <p:cond delay="0"/>
                                  </p:stCondLst>
                                  <p:iterate type="lt">
                                    <p:tmPct val="12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strVal val="(6*min(max(#ppt_w*#ppt_h,.3),1)-7.4)/-.7*#ppt_w"/>
                                          </p:val>
                                        </p:tav>
                                        <p:tav tm="100000">
                                          <p:val>
                                            <p:strVal val="#ppt_w"/>
                                          </p:val>
                                        </p:tav>
                                      </p:tavLst>
                                    </p:anim>
                                    <p:anim calcmode="lin" valueType="num">
                                      <p:cBhvr>
                                        <p:cTn id="12" dur="500" fill="hold"/>
                                        <p:tgtEl>
                                          <p:spTgt spid="9"/>
                                        </p:tgtEl>
                                        <p:attrNameLst>
                                          <p:attrName>ppt_h</p:attrName>
                                        </p:attrNameLst>
                                      </p:cBhvr>
                                      <p:tavLst>
                                        <p:tav tm="0">
                                          <p:val>
                                            <p:strVal val="(6*min(max(#ppt_w*#ppt_h,.3),1)-7.4)/-.7*#ppt_h"/>
                                          </p:val>
                                        </p:tav>
                                        <p:tav tm="100000">
                                          <p:val>
                                            <p:strVal val="#ppt_h"/>
                                          </p:val>
                                        </p:tav>
                                      </p:tavLst>
                                    </p:anim>
                                    <p:anim calcmode="lin" valueType="num">
                                      <p:cBhvr>
                                        <p:cTn id="13" dur="500" fill="hold"/>
                                        <p:tgtEl>
                                          <p:spTgt spid="9"/>
                                        </p:tgtEl>
                                        <p:attrNameLst>
                                          <p:attrName>ppt_x</p:attrName>
                                        </p:attrNameLst>
                                      </p:cBhvr>
                                      <p:tavLst>
                                        <p:tav tm="0">
                                          <p:val>
                                            <p:fltVal val="0.5"/>
                                          </p:val>
                                        </p:tav>
                                        <p:tav tm="100000">
                                          <p:val>
                                            <p:strVal val="#ppt_x"/>
                                          </p:val>
                                        </p:tav>
                                      </p:tavLst>
                                    </p:anim>
                                    <p:anim calcmode="lin" valueType="num">
                                      <p:cBhvr>
                                        <p:cTn id="14" dur="500" fill="hold"/>
                                        <p:tgtEl>
                                          <p:spTgt spid="9"/>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920"/>
                            </p:stCondLst>
                            <p:childTnLst>
                              <p:par>
                                <p:cTn id="16" presetID="16" presetClass="entr" presetSubtype="21"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inVertical)">
                                      <p:cBhvr>
                                        <p:cTn id="1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base" defTabSz="914400" eaLnBrk="0" latinLnBrk="0">
                <a:lnSpc>
                  <a:spcPct val="100000"/>
                </a:lnSpc>
                <a:spcBef>
                  <a:spcPts val="0"/>
                </a:spcBef>
                <a:spcAft>
                  <a:spcPts val="0"/>
                </a:spcAft>
                <a:buFontTx/>
                <a:buNone/>
              </a:pPr>
              <a:endParaRPr lang="ko-KR" altLang="en-US" sz="1200" cap="none" dirty="0" smtClean="0" b="0" strike="noStrike">
                <a:latin typeface="Arial" charset="0"/>
                <a:ea typeface="Arial"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base"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7660_8118000/fImage273481746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grpSp>
        <p:nvGrpSpPr>
          <p:cNvPr id="117" name="组合 116"/>
          <p:cNvGrpSpPr/>
          <p:nvPr/>
        </p:nvGrpSpPr>
        <p:grpSpPr>
          <a:xfrm>
            <a:off x="1275351" y="3179923"/>
            <a:ext cx="1403451" cy="1219730"/>
            <a:chOff x="5302149" y="1082227"/>
            <a:chExt cx="1050770" cy="913217"/>
          </a:xfrm>
        </p:grpSpPr>
        <p:sp>
          <p:nvSpPr>
            <p:cNvPr id="118" name="Freeform 5"/>
            <p:cNvSpPr/>
            <p:nvPr/>
          </p:nvSpPr>
          <p:spPr bwMode="auto">
            <a:xfrm>
              <a:off x="5302149" y="1082227"/>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19" name="Freeform 5"/>
            <p:cNvSpPr/>
            <p:nvPr/>
          </p:nvSpPr>
          <p:spPr bwMode="auto">
            <a:xfrm>
              <a:off x="5373601" y="1143893"/>
              <a:ext cx="908892" cy="79009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a:cs typeface="+mn-cs"/>
              </a:endParaRPr>
            </a:p>
          </p:txBody>
        </p:sp>
        <p:grpSp>
          <p:nvGrpSpPr>
            <p:cNvPr id="120" name="组合 50"/>
            <p:cNvGrpSpPr/>
            <p:nvPr/>
          </p:nvGrpSpPr>
          <p:grpSpPr bwMode="auto">
            <a:xfrm>
              <a:off x="5625504" y="1315163"/>
              <a:ext cx="644327" cy="586325"/>
              <a:chOff x="5722963" y="2742165"/>
              <a:chExt cx="500064" cy="460376"/>
            </a:xfrm>
          </p:grpSpPr>
          <p:sp>
            <p:nvSpPr>
              <p:cNvPr id="121" name="Freeform 55"/>
              <p:cNvSpPr/>
              <p:nvPr/>
            </p:nvSpPr>
            <p:spPr bwMode="auto">
              <a:xfrm>
                <a:off x="5742014" y="2745341"/>
                <a:ext cx="481013" cy="45720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122" name="Freeform 56"/>
              <p:cNvSpPr>
                <a:spLocks noEditPoints="1"/>
              </p:cNvSpPr>
              <p:nvPr/>
            </p:nvSpPr>
            <p:spPr bwMode="auto">
              <a:xfrm>
                <a:off x="5722963" y="2742165"/>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23"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
        <p:nvSpPr>
          <p:cNvPr id="124" name="文本框 20"/>
          <p:cNvSpPr txBox="1"/>
          <p:nvPr/>
        </p:nvSpPr>
        <p:spPr>
          <a:xfrm>
            <a:off x="4251565" y="3179923"/>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a:ea typeface="微软雅黑"/>
                <a:cs typeface="+mn-cs"/>
                <a:sym typeface="宋体" pitchFamily="2" charset="-122"/>
              </a:rPr>
              <a:t>第一部分</a:t>
            </a:r>
            <a:endParaRPr kumimoji="0" lang="zh-CN" altLang="en-US" sz="3600" b="1" i="0" u="none" strike="noStrike" kern="1200" cap="none" spc="0" normalizeH="0" baseline="0" noProof="0" dirty="0">
              <a:ln>
                <a:noFill/>
              </a:ln>
              <a:solidFill>
                <a:prstClr val="black"/>
              </a:solidFill>
              <a:effectLst/>
              <a:uLnTx/>
              <a:uFillTx/>
              <a:latin typeface="微软雅黑"/>
              <a:ea typeface="微软雅黑"/>
              <a:cs typeface="+mn-cs"/>
              <a:sym typeface="宋体" pitchFamily="2" charset="-122"/>
            </a:endParaRPr>
          </a:p>
        </p:txBody>
      </p:sp>
      <p:sp>
        <p:nvSpPr>
          <p:cNvPr id="125" name="矩形 47"/>
          <p:cNvSpPr>
            <a:spLocks noChangeArrowheads="1"/>
          </p:cNvSpPr>
          <p:nvPr/>
        </p:nvSpPr>
        <p:spPr bwMode="auto">
          <a:xfrm>
            <a:off x="3048040" y="3867116"/>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17"/>
                                        </p:tgtEl>
                                        <p:attrNameLst>
                                          <p:attrName>style.visibility</p:attrName>
                                        </p:attrNameLst>
                                      </p:cBhvr>
                                      <p:to>
                                        <p:strVal val="visible"/>
                                      </p:to>
                                    </p:set>
                                    <p:anim calcmode="lin" valueType="num">
                                      <p:cBhvr>
                                        <p:cTn id="7" dur="375" decel="50000" fill="hold">
                                          <p:stCondLst>
                                            <p:cond delay="0"/>
                                          </p:stCondLst>
                                        </p:cTn>
                                        <p:tgtEl>
                                          <p:spTgt spid="117"/>
                                        </p:tgtEl>
                                        <p:attrNameLst>
                                          <p:attrName>style.rotation</p:attrName>
                                        </p:attrNameLst>
                                      </p:cBhvr>
                                      <p:tavLst>
                                        <p:tav tm="0">
                                          <p:val>
                                            <p:fltVal val="-90"/>
                                          </p:val>
                                        </p:tav>
                                        <p:tav tm="100000">
                                          <p:val>
                                            <p:fltVal val="0"/>
                                          </p:val>
                                        </p:tav>
                                      </p:tavLst>
                                    </p:anim>
                                    <p:anim calcmode="lin" valueType="num">
                                      <p:cBhvr>
                                        <p:cTn id="8" dur="375" decel="50000" fill="hold">
                                          <p:stCondLst>
                                            <p:cond delay="0"/>
                                          </p:stCondLst>
                                        </p:cTn>
                                        <p:tgtEl>
                                          <p:spTgt spid="117"/>
                                        </p:tgtEl>
                                        <p:attrNameLst>
                                          <p:attrName>ppt_w</p:attrName>
                                        </p:attrNameLst>
                                      </p:cBhvr>
                                      <p:tavLst>
                                        <p:tav tm="0">
                                          <p:val>
                                            <p:strVal val="#ppt_w"/>
                                          </p:val>
                                        </p:tav>
                                        <p:tav tm="100000">
                                          <p:val>
                                            <p:strVal val="#ppt_w*.05"/>
                                          </p:val>
                                        </p:tav>
                                      </p:tavLst>
                                    </p:anim>
                                    <p:anim calcmode="lin" valueType="num">
                                      <p:cBhvr>
                                        <p:cTn id="9" dur="375" accel="50000" fill="hold">
                                          <p:stCondLst>
                                            <p:cond delay="375"/>
                                          </p:stCondLst>
                                        </p:cTn>
                                        <p:tgtEl>
                                          <p:spTgt spid="117"/>
                                        </p:tgtEl>
                                        <p:attrNameLst>
                                          <p:attrName>ppt_w</p:attrName>
                                        </p:attrNameLst>
                                      </p:cBhvr>
                                      <p:tavLst>
                                        <p:tav tm="0">
                                          <p:val>
                                            <p:strVal val="#ppt_w*.05"/>
                                          </p:val>
                                        </p:tav>
                                        <p:tav tm="100000">
                                          <p:val>
                                            <p:strVal val="#ppt_w"/>
                                          </p:val>
                                        </p:tav>
                                      </p:tavLst>
                                    </p:anim>
                                    <p:anim calcmode="lin" valueType="num">
                                      <p:cBhvr>
                                        <p:cTn id="10" dur="750" fill="hold"/>
                                        <p:tgtEl>
                                          <p:spTgt spid="117"/>
                                        </p:tgtEl>
                                        <p:attrNameLst>
                                          <p:attrName>ppt_h</p:attrName>
                                        </p:attrNameLst>
                                      </p:cBhvr>
                                      <p:tavLst>
                                        <p:tav tm="0">
                                          <p:val>
                                            <p:strVal val="#ppt_h"/>
                                          </p:val>
                                        </p:tav>
                                        <p:tav tm="100000">
                                          <p:val>
                                            <p:strVal val="#ppt_h"/>
                                          </p:val>
                                        </p:tav>
                                      </p:tavLst>
                                    </p:anim>
                                    <p:anim calcmode="lin" valueType="num">
                                      <p:cBhvr>
                                        <p:cTn id="11" dur="375" decel="50000" fill="hold">
                                          <p:stCondLst>
                                            <p:cond delay="0"/>
                                          </p:stCondLst>
                                        </p:cTn>
                                        <p:tgtEl>
                                          <p:spTgt spid="117"/>
                                        </p:tgtEl>
                                        <p:attrNameLst>
                                          <p:attrName>ppt_x</p:attrName>
                                        </p:attrNameLst>
                                      </p:cBhvr>
                                      <p:tavLst>
                                        <p:tav tm="0">
                                          <p:val>
                                            <p:strVal val="#ppt_x+.4"/>
                                          </p:val>
                                        </p:tav>
                                        <p:tav tm="100000">
                                          <p:val>
                                            <p:strVal val="#ppt_x"/>
                                          </p:val>
                                        </p:tav>
                                      </p:tavLst>
                                    </p:anim>
                                    <p:anim calcmode="lin" valueType="num">
                                      <p:cBhvr>
                                        <p:cTn id="12" dur="375" decel="50000" fill="hold">
                                          <p:stCondLst>
                                            <p:cond delay="0"/>
                                          </p:stCondLst>
                                        </p:cTn>
                                        <p:tgtEl>
                                          <p:spTgt spid="117"/>
                                        </p:tgtEl>
                                        <p:attrNameLst>
                                          <p:attrName>ppt_y</p:attrName>
                                        </p:attrNameLst>
                                      </p:cBhvr>
                                      <p:tavLst>
                                        <p:tav tm="0">
                                          <p:val>
                                            <p:strVal val="#ppt_y-.2"/>
                                          </p:val>
                                        </p:tav>
                                        <p:tav tm="100000">
                                          <p:val>
                                            <p:strVal val="#ppt_y+.1"/>
                                          </p:val>
                                        </p:tav>
                                      </p:tavLst>
                                    </p:anim>
                                    <p:anim calcmode="lin" valueType="num">
                                      <p:cBhvr>
                                        <p:cTn id="13" dur="375" accel="50000" fill="hold">
                                          <p:stCondLst>
                                            <p:cond delay="375"/>
                                          </p:stCondLst>
                                        </p:cTn>
                                        <p:tgtEl>
                                          <p:spTgt spid="117"/>
                                        </p:tgtEl>
                                        <p:attrNameLst>
                                          <p:attrName>ppt_y</p:attrName>
                                        </p:attrNameLst>
                                      </p:cBhvr>
                                      <p:tavLst>
                                        <p:tav tm="0">
                                          <p:val>
                                            <p:strVal val="#ppt_y+.1"/>
                                          </p:val>
                                        </p:tav>
                                        <p:tav tm="100000">
                                          <p:val>
                                            <p:strVal val="#ppt_y"/>
                                          </p:val>
                                        </p:tav>
                                      </p:tavLst>
                                    </p:anim>
                                    <p:animEffect transition="in" filter="fade">
                                      <p:cBhvr>
                                        <p:cTn id="14" dur="750" decel="50000">
                                          <p:stCondLst>
                                            <p:cond delay="0"/>
                                          </p:stCondLst>
                                        </p:cTn>
                                        <p:tgtEl>
                                          <p:spTgt spid="11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5"/>
          <p:cNvSpPr/>
          <p:nvPr/>
        </p:nvSpPr>
        <p:spPr bwMode="auto">
          <a:xfrm>
            <a:off x="2548595" y="743095"/>
            <a:ext cx="4071135" cy="3487289"/>
          </a:xfrm>
          <a:custGeom>
            <a:avLst/>
            <a:gdLst>
              <a:gd name="T0" fmla="*/ 42 w 739"/>
              <a:gd name="T1" fmla="*/ 641 h 641"/>
              <a:gd name="T2" fmla="*/ 15 w 739"/>
              <a:gd name="T3" fmla="*/ 594 h 641"/>
              <a:gd name="T4" fmla="*/ 343 w 739"/>
              <a:gd name="T5" fmla="*/ 26 h 641"/>
              <a:gd name="T6" fmla="*/ 397 w 739"/>
              <a:gd name="T7" fmla="*/ 26 h 641"/>
              <a:gd name="T8" fmla="*/ 725 w 739"/>
              <a:gd name="T9" fmla="*/ 594 h 641"/>
              <a:gd name="T10" fmla="*/ 698 w 739"/>
              <a:gd name="T11" fmla="*/ 641 h 641"/>
              <a:gd name="T12" fmla="*/ 42 w 739"/>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39"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39" y="620"/>
                  <a:pt x="727" y="641"/>
                  <a:pt x="698" y="641"/>
                </a:cubicBezTo>
                <a:lnTo>
                  <a:pt x="42" y="641"/>
                </a:lnTo>
                <a:close/>
              </a:path>
            </a:pathLst>
          </a:custGeom>
          <a:solidFill>
            <a:schemeClr val="bg1">
              <a:lumMod val="75000"/>
            </a:schemeClr>
          </a:solidFill>
          <a:ln>
            <a:noFill/>
          </a:ln>
          <a:effectLst>
            <a:innerShdw blurRad="190500" dist="50800" dir="13500000">
              <a:prstClr val="black">
                <a:alpha val="42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9" name="文本框 18"/>
          <p:cNvSpPr txBox="1"/>
          <p:nvPr/>
        </p:nvSpPr>
        <p:spPr>
          <a:xfrm>
            <a:off x="6856052" y="1638970"/>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21" name="文本框 20"/>
          <p:cNvSpPr txBox="1"/>
          <p:nvPr/>
        </p:nvSpPr>
        <p:spPr>
          <a:xfrm>
            <a:off x="1254161" y="1686004"/>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23" name="文本框 22"/>
          <p:cNvSpPr txBox="1"/>
          <p:nvPr/>
        </p:nvSpPr>
        <p:spPr>
          <a:xfrm>
            <a:off x="6856052" y="340039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25" name="文本框 24"/>
          <p:cNvSpPr txBox="1"/>
          <p:nvPr/>
        </p:nvSpPr>
        <p:spPr>
          <a:xfrm>
            <a:off x="1254161" y="3396865"/>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nvGrpSpPr>
          <p:cNvPr id="8" name="组合 7"/>
          <p:cNvGrpSpPr/>
          <p:nvPr/>
        </p:nvGrpSpPr>
        <p:grpSpPr>
          <a:xfrm>
            <a:off x="3541771" y="1343516"/>
            <a:ext cx="2084784" cy="1783763"/>
            <a:chOff x="3765591" y="1394485"/>
            <a:chExt cx="2216531" cy="1896487"/>
          </a:xfrm>
        </p:grpSpPr>
        <p:sp>
          <p:nvSpPr>
            <p:cNvPr id="6" name="Freeform 7"/>
            <p:cNvSpPr/>
            <p:nvPr/>
          </p:nvSpPr>
          <p:spPr bwMode="auto">
            <a:xfrm>
              <a:off x="3765591" y="1394485"/>
              <a:ext cx="2216531" cy="1896487"/>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9" name="Freeform 7"/>
            <p:cNvSpPr/>
            <p:nvPr/>
          </p:nvSpPr>
          <p:spPr bwMode="auto">
            <a:xfrm>
              <a:off x="4068197" y="1739208"/>
              <a:ext cx="1611318" cy="1378661"/>
            </a:xfrm>
            <a:custGeom>
              <a:avLst/>
              <a:gdLst>
                <a:gd name="T0" fmla="*/ 42 w 740"/>
                <a:gd name="T1" fmla="*/ 641 h 641"/>
                <a:gd name="T2" fmla="*/ 15 w 740"/>
                <a:gd name="T3" fmla="*/ 594 h 641"/>
                <a:gd name="T4" fmla="*/ 343 w 740"/>
                <a:gd name="T5" fmla="*/ 26 h 641"/>
                <a:gd name="T6" fmla="*/ 397 w 740"/>
                <a:gd name="T7" fmla="*/ 26 h 641"/>
                <a:gd name="T8" fmla="*/ 725 w 740"/>
                <a:gd name="T9" fmla="*/ 594 h 641"/>
                <a:gd name="T10" fmla="*/ 698 w 740"/>
                <a:gd name="T11" fmla="*/ 641 h 641"/>
                <a:gd name="T12" fmla="*/ 42 w 740"/>
                <a:gd name="T13" fmla="*/ 641 h 641"/>
              </a:gdLst>
              <a:ahLst/>
              <a:cxnLst>
                <a:cxn ang="0">
                  <a:pos x="T0" y="T1"/>
                </a:cxn>
                <a:cxn ang="0">
                  <a:pos x="T2" y="T3"/>
                </a:cxn>
                <a:cxn ang="0">
                  <a:pos x="T4" y="T5"/>
                </a:cxn>
                <a:cxn ang="0">
                  <a:pos x="T6" y="T7"/>
                </a:cxn>
                <a:cxn ang="0">
                  <a:pos x="T8" y="T9"/>
                </a:cxn>
                <a:cxn ang="0">
                  <a:pos x="T10" y="T11"/>
                </a:cxn>
                <a:cxn ang="0">
                  <a:pos x="T12" y="T13"/>
                </a:cxn>
              </a:cxnLst>
              <a:rect l="0" t="0" r="r" b="b"/>
              <a:pathLst>
                <a:path w="740" h="641">
                  <a:moveTo>
                    <a:pt x="42" y="641"/>
                  </a:moveTo>
                  <a:cubicBezTo>
                    <a:pt x="12" y="641"/>
                    <a:pt x="0" y="620"/>
                    <a:pt x="15" y="594"/>
                  </a:cubicBezTo>
                  <a:cubicBezTo>
                    <a:pt x="343" y="26"/>
                    <a:pt x="343" y="26"/>
                    <a:pt x="343" y="26"/>
                  </a:cubicBezTo>
                  <a:cubicBezTo>
                    <a:pt x="358" y="0"/>
                    <a:pt x="382" y="0"/>
                    <a:pt x="397" y="26"/>
                  </a:cubicBezTo>
                  <a:cubicBezTo>
                    <a:pt x="725" y="594"/>
                    <a:pt x="725" y="594"/>
                    <a:pt x="725" y="594"/>
                  </a:cubicBezTo>
                  <a:cubicBezTo>
                    <a:pt x="740" y="620"/>
                    <a:pt x="728" y="641"/>
                    <a:pt x="698" y="641"/>
                  </a:cubicBezTo>
                  <a:lnTo>
                    <a:pt x="42" y="641"/>
                  </a:lnTo>
                  <a:close/>
                </a:path>
              </a:pathLst>
            </a:custGeom>
            <a:solidFill>
              <a:schemeClr val="accent1"/>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23583" name="组合 26"/>
            <p:cNvGrpSpPr/>
            <p:nvPr/>
          </p:nvGrpSpPr>
          <p:grpSpPr bwMode="auto">
            <a:xfrm>
              <a:off x="4594677" y="2506210"/>
              <a:ext cx="596222" cy="418803"/>
              <a:chOff x="6934200" y="4259263"/>
              <a:chExt cx="373063" cy="265113"/>
            </a:xfrm>
          </p:grpSpPr>
          <p:sp>
            <p:nvSpPr>
              <p:cNvPr id="23610" name="Oval 38"/>
              <p:cNvSpPr>
                <a:spLocks noChangeArrowheads="1"/>
              </p:cNvSpPr>
              <p:nvPr/>
            </p:nvSpPr>
            <p:spPr bwMode="auto">
              <a:xfrm>
                <a:off x="7094538" y="4395788"/>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1" name="Freeform 39"/>
              <p:cNvSpPr/>
              <p:nvPr/>
            </p:nvSpPr>
            <p:spPr bwMode="auto">
              <a:xfrm>
                <a:off x="7073900" y="4449763"/>
                <a:ext cx="93663" cy="74613"/>
              </a:xfrm>
              <a:custGeom>
                <a:avLst/>
                <a:gdLst>
                  <a:gd name="T0" fmla="*/ 70247 w 36"/>
                  <a:gd name="T1" fmla="*/ 0 h 28"/>
                  <a:gd name="T2" fmla="*/ 46832 w 36"/>
                  <a:gd name="T3" fmla="*/ 29312 h 28"/>
                  <a:gd name="T4" fmla="*/ 23416 w 36"/>
                  <a:gd name="T5" fmla="*/ 0 h 28"/>
                  <a:gd name="T6" fmla="*/ 0 w 36"/>
                  <a:gd name="T7" fmla="*/ 47966 h 28"/>
                  <a:gd name="T8" fmla="*/ 2602 w 36"/>
                  <a:gd name="T9" fmla="*/ 69284 h 28"/>
                  <a:gd name="T10" fmla="*/ 46832 w 36"/>
                  <a:gd name="T11" fmla="*/ 74613 h 28"/>
                  <a:gd name="T12" fmla="*/ 91061 w 36"/>
                  <a:gd name="T13" fmla="*/ 69284 h 28"/>
                  <a:gd name="T14" fmla="*/ 93663 w 36"/>
                  <a:gd name="T15" fmla="*/ 47966 h 28"/>
                  <a:gd name="T16" fmla="*/ 70247 w 36"/>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12" name="Oval 40"/>
              <p:cNvSpPr>
                <a:spLocks noChangeArrowheads="1"/>
              </p:cNvSpPr>
              <p:nvPr/>
            </p:nvSpPr>
            <p:spPr bwMode="auto">
              <a:xfrm>
                <a:off x="6958013" y="4395788"/>
                <a:ext cx="50800"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3" name="Freeform 41"/>
              <p:cNvSpPr/>
              <p:nvPr/>
            </p:nvSpPr>
            <p:spPr bwMode="auto">
              <a:xfrm>
                <a:off x="6934200" y="4449763"/>
                <a:ext cx="96838" cy="74613"/>
              </a:xfrm>
              <a:custGeom>
                <a:avLst/>
                <a:gdLst>
                  <a:gd name="T0" fmla="*/ 73283 w 37"/>
                  <a:gd name="T1" fmla="*/ 0 h 28"/>
                  <a:gd name="T2" fmla="*/ 49728 w 37"/>
                  <a:gd name="T3" fmla="*/ 29312 h 28"/>
                  <a:gd name="T4" fmla="*/ 23555 w 37"/>
                  <a:gd name="T5" fmla="*/ 0 h 28"/>
                  <a:gd name="T6" fmla="*/ 0 w 37"/>
                  <a:gd name="T7" fmla="*/ 47966 h 28"/>
                  <a:gd name="T8" fmla="*/ 2617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14" name="Oval 42"/>
              <p:cNvSpPr>
                <a:spLocks noChangeArrowheads="1"/>
              </p:cNvSpPr>
              <p:nvPr/>
            </p:nvSpPr>
            <p:spPr bwMode="auto">
              <a:xfrm>
                <a:off x="7234238" y="4395788"/>
                <a:ext cx="49213"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5" name="Freeform 43"/>
              <p:cNvSpPr/>
              <p:nvPr/>
            </p:nvSpPr>
            <p:spPr bwMode="auto">
              <a:xfrm>
                <a:off x="7210425" y="4449763"/>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16" name="Oval 44"/>
              <p:cNvSpPr>
                <a:spLocks noChangeArrowheads="1"/>
              </p:cNvSpPr>
              <p:nvPr/>
            </p:nvSpPr>
            <p:spPr bwMode="auto">
              <a:xfrm>
                <a:off x="7026275"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7" name="Freeform 45"/>
              <p:cNvSpPr/>
              <p:nvPr/>
            </p:nvSpPr>
            <p:spPr bwMode="auto">
              <a:xfrm>
                <a:off x="7002463" y="4313238"/>
                <a:ext cx="96838" cy="74613"/>
              </a:xfrm>
              <a:custGeom>
                <a:avLst/>
                <a:gdLst>
                  <a:gd name="T0" fmla="*/ 73283 w 37"/>
                  <a:gd name="T1" fmla="*/ 0 h 28"/>
                  <a:gd name="T2" fmla="*/ 49728 w 37"/>
                  <a:gd name="T3" fmla="*/ 29312 h 28"/>
                  <a:gd name="T4" fmla="*/ 23555 w 37"/>
                  <a:gd name="T5" fmla="*/ 0 h 28"/>
                  <a:gd name="T6" fmla="*/ 0 w 37"/>
                  <a:gd name="T7" fmla="*/ 47966 h 28"/>
                  <a:gd name="T8" fmla="*/ 5234 w 37"/>
                  <a:gd name="T9" fmla="*/ 69284 h 28"/>
                  <a:gd name="T10" fmla="*/ 49728 w 37"/>
                  <a:gd name="T11" fmla="*/ 74613 h 28"/>
                  <a:gd name="T12" fmla="*/ 94221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18" name="Oval 46"/>
              <p:cNvSpPr>
                <a:spLocks noChangeArrowheads="1"/>
              </p:cNvSpPr>
              <p:nvPr/>
            </p:nvSpPr>
            <p:spPr bwMode="auto">
              <a:xfrm>
                <a:off x="7162800" y="4259263"/>
                <a:ext cx="52388" cy="523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19" name="Freeform 47"/>
              <p:cNvSpPr/>
              <p:nvPr/>
            </p:nvSpPr>
            <p:spPr bwMode="auto">
              <a:xfrm>
                <a:off x="7142163" y="4313238"/>
                <a:ext cx="96838" cy="74613"/>
              </a:xfrm>
              <a:custGeom>
                <a:avLst/>
                <a:gdLst>
                  <a:gd name="T0" fmla="*/ 73283 w 37"/>
                  <a:gd name="T1" fmla="*/ 0 h 28"/>
                  <a:gd name="T2" fmla="*/ 47110 w 37"/>
                  <a:gd name="T3" fmla="*/ 29312 h 28"/>
                  <a:gd name="T4" fmla="*/ 23555 w 37"/>
                  <a:gd name="T5" fmla="*/ 0 h 28"/>
                  <a:gd name="T6" fmla="*/ 0 w 37"/>
                  <a:gd name="T7" fmla="*/ 47966 h 28"/>
                  <a:gd name="T8" fmla="*/ 2617 w 37"/>
                  <a:gd name="T9" fmla="*/ 69284 h 28"/>
                  <a:gd name="T10" fmla="*/ 47110 w 37"/>
                  <a:gd name="T11" fmla="*/ 74613 h 28"/>
                  <a:gd name="T12" fmla="*/ 91604 w 37"/>
                  <a:gd name="T13" fmla="*/ 69284 h 28"/>
                  <a:gd name="T14" fmla="*/ 96838 w 37"/>
                  <a:gd name="T15" fmla="*/ 47966 h 28"/>
                  <a:gd name="T16" fmla="*/ 73283 w 37"/>
                  <a:gd name="T17" fmla="*/ 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2" name="组合 1"/>
          <p:cNvGrpSpPr/>
          <p:nvPr/>
        </p:nvGrpSpPr>
        <p:grpSpPr>
          <a:xfrm>
            <a:off x="2339227" y="1213850"/>
            <a:ext cx="2084784" cy="1781411"/>
            <a:chOff x="2487053" y="1256625"/>
            <a:chExt cx="2216531" cy="1893986"/>
          </a:xfrm>
        </p:grpSpPr>
        <p:sp>
          <p:nvSpPr>
            <p:cNvPr id="4" name="Freeform 9"/>
            <p:cNvSpPr/>
            <p:nvPr/>
          </p:nvSpPr>
          <p:spPr bwMode="auto">
            <a:xfrm>
              <a:off x="2487053"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6" name="Freeform 9"/>
            <p:cNvSpPr>
              <a:spLocks noChangeAspect="1"/>
            </p:cNvSpPr>
            <p:nvPr/>
          </p:nvSpPr>
          <p:spPr bwMode="auto">
            <a:xfrm>
              <a:off x="2774362" y="1459829"/>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3"/>
            </a:solidFill>
            <a:ln w="28575"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prstClr val="black"/>
                </a:solidFill>
                <a:effectLst/>
                <a:uLnTx/>
                <a:uFillTx/>
                <a:latin typeface="Arial" panose="020B0604020202020204"/>
                <a:ea typeface="微软雅黑"/>
                <a:cs typeface="+mn-cs"/>
              </a:endParaRPr>
            </a:p>
          </p:txBody>
        </p:sp>
        <p:grpSp>
          <p:nvGrpSpPr>
            <p:cNvPr id="23584" name="组合 37"/>
            <p:cNvGrpSpPr/>
            <p:nvPr/>
          </p:nvGrpSpPr>
          <p:grpSpPr bwMode="auto">
            <a:xfrm>
              <a:off x="3332608" y="1591095"/>
              <a:ext cx="532930" cy="531317"/>
              <a:chOff x="9488488" y="4192588"/>
              <a:chExt cx="341313" cy="344487"/>
            </a:xfrm>
          </p:grpSpPr>
          <p:sp>
            <p:nvSpPr>
              <p:cNvPr id="23603" name="Freeform 48"/>
              <p:cNvSpPr>
                <a:spLocks noEditPoints="1"/>
              </p:cNvSpPr>
              <p:nvPr/>
            </p:nvSpPr>
            <p:spPr bwMode="auto">
              <a:xfrm>
                <a:off x="9567863" y="4206875"/>
                <a:ext cx="182563" cy="330200"/>
              </a:xfrm>
              <a:custGeom>
                <a:avLst/>
                <a:gdLst>
                  <a:gd name="T0" fmla="*/ 91282 w 70"/>
                  <a:gd name="T1" fmla="*/ 330200 h 126"/>
                  <a:gd name="T2" fmla="*/ 0 w 70"/>
                  <a:gd name="T3" fmla="*/ 165100 h 126"/>
                  <a:gd name="T4" fmla="*/ 91282 w 70"/>
                  <a:gd name="T5" fmla="*/ 0 h 126"/>
                  <a:gd name="T6" fmla="*/ 182563 w 70"/>
                  <a:gd name="T7" fmla="*/ 165100 h 126"/>
                  <a:gd name="T8" fmla="*/ 91282 w 70"/>
                  <a:gd name="T9" fmla="*/ 330200 h 126"/>
                  <a:gd name="T10" fmla="*/ 91282 w 70"/>
                  <a:gd name="T11" fmla="*/ 15724 h 126"/>
                  <a:gd name="T12" fmla="*/ 15648 w 70"/>
                  <a:gd name="T13" fmla="*/ 165100 h 126"/>
                  <a:gd name="T14" fmla="*/ 91282 w 70"/>
                  <a:gd name="T15" fmla="*/ 314476 h 126"/>
                  <a:gd name="T16" fmla="*/ 166915 w 70"/>
                  <a:gd name="T17" fmla="*/ 165100 h 126"/>
                  <a:gd name="T18" fmla="*/ 91282 w 70"/>
                  <a:gd name="T19" fmla="*/ 15724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4" name="Freeform 49"/>
              <p:cNvSpPr>
                <a:spLocks noEditPoints="1"/>
              </p:cNvSpPr>
              <p:nvPr/>
            </p:nvSpPr>
            <p:spPr bwMode="auto">
              <a:xfrm>
                <a:off x="9488488" y="4260850"/>
                <a:ext cx="341313" cy="219075"/>
              </a:xfrm>
              <a:custGeom>
                <a:avLst/>
                <a:gdLst>
                  <a:gd name="T0" fmla="*/ 105019 w 130"/>
                  <a:gd name="T1" fmla="*/ 219075 h 83"/>
                  <a:gd name="T2" fmla="*/ 21004 w 130"/>
                  <a:gd name="T3" fmla="*/ 179483 h 83"/>
                  <a:gd name="T4" fmla="*/ 131274 w 130"/>
                  <a:gd name="T5" fmla="*/ 23755 h 83"/>
                  <a:gd name="T6" fmla="*/ 236294 w 130"/>
                  <a:gd name="T7" fmla="*/ 0 h 83"/>
                  <a:gd name="T8" fmla="*/ 320309 w 130"/>
                  <a:gd name="T9" fmla="*/ 39592 h 83"/>
                  <a:gd name="T10" fmla="*/ 210039 w 130"/>
                  <a:gd name="T11" fmla="*/ 195320 h 83"/>
                  <a:gd name="T12" fmla="*/ 105019 w 130"/>
                  <a:gd name="T13" fmla="*/ 219075 h 83"/>
                  <a:gd name="T14" fmla="*/ 236294 w 130"/>
                  <a:gd name="T15" fmla="*/ 15837 h 83"/>
                  <a:gd name="T16" fmla="*/ 139151 w 130"/>
                  <a:gd name="T17" fmla="*/ 39592 h 83"/>
                  <a:gd name="T18" fmla="*/ 34131 w 130"/>
                  <a:gd name="T19" fmla="*/ 174204 h 83"/>
                  <a:gd name="T20" fmla="*/ 105019 w 130"/>
                  <a:gd name="T21" fmla="*/ 203238 h 83"/>
                  <a:gd name="T22" fmla="*/ 202162 w 130"/>
                  <a:gd name="T23" fmla="*/ 179483 h 83"/>
                  <a:gd name="T24" fmla="*/ 307182 w 130"/>
                  <a:gd name="T25" fmla="*/ 44871 h 83"/>
                  <a:gd name="T26" fmla="*/ 236294 w 130"/>
                  <a:gd name="T27" fmla="*/ 15837 h 8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5" name="Freeform 50"/>
              <p:cNvSpPr>
                <a:spLocks noEditPoints="1"/>
              </p:cNvSpPr>
              <p:nvPr/>
            </p:nvSpPr>
            <p:spPr bwMode="auto">
              <a:xfrm>
                <a:off x="9493250" y="4267200"/>
                <a:ext cx="331788" cy="206375"/>
              </a:xfrm>
              <a:custGeom>
                <a:avLst/>
                <a:gdLst>
                  <a:gd name="T0" fmla="*/ 223825 w 126"/>
                  <a:gd name="T1" fmla="*/ 206375 h 79"/>
                  <a:gd name="T2" fmla="*/ 134295 w 126"/>
                  <a:gd name="T3" fmla="*/ 190701 h 79"/>
                  <a:gd name="T4" fmla="*/ 34232 w 126"/>
                  <a:gd name="T5" fmla="*/ 125392 h 79"/>
                  <a:gd name="T6" fmla="*/ 10533 w 126"/>
                  <a:gd name="T7" fmla="*/ 47022 h 79"/>
                  <a:gd name="T8" fmla="*/ 107963 w 126"/>
                  <a:gd name="T9" fmla="*/ 0 h 79"/>
                  <a:gd name="T10" fmla="*/ 197493 w 126"/>
                  <a:gd name="T11" fmla="*/ 15674 h 79"/>
                  <a:gd name="T12" fmla="*/ 297556 w 126"/>
                  <a:gd name="T13" fmla="*/ 80983 h 79"/>
                  <a:gd name="T14" fmla="*/ 321255 w 126"/>
                  <a:gd name="T15" fmla="*/ 159353 h 79"/>
                  <a:gd name="T16" fmla="*/ 223825 w 126"/>
                  <a:gd name="T17" fmla="*/ 206375 h 79"/>
                  <a:gd name="T18" fmla="*/ 107963 w 126"/>
                  <a:gd name="T19" fmla="*/ 15674 h 79"/>
                  <a:gd name="T20" fmla="*/ 23699 w 126"/>
                  <a:gd name="T21" fmla="*/ 52247 h 79"/>
                  <a:gd name="T22" fmla="*/ 47398 w 126"/>
                  <a:gd name="T23" fmla="*/ 117555 h 79"/>
                  <a:gd name="T24" fmla="*/ 139562 w 126"/>
                  <a:gd name="T25" fmla="*/ 175027 h 79"/>
                  <a:gd name="T26" fmla="*/ 223825 w 126"/>
                  <a:gd name="T27" fmla="*/ 190701 h 79"/>
                  <a:gd name="T28" fmla="*/ 308089 w 126"/>
                  <a:gd name="T29" fmla="*/ 154128 h 79"/>
                  <a:gd name="T30" fmla="*/ 284390 w 126"/>
                  <a:gd name="T31" fmla="*/ 88820 h 79"/>
                  <a:gd name="T32" fmla="*/ 192226 w 126"/>
                  <a:gd name="T33" fmla="*/ 31348 h 79"/>
                  <a:gd name="T34" fmla="*/ 107963 w 126"/>
                  <a:gd name="T35" fmla="*/ 15674 h 7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6" name="Oval 51"/>
              <p:cNvSpPr>
                <a:spLocks noChangeArrowheads="1"/>
              </p:cNvSpPr>
              <p:nvPr/>
            </p:nvSpPr>
            <p:spPr bwMode="auto">
              <a:xfrm>
                <a:off x="9617075" y="4329113"/>
                <a:ext cx="84138" cy="8413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07" name="Oval 52"/>
              <p:cNvSpPr>
                <a:spLocks noChangeArrowheads="1"/>
              </p:cNvSpPr>
              <p:nvPr/>
            </p:nvSpPr>
            <p:spPr bwMode="auto">
              <a:xfrm>
                <a:off x="9785350"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08" name="Oval 53"/>
              <p:cNvSpPr>
                <a:spLocks noChangeArrowheads="1"/>
              </p:cNvSpPr>
              <p:nvPr/>
            </p:nvSpPr>
            <p:spPr bwMode="auto">
              <a:xfrm>
                <a:off x="9491663" y="4413250"/>
                <a:ext cx="41275"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sp>
            <p:nvSpPr>
              <p:cNvPr id="23609" name="Oval 54"/>
              <p:cNvSpPr>
                <a:spLocks noChangeArrowheads="1"/>
              </p:cNvSpPr>
              <p:nvPr/>
            </p:nvSpPr>
            <p:spPr bwMode="auto">
              <a:xfrm>
                <a:off x="9637713" y="4192588"/>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Calibri" panose="020F0502020204030204" pitchFamily="34" charset="0"/>
                  <a:ea typeface="微软雅黑" pitchFamily="34" charset="-122"/>
                  <a:cs typeface="+mn-cs"/>
                </a:endParaRPr>
              </a:p>
            </p:txBody>
          </p:sp>
        </p:grpSp>
      </p:grpSp>
      <p:grpSp>
        <p:nvGrpSpPr>
          <p:cNvPr id="10" name="组合 9"/>
          <p:cNvGrpSpPr/>
          <p:nvPr/>
        </p:nvGrpSpPr>
        <p:grpSpPr>
          <a:xfrm>
            <a:off x="4744314" y="1213850"/>
            <a:ext cx="2084784" cy="1781411"/>
            <a:chOff x="5044128" y="1256625"/>
            <a:chExt cx="2216531" cy="1893986"/>
          </a:xfrm>
        </p:grpSpPr>
        <p:sp>
          <p:nvSpPr>
            <p:cNvPr id="5" name="Freeform 9"/>
            <p:cNvSpPr/>
            <p:nvPr/>
          </p:nvSpPr>
          <p:spPr bwMode="auto">
            <a:xfrm>
              <a:off x="5044128" y="1256625"/>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7" name="Freeform 9"/>
            <p:cNvSpPr>
              <a:spLocks noChangeAspect="1"/>
            </p:cNvSpPr>
            <p:nvPr/>
          </p:nvSpPr>
          <p:spPr bwMode="auto">
            <a:xfrm>
              <a:off x="5346601" y="1402322"/>
              <a:ext cx="1611447" cy="137517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2"/>
            </a:solidFill>
            <a:ln w="14288" cap="flat">
              <a:noFill/>
              <a:prstDash val="solid"/>
              <a:miter lim="800000"/>
            </a:ln>
            <a:effectLst>
              <a:outerShdw blurRad="127000" dist="63500" dir="2700000" algn="tl" rotWithShape="0">
                <a:prstClr val="black">
                  <a:alpha val="40000"/>
                </a:prstClr>
              </a:out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23585" name="组合 45"/>
            <p:cNvGrpSpPr/>
            <p:nvPr/>
          </p:nvGrpSpPr>
          <p:grpSpPr bwMode="auto">
            <a:xfrm>
              <a:off x="5920038" y="1626100"/>
              <a:ext cx="431661" cy="356295"/>
              <a:chOff x="9478963" y="1489075"/>
              <a:chExt cx="307975" cy="257176"/>
            </a:xfrm>
          </p:grpSpPr>
          <p:sp>
            <p:nvSpPr>
              <p:cNvPr id="23598" name="Freeform 26"/>
              <p:cNvSpPr/>
              <p:nvPr/>
            </p:nvSpPr>
            <p:spPr bwMode="auto">
              <a:xfrm>
                <a:off x="9478963" y="1706563"/>
                <a:ext cx="307975" cy="39688"/>
              </a:xfrm>
              <a:custGeom>
                <a:avLst/>
                <a:gdLst>
                  <a:gd name="T0" fmla="*/ 307975 w 118"/>
                  <a:gd name="T1" fmla="*/ 18521 h 15"/>
                  <a:gd name="T2" fmla="*/ 287095 w 118"/>
                  <a:gd name="T3" fmla="*/ 39688 h 15"/>
                  <a:gd name="T4" fmla="*/ 18270 w 118"/>
                  <a:gd name="T5" fmla="*/ 39688 h 15"/>
                  <a:gd name="T6" fmla="*/ 0 w 118"/>
                  <a:gd name="T7" fmla="*/ 18521 h 15"/>
                  <a:gd name="T8" fmla="*/ 18270 w 118"/>
                  <a:gd name="T9" fmla="*/ 0 h 15"/>
                  <a:gd name="T10" fmla="*/ 287095 w 118"/>
                  <a:gd name="T11" fmla="*/ 0 h 15"/>
                  <a:gd name="T12" fmla="*/ 307975 w 118"/>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9" name="Freeform 27"/>
              <p:cNvSpPr/>
              <p:nvPr/>
            </p:nvSpPr>
            <p:spPr bwMode="auto">
              <a:xfrm>
                <a:off x="9504363" y="1562100"/>
                <a:ext cx="41275" cy="123825"/>
              </a:xfrm>
              <a:custGeom>
                <a:avLst/>
                <a:gdLst>
                  <a:gd name="T0" fmla="*/ 20638 w 16"/>
                  <a:gd name="T1" fmla="*/ 123825 h 47"/>
                  <a:gd name="T2" fmla="*/ 0 w 16"/>
                  <a:gd name="T3" fmla="*/ 102748 h 47"/>
                  <a:gd name="T4" fmla="*/ 0 w 16"/>
                  <a:gd name="T5" fmla="*/ 21077 h 47"/>
                  <a:gd name="T6" fmla="*/ 20638 w 16"/>
                  <a:gd name="T7" fmla="*/ 0 h 47"/>
                  <a:gd name="T8" fmla="*/ 41275 w 16"/>
                  <a:gd name="T9" fmla="*/ 21077 h 47"/>
                  <a:gd name="T10" fmla="*/ 41275 w 16"/>
                  <a:gd name="T11" fmla="*/ 102748 h 47"/>
                  <a:gd name="T12" fmla="*/ 20638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0" name="Freeform 28"/>
              <p:cNvSpPr/>
              <p:nvPr/>
            </p:nvSpPr>
            <p:spPr bwMode="auto">
              <a:xfrm>
                <a:off x="9577388" y="1525588"/>
                <a:ext cx="42863" cy="160338"/>
              </a:xfrm>
              <a:custGeom>
                <a:avLst/>
                <a:gdLst>
                  <a:gd name="T0" fmla="*/ 21432 w 16"/>
                  <a:gd name="T1" fmla="*/ 160338 h 61"/>
                  <a:gd name="T2" fmla="*/ 0 w 16"/>
                  <a:gd name="T3" fmla="*/ 139310 h 61"/>
                  <a:gd name="T4" fmla="*/ 0 w 16"/>
                  <a:gd name="T5" fmla="*/ 21028 h 61"/>
                  <a:gd name="T6" fmla="*/ 21432 w 16"/>
                  <a:gd name="T7" fmla="*/ 0 h 61"/>
                  <a:gd name="T8" fmla="*/ 42863 w 16"/>
                  <a:gd name="T9" fmla="*/ 21028 h 61"/>
                  <a:gd name="T10" fmla="*/ 42863 w 16"/>
                  <a:gd name="T11" fmla="*/ 139310 h 61"/>
                  <a:gd name="T12" fmla="*/ 21432 w 16"/>
                  <a:gd name="T13" fmla="*/ 160338 h 6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1" name="Freeform 29"/>
              <p:cNvSpPr/>
              <p:nvPr/>
            </p:nvSpPr>
            <p:spPr bwMode="auto">
              <a:xfrm>
                <a:off x="9652000" y="1489075"/>
                <a:ext cx="38100" cy="196850"/>
              </a:xfrm>
              <a:custGeom>
                <a:avLst/>
                <a:gdLst>
                  <a:gd name="T0" fmla="*/ 20320 w 15"/>
                  <a:gd name="T1" fmla="*/ 196850 h 75"/>
                  <a:gd name="T2" fmla="*/ 0 w 15"/>
                  <a:gd name="T3" fmla="*/ 175853 h 75"/>
                  <a:gd name="T4" fmla="*/ 0 w 15"/>
                  <a:gd name="T5" fmla="*/ 20997 h 75"/>
                  <a:gd name="T6" fmla="*/ 20320 w 15"/>
                  <a:gd name="T7" fmla="*/ 0 h 75"/>
                  <a:gd name="T8" fmla="*/ 38100 w 15"/>
                  <a:gd name="T9" fmla="*/ 20997 h 75"/>
                  <a:gd name="T10" fmla="*/ 38100 w 15"/>
                  <a:gd name="T11" fmla="*/ 175853 h 75"/>
                  <a:gd name="T12" fmla="*/ 20320 w 15"/>
                  <a:gd name="T13" fmla="*/ 196850 h 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602" name="Freeform 30"/>
              <p:cNvSpPr/>
              <p:nvPr/>
            </p:nvSpPr>
            <p:spPr bwMode="auto">
              <a:xfrm>
                <a:off x="9725025" y="1498600"/>
                <a:ext cx="39688" cy="187325"/>
              </a:xfrm>
              <a:custGeom>
                <a:avLst/>
                <a:gdLst>
                  <a:gd name="T0" fmla="*/ 18521 w 15"/>
                  <a:gd name="T1" fmla="*/ 187325 h 71"/>
                  <a:gd name="T2" fmla="*/ 0 w 15"/>
                  <a:gd name="T3" fmla="*/ 166218 h 71"/>
                  <a:gd name="T4" fmla="*/ 0 w 15"/>
                  <a:gd name="T5" fmla="*/ 21107 h 71"/>
                  <a:gd name="T6" fmla="*/ 18521 w 15"/>
                  <a:gd name="T7" fmla="*/ 0 h 71"/>
                  <a:gd name="T8" fmla="*/ 39688 w 15"/>
                  <a:gd name="T9" fmla="*/ 21107 h 71"/>
                  <a:gd name="T10" fmla="*/ 39688 w 15"/>
                  <a:gd name="T11" fmla="*/ 166218 h 71"/>
                  <a:gd name="T12" fmla="*/ 18521 w 15"/>
                  <a:gd name="T13" fmla="*/ 187325 h 7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11" name="组合 10"/>
          <p:cNvGrpSpPr/>
          <p:nvPr/>
        </p:nvGrpSpPr>
        <p:grpSpPr>
          <a:xfrm>
            <a:off x="3541771" y="3268904"/>
            <a:ext cx="2084784" cy="1781411"/>
            <a:chOff x="3765591" y="3441547"/>
            <a:chExt cx="2216531" cy="1893986"/>
          </a:xfrm>
        </p:grpSpPr>
        <p:sp>
          <p:nvSpPr>
            <p:cNvPr id="7" name="Freeform 9"/>
            <p:cNvSpPr/>
            <p:nvPr/>
          </p:nvSpPr>
          <p:spPr bwMode="auto">
            <a:xfrm>
              <a:off x="3765591" y="3441547"/>
              <a:ext cx="2216531" cy="1893986"/>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8" name="Freeform 9"/>
            <p:cNvSpPr>
              <a:spLocks noChangeAspect="1"/>
            </p:cNvSpPr>
            <p:nvPr/>
          </p:nvSpPr>
          <p:spPr bwMode="auto">
            <a:xfrm>
              <a:off x="4069342" y="3628850"/>
              <a:ext cx="1610181" cy="1376422"/>
            </a:xfrm>
            <a:custGeom>
              <a:avLst/>
              <a:gdLst>
                <a:gd name="T0" fmla="*/ 15 w 740"/>
                <a:gd name="T1" fmla="*/ 47 h 640"/>
                <a:gd name="T2" fmla="*/ 42 w 740"/>
                <a:gd name="T3" fmla="*/ 0 h 640"/>
                <a:gd name="T4" fmla="*/ 698 w 740"/>
                <a:gd name="T5" fmla="*/ 0 h 640"/>
                <a:gd name="T6" fmla="*/ 725 w 740"/>
                <a:gd name="T7" fmla="*/ 47 h 640"/>
                <a:gd name="T8" fmla="*/ 397 w 740"/>
                <a:gd name="T9" fmla="*/ 614 h 640"/>
                <a:gd name="T10" fmla="*/ 343 w 740"/>
                <a:gd name="T11" fmla="*/ 614 h 640"/>
                <a:gd name="T12" fmla="*/ 15 w 740"/>
                <a:gd name="T13" fmla="*/ 47 h 640"/>
              </a:gdLst>
              <a:ahLst/>
              <a:cxnLst>
                <a:cxn ang="0">
                  <a:pos x="T0" y="T1"/>
                </a:cxn>
                <a:cxn ang="0">
                  <a:pos x="T2" y="T3"/>
                </a:cxn>
                <a:cxn ang="0">
                  <a:pos x="T4" y="T5"/>
                </a:cxn>
                <a:cxn ang="0">
                  <a:pos x="T6" y="T7"/>
                </a:cxn>
                <a:cxn ang="0">
                  <a:pos x="T8" y="T9"/>
                </a:cxn>
                <a:cxn ang="0">
                  <a:pos x="T10" y="T11"/>
                </a:cxn>
                <a:cxn ang="0">
                  <a:pos x="T12" y="T13"/>
                </a:cxn>
              </a:cxnLst>
              <a:rect l="0" t="0" r="r" b="b"/>
              <a:pathLst>
                <a:path w="740" h="640">
                  <a:moveTo>
                    <a:pt x="15" y="47"/>
                  </a:moveTo>
                  <a:cubicBezTo>
                    <a:pt x="0" y="21"/>
                    <a:pt x="12" y="0"/>
                    <a:pt x="42" y="0"/>
                  </a:cubicBezTo>
                  <a:cubicBezTo>
                    <a:pt x="698" y="0"/>
                    <a:pt x="698" y="0"/>
                    <a:pt x="698" y="0"/>
                  </a:cubicBezTo>
                  <a:cubicBezTo>
                    <a:pt x="728" y="0"/>
                    <a:pt x="740" y="21"/>
                    <a:pt x="725" y="47"/>
                  </a:cubicBezTo>
                  <a:cubicBezTo>
                    <a:pt x="397" y="614"/>
                    <a:pt x="397" y="614"/>
                    <a:pt x="397" y="614"/>
                  </a:cubicBezTo>
                  <a:cubicBezTo>
                    <a:pt x="382" y="640"/>
                    <a:pt x="358" y="640"/>
                    <a:pt x="343" y="614"/>
                  </a:cubicBezTo>
                  <a:lnTo>
                    <a:pt x="15" y="47"/>
                  </a:lnTo>
                  <a:close/>
                </a:path>
              </a:pathLst>
            </a:custGeom>
            <a:solidFill>
              <a:schemeClr val="accent4"/>
            </a:soli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2350" b="0" i="0" u="none" strike="noStrike" kern="1200" cap="none" spc="0" normalizeH="0" baseline="0" noProof="0">
                <a:ln>
                  <a:noFill/>
                </a:ln>
                <a:solidFill>
                  <a:srgbClr val="FFFFFF"/>
                </a:solidFill>
                <a:effectLst/>
                <a:uLnTx/>
                <a:uFillTx/>
                <a:latin typeface="Arial" panose="020B0604020202020204"/>
                <a:ea typeface="方正超粗黑简体" panose="03000509000000000000" pitchFamily="65" charset="-122"/>
                <a:cs typeface="+mn-cs"/>
              </a:endParaRPr>
            </a:p>
          </p:txBody>
        </p:sp>
        <p:grpSp>
          <p:nvGrpSpPr>
            <p:cNvPr id="23586" name="组合 51"/>
            <p:cNvGrpSpPr/>
            <p:nvPr/>
          </p:nvGrpSpPr>
          <p:grpSpPr bwMode="auto">
            <a:xfrm>
              <a:off x="4618728" y="3878881"/>
              <a:ext cx="464573" cy="416302"/>
              <a:chOff x="6942138" y="1422400"/>
              <a:chExt cx="357188" cy="323851"/>
            </a:xfrm>
          </p:grpSpPr>
          <p:sp>
            <p:nvSpPr>
              <p:cNvPr id="23591" name="Freeform 31"/>
              <p:cNvSpPr/>
              <p:nvPr/>
            </p:nvSpPr>
            <p:spPr bwMode="auto">
              <a:xfrm>
                <a:off x="6942138" y="1706563"/>
                <a:ext cx="357188" cy="39688"/>
              </a:xfrm>
              <a:custGeom>
                <a:avLst/>
                <a:gdLst>
                  <a:gd name="T0" fmla="*/ 357188 w 136"/>
                  <a:gd name="T1" fmla="*/ 18521 h 15"/>
                  <a:gd name="T2" fmla="*/ 336177 w 136"/>
                  <a:gd name="T3" fmla="*/ 39688 h 15"/>
                  <a:gd name="T4" fmla="*/ 21011 w 136"/>
                  <a:gd name="T5" fmla="*/ 39688 h 15"/>
                  <a:gd name="T6" fmla="*/ 0 w 136"/>
                  <a:gd name="T7" fmla="*/ 18521 h 15"/>
                  <a:gd name="T8" fmla="*/ 21011 w 136"/>
                  <a:gd name="T9" fmla="*/ 0 h 15"/>
                  <a:gd name="T10" fmla="*/ 336177 w 136"/>
                  <a:gd name="T11" fmla="*/ 0 h 15"/>
                  <a:gd name="T12" fmla="*/ 357188 w 136"/>
                  <a:gd name="T13" fmla="*/ 18521 h 1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2" name="Freeform 32"/>
              <p:cNvSpPr/>
              <p:nvPr/>
            </p:nvSpPr>
            <p:spPr bwMode="auto">
              <a:xfrm>
                <a:off x="6986588"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3" name="Freeform 33"/>
              <p:cNvSpPr/>
              <p:nvPr/>
            </p:nvSpPr>
            <p:spPr bwMode="auto">
              <a:xfrm>
                <a:off x="7062788" y="1562100"/>
                <a:ext cx="39688" cy="123825"/>
              </a:xfrm>
              <a:custGeom>
                <a:avLst/>
                <a:gdLst>
                  <a:gd name="T0" fmla="*/ 21167 w 15"/>
                  <a:gd name="T1" fmla="*/ 123825 h 47"/>
                  <a:gd name="T2" fmla="*/ 0 w 15"/>
                  <a:gd name="T3" fmla="*/ 102748 h 47"/>
                  <a:gd name="T4" fmla="*/ 0 w 15"/>
                  <a:gd name="T5" fmla="*/ 21077 h 47"/>
                  <a:gd name="T6" fmla="*/ 21167 w 15"/>
                  <a:gd name="T7" fmla="*/ 0 h 47"/>
                  <a:gd name="T8" fmla="*/ 39688 w 15"/>
                  <a:gd name="T9" fmla="*/ 21077 h 47"/>
                  <a:gd name="T10" fmla="*/ 39688 w 15"/>
                  <a:gd name="T11" fmla="*/ 102748 h 47"/>
                  <a:gd name="T12" fmla="*/ 21167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4" name="Freeform 34"/>
              <p:cNvSpPr/>
              <p:nvPr/>
            </p:nvSpPr>
            <p:spPr bwMode="auto">
              <a:xfrm>
                <a:off x="7138988" y="1562100"/>
                <a:ext cx="39688" cy="123825"/>
              </a:xfrm>
              <a:custGeom>
                <a:avLst/>
                <a:gdLst>
                  <a:gd name="T0" fmla="*/ 18521 w 15"/>
                  <a:gd name="T1" fmla="*/ 123825 h 47"/>
                  <a:gd name="T2" fmla="*/ 0 w 15"/>
                  <a:gd name="T3" fmla="*/ 102748 h 47"/>
                  <a:gd name="T4" fmla="*/ 0 w 15"/>
                  <a:gd name="T5" fmla="*/ 21077 h 47"/>
                  <a:gd name="T6" fmla="*/ 18521 w 15"/>
                  <a:gd name="T7" fmla="*/ 0 h 47"/>
                  <a:gd name="T8" fmla="*/ 39688 w 15"/>
                  <a:gd name="T9" fmla="*/ 21077 h 47"/>
                  <a:gd name="T10" fmla="*/ 39688 w 15"/>
                  <a:gd name="T11" fmla="*/ 102748 h 47"/>
                  <a:gd name="T12" fmla="*/ 18521 w 15"/>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5" name="Freeform 35"/>
              <p:cNvSpPr/>
              <p:nvPr/>
            </p:nvSpPr>
            <p:spPr bwMode="auto">
              <a:xfrm>
                <a:off x="7212013" y="1562100"/>
                <a:ext cx="42863" cy="123825"/>
              </a:xfrm>
              <a:custGeom>
                <a:avLst/>
                <a:gdLst>
                  <a:gd name="T0" fmla="*/ 21432 w 16"/>
                  <a:gd name="T1" fmla="*/ 123825 h 47"/>
                  <a:gd name="T2" fmla="*/ 0 w 16"/>
                  <a:gd name="T3" fmla="*/ 102748 h 47"/>
                  <a:gd name="T4" fmla="*/ 0 w 16"/>
                  <a:gd name="T5" fmla="*/ 21077 h 47"/>
                  <a:gd name="T6" fmla="*/ 21432 w 16"/>
                  <a:gd name="T7" fmla="*/ 0 h 47"/>
                  <a:gd name="T8" fmla="*/ 42863 w 16"/>
                  <a:gd name="T9" fmla="*/ 21077 h 47"/>
                  <a:gd name="T10" fmla="*/ 42863 w 16"/>
                  <a:gd name="T11" fmla="*/ 102748 h 47"/>
                  <a:gd name="T12" fmla="*/ 21432 w 16"/>
                  <a:gd name="T13" fmla="*/ 123825 h 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6" name="Freeform 36"/>
              <p:cNvSpPr/>
              <p:nvPr/>
            </p:nvSpPr>
            <p:spPr bwMode="auto">
              <a:xfrm>
                <a:off x="7010400" y="1422400"/>
                <a:ext cx="220663" cy="66675"/>
              </a:xfrm>
              <a:custGeom>
                <a:avLst/>
                <a:gdLst>
                  <a:gd name="T0" fmla="*/ 220663 w 84"/>
                  <a:gd name="T1" fmla="*/ 66675 h 25"/>
                  <a:gd name="T2" fmla="*/ 136601 w 84"/>
                  <a:gd name="T3" fmla="*/ 10668 h 25"/>
                  <a:gd name="T4" fmla="*/ 84062 w 84"/>
                  <a:gd name="T5" fmla="*/ 10668 h 25"/>
                  <a:gd name="T6" fmla="*/ 47285 w 84"/>
                  <a:gd name="T7" fmla="*/ 34671 h 25"/>
                  <a:gd name="T8" fmla="*/ 0 w 84"/>
                  <a:gd name="T9" fmla="*/ 66675 h 25"/>
                  <a:gd name="T10" fmla="*/ 220663 w 84"/>
                  <a:gd name="T11" fmla="*/ 66675 h 2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3597" name="Freeform 37"/>
              <p:cNvSpPr/>
              <p:nvPr/>
            </p:nvSpPr>
            <p:spPr bwMode="auto">
              <a:xfrm>
                <a:off x="6962775" y="1509713"/>
                <a:ext cx="315913" cy="41275"/>
              </a:xfrm>
              <a:custGeom>
                <a:avLst/>
                <a:gdLst>
                  <a:gd name="T0" fmla="*/ 315913 w 120"/>
                  <a:gd name="T1" fmla="*/ 20638 h 16"/>
                  <a:gd name="T2" fmla="*/ 294852 w 120"/>
                  <a:gd name="T3" fmla="*/ 41275 h 16"/>
                  <a:gd name="T4" fmla="*/ 21061 w 120"/>
                  <a:gd name="T5" fmla="*/ 41275 h 16"/>
                  <a:gd name="T6" fmla="*/ 0 w 120"/>
                  <a:gd name="T7" fmla="*/ 20638 h 16"/>
                  <a:gd name="T8" fmla="*/ 21061 w 120"/>
                  <a:gd name="T9" fmla="*/ 0 h 16"/>
                  <a:gd name="T10" fmla="*/ 294852 w 120"/>
                  <a:gd name="T11" fmla="*/ 0 h 16"/>
                  <a:gd name="T12" fmla="*/ 315913 w 120"/>
                  <a:gd name="T13" fmla="*/ 20638 h 1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60" name="组合 59"/>
          <p:cNvGrpSpPr/>
          <p:nvPr/>
        </p:nvGrpSpPr>
        <p:grpSpPr>
          <a:xfrm>
            <a:off x="1794080" y="1196569"/>
            <a:ext cx="501355" cy="499737"/>
            <a:chOff x="9488488" y="4192588"/>
            <a:chExt cx="341313" cy="344487"/>
          </a:xfrm>
          <a:solidFill>
            <a:schemeClr val="accent3"/>
          </a:solidFill>
        </p:grpSpPr>
        <p:sp>
          <p:nvSpPr>
            <p:cNvPr id="61" name="Freeform 48"/>
            <p:cNvSpPr>
              <a:spLocks noEditPoints="1"/>
            </p:cNvSpPr>
            <p:nvPr/>
          </p:nvSpPr>
          <p:spPr bwMode="auto">
            <a:xfrm>
              <a:off x="9567863" y="4206875"/>
              <a:ext cx="182563" cy="330200"/>
            </a:xfrm>
            <a:custGeom>
              <a:avLst/>
              <a:gdLst>
                <a:gd name="T0" fmla="*/ 35 w 70"/>
                <a:gd name="T1" fmla="*/ 126 h 126"/>
                <a:gd name="T2" fmla="*/ 0 w 70"/>
                <a:gd name="T3" fmla="*/ 63 h 126"/>
                <a:gd name="T4" fmla="*/ 35 w 70"/>
                <a:gd name="T5" fmla="*/ 0 h 126"/>
                <a:gd name="T6" fmla="*/ 70 w 70"/>
                <a:gd name="T7" fmla="*/ 63 h 126"/>
                <a:gd name="T8" fmla="*/ 35 w 70"/>
                <a:gd name="T9" fmla="*/ 126 h 126"/>
                <a:gd name="T10" fmla="*/ 35 w 70"/>
                <a:gd name="T11" fmla="*/ 6 h 126"/>
                <a:gd name="T12" fmla="*/ 6 w 70"/>
                <a:gd name="T13" fmla="*/ 63 h 126"/>
                <a:gd name="T14" fmla="*/ 35 w 70"/>
                <a:gd name="T15" fmla="*/ 120 h 126"/>
                <a:gd name="T16" fmla="*/ 64 w 70"/>
                <a:gd name="T17" fmla="*/ 63 h 126"/>
                <a:gd name="T18" fmla="*/ 35 w 70"/>
                <a:gd name="T19" fmla="*/ 6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126">
                  <a:moveTo>
                    <a:pt x="35" y="126"/>
                  </a:moveTo>
                  <a:cubicBezTo>
                    <a:pt x="15" y="126"/>
                    <a:pt x="0" y="98"/>
                    <a:pt x="0" y="63"/>
                  </a:cubicBezTo>
                  <a:cubicBezTo>
                    <a:pt x="0" y="27"/>
                    <a:pt x="15" y="0"/>
                    <a:pt x="35" y="0"/>
                  </a:cubicBezTo>
                  <a:cubicBezTo>
                    <a:pt x="55" y="0"/>
                    <a:pt x="70" y="27"/>
                    <a:pt x="70" y="63"/>
                  </a:cubicBezTo>
                  <a:cubicBezTo>
                    <a:pt x="70" y="98"/>
                    <a:pt x="55" y="126"/>
                    <a:pt x="35" y="126"/>
                  </a:cubicBezTo>
                  <a:close/>
                  <a:moveTo>
                    <a:pt x="35" y="6"/>
                  </a:moveTo>
                  <a:cubicBezTo>
                    <a:pt x="19" y="6"/>
                    <a:pt x="6" y="32"/>
                    <a:pt x="6" y="63"/>
                  </a:cubicBezTo>
                  <a:cubicBezTo>
                    <a:pt x="6" y="93"/>
                    <a:pt x="19" y="120"/>
                    <a:pt x="35" y="120"/>
                  </a:cubicBezTo>
                  <a:cubicBezTo>
                    <a:pt x="51" y="120"/>
                    <a:pt x="64" y="93"/>
                    <a:pt x="64" y="63"/>
                  </a:cubicBezTo>
                  <a:cubicBezTo>
                    <a:pt x="64" y="32"/>
                    <a:pt x="51" y="6"/>
                    <a:pt x="3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2" name="Freeform 49"/>
            <p:cNvSpPr>
              <a:spLocks noEditPoints="1"/>
            </p:cNvSpPr>
            <p:nvPr/>
          </p:nvSpPr>
          <p:spPr bwMode="auto">
            <a:xfrm>
              <a:off x="9488488" y="4260850"/>
              <a:ext cx="341313" cy="219075"/>
            </a:xfrm>
            <a:custGeom>
              <a:avLst/>
              <a:gdLst>
                <a:gd name="T0" fmla="*/ 40 w 130"/>
                <a:gd name="T1" fmla="*/ 83 h 83"/>
                <a:gd name="T2" fmla="*/ 8 w 130"/>
                <a:gd name="T3" fmla="*/ 68 h 83"/>
                <a:gd name="T4" fmla="*/ 50 w 130"/>
                <a:gd name="T5" fmla="*/ 9 h 83"/>
                <a:gd name="T6" fmla="*/ 90 w 130"/>
                <a:gd name="T7" fmla="*/ 0 h 83"/>
                <a:gd name="T8" fmla="*/ 122 w 130"/>
                <a:gd name="T9" fmla="*/ 15 h 83"/>
                <a:gd name="T10" fmla="*/ 80 w 130"/>
                <a:gd name="T11" fmla="*/ 74 h 83"/>
                <a:gd name="T12" fmla="*/ 40 w 130"/>
                <a:gd name="T13" fmla="*/ 83 h 83"/>
                <a:gd name="T14" fmla="*/ 90 w 130"/>
                <a:gd name="T15" fmla="*/ 6 h 83"/>
                <a:gd name="T16" fmla="*/ 53 w 130"/>
                <a:gd name="T17" fmla="*/ 15 h 83"/>
                <a:gd name="T18" fmla="*/ 13 w 130"/>
                <a:gd name="T19" fmla="*/ 66 h 83"/>
                <a:gd name="T20" fmla="*/ 40 w 130"/>
                <a:gd name="T21" fmla="*/ 77 h 83"/>
                <a:gd name="T22" fmla="*/ 77 w 130"/>
                <a:gd name="T23" fmla="*/ 68 h 83"/>
                <a:gd name="T24" fmla="*/ 117 w 130"/>
                <a:gd name="T25" fmla="*/ 17 h 83"/>
                <a:gd name="T26" fmla="*/ 90 w 130"/>
                <a:gd name="T27" fmla="*/ 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0" h="83">
                  <a:moveTo>
                    <a:pt x="40" y="83"/>
                  </a:moveTo>
                  <a:cubicBezTo>
                    <a:pt x="24" y="83"/>
                    <a:pt x="12" y="78"/>
                    <a:pt x="8" y="68"/>
                  </a:cubicBezTo>
                  <a:cubicBezTo>
                    <a:pt x="0" y="50"/>
                    <a:pt x="18" y="24"/>
                    <a:pt x="50" y="9"/>
                  </a:cubicBezTo>
                  <a:cubicBezTo>
                    <a:pt x="63" y="3"/>
                    <a:pt x="78" y="0"/>
                    <a:pt x="90" y="0"/>
                  </a:cubicBezTo>
                  <a:cubicBezTo>
                    <a:pt x="106" y="0"/>
                    <a:pt x="118" y="5"/>
                    <a:pt x="122" y="15"/>
                  </a:cubicBezTo>
                  <a:cubicBezTo>
                    <a:pt x="130" y="33"/>
                    <a:pt x="112" y="59"/>
                    <a:pt x="80" y="74"/>
                  </a:cubicBezTo>
                  <a:cubicBezTo>
                    <a:pt x="67" y="80"/>
                    <a:pt x="52" y="83"/>
                    <a:pt x="40" y="83"/>
                  </a:cubicBezTo>
                  <a:close/>
                  <a:moveTo>
                    <a:pt x="90" y="6"/>
                  </a:moveTo>
                  <a:cubicBezTo>
                    <a:pt x="79" y="6"/>
                    <a:pt x="65" y="9"/>
                    <a:pt x="53" y="15"/>
                  </a:cubicBezTo>
                  <a:cubicBezTo>
                    <a:pt x="25" y="28"/>
                    <a:pt x="7" y="51"/>
                    <a:pt x="13" y="66"/>
                  </a:cubicBezTo>
                  <a:cubicBezTo>
                    <a:pt x="17" y="73"/>
                    <a:pt x="26" y="77"/>
                    <a:pt x="40" y="77"/>
                  </a:cubicBezTo>
                  <a:cubicBezTo>
                    <a:pt x="51" y="77"/>
                    <a:pt x="65" y="74"/>
                    <a:pt x="77" y="68"/>
                  </a:cubicBezTo>
                  <a:cubicBezTo>
                    <a:pt x="105" y="55"/>
                    <a:pt x="123" y="32"/>
                    <a:pt x="117" y="17"/>
                  </a:cubicBezTo>
                  <a:cubicBezTo>
                    <a:pt x="113" y="10"/>
                    <a:pt x="104" y="6"/>
                    <a:pt x="9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3" name="Freeform 50"/>
            <p:cNvSpPr>
              <a:spLocks noEditPoints="1"/>
            </p:cNvSpPr>
            <p:nvPr/>
          </p:nvSpPr>
          <p:spPr bwMode="auto">
            <a:xfrm>
              <a:off x="9493250" y="4267200"/>
              <a:ext cx="331788" cy="206375"/>
            </a:xfrm>
            <a:custGeom>
              <a:avLst/>
              <a:gdLst>
                <a:gd name="T0" fmla="*/ 85 w 126"/>
                <a:gd name="T1" fmla="*/ 79 h 79"/>
                <a:gd name="T2" fmla="*/ 51 w 126"/>
                <a:gd name="T3" fmla="*/ 73 h 79"/>
                <a:gd name="T4" fmla="*/ 13 w 126"/>
                <a:gd name="T5" fmla="*/ 48 h 79"/>
                <a:gd name="T6" fmla="*/ 4 w 126"/>
                <a:gd name="T7" fmla="*/ 18 h 79"/>
                <a:gd name="T8" fmla="*/ 41 w 126"/>
                <a:gd name="T9" fmla="*/ 0 h 79"/>
                <a:gd name="T10" fmla="*/ 75 w 126"/>
                <a:gd name="T11" fmla="*/ 6 h 79"/>
                <a:gd name="T12" fmla="*/ 113 w 126"/>
                <a:gd name="T13" fmla="*/ 31 h 79"/>
                <a:gd name="T14" fmla="*/ 122 w 126"/>
                <a:gd name="T15" fmla="*/ 61 h 79"/>
                <a:gd name="T16" fmla="*/ 85 w 126"/>
                <a:gd name="T17" fmla="*/ 79 h 79"/>
                <a:gd name="T18" fmla="*/ 41 w 126"/>
                <a:gd name="T19" fmla="*/ 6 h 79"/>
                <a:gd name="T20" fmla="*/ 9 w 126"/>
                <a:gd name="T21" fmla="*/ 20 h 79"/>
                <a:gd name="T22" fmla="*/ 18 w 126"/>
                <a:gd name="T23" fmla="*/ 45 h 79"/>
                <a:gd name="T24" fmla="*/ 53 w 126"/>
                <a:gd name="T25" fmla="*/ 67 h 79"/>
                <a:gd name="T26" fmla="*/ 85 w 126"/>
                <a:gd name="T27" fmla="*/ 73 h 79"/>
                <a:gd name="T28" fmla="*/ 117 w 126"/>
                <a:gd name="T29" fmla="*/ 59 h 79"/>
                <a:gd name="T30" fmla="*/ 108 w 126"/>
                <a:gd name="T31" fmla="*/ 34 h 79"/>
                <a:gd name="T32" fmla="*/ 73 w 126"/>
                <a:gd name="T33" fmla="*/ 12 h 79"/>
                <a:gd name="T34" fmla="*/ 41 w 126"/>
                <a:gd name="T35"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 h="79">
                  <a:moveTo>
                    <a:pt x="85" y="79"/>
                  </a:moveTo>
                  <a:cubicBezTo>
                    <a:pt x="74" y="79"/>
                    <a:pt x="63" y="77"/>
                    <a:pt x="51" y="73"/>
                  </a:cubicBezTo>
                  <a:cubicBezTo>
                    <a:pt x="35" y="67"/>
                    <a:pt x="22" y="58"/>
                    <a:pt x="13" y="48"/>
                  </a:cubicBezTo>
                  <a:cubicBezTo>
                    <a:pt x="4" y="38"/>
                    <a:pt x="0" y="27"/>
                    <a:pt x="4" y="18"/>
                  </a:cubicBezTo>
                  <a:cubicBezTo>
                    <a:pt x="8" y="7"/>
                    <a:pt x="22" y="0"/>
                    <a:pt x="41" y="0"/>
                  </a:cubicBezTo>
                  <a:cubicBezTo>
                    <a:pt x="52" y="0"/>
                    <a:pt x="63" y="2"/>
                    <a:pt x="75" y="6"/>
                  </a:cubicBezTo>
                  <a:cubicBezTo>
                    <a:pt x="91" y="12"/>
                    <a:pt x="104" y="21"/>
                    <a:pt x="113" y="31"/>
                  </a:cubicBezTo>
                  <a:cubicBezTo>
                    <a:pt x="122" y="41"/>
                    <a:pt x="126" y="52"/>
                    <a:pt x="122" y="61"/>
                  </a:cubicBezTo>
                  <a:cubicBezTo>
                    <a:pt x="118" y="72"/>
                    <a:pt x="104" y="79"/>
                    <a:pt x="85" y="79"/>
                  </a:cubicBezTo>
                  <a:close/>
                  <a:moveTo>
                    <a:pt x="41" y="6"/>
                  </a:moveTo>
                  <a:cubicBezTo>
                    <a:pt x="24" y="6"/>
                    <a:pt x="13" y="11"/>
                    <a:pt x="9" y="20"/>
                  </a:cubicBezTo>
                  <a:cubicBezTo>
                    <a:pt x="7" y="27"/>
                    <a:pt x="10" y="36"/>
                    <a:pt x="18" y="45"/>
                  </a:cubicBezTo>
                  <a:cubicBezTo>
                    <a:pt x="26" y="54"/>
                    <a:pt x="38" y="62"/>
                    <a:pt x="53" y="67"/>
                  </a:cubicBezTo>
                  <a:cubicBezTo>
                    <a:pt x="64" y="71"/>
                    <a:pt x="75" y="73"/>
                    <a:pt x="85" y="73"/>
                  </a:cubicBezTo>
                  <a:cubicBezTo>
                    <a:pt x="102" y="73"/>
                    <a:pt x="113" y="68"/>
                    <a:pt x="117" y="59"/>
                  </a:cubicBezTo>
                  <a:cubicBezTo>
                    <a:pt x="119" y="52"/>
                    <a:pt x="116" y="43"/>
                    <a:pt x="108" y="34"/>
                  </a:cubicBezTo>
                  <a:cubicBezTo>
                    <a:pt x="100" y="25"/>
                    <a:pt x="88" y="17"/>
                    <a:pt x="73" y="12"/>
                  </a:cubicBezTo>
                  <a:cubicBezTo>
                    <a:pt x="62" y="8"/>
                    <a:pt x="51" y="6"/>
                    <a:pt x="4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4" name="Oval 51"/>
            <p:cNvSpPr>
              <a:spLocks noChangeArrowheads="1"/>
            </p:cNvSpPr>
            <p:nvPr/>
          </p:nvSpPr>
          <p:spPr bwMode="auto">
            <a:xfrm>
              <a:off x="9617075" y="4329113"/>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 name="Oval 52"/>
            <p:cNvSpPr>
              <a:spLocks noChangeArrowheads="1"/>
            </p:cNvSpPr>
            <p:nvPr/>
          </p:nvSpPr>
          <p:spPr bwMode="auto">
            <a:xfrm>
              <a:off x="9785350"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6" name="Oval 53"/>
            <p:cNvSpPr>
              <a:spLocks noChangeArrowheads="1"/>
            </p:cNvSpPr>
            <p:nvPr/>
          </p:nvSpPr>
          <p:spPr bwMode="auto">
            <a:xfrm>
              <a:off x="9491663" y="441325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7" name="Oval 54"/>
            <p:cNvSpPr>
              <a:spLocks noChangeArrowheads="1"/>
            </p:cNvSpPr>
            <p:nvPr/>
          </p:nvSpPr>
          <p:spPr bwMode="auto">
            <a:xfrm>
              <a:off x="9637713" y="4192588"/>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68" name="组合 67"/>
          <p:cNvGrpSpPr/>
          <p:nvPr/>
        </p:nvGrpSpPr>
        <p:grpSpPr>
          <a:xfrm>
            <a:off x="1690393" y="2989092"/>
            <a:ext cx="561269" cy="393909"/>
            <a:chOff x="6934200" y="4259263"/>
            <a:chExt cx="373063" cy="265113"/>
          </a:xfrm>
          <a:solidFill>
            <a:schemeClr val="accent1"/>
          </a:solidFill>
        </p:grpSpPr>
        <p:sp>
          <p:nvSpPr>
            <p:cNvPr id="69" name="Oval 38"/>
            <p:cNvSpPr>
              <a:spLocks noChangeArrowheads="1"/>
            </p:cNvSpPr>
            <p:nvPr/>
          </p:nvSpPr>
          <p:spPr bwMode="auto">
            <a:xfrm>
              <a:off x="7094538" y="43957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0" name="Freeform 39"/>
            <p:cNvSpPr/>
            <p:nvPr/>
          </p:nvSpPr>
          <p:spPr bwMode="auto">
            <a:xfrm>
              <a:off x="7073900" y="4449763"/>
              <a:ext cx="93663" cy="74613"/>
            </a:xfrm>
            <a:custGeom>
              <a:avLst/>
              <a:gdLst>
                <a:gd name="T0" fmla="*/ 27 w 36"/>
                <a:gd name="T1" fmla="*/ 0 h 28"/>
                <a:gd name="T2" fmla="*/ 18 w 36"/>
                <a:gd name="T3" fmla="*/ 11 h 28"/>
                <a:gd name="T4" fmla="*/ 9 w 36"/>
                <a:gd name="T5" fmla="*/ 0 h 28"/>
                <a:gd name="T6" fmla="*/ 0 w 36"/>
                <a:gd name="T7" fmla="*/ 18 h 28"/>
                <a:gd name="T8" fmla="*/ 1 w 36"/>
                <a:gd name="T9" fmla="*/ 26 h 28"/>
                <a:gd name="T10" fmla="*/ 18 w 36"/>
                <a:gd name="T11" fmla="*/ 28 h 28"/>
                <a:gd name="T12" fmla="*/ 35 w 36"/>
                <a:gd name="T13" fmla="*/ 26 h 28"/>
                <a:gd name="T14" fmla="*/ 36 w 36"/>
                <a:gd name="T15" fmla="*/ 18 h 28"/>
                <a:gd name="T16" fmla="*/ 27 w 3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28">
                  <a:moveTo>
                    <a:pt x="27"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6" y="21"/>
                    <a:pt x="36" y="18"/>
                  </a:cubicBezTo>
                  <a:cubicBezTo>
                    <a:pt x="36" y="11"/>
                    <a:pt x="33" y="4"/>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1" name="Oval 40"/>
            <p:cNvSpPr>
              <a:spLocks noChangeArrowheads="1"/>
            </p:cNvSpPr>
            <p:nvPr/>
          </p:nvSpPr>
          <p:spPr bwMode="auto">
            <a:xfrm>
              <a:off x="6958013" y="4395788"/>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2" name="Freeform 41"/>
            <p:cNvSpPr/>
            <p:nvPr/>
          </p:nvSpPr>
          <p:spPr bwMode="auto">
            <a:xfrm>
              <a:off x="6934200" y="4449763"/>
              <a:ext cx="96838" cy="74613"/>
            </a:xfrm>
            <a:custGeom>
              <a:avLst/>
              <a:gdLst>
                <a:gd name="T0" fmla="*/ 28 w 37"/>
                <a:gd name="T1" fmla="*/ 0 h 28"/>
                <a:gd name="T2" fmla="*/ 19 w 37"/>
                <a:gd name="T3" fmla="*/ 11 h 28"/>
                <a:gd name="T4" fmla="*/ 9 w 37"/>
                <a:gd name="T5" fmla="*/ 0 h 28"/>
                <a:gd name="T6" fmla="*/ 0 w 37"/>
                <a:gd name="T7" fmla="*/ 18 h 28"/>
                <a:gd name="T8" fmla="*/ 1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1" y="26"/>
                  </a:cubicBezTo>
                  <a:cubicBezTo>
                    <a:pt x="7" y="27"/>
                    <a:pt x="12" y="28"/>
                    <a:pt x="19" y="28"/>
                  </a:cubicBezTo>
                  <a:cubicBezTo>
                    <a:pt x="25" y="28"/>
                    <a:pt x="31" y="27"/>
                    <a:pt x="36" y="26"/>
                  </a:cubicBezTo>
                  <a:cubicBezTo>
                    <a:pt x="37"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3" name="Oval 42"/>
            <p:cNvSpPr>
              <a:spLocks noChangeArrowheads="1"/>
            </p:cNvSpPr>
            <p:nvPr/>
          </p:nvSpPr>
          <p:spPr bwMode="auto">
            <a:xfrm>
              <a:off x="7234238" y="4395788"/>
              <a:ext cx="49213"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4" name="Freeform 43"/>
            <p:cNvSpPr/>
            <p:nvPr/>
          </p:nvSpPr>
          <p:spPr bwMode="auto">
            <a:xfrm>
              <a:off x="7210425" y="4449763"/>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4" y="4"/>
                    <a:pt x="0" y="11"/>
                    <a:pt x="0" y="18"/>
                  </a:cubicBezTo>
                  <a:cubicBezTo>
                    <a:pt x="0" y="21"/>
                    <a:pt x="0" y="23"/>
                    <a:pt x="1" y="26"/>
                  </a:cubicBezTo>
                  <a:cubicBezTo>
                    <a:pt x="6" y="27"/>
                    <a:pt x="12" y="28"/>
                    <a:pt x="18" y="28"/>
                  </a:cubicBezTo>
                  <a:cubicBezTo>
                    <a:pt x="25" y="28"/>
                    <a:pt x="30" y="27"/>
                    <a:pt x="36"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5" name="Oval 44"/>
            <p:cNvSpPr>
              <a:spLocks noChangeArrowheads="1"/>
            </p:cNvSpPr>
            <p:nvPr/>
          </p:nvSpPr>
          <p:spPr bwMode="auto">
            <a:xfrm>
              <a:off x="7026275"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6" name="Freeform 45"/>
            <p:cNvSpPr/>
            <p:nvPr/>
          </p:nvSpPr>
          <p:spPr bwMode="auto">
            <a:xfrm>
              <a:off x="7002463" y="4313238"/>
              <a:ext cx="96838" cy="74613"/>
            </a:xfrm>
            <a:custGeom>
              <a:avLst/>
              <a:gdLst>
                <a:gd name="T0" fmla="*/ 28 w 37"/>
                <a:gd name="T1" fmla="*/ 0 h 28"/>
                <a:gd name="T2" fmla="*/ 19 w 37"/>
                <a:gd name="T3" fmla="*/ 11 h 28"/>
                <a:gd name="T4" fmla="*/ 9 w 37"/>
                <a:gd name="T5" fmla="*/ 0 h 28"/>
                <a:gd name="T6" fmla="*/ 0 w 37"/>
                <a:gd name="T7" fmla="*/ 18 h 28"/>
                <a:gd name="T8" fmla="*/ 2 w 37"/>
                <a:gd name="T9" fmla="*/ 26 h 28"/>
                <a:gd name="T10" fmla="*/ 19 w 37"/>
                <a:gd name="T11" fmla="*/ 28 h 28"/>
                <a:gd name="T12" fmla="*/ 36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9" y="11"/>
                    <a:pt x="19" y="11"/>
                    <a:pt x="19" y="11"/>
                  </a:cubicBezTo>
                  <a:cubicBezTo>
                    <a:pt x="9" y="0"/>
                    <a:pt x="9" y="0"/>
                    <a:pt x="9" y="0"/>
                  </a:cubicBezTo>
                  <a:cubicBezTo>
                    <a:pt x="4" y="4"/>
                    <a:pt x="0" y="11"/>
                    <a:pt x="0" y="18"/>
                  </a:cubicBezTo>
                  <a:cubicBezTo>
                    <a:pt x="0" y="21"/>
                    <a:pt x="1" y="23"/>
                    <a:pt x="2" y="26"/>
                  </a:cubicBezTo>
                  <a:cubicBezTo>
                    <a:pt x="7" y="27"/>
                    <a:pt x="13" y="28"/>
                    <a:pt x="19" y="28"/>
                  </a:cubicBezTo>
                  <a:cubicBezTo>
                    <a:pt x="25" y="28"/>
                    <a:pt x="31" y="27"/>
                    <a:pt x="36" y="26"/>
                  </a:cubicBezTo>
                  <a:cubicBezTo>
                    <a:pt x="37" y="23"/>
                    <a:pt x="37" y="21"/>
                    <a:pt x="37" y="18"/>
                  </a:cubicBezTo>
                  <a:cubicBezTo>
                    <a:pt x="37" y="11"/>
                    <a:pt x="34"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7" name="Oval 46"/>
            <p:cNvSpPr>
              <a:spLocks noChangeArrowheads="1"/>
            </p:cNvSpPr>
            <p:nvPr/>
          </p:nvSpPr>
          <p:spPr bwMode="auto">
            <a:xfrm>
              <a:off x="7162800" y="425926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8" name="Freeform 47"/>
            <p:cNvSpPr/>
            <p:nvPr/>
          </p:nvSpPr>
          <p:spPr bwMode="auto">
            <a:xfrm>
              <a:off x="7142163" y="4313238"/>
              <a:ext cx="96838" cy="74613"/>
            </a:xfrm>
            <a:custGeom>
              <a:avLst/>
              <a:gdLst>
                <a:gd name="T0" fmla="*/ 28 w 37"/>
                <a:gd name="T1" fmla="*/ 0 h 28"/>
                <a:gd name="T2" fmla="*/ 18 w 37"/>
                <a:gd name="T3" fmla="*/ 11 h 28"/>
                <a:gd name="T4" fmla="*/ 9 w 37"/>
                <a:gd name="T5" fmla="*/ 0 h 28"/>
                <a:gd name="T6" fmla="*/ 0 w 37"/>
                <a:gd name="T7" fmla="*/ 18 h 28"/>
                <a:gd name="T8" fmla="*/ 1 w 37"/>
                <a:gd name="T9" fmla="*/ 26 h 28"/>
                <a:gd name="T10" fmla="*/ 18 w 37"/>
                <a:gd name="T11" fmla="*/ 28 h 28"/>
                <a:gd name="T12" fmla="*/ 35 w 37"/>
                <a:gd name="T13" fmla="*/ 26 h 28"/>
                <a:gd name="T14" fmla="*/ 37 w 37"/>
                <a:gd name="T15" fmla="*/ 18 h 28"/>
                <a:gd name="T16" fmla="*/ 28 w 37"/>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28">
                  <a:moveTo>
                    <a:pt x="28" y="0"/>
                  </a:moveTo>
                  <a:cubicBezTo>
                    <a:pt x="18" y="11"/>
                    <a:pt x="18" y="11"/>
                    <a:pt x="18" y="11"/>
                  </a:cubicBezTo>
                  <a:cubicBezTo>
                    <a:pt x="9" y="0"/>
                    <a:pt x="9" y="0"/>
                    <a:pt x="9" y="0"/>
                  </a:cubicBezTo>
                  <a:cubicBezTo>
                    <a:pt x="3" y="4"/>
                    <a:pt x="0" y="11"/>
                    <a:pt x="0" y="18"/>
                  </a:cubicBezTo>
                  <a:cubicBezTo>
                    <a:pt x="0" y="21"/>
                    <a:pt x="0" y="23"/>
                    <a:pt x="1" y="26"/>
                  </a:cubicBezTo>
                  <a:cubicBezTo>
                    <a:pt x="6" y="27"/>
                    <a:pt x="12" y="28"/>
                    <a:pt x="18" y="28"/>
                  </a:cubicBezTo>
                  <a:cubicBezTo>
                    <a:pt x="24" y="28"/>
                    <a:pt x="30" y="27"/>
                    <a:pt x="35" y="26"/>
                  </a:cubicBezTo>
                  <a:cubicBezTo>
                    <a:pt x="36" y="23"/>
                    <a:pt x="37" y="21"/>
                    <a:pt x="37" y="18"/>
                  </a:cubicBezTo>
                  <a:cubicBezTo>
                    <a:pt x="37" y="11"/>
                    <a:pt x="33" y="4"/>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85" name="组合 84"/>
          <p:cNvGrpSpPr/>
          <p:nvPr/>
        </p:nvGrpSpPr>
        <p:grpSpPr>
          <a:xfrm>
            <a:off x="6915117" y="1255133"/>
            <a:ext cx="406118" cy="334920"/>
            <a:chOff x="9478963" y="1489075"/>
            <a:chExt cx="307975" cy="257176"/>
          </a:xfrm>
          <a:solidFill>
            <a:schemeClr val="accent2"/>
          </a:solidFill>
        </p:grpSpPr>
        <p:sp>
          <p:nvSpPr>
            <p:cNvPr id="86" name="Freeform 26"/>
            <p:cNvSpPr/>
            <p:nvPr/>
          </p:nvSpPr>
          <p:spPr bwMode="auto">
            <a:xfrm>
              <a:off x="9478963" y="1706563"/>
              <a:ext cx="307975" cy="39688"/>
            </a:xfrm>
            <a:custGeom>
              <a:avLst/>
              <a:gdLst>
                <a:gd name="T0" fmla="*/ 118 w 118"/>
                <a:gd name="T1" fmla="*/ 7 h 15"/>
                <a:gd name="T2" fmla="*/ 110 w 118"/>
                <a:gd name="T3" fmla="*/ 15 h 15"/>
                <a:gd name="T4" fmla="*/ 7 w 118"/>
                <a:gd name="T5" fmla="*/ 15 h 15"/>
                <a:gd name="T6" fmla="*/ 0 w 118"/>
                <a:gd name="T7" fmla="*/ 7 h 15"/>
                <a:gd name="T8" fmla="*/ 7 w 118"/>
                <a:gd name="T9" fmla="*/ 0 h 15"/>
                <a:gd name="T10" fmla="*/ 110 w 118"/>
                <a:gd name="T11" fmla="*/ 0 h 15"/>
                <a:gd name="T12" fmla="*/ 118 w 118"/>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18" h="15">
                  <a:moveTo>
                    <a:pt x="118" y="7"/>
                  </a:moveTo>
                  <a:cubicBezTo>
                    <a:pt x="118" y="12"/>
                    <a:pt x="115" y="15"/>
                    <a:pt x="110" y="15"/>
                  </a:cubicBezTo>
                  <a:cubicBezTo>
                    <a:pt x="7" y="15"/>
                    <a:pt x="7" y="15"/>
                    <a:pt x="7" y="15"/>
                  </a:cubicBezTo>
                  <a:cubicBezTo>
                    <a:pt x="3" y="15"/>
                    <a:pt x="0" y="12"/>
                    <a:pt x="0" y="7"/>
                  </a:cubicBezTo>
                  <a:cubicBezTo>
                    <a:pt x="0" y="3"/>
                    <a:pt x="3" y="0"/>
                    <a:pt x="7" y="0"/>
                  </a:cubicBezTo>
                  <a:cubicBezTo>
                    <a:pt x="110" y="0"/>
                    <a:pt x="110" y="0"/>
                    <a:pt x="110" y="0"/>
                  </a:cubicBezTo>
                  <a:cubicBezTo>
                    <a:pt x="115" y="0"/>
                    <a:pt x="118" y="3"/>
                    <a:pt x="1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87" name="Freeform 27"/>
            <p:cNvSpPr/>
            <p:nvPr/>
          </p:nvSpPr>
          <p:spPr bwMode="auto">
            <a:xfrm>
              <a:off x="9504363" y="1562100"/>
              <a:ext cx="41275"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88" name="Freeform 28"/>
            <p:cNvSpPr/>
            <p:nvPr/>
          </p:nvSpPr>
          <p:spPr bwMode="auto">
            <a:xfrm>
              <a:off x="9577388" y="1525588"/>
              <a:ext cx="42863" cy="160338"/>
            </a:xfrm>
            <a:custGeom>
              <a:avLst/>
              <a:gdLst>
                <a:gd name="T0" fmla="*/ 8 w 16"/>
                <a:gd name="T1" fmla="*/ 61 h 61"/>
                <a:gd name="T2" fmla="*/ 0 w 16"/>
                <a:gd name="T3" fmla="*/ 53 h 61"/>
                <a:gd name="T4" fmla="*/ 0 w 16"/>
                <a:gd name="T5" fmla="*/ 8 h 61"/>
                <a:gd name="T6" fmla="*/ 8 w 16"/>
                <a:gd name="T7" fmla="*/ 0 h 61"/>
                <a:gd name="T8" fmla="*/ 16 w 16"/>
                <a:gd name="T9" fmla="*/ 8 h 61"/>
                <a:gd name="T10" fmla="*/ 16 w 16"/>
                <a:gd name="T11" fmla="*/ 53 h 61"/>
                <a:gd name="T12" fmla="*/ 8 w 16"/>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6" h="61">
                  <a:moveTo>
                    <a:pt x="8" y="61"/>
                  </a:moveTo>
                  <a:cubicBezTo>
                    <a:pt x="3" y="61"/>
                    <a:pt x="0" y="58"/>
                    <a:pt x="0" y="53"/>
                  </a:cubicBezTo>
                  <a:cubicBezTo>
                    <a:pt x="0" y="8"/>
                    <a:pt x="0" y="8"/>
                    <a:pt x="0" y="8"/>
                  </a:cubicBezTo>
                  <a:cubicBezTo>
                    <a:pt x="0" y="4"/>
                    <a:pt x="3" y="0"/>
                    <a:pt x="8" y="0"/>
                  </a:cubicBezTo>
                  <a:cubicBezTo>
                    <a:pt x="12" y="0"/>
                    <a:pt x="16" y="4"/>
                    <a:pt x="16" y="8"/>
                  </a:cubicBezTo>
                  <a:cubicBezTo>
                    <a:pt x="16" y="53"/>
                    <a:pt x="16" y="53"/>
                    <a:pt x="16" y="53"/>
                  </a:cubicBezTo>
                  <a:cubicBezTo>
                    <a:pt x="16" y="58"/>
                    <a:pt x="12" y="61"/>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89" name="Freeform 29"/>
            <p:cNvSpPr/>
            <p:nvPr/>
          </p:nvSpPr>
          <p:spPr bwMode="auto">
            <a:xfrm>
              <a:off x="9652000" y="1489075"/>
              <a:ext cx="38100" cy="196850"/>
            </a:xfrm>
            <a:custGeom>
              <a:avLst/>
              <a:gdLst>
                <a:gd name="T0" fmla="*/ 8 w 15"/>
                <a:gd name="T1" fmla="*/ 75 h 75"/>
                <a:gd name="T2" fmla="*/ 0 w 15"/>
                <a:gd name="T3" fmla="*/ 67 h 75"/>
                <a:gd name="T4" fmla="*/ 0 w 15"/>
                <a:gd name="T5" fmla="*/ 8 h 75"/>
                <a:gd name="T6" fmla="*/ 8 w 15"/>
                <a:gd name="T7" fmla="*/ 0 h 75"/>
                <a:gd name="T8" fmla="*/ 15 w 15"/>
                <a:gd name="T9" fmla="*/ 8 h 75"/>
                <a:gd name="T10" fmla="*/ 15 w 15"/>
                <a:gd name="T11" fmla="*/ 67 h 75"/>
                <a:gd name="T12" fmla="*/ 8 w 1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15" h="75">
                  <a:moveTo>
                    <a:pt x="8" y="75"/>
                  </a:moveTo>
                  <a:cubicBezTo>
                    <a:pt x="3" y="75"/>
                    <a:pt x="0" y="72"/>
                    <a:pt x="0" y="67"/>
                  </a:cubicBezTo>
                  <a:cubicBezTo>
                    <a:pt x="0" y="8"/>
                    <a:pt x="0" y="8"/>
                    <a:pt x="0" y="8"/>
                  </a:cubicBezTo>
                  <a:cubicBezTo>
                    <a:pt x="0" y="3"/>
                    <a:pt x="3" y="0"/>
                    <a:pt x="8" y="0"/>
                  </a:cubicBezTo>
                  <a:cubicBezTo>
                    <a:pt x="12" y="0"/>
                    <a:pt x="15" y="3"/>
                    <a:pt x="15" y="8"/>
                  </a:cubicBezTo>
                  <a:cubicBezTo>
                    <a:pt x="15" y="67"/>
                    <a:pt x="15" y="67"/>
                    <a:pt x="15" y="67"/>
                  </a:cubicBezTo>
                  <a:cubicBezTo>
                    <a:pt x="15" y="72"/>
                    <a:pt x="12" y="75"/>
                    <a:pt x="8"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0" name="Freeform 30"/>
            <p:cNvSpPr/>
            <p:nvPr/>
          </p:nvSpPr>
          <p:spPr bwMode="auto">
            <a:xfrm>
              <a:off x="9725025" y="1498600"/>
              <a:ext cx="39688" cy="187325"/>
            </a:xfrm>
            <a:custGeom>
              <a:avLst/>
              <a:gdLst>
                <a:gd name="T0" fmla="*/ 7 w 15"/>
                <a:gd name="T1" fmla="*/ 71 h 71"/>
                <a:gd name="T2" fmla="*/ 0 w 15"/>
                <a:gd name="T3" fmla="*/ 63 h 71"/>
                <a:gd name="T4" fmla="*/ 0 w 15"/>
                <a:gd name="T5" fmla="*/ 8 h 71"/>
                <a:gd name="T6" fmla="*/ 7 w 15"/>
                <a:gd name="T7" fmla="*/ 0 h 71"/>
                <a:gd name="T8" fmla="*/ 15 w 15"/>
                <a:gd name="T9" fmla="*/ 8 h 71"/>
                <a:gd name="T10" fmla="*/ 15 w 15"/>
                <a:gd name="T11" fmla="*/ 63 h 71"/>
                <a:gd name="T12" fmla="*/ 7 w 15"/>
                <a:gd name="T13" fmla="*/ 71 h 71"/>
              </a:gdLst>
              <a:ahLst/>
              <a:cxnLst>
                <a:cxn ang="0">
                  <a:pos x="T0" y="T1"/>
                </a:cxn>
                <a:cxn ang="0">
                  <a:pos x="T2" y="T3"/>
                </a:cxn>
                <a:cxn ang="0">
                  <a:pos x="T4" y="T5"/>
                </a:cxn>
                <a:cxn ang="0">
                  <a:pos x="T6" y="T7"/>
                </a:cxn>
                <a:cxn ang="0">
                  <a:pos x="T8" y="T9"/>
                </a:cxn>
                <a:cxn ang="0">
                  <a:pos x="T10" y="T11"/>
                </a:cxn>
                <a:cxn ang="0">
                  <a:pos x="T12" y="T13"/>
                </a:cxn>
              </a:cxnLst>
              <a:rect l="0" t="0" r="r" b="b"/>
              <a:pathLst>
                <a:path w="15" h="71">
                  <a:moveTo>
                    <a:pt x="7" y="71"/>
                  </a:moveTo>
                  <a:cubicBezTo>
                    <a:pt x="3" y="71"/>
                    <a:pt x="0" y="68"/>
                    <a:pt x="0" y="63"/>
                  </a:cubicBezTo>
                  <a:cubicBezTo>
                    <a:pt x="0" y="8"/>
                    <a:pt x="0" y="8"/>
                    <a:pt x="0" y="8"/>
                  </a:cubicBezTo>
                  <a:cubicBezTo>
                    <a:pt x="0" y="3"/>
                    <a:pt x="3" y="0"/>
                    <a:pt x="7" y="0"/>
                  </a:cubicBezTo>
                  <a:cubicBezTo>
                    <a:pt x="12" y="0"/>
                    <a:pt x="15" y="3"/>
                    <a:pt x="15" y="8"/>
                  </a:cubicBezTo>
                  <a:cubicBezTo>
                    <a:pt x="15" y="63"/>
                    <a:pt x="15" y="63"/>
                    <a:pt x="15" y="63"/>
                  </a:cubicBezTo>
                  <a:cubicBezTo>
                    <a:pt x="15" y="68"/>
                    <a:pt x="12" y="71"/>
                    <a:pt x="7"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91" name="组合 90"/>
          <p:cNvGrpSpPr/>
          <p:nvPr/>
        </p:nvGrpSpPr>
        <p:grpSpPr>
          <a:xfrm>
            <a:off x="6922121" y="2991315"/>
            <a:ext cx="437435" cy="391687"/>
            <a:chOff x="6942138" y="1422400"/>
            <a:chExt cx="357188" cy="323851"/>
          </a:xfrm>
          <a:solidFill>
            <a:schemeClr val="accent4"/>
          </a:solidFill>
        </p:grpSpPr>
        <p:sp>
          <p:nvSpPr>
            <p:cNvPr id="92" name="Freeform 31"/>
            <p:cNvSpPr/>
            <p:nvPr/>
          </p:nvSpPr>
          <p:spPr bwMode="auto">
            <a:xfrm>
              <a:off x="6942138" y="1706563"/>
              <a:ext cx="357188" cy="39688"/>
            </a:xfrm>
            <a:custGeom>
              <a:avLst/>
              <a:gdLst>
                <a:gd name="T0" fmla="*/ 136 w 136"/>
                <a:gd name="T1" fmla="*/ 7 h 15"/>
                <a:gd name="T2" fmla="*/ 128 w 136"/>
                <a:gd name="T3" fmla="*/ 15 h 15"/>
                <a:gd name="T4" fmla="*/ 8 w 136"/>
                <a:gd name="T5" fmla="*/ 15 h 15"/>
                <a:gd name="T6" fmla="*/ 0 w 136"/>
                <a:gd name="T7" fmla="*/ 7 h 15"/>
                <a:gd name="T8" fmla="*/ 8 w 136"/>
                <a:gd name="T9" fmla="*/ 0 h 15"/>
                <a:gd name="T10" fmla="*/ 128 w 136"/>
                <a:gd name="T11" fmla="*/ 0 h 15"/>
                <a:gd name="T12" fmla="*/ 136 w 136"/>
                <a:gd name="T13" fmla="*/ 7 h 15"/>
              </a:gdLst>
              <a:ahLst/>
              <a:cxnLst>
                <a:cxn ang="0">
                  <a:pos x="T0" y="T1"/>
                </a:cxn>
                <a:cxn ang="0">
                  <a:pos x="T2" y="T3"/>
                </a:cxn>
                <a:cxn ang="0">
                  <a:pos x="T4" y="T5"/>
                </a:cxn>
                <a:cxn ang="0">
                  <a:pos x="T6" y="T7"/>
                </a:cxn>
                <a:cxn ang="0">
                  <a:pos x="T8" y="T9"/>
                </a:cxn>
                <a:cxn ang="0">
                  <a:pos x="T10" y="T11"/>
                </a:cxn>
                <a:cxn ang="0">
                  <a:pos x="T12" y="T13"/>
                </a:cxn>
              </a:cxnLst>
              <a:rect l="0" t="0" r="r" b="b"/>
              <a:pathLst>
                <a:path w="136" h="15">
                  <a:moveTo>
                    <a:pt x="136" y="7"/>
                  </a:moveTo>
                  <a:cubicBezTo>
                    <a:pt x="136" y="12"/>
                    <a:pt x="133" y="15"/>
                    <a:pt x="128" y="15"/>
                  </a:cubicBezTo>
                  <a:cubicBezTo>
                    <a:pt x="8" y="15"/>
                    <a:pt x="8" y="15"/>
                    <a:pt x="8" y="15"/>
                  </a:cubicBezTo>
                  <a:cubicBezTo>
                    <a:pt x="3" y="15"/>
                    <a:pt x="0" y="12"/>
                    <a:pt x="0" y="7"/>
                  </a:cubicBezTo>
                  <a:cubicBezTo>
                    <a:pt x="0" y="3"/>
                    <a:pt x="3" y="0"/>
                    <a:pt x="8" y="0"/>
                  </a:cubicBezTo>
                  <a:cubicBezTo>
                    <a:pt x="128" y="0"/>
                    <a:pt x="128" y="0"/>
                    <a:pt x="128" y="0"/>
                  </a:cubicBezTo>
                  <a:cubicBezTo>
                    <a:pt x="133" y="0"/>
                    <a:pt x="136" y="3"/>
                    <a:pt x="136"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3" name="Freeform 32"/>
            <p:cNvSpPr/>
            <p:nvPr/>
          </p:nvSpPr>
          <p:spPr bwMode="auto">
            <a:xfrm>
              <a:off x="6986588"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4" name="Freeform 33"/>
            <p:cNvSpPr/>
            <p:nvPr/>
          </p:nvSpPr>
          <p:spPr bwMode="auto">
            <a:xfrm>
              <a:off x="7062788" y="1562100"/>
              <a:ext cx="39688" cy="123825"/>
            </a:xfrm>
            <a:custGeom>
              <a:avLst/>
              <a:gdLst>
                <a:gd name="T0" fmla="*/ 8 w 15"/>
                <a:gd name="T1" fmla="*/ 47 h 47"/>
                <a:gd name="T2" fmla="*/ 0 w 15"/>
                <a:gd name="T3" fmla="*/ 39 h 47"/>
                <a:gd name="T4" fmla="*/ 0 w 15"/>
                <a:gd name="T5" fmla="*/ 8 h 47"/>
                <a:gd name="T6" fmla="*/ 8 w 15"/>
                <a:gd name="T7" fmla="*/ 0 h 47"/>
                <a:gd name="T8" fmla="*/ 15 w 15"/>
                <a:gd name="T9" fmla="*/ 8 h 47"/>
                <a:gd name="T10" fmla="*/ 15 w 15"/>
                <a:gd name="T11" fmla="*/ 39 h 47"/>
                <a:gd name="T12" fmla="*/ 8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8" y="47"/>
                  </a:moveTo>
                  <a:cubicBezTo>
                    <a:pt x="3" y="47"/>
                    <a:pt x="0" y="44"/>
                    <a:pt x="0" y="39"/>
                  </a:cubicBezTo>
                  <a:cubicBezTo>
                    <a:pt x="0" y="8"/>
                    <a:pt x="0" y="8"/>
                    <a:pt x="0" y="8"/>
                  </a:cubicBezTo>
                  <a:cubicBezTo>
                    <a:pt x="0" y="4"/>
                    <a:pt x="3" y="0"/>
                    <a:pt x="8" y="0"/>
                  </a:cubicBezTo>
                  <a:cubicBezTo>
                    <a:pt x="12" y="0"/>
                    <a:pt x="15" y="4"/>
                    <a:pt x="15" y="8"/>
                  </a:cubicBezTo>
                  <a:cubicBezTo>
                    <a:pt x="15" y="39"/>
                    <a:pt x="15" y="39"/>
                    <a:pt x="15" y="39"/>
                  </a:cubicBezTo>
                  <a:cubicBezTo>
                    <a:pt x="15"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5" name="Freeform 34"/>
            <p:cNvSpPr/>
            <p:nvPr/>
          </p:nvSpPr>
          <p:spPr bwMode="auto">
            <a:xfrm>
              <a:off x="7138988" y="1562100"/>
              <a:ext cx="39688" cy="123825"/>
            </a:xfrm>
            <a:custGeom>
              <a:avLst/>
              <a:gdLst>
                <a:gd name="T0" fmla="*/ 7 w 15"/>
                <a:gd name="T1" fmla="*/ 47 h 47"/>
                <a:gd name="T2" fmla="*/ 0 w 15"/>
                <a:gd name="T3" fmla="*/ 39 h 47"/>
                <a:gd name="T4" fmla="*/ 0 w 15"/>
                <a:gd name="T5" fmla="*/ 8 h 47"/>
                <a:gd name="T6" fmla="*/ 7 w 15"/>
                <a:gd name="T7" fmla="*/ 0 h 47"/>
                <a:gd name="T8" fmla="*/ 15 w 15"/>
                <a:gd name="T9" fmla="*/ 8 h 47"/>
                <a:gd name="T10" fmla="*/ 15 w 15"/>
                <a:gd name="T11" fmla="*/ 39 h 47"/>
                <a:gd name="T12" fmla="*/ 7 w 15"/>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5" h="47">
                  <a:moveTo>
                    <a:pt x="7" y="47"/>
                  </a:moveTo>
                  <a:cubicBezTo>
                    <a:pt x="3" y="47"/>
                    <a:pt x="0" y="44"/>
                    <a:pt x="0" y="39"/>
                  </a:cubicBezTo>
                  <a:cubicBezTo>
                    <a:pt x="0" y="8"/>
                    <a:pt x="0" y="8"/>
                    <a:pt x="0" y="8"/>
                  </a:cubicBezTo>
                  <a:cubicBezTo>
                    <a:pt x="0" y="4"/>
                    <a:pt x="3" y="0"/>
                    <a:pt x="7" y="0"/>
                  </a:cubicBezTo>
                  <a:cubicBezTo>
                    <a:pt x="12" y="0"/>
                    <a:pt x="15" y="4"/>
                    <a:pt x="15" y="8"/>
                  </a:cubicBezTo>
                  <a:cubicBezTo>
                    <a:pt x="15" y="39"/>
                    <a:pt x="15" y="39"/>
                    <a:pt x="15" y="39"/>
                  </a:cubicBezTo>
                  <a:cubicBezTo>
                    <a:pt x="15" y="44"/>
                    <a:pt x="12" y="47"/>
                    <a:pt x="7"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6" name="Freeform 35"/>
            <p:cNvSpPr/>
            <p:nvPr/>
          </p:nvSpPr>
          <p:spPr bwMode="auto">
            <a:xfrm>
              <a:off x="7212013" y="1562100"/>
              <a:ext cx="42863" cy="123825"/>
            </a:xfrm>
            <a:custGeom>
              <a:avLst/>
              <a:gdLst>
                <a:gd name="T0" fmla="*/ 8 w 16"/>
                <a:gd name="T1" fmla="*/ 47 h 47"/>
                <a:gd name="T2" fmla="*/ 0 w 16"/>
                <a:gd name="T3" fmla="*/ 39 h 47"/>
                <a:gd name="T4" fmla="*/ 0 w 16"/>
                <a:gd name="T5" fmla="*/ 8 h 47"/>
                <a:gd name="T6" fmla="*/ 8 w 16"/>
                <a:gd name="T7" fmla="*/ 0 h 47"/>
                <a:gd name="T8" fmla="*/ 16 w 16"/>
                <a:gd name="T9" fmla="*/ 8 h 47"/>
                <a:gd name="T10" fmla="*/ 16 w 16"/>
                <a:gd name="T11" fmla="*/ 39 h 47"/>
                <a:gd name="T12" fmla="*/ 8 w 16"/>
                <a:gd name="T13" fmla="*/ 47 h 47"/>
              </a:gdLst>
              <a:ahLst/>
              <a:cxnLst>
                <a:cxn ang="0">
                  <a:pos x="T0" y="T1"/>
                </a:cxn>
                <a:cxn ang="0">
                  <a:pos x="T2" y="T3"/>
                </a:cxn>
                <a:cxn ang="0">
                  <a:pos x="T4" y="T5"/>
                </a:cxn>
                <a:cxn ang="0">
                  <a:pos x="T6" y="T7"/>
                </a:cxn>
                <a:cxn ang="0">
                  <a:pos x="T8" y="T9"/>
                </a:cxn>
                <a:cxn ang="0">
                  <a:pos x="T10" y="T11"/>
                </a:cxn>
                <a:cxn ang="0">
                  <a:pos x="T12" y="T13"/>
                </a:cxn>
              </a:cxnLst>
              <a:rect l="0" t="0" r="r" b="b"/>
              <a:pathLst>
                <a:path w="16" h="47">
                  <a:moveTo>
                    <a:pt x="8" y="47"/>
                  </a:moveTo>
                  <a:cubicBezTo>
                    <a:pt x="4" y="47"/>
                    <a:pt x="0" y="44"/>
                    <a:pt x="0" y="39"/>
                  </a:cubicBezTo>
                  <a:cubicBezTo>
                    <a:pt x="0" y="8"/>
                    <a:pt x="0" y="8"/>
                    <a:pt x="0" y="8"/>
                  </a:cubicBezTo>
                  <a:cubicBezTo>
                    <a:pt x="0" y="4"/>
                    <a:pt x="4" y="0"/>
                    <a:pt x="8" y="0"/>
                  </a:cubicBezTo>
                  <a:cubicBezTo>
                    <a:pt x="12" y="0"/>
                    <a:pt x="16" y="4"/>
                    <a:pt x="16" y="8"/>
                  </a:cubicBezTo>
                  <a:cubicBezTo>
                    <a:pt x="16" y="39"/>
                    <a:pt x="16" y="39"/>
                    <a:pt x="16" y="39"/>
                  </a:cubicBezTo>
                  <a:cubicBezTo>
                    <a:pt x="16" y="44"/>
                    <a:pt x="12" y="47"/>
                    <a:pt x="8"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7" name="Freeform 36"/>
            <p:cNvSpPr/>
            <p:nvPr/>
          </p:nvSpPr>
          <p:spPr bwMode="auto">
            <a:xfrm>
              <a:off x="7010400" y="1422400"/>
              <a:ext cx="220663" cy="66675"/>
            </a:xfrm>
            <a:custGeom>
              <a:avLst/>
              <a:gdLst>
                <a:gd name="T0" fmla="*/ 84 w 84"/>
                <a:gd name="T1" fmla="*/ 25 h 25"/>
                <a:gd name="T2" fmla="*/ 52 w 84"/>
                <a:gd name="T3" fmla="*/ 4 h 25"/>
                <a:gd name="T4" fmla="*/ 32 w 84"/>
                <a:gd name="T5" fmla="*/ 4 h 25"/>
                <a:gd name="T6" fmla="*/ 18 w 84"/>
                <a:gd name="T7" fmla="*/ 13 h 25"/>
                <a:gd name="T8" fmla="*/ 0 w 84"/>
                <a:gd name="T9" fmla="*/ 25 h 25"/>
                <a:gd name="T10" fmla="*/ 84 w 84"/>
                <a:gd name="T11" fmla="*/ 25 h 25"/>
              </a:gdLst>
              <a:ahLst/>
              <a:cxnLst>
                <a:cxn ang="0">
                  <a:pos x="T0" y="T1"/>
                </a:cxn>
                <a:cxn ang="0">
                  <a:pos x="T2" y="T3"/>
                </a:cxn>
                <a:cxn ang="0">
                  <a:pos x="T4" y="T5"/>
                </a:cxn>
                <a:cxn ang="0">
                  <a:pos x="T6" y="T7"/>
                </a:cxn>
                <a:cxn ang="0">
                  <a:pos x="T8" y="T9"/>
                </a:cxn>
                <a:cxn ang="0">
                  <a:pos x="T10" y="T11"/>
                </a:cxn>
              </a:cxnLst>
              <a:rect l="0" t="0" r="r" b="b"/>
              <a:pathLst>
                <a:path w="84" h="25">
                  <a:moveTo>
                    <a:pt x="84" y="25"/>
                  </a:moveTo>
                  <a:cubicBezTo>
                    <a:pt x="52" y="4"/>
                    <a:pt x="52" y="4"/>
                    <a:pt x="52" y="4"/>
                  </a:cubicBezTo>
                  <a:cubicBezTo>
                    <a:pt x="46" y="0"/>
                    <a:pt x="38" y="0"/>
                    <a:pt x="32" y="4"/>
                  </a:cubicBezTo>
                  <a:cubicBezTo>
                    <a:pt x="18" y="13"/>
                    <a:pt x="18" y="13"/>
                    <a:pt x="18" y="13"/>
                  </a:cubicBezTo>
                  <a:cubicBezTo>
                    <a:pt x="0" y="25"/>
                    <a:pt x="0" y="25"/>
                    <a:pt x="0" y="25"/>
                  </a:cubicBezTo>
                  <a:lnTo>
                    <a:pt x="8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98" name="Freeform 37"/>
            <p:cNvSpPr/>
            <p:nvPr/>
          </p:nvSpPr>
          <p:spPr bwMode="auto">
            <a:xfrm>
              <a:off x="6962775" y="1509713"/>
              <a:ext cx="315913" cy="41275"/>
            </a:xfrm>
            <a:custGeom>
              <a:avLst/>
              <a:gdLst>
                <a:gd name="T0" fmla="*/ 120 w 120"/>
                <a:gd name="T1" fmla="*/ 8 h 16"/>
                <a:gd name="T2" fmla="*/ 112 w 120"/>
                <a:gd name="T3" fmla="*/ 16 h 16"/>
                <a:gd name="T4" fmla="*/ 8 w 120"/>
                <a:gd name="T5" fmla="*/ 16 h 16"/>
                <a:gd name="T6" fmla="*/ 0 w 120"/>
                <a:gd name="T7" fmla="*/ 8 h 16"/>
                <a:gd name="T8" fmla="*/ 8 w 120"/>
                <a:gd name="T9" fmla="*/ 0 h 16"/>
                <a:gd name="T10" fmla="*/ 112 w 120"/>
                <a:gd name="T11" fmla="*/ 0 h 16"/>
                <a:gd name="T12" fmla="*/ 120 w 120"/>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120" h="16">
                  <a:moveTo>
                    <a:pt x="120" y="8"/>
                  </a:moveTo>
                  <a:cubicBezTo>
                    <a:pt x="120" y="12"/>
                    <a:pt x="116" y="16"/>
                    <a:pt x="112" y="16"/>
                  </a:cubicBezTo>
                  <a:cubicBezTo>
                    <a:pt x="8" y="16"/>
                    <a:pt x="8" y="16"/>
                    <a:pt x="8" y="16"/>
                  </a:cubicBezTo>
                  <a:cubicBezTo>
                    <a:pt x="4" y="16"/>
                    <a:pt x="0" y="12"/>
                    <a:pt x="0" y="8"/>
                  </a:cubicBezTo>
                  <a:cubicBezTo>
                    <a:pt x="0" y="3"/>
                    <a:pt x="4" y="0"/>
                    <a:pt x="8" y="0"/>
                  </a:cubicBezTo>
                  <a:cubicBezTo>
                    <a:pt x="112" y="0"/>
                    <a:pt x="112" y="0"/>
                    <a:pt x="112" y="0"/>
                  </a:cubicBezTo>
                  <a:cubicBezTo>
                    <a:pt x="116" y="0"/>
                    <a:pt x="120" y="3"/>
                    <a:pt x="12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99" name="矩形 47"/>
          <p:cNvSpPr>
            <a:spLocks noChangeArrowheads="1"/>
          </p:cNvSpPr>
          <p:nvPr/>
        </p:nvSpPr>
        <p:spPr bwMode="auto">
          <a:xfrm>
            <a:off x="738519"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100" name="矩形 47"/>
          <p:cNvSpPr>
            <a:spLocks noChangeArrowheads="1"/>
          </p:cNvSpPr>
          <p:nvPr/>
        </p:nvSpPr>
        <p:spPr bwMode="auto">
          <a:xfrm>
            <a:off x="738519"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101" name="矩形 47"/>
          <p:cNvSpPr>
            <a:spLocks noChangeArrowheads="1"/>
          </p:cNvSpPr>
          <p:nvPr/>
        </p:nvSpPr>
        <p:spPr bwMode="auto">
          <a:xfrm>
            <a:off x="6786665" y="2019954"/>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102" name="矩形 47"/>
          <p:cNvSpPr>
            <a:spLocks noChangeArrowheads="1"/>
          </p:cNvSpPr>
          <p:nvPr/>
        </p:nvSpPr>
        <p:spPr bwMode="auto">
          <a:xfrm>
            <a:off x="6786665" y="3713153"/>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50" fill="hold"/>
                                        <p:tgtEl>
                                          <p:spTgt spid="3"/>
                                        </p:tgtEl>
                                        <p:attrNameLst>
                                          <p:attrName>ppt_w</p:attrName>
                                        </p:attrNameLst>
                                      </p:cBhvr>
                                      <p:tavLst>
                                        <p:tav tm="0">
                                          <p:val>
                                            <p:strVal val="4/3*#ppt_w"/>
                                          </p:val>
                                        </p:tav>
                                        <p:tav tm="100000">
                                          <p:val>
                                            <p:strVal val="#ppt_w"/>
                                          </p:val>
                                        </p:tav>
                                      </p:tavLst>
                                    </p:anim>
                                    <p:anim calcmode="lin" valueType="num">
                                      <p:cBhvr>
                                        <p:cTn id="8" dur="250" fill="hold"/>
                                        <p:tgtEl>
                                          <p:spTgt spid="3"/>
                                        </p:tgtEl>
                                        <p:attrNameLst>
                                          <p:attrName>ppt_h</p:attrName>
                                        </p:attrNameLst>
                                      </p:cBhvr>
                                      <p:tavLst>
                                        <p:tav tm="0">
                                          <p:val>
                                            <p:strVal val="4/3*#ppt_h"/>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50" fill="hold"/>
                                        <p:tgtEl>
                                          <p:spTgt spid="10"/>
                                        </p:tgtEl>
                                        <p:attrNameLst>
                                          <p:attrName>ppt_w</p:attrName>
                                        </p:attrNameLst>
                                      </p:cBhvr>
                                      <p:tavLst>
                                        <p:tav tm="0">
                                          <p:val>
                                            <p:fltVal val="0"/>
                                          </p:val>
                                        </p:tav>
                                        <p:tav tm="100000">
                                          <p:val>
                                            <p:strVal val="#ppt_w"/>
                                          </p:val>
                                        </p:tav>
                                      </p:tavLst>
                                    </p:anim>
                                    <p:anim calcmode="lin" valueType="num">
                                      <p:cBhvr>
                                        <p:cTn id="13" dur="250" fill="hold"/>
                                        <p:tgtEl>
                                          <p:spTgt spid="10"/>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250"/>
                                        <p:tgtEl>
                                          <p:spTgt spid="19"/>
                                        </p:tgtEl>
                                      </p:cBhvr>
                                    </p:animEffect>
                                  </p:childTnLst>
                                </p:cTn>
                              </p:par>
                              <p:par>
                                <p:cTn id="17" presetID="10" presetClass="entr" presetSubtype="0" fill="hold" nodeType="with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fade">
                                      <p:cBhvr>
                                        <p:cTn id="19" dur="250"/>
                                        <p:tgtEl>
                                          <p:spTgt spid="8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1"/>
                                        </p:tgtEl>
                                        <p:attrNameLst>
                                          <p:attrName>style.visibility</p:attrName>
                                        </p:attrNameLst>
                                      </p:cBhvr>
                                      <p:to>
                                        <p:strVal val="visible"/>
                                      </p:to>
                                    </p:set>
                                    <p:animEffect transition="in" filter="fade">
                                      <p:cBhvr>
                                        <p:cTn id="22" dur="250"/>
                                        <p:tgtEl>
                                          <p:spTgt spid="101"/>
                                        </p:tgtEl>
                                      </p:cBhvr>
                                    </p:animEffect>
                                  </p:childTnLst>
                                </p:cTn>
                              </p:par>
                            </p:childTnLst>
                          </p:cTn>
                        </p:par>
                        <p:par>
                          <p:cTn id="23" fill="hold">
                            <p:stCondLst>
                              <p:cond delay="1000"/>
                            </p:stCondLst>
                            <p:childTnLst>
                              <p:par>
                                <p:cTn id="24" presetID="23" presetClass="entr" presetSubtype="16"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250" fill="hold"/>
                                        <p:tgtEl>
                                          <p:spTgt spid="8"/>
                                        </p:tgtEl>
                                        <p:attrNameLst>
                                          <p:attrName>ppt_w</p:attrName>
                                        </p:attrNameLst>
                                      </p:cBhvr>
                                      <p:tavLst>
                                        <p:tav tm="0">
                                          <p:val>
                                            <p:fltVal val="0"/>
                                          </p:val>
                                        </p:tav>
                                        <p:tav tm="100000">
                                          <p:val>
                                            <p:strVal val="#ppt_w"/>
                                          </p:val>
                                        </p:tav>
                                      </p:tavLst>
                                    </p:anim>
                                    <p:anim calcmode="lin" valueType="num">
                                      <p:cBhvr>
                                        <p:cTn id="27" dur="250" fill="hold"/>
                                        <p:tgtEl>
                                          <p:spTgt spid="8"/>
                                        </p:tgtEl>
                                        <p:attrNameLst>
                                          <p:attrName>ppt_h</p:attrName>
                                        </p:attrNameLst>
                                      </p:cBhvr>
                                      <p:tavLst>
                                        <p:tav tm="0">
                                          <p:val>
                                            <p:fltVal val="0"/>
                                          </p:val>
                                        </p:tav>
                                        <p:tav tm="100000">
                                          <p:val>
                                            <p:strVal val="#ppt_h"/>
                                          </p:val>
                                        </p:tav>
                                      </p:tavLst>
                                    </p:anim>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250"/>
                                        <p:tgtEl>
                                          <p:spTgt spid="25"/>
                                        </p:tgtEl>
                                      </p:cBhvr>
                                    </p:animEffect>
                                  </p:childTnLst>
                                </p:cTn>
                              </p:par>
                              <p:par>
                                <p:cTn id="31" presetID="10" presetClass="entr" presetSubtype="0" fill="hold" nodeType="withEffect">
                                  <p:stCondLst>
                                    <p:cond delay="0"/>
                                  </p:stCondLst>
                                  <p:childTnLst>
                                    <p:set>
                                      <p:cBhvr>
                                        <p:cTn id="32" dur="1" fill="hold">
                                          <p:stCondLst>
                                            <p:cond delay="0"/>
                                          </p:stCondLst>
                                        </p:cTn>
                                        <p:tgtEl>
                                          <p:spTgt spid="68"/>
                                        </p:tgtEl>
                                        <p:attrNameLst>
                                          <p:attrName>style.visibility</p:attrName>
                                        </p:attrNameLst>
                                      </p:cBhvr>
                                      <p:to>
                                        <p:strVal val="visible"/>
                                      </p:to>
                                    </p:set>
                                    <p:animEffect transition="in" filter="fade">
                                      <p:cBhvr>
                                        <p:cTn id="33" dur="250"/>
                                        <p:tgtEl>
                                          <p:spTgt spid="6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0"/>
                                        </p:tgtEl>
                                        <p:attrNameLst>
                                          <p:attrName>style.visibility</p:attrName>
                                        </p:attrNameLst>
                                      </p:cBhvr>
                                      <p:to>
                                        <p:strVal val="visible"/>
                                      </p:to>
                                    </p:set>
                                    <p:animEffect transition="in" filter="fade">
                                      <p:cBhvr>
                                        <p:cTn id="36" dur="250"/>
                                        <p:tgtEl>
                                          <p:spTgt spid="100"/>
                                        </p:tgtEl>
                                      </p:cBhvr>
                                    </p:animEffect>
                                  </p:childTnLst>
                                </p:cTn>
                              </p:par>
                            </p:childTnLst>
                          </p:cTn>
                        </p:par>
                        <p:par>
                          <p:cTn id="37" fill="hold">
                            <p:stCondLst>
                              <p:cond delay="1500"/>
                            </p:stCondLst>
                            <p:childTnLst>
                              <p:par>
                                <p:cTn id="38" presetID="23" presetClass="entr" presetSubtype="16"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250" fill="hold"/>
                                        <p:tgtEl>
                                          <p:spTgt spid="2"/>
                                        </p:tgtEl>
                                        <p:attrNameLst>
                                          <p:attrName>ppt_w</p:attrName>
                                        </p:attrNameLst>
                                      </p:cBhvr>
                                      <p:tavLst>
                                        <p:tav tm="0">
                                          <p:val>
                                            <p:fltVal val="0"/>
                                          </p:val>
                                        </p:tav>
                                        <p:tav tm="100000">
                                          <p:val>
                                            <p:strVal val="#ppt_w"/>
                                          </p:val>
                                        </p:tav>
                                      </p:tavLst>
                                    </p:anim>
                                    <p:anim calcmode="lin" valueType="num">
                                      <p:cBhvr>
                                        <p:cTn id="41" dur="250" fill="hold"/>
                                        <p:tgtEl>
                                          <p:spTgt spid="2"/>
                                        </p:tgtEl>
                                        <p:attrNameLst>
                                          <p:attrName>ppt_h</p:attrName>
                                        </p:attrNameLst>
                                      </p:cBhvr>
                                      <p:tavLst>
                                        <p:tav tm="0">
                                          <p:val>
                                            <p:fltVal val="0"/>
                                          </p:val>
                                        </p:tav>
                                        <p:tav tm="100000">
                                          <p:val>
                                            <p:strVal val="#ppt_h"/>
                                          </p:val>
                                        </p:tav>
                                      </p:tavLst>
                                    </p:anim>
                                  </p:childTnLst>
                                </p:cTn>
                              </p:par>
                              <p:par>
                                <p:cTn id="42" presetID="10" presetClass="entr" presetSubtype="0" fill="hold" nodeType="withEffect">
                                  <p:stCondLst>
                                    <p:cond delay="0"/>
                                  </p:stCondLst>
                                  <p:childTnLst>
                                    <p:set>
                                      <p:cBhvr>
                                        <p:cTn id="43" dur="1" fill="hold">
                                          <p:stCondLst>
                                            <p:cond delay="0"/>
                                          </p:stCondLst>
                                        </p:cTn>
                                        <p:tgtEl>
                                          <p:spTgt spid="60"/>
                                        </p:tgtEl>
                                        <p:attrNameLst>
                                          <p:attrName>style.visibility</p:attrName>
                                        </p:attrNameLst>
                                      </p:cBhvr>
                                      <p:to>
                                        <p:strVal val="visible"/>
                                      </p:to>
                                    </p:set>
                                    <p:animEffect transition="in" filter="fade">
                                      <p:cBhvr>
                                        <p:cTn id="44" dur="250"/>
                                        <p:tgtEl>
                                          <p:spTgt spid="6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25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250"/>
                                        <p:tgtEl>
                                          <p:spTgt spid="99"/>
                                        </p:tgtEl>
                                      </p:cBhvr>
                                    </p:animEffect>
                                  </p:childTnLst>
                                </p:cTn>
                              </p:par>
                            </p:childTnLst>
                          </p:cTn>
                        </p:par>
                        <p:par>
                          <p:cTn id="51" fill="hold">
                            <p:stCondLst>
                              <p:cond delay="2000"/>
                            </p:stCondLst>
                            <p:childTnLst>
                              <p:par>
                                <p:cTn id="52" presetID="23" presetClass="entr" presetSubtype="16"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p:cTn id="54" dur="250" fill="hold"/>
                                        <p:tgtEl>
                                          <p:spTgt spid="11"/>
                                        </p:tgtEl>
                                        <p:attrNameLst>
                                          <p:attrName>ppt_w</p:attrName>
                                        </p:attrNameLst>
                                      </p:cBhvr>
                                      <p:tavLst>
                                        <p:tav tm="0">
                                          <p:val>
                                            <p:fltVal val="0"/>
                                          </p:val>
                                        </p:tav>
                                        <p:tav tm="100000">
                                          <p:val>
                                            <p:strVal val="#ppt_w"/>
                                          </p:val>
                                        </p:tav>
                                      </p:tavLst>
                                    </p:anim>
                                    <p:anim calcmode="lin" valueType="num">
                                      <p:cBhvr>
                                        <p:cTn id="55" dur="250" fill="hold"/>
                                        <p:tgtEl>
                                          <p:spTgt spid="11"/>
                                        </p:tgtEl>
                                        <p:attrNameLst>
                                          <p:attrName>ppt_h</p:attrName>
                                        </p:attrNameLst>
                                      </p:cBhvr>
                                      <p:tavLst>
                                        <p:tav tm="0">
                                          <p:val>
                                            <p:fltVal val="0"/>
                                          </p:val>
                                        </p:tav>
                                        <p:tav tm="100000">
                                          <p:val>
                                            <p:strVal val="#ppt_h"/>
                                          </p:val>
                                        </p:tav>
                                      </p:tavLst>
                                    </p:anim>
                                  </p:childTnLst>
                                </p:cTn>
                              </p:par>
                              <p:par>
                                <p:cTn id="56" presetID="10" presetClass="entr" presetSubtype="0" fill="hold" grpId="0"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5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91"/>
                                        </p:tgtEl>
                                        <p:attrNameLst>
                                          <p:attrName>style.visibility</p:attrName>
                                        </p:attrNameLst>
                                      </p:cBhvr>
                                      <p:to>
                                        <p:strVal val="visible"/>
                                      </p:to>
                                    </p:set>
                                    <p:animEffect transition="in" filter="fade">
                                      <p:cBhvr>
                                        <p:cTn id="61" dur="250"/>
                                        <p:tgtEl>
                                          <p:spTgt spid="9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02"/>
                                        </p:tgtEl>
                                        <p:attrNameLst>
                                          <p:attrName>style.visibility</p:attrName>
                                        </p:attrNameLst>
                                      </p:cBhvr>
                                      <p:to>
                                        <p:strVal val="visible"/>
                                      </p:to>
                                    </p:set>
                                    <p:animEffect transition="in" filter="fade">
                                      <p:cBhvr>
                                        <p:cTn id="64" dur="25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p:bldP spid="21" grpId="0"/>
      <p:bldP spid="23" grpId="0"/>
      <p:bldP spid="25" grpId="0"/>
      <p:bldP spid="99" grpId="0"/>
      <p:bldP spid="100" grpId="0"/>
      <p:bldP spid="101" grpId="0"/>
      <p:bldP spid="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3"/>
          <p:cNvSpPr/>
          <p:nvPr/>
        </p:nvSpPr>
        <p:spPr>
          <a:xfrm>
            <a:off x="2931840" y="1169740"/>
            <a:ext cx="1507387"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231822" y="0"/>
                </a:moveTo>
                <a:lnTo>
                  <a:pt x="1390905" y="0"/>
                </a:lnTo>
                <a:lnTo>
                  <a:pt x="1390905" y="0"/>
                </a:lnTo>
                <a:lnTo>
                  <a:pt x="1390905" y="1159083"/>
                </a:lnTo>
                <a:cubicBezTo>
                  <a:pt x="1390905" y="1287115"/>
                  <a:pt x="1287115" y="1390905"/>
                  <a:pt x="1159083" y="1390905"/>
                </a:cubicBezTo>
                <a:lnTo>
                  <a:pt x="0" y="1390905"/>
                </a:lnTo>
                <a:lnTo>
                  <a:pt x="0" y="1390905"/>
                </a:lnTo>
                <a:lnTo>
                  <a:pt x="0" y="231822"/>
                </a:lnTo>
                <a:cubicBezTo>
                  <a:pt x="0" y="103790"/>
                  <a:pt x="103790" y="0"/>
                  <a:pt x="231822" y="0"/>
                </a:cubicBezTo>
                <a:close/>
              </a:path>
            </a:pathLst>
          </a:cu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2" name="组合 31"/>
          <p:cNvGrpSpPr/>
          <p:nvPr/>
        </p:nvGrpSpPr>
        <p:grpSpPr>
          <a:xfrm>
            <a:off x="3289278" y="1628329"/>
            <a:ext cx="798275" cy="798275"/>
            <a:chOff x="7445376" y="2097088"/>
            <a:chExt cx="569913" cy="571500"/>
          </a:xfrm>
          <a:solidFill>
            <a:schemeClr val="bg1"/>
          </a:solidFill>
        </p:grpSpPr>
        <p:sp>
          <p:nvSpPr>
            <p:cNvPr id="33" name="Freeform 44"/>
            <p:cNvSpPr/>
            <p:nvPr/>
          </p:nvSpPr>
          <p:spPr bwMode="auto">
            <a:xfrm>
              <a:off x="7448551" y="2097088"/>
              <a:ext cx="566738" cy="566738"/>
            </a:xfrm>
            <a:custGeom>
              <a:avLst/>
              <a:gdLst>
                <a:gd name="T0" fmla="*/ 136 w 151"/>
                <a:gd name="T1" fmla="*/ 96 h 151"/>
                <a:gd name="T2" fmla="*/ 126 w 151"/>
                <a:gd name="T3" fmla="*/ 92 h 151"/>
                <a:gd name="T4" fmla="*/ 131 w 151"/>
                <a:gd name="T5" fmla="*/ 78 h 151"/>
                <a:gd name="T6" fmla="*/ 119 w 151"/>
                <a:gd name="T7" fmla="*/ 72 h 151"/>
                <a:gd name="T8" fmla="*/ 112 w 151"/>
                <a:gd name="T9" fmla="*/ 84 h 151"/>
                <a:gd name="T10" fmla="*/ 103 w 151"/>
                <a:gd name="T11" fmla="*/ 79 h 151"/>
                <a:gd name="T12" fmla="*/ 110 w 151"/>
                <a:gd name="T13" fmla="*/ 67 h 151"/>
                <a:gd name="T14" fmla="*/ 98 w 151"/>
                <a:gd name="T15" fmla="*/ 56 h 151"/>
                <a:gd name="T16" fmla="*/ 88 w 151"/>
                <a:gd name="T17" fmla="*/ 66 h 151"/>
                <a:gd name="T18" fmla="*/ 81 w 151"/>
                <a:gd name="T19" fmla="*/ 59 h 151"/>
                <a:gd name="T20" fmla="*/ 90 w 151"/>
                <a:gd name="T21" fmla="*/ 49 h 151"/>
                <a:gd name="T22" fmla="*/ 81 w 151"/>
                <a:gd name="T23" fmla="*/ 36 h 151"/>
                <a:gd name="T24" fmla="*/ 68 w 151"/>
                <a:gd name="T25" fmla="*/ 42 h 151"/>
                <a:gd name="T26" fmla="*/ 64 w 151"/>
                <a:gd name="T27" fmla="*/ 33 h 151"/>
                <a:gd name="T28" fmla="*/ 76 w 151"/>
                <a:gd name="T29" fmla="*/ 27 h 151"/>
                <a:gd name="T30" fmla="*/ 72 w 151"/>
                <a:gd name="T31" fmla="*/ 16 h 151"/>
                <a:gd name="T32" fmla="*/ 55 w 151"/>
                <a:gd name="T33" fmla="*/ 20 h 151"/>
                <a:gd name="T34" fmla="*/ 53 w 151"/>
                <a:gd name="T35" fmla="*/ 10 h 151"/>
                <a:gd name="T36" fmla="*/ 69 w 151"/>
                <a:gd name="T37" fmla="*/ 6 h 151"/>
                <a:gd name="T38" fmla="*/ 68 w 151"/>
                <a:gd name="T39" fmla="*/ 0 h 151"/>
                <a:gd name="T40" fmla="*/ 22 w 151"/>
                <a:gd name="T41" fmla="*/ 22 h 151"/>
                <a:gd name="T42" fmla="*/ 0 w 151"/>
                <a:gd name="T43" fmla="*/ 69 h 151"/>
                <a:gd name="T44" fmla="*/ 8 w 151"/>
                <a:gd name="T45" fmla="*/ 70 h 151"/>
                <a:gd name="T46" fmla="*/ 14 w 151"/>
                <a:gd name="T47" fmla="*/ 54 h 151"/>
                <a:gd name="T48" fmla="*/ 23 w 151"/>
                <a:gd name="T49" fmla="*/ 57 h 151"/>
                <a:gd name="T50" fmla="*/ 18 w 151"/>
                <a:gd name="T51" fmla="*/ 73 h 151"/>
                <a:gd name="T52" fmla="*/ 30 w 151"/>
                <a:gd name="T53" fmla="*/ 78 h 151"/>
                <a:gd name="T54" fmla="*/ 37 w 151"/>
                <a:gd name="T55" fmla="*/ 65 h 151"/>
                <a:gd name="T56" fmla="*/ 46 w 151"/>
                <a:gd name="T57" fmla="*/ 70 h 151"/>
                <a:gd name="T58" fmla="*/ 38 w 151"/>
                <a:gd name="T59" fmla="*/ 84 h 151"/>
                <a:gd name="T60" fmla="*/ 51 w 151"/>
                <a:gd name="T61" fmla="*/ 94 h 151"/>
                <a:gd name="T62" fmla="*/ 62 w 151"/>
                <a:gd name="T63" fmla="*/ 83 h 151"/>
                <a:gd name="T64" fmla="*/ 69 w 151"/>
                <a:gd name="T65" fmla="*/ 91 h 151"/>
                <a:gd name="T66" fmla="*/ 58 w 151"/>
                <a:gd name="T67" fmla="*/ 101 h 151"/>
                <a:gd name="T68" fmla="*/ 68 w 151"/>
                <a:gd name="T69" fmla="*/ 113 h 151"/>
                <a:gd name="T70" fmla="*/ 81 w 151"/>
                <a:gd name="T71" fmla="*/ 107 h 151"/>
                <a:gd name="T72" fmla="*/ 86 w 151"/>
                <a:gd name="T73" fmla="*/ 116 h 151"/>
                <a:gd name="T74" fmla="*/ 73 w 151"/>
                <a:gd name="T75" fmla="*/ 122 h 151"/>
                <a:gd name="T76" fmla="*/ 78 w 151"/>
                <a:gd name="T77" fmla="*/ 133 h 151"/>
                <a:gd name="T78" fmla="*/ 95 w 151"/>
                <a:gd name="T79" fmla="*/ 129 h 151"/>
                <a:gd name="T80" fmla="*/ 97 w 151"/>
                <a:gd name="T81" fmla="*/ 139 h 151"/>
                <a:gd name="T82" fmla="*/ 81 w 151"/>
                <a:gd name="T83" fmla="*/ 143 h 151"/>
                <a:gd name="T84" fmla="*/ 82 w 151"/>
                <a:gd name="T85" fmla="*/ 151 h 151"/>
                <a:gd name="T86" fmla="*/ 129 w 151"/>
                <a:gd name="T87" fmla="*/ 129 h 151"/>
                <a:gd name="T88" fmla="*/ 151 w 151"/>
                <a:gd name="T89" fmla="*/ 83 h 151"/>
                <a:gd name="T90" fmla="*/ 141 w 151"/>
                <a:gd name="T91" fmla="*/ 81 h 151"/>
                <a:gd name="T92" fmla="*/ 136 w 151"/>
                <a:gd name="T93" fmla="*/ 96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1" h="151">
                  <a:moveTo>
                    <a:pt x="136" y="96"/>
                  </a:moveTo>
                  <a:cubicBezTo>
                    <a:pt x="126" y="92"/>
                    <a:pt x="126" y="92"/>
                    <a:pt x="126" y="92"/>
                  </a:cubicBezTo>
                  <a:cubicBezTo>
                    <a:pt x="131" y="78"/>
                    <a:pt x="131" y="78"/>
                    <a:pt x="131" y="78"/>
                  </a:cubicBezTo>
                  <a:cubicBezTo>
                    <a:pt x="127" y="76"/>
                    <a:pt x="123" y="75"/>
                    <a:pt x="119" y="72"/>
                  </a:cubicBezTo>
                  <a:cubicBezTo>
                    <a:pt x="112" y="84"/>
                    <a:pt x="112" y="84"/>
                    <a:pt x="112" y="84"/>
                  </a:cubicBezTo>
                  <a:cubicBezTo>
                    <a:pt x="103" y="79"/>
                    <a:pt x="103" y="79"/>
                    <a:pt x="103" y="79"/>
                  </a:cubicBezTo>
                  <a:cubicBezTo>
                    <a:pt x="110" y="67"/>
                    <a:pt x="110" y="67"/>
                    <a:pt x="110" y="67"/>
                  </a:cubicBezTo>
                  <a:cubicBezTo>
                    <a:pt x="106" y="64"/>
                    <a:pt x="102" y="60"/>
                    <a:pt x="98" y="56"/>
                  </a:cubicBezTo>
                  <a:cubicBezTo>
                    <a:pt x="88" y="66"/>
                    <a:pt x="88" y="66"/>
                    <a:pt x="88" y="66"/>
                  </a:cubicBezTo>
                  <a:cubicBezTo>
                    <a:pt x="81" y="59"/>
                    <a:pt x="81" y="59"/>
                    <a:pt x="81" y="59"/>
                  </a:cubicBezTo>
                  <a:cubicBezTo>
                    <a:pt x="90" y="49"/>
                    <a:pt x="90" y="49"/>
                    <a:pt x="90" y="49"/>
                  </a:cubicBezTo>
                  <a:cubicBezTo>
                    <a:pt x="87" y="45"/>
                    <a:pt x="84" y="41"/>
                    <a:pt x="81" y="36"/>
                  </a:cubicBezTo>
                  <a:cubicBezTo>
                    <a:pt x="68" y="42"/>
                    <a:pt x="68" y="42"/>
                    <a:pt x="68" y="42"/>
                  </a:cubicBezTo>
                  <a:cubicBezTo>
                    <a:pt x="64" y="33"/>
                    <a:pt x="64" y="33"/>
                    <a:pt x="64" y="33"/>
                  </a:cubicBezTo>
                  <a:cubicBezTo>
                    <a:pt x="76" y="27"/>
                    <a:pt x="76" y="27"/>
                    <a:pt x="76" y="27"/>
                  </a:cubicBezTo>
                  <a:cubicBezTo>
                    <a:pt x="74" y="24"/>
                    <a:pt x="73" y="20"/>
                    <a:pt x="72" y="16"/>
                  </a:cubicBezTo>
                  <a:cubicBezTo>
                    <a:pt x="55" y="20"/>
                    <a:pt x="55" y="20"/>
                    <a:pt x="55" y="20"/>
                  </a:cubicBezTo>
                  <a:cubicBezTo>
                    <a:pt x="53" y="10"/>
                    <a:pt x="53" y="10"/>
                    <a:pt x="53" y="10"/>
                  </a:cubicBezTo>
                  <a:cubicBezTo>
                    <a:pt x="69" y="6"/>
                    <a:pt x="69" y="6"/>
                    <a:pt x="69" y="6"/>
                  </a:cubicBezTo>
                  <a:cubicBezTo>
                    <a:pt x="69" y="4"/>
                    <a:pt x="68" y="2"/>
                    <a:pt x="68" y="0"/>
                  </a:cubicBezTo>
                  <a:cubicBezTo>
                    <a:pt x="51" y="2"/>
                    <a:pt x="35" y="9"/>
                    <a:pt x="22" y="22"/>
                  </a:cubicBezTo>
                  <a:cubicBezTo>
                    <a:pt x="9" y="35"/>
                    <a:pt x="1" y="52"/>
                    <a:pt x="0" y="69"/>
                  </a:cubicBezTo>
                  <a:cubicBezTo>
                    <a:pt x="2" y="69"/>
                    <a:pt x="5" y="70"/>
                    <a:pt x="8" y="70"/>
                  </a:cubicBezTo>
                  <a:cubicBezTo>
                    <a:pt x="14" y="54"/>
                    <a:pt x="14" y="54"/>
                    <a:pt x="14" y="54"/>
                  </a:cubicBezTo>
                  <a:cubicBezTo>
                    <a:pt x="23" y="57"/>
                    <a:pt x="23" y="57"/>
                    <a:pt x="23" y="57"/>
                  </a:cubicBezTo>
                  <a:cubicBezTo>
                    <a:pt x="18" y="73"/>
                    <a:pt x="18" y="73"/>
                    <a:pt x="18" y="73"/>
                  </a:cubicBezTo>
                  <a:cubicBezTo>
                    <a:pt x="22" y="75"/>
                    <a:pt x="26" y="76"/>
                    <a:pt x="30" y="78"/>
                  </a:cubicBezTo>
                  <a:cubicBezTo>
                    <a:pt x="37" y="65"/>
                    <a:pt x="37" y="65"/>
                    <a:pt x="37" y="65"/>
                  </a:cubicBezTo>
                  <a:cubicBezTo>
                    <a:pt x="46" y="70"/>
                    <a:pt x="46" y="70"/>
                    <a:pt x="46" y="70"/>
                  </a:cubicBezTo>
                  <a:cubicBezTo>
                    <a:pt x="38" y="84"/>
                    <a:pt x="38" y="84"/>
                    <a:pt x="38" y="84"/>
                  </a:cubicBezTo>
                  <a:cubicBezTo>
                    <a:pt x="43" y="87"/>
                    <a:pt x="47" y="90"/>
                    <a:pt x="51" y="94"/>
                  </a:cubicBezTo>
                  <a:cubicBezTo>
                    <a:pt x="62" y="83"/>
                    <a:pt x="62" y="83"/>
                    <a:pt x="62" y="83"/>
                  </a:cubicBezTo>
                  <a:cubicBezTo>
                    <a:pt x="69" y="91"/>
                    <a:pt x="69" y="91"/>
                    <a:pt x="69" y="91"/>
                  </a:cubicBezTo>
                  <a:cubicBezTo>
                    <a:pt x="58" y="101"/>
                    <a:pt x="58" y="101"/>
                    <a:pt x="58" y="101"/>
                  </a:cubicBezTo>
                  <a:cubicBezTo>
                    <a:pt x="62" y="105"/>
                    <a:pt x="65" y="109"/>
                    <a:pt x="68" y="113"/>
                  </a:cubicBezTo>
                  <a:cubicBezTo>
                    <a:pt x="81" y="107"/>
                    <a:pt x="81" y="107"/>
                    <a:pt x="81" y="107"/>
                  </a:cubicBezTo>
                  <a:cubicBezTo>
                    <a:pt x="86" y="116"/>
                    <a:pt x="86" y="116"/>
                    <a:pt x="86" y="116"/>
                  </a:cubicBezTo>
                  <a:cubicBezTo>
                    <a:pt x="73" y="122"/>
                    <a:pt x="73" y="122"/>
                    <a:pt x="73" y="122"/>
                  </a:cubicBezTo>
                  <a:cubicBezTo>
                    <a:pt x="75" y="126"/>
                    <a:pt x="77" y="130"/>
                    <a:pt x="78" y="133"/>
                  </a:cubicBezTo>
                  <a:cubicBezTo>
                    <a:pt x="95" y="129"/>
                    <a:pt x="95" y="129"/>
                    <a:pt x="95" y="129"/>
                  </a:cubicBezTo>
                  <a:cubicBezTo>
                    <a:pt x="97" y="139"/>
                    <a:pt x="97" y="139"/>
                    <a:pt x="97" y="139"/>
                  </a:cubicBezTo>
                  <a:cubicBezTo>
                    <a:pt x="81" y="143"/>
                    <a:pt x="81" y="143"/>
                    <a:pt x="81" y="143"/>
                  </a:cubicBezTo>
                  <a:cubicBezTo>
                    <a:pt x="81" y="146"/>
                    <a:pt x="82" y="149"/>
                    <a:pt x="82" y="151"/>
                  </a:cubicBezTo>
                  <a:cubicBezTo>
                    <a:pt x="99" y="150"/>
                    <a:pt x="116" y="142"/>
                    <a:pt x="129" y="129"/>
                  </a:cubicBezTo>
                  <a:cubicBezTo>
                    <a:pt x="142" y="116"/>
                    <a:pt x="149" y="100"/>
                    <a:pt x="151" y="83"/>
                  </a:cubicBezTo>
                  <a:cubicBezTo>
                    <a:pt x="147" y="83"/>
                    <a:pt x="144" y="82"/>
                    <a:pt x="141" y="81"/>
                  </a:cubicBezTo>
                  <a:lnTo>
                    <a:pt x="13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4" name="Freeform 45"/>
            <p:cNvSpPr/>
            <p:nvPr/>
          </p:nvSpPr>
          <p:spPr bwMode="auto">
            <a:xfrm>
              <a:off x="7737476" y="2097088"/>
              <a:ext cx="277813" cy="277813"/>
            </a:xfrm>
            <a:custGeom>
              <a:avLst/>
              <a:gdLst>
                <a:gd name="T0" fmla="*/ 11 w 74"/>
                <a:gd name="T1" fmla="*/ 2 h 74"/>
                <a:gd name="T2" fmla="*/ 13 w 74"/>
                <a:gd name="T3" fmla="*/ 12 h 74"/>
                <a:gd name="T4" fmla="*/ 4 w 74"/>
                <a:gd name="T5" fmla="*/ 14 h 74"/>
                <a:gd name="T6" fmla="*/ 8 w 74"/>
                <a:gd name="T7" fmla="*/ 23 h 74"/>
                <a:gd name="T8" fmla="*/ 20 w 74"/>
                <a:gd name="T9" fmla="*/ 18 h 74"/>
                <a:gd name="T10" fmla="*/ 24 w 74"/>
                <a:gd name="T11" fmla="*/ 27 h 74"/>
                <a:gd name="T12" fmla="*/ 13 w 74"/>
                <a:gd name="T13" fmla="*/ 32 h 74"/>
                <a:gd name="T14" fmla="*/ 20 w 74"/>
                <a:gd name="T15" fmla="*/ 42 h 74"/>
                <a:gd name="T16" fmla="*/ 29 w 74"/>
                <a:gd name="T17" fmla="*/ 34 h 74"/>
                <a:gd name="T18" fmla="*/ 36 w 74"/>
                <a:gd name="T19" fmla="*/ 41 h 74"/>
                <a:gd name="T20" fmla="*/ 27 w 74"/>
                <a:gd name="T21" fmla="*/ 50 h 74"/>
                <a:gd name="T22" fmla="*/ 38 w 74"/>
                <a:gd name="T23" fmla="*/ 59 h 74"/>
                <a:gd name="T24" fmla="*/ 44 w 74"/>
                <a:gd name="T25" fmla="*/ 48 h 74"/>
                <a:gd name="T26" fmla="*/ 53 w 74"/>
                <a:gd name="T27" fmla="*/ 53 h 74"/>
                <a:gd name="T28" fmla="*/ 47 w 74"/>
                <a:gd name="T29" fmla="*/ 64 h 74"/>
                <a:gd name="T30" fmla="*/ 57 w 74"/>
                <a:gd name="T31" fmla="*/ 69 h 74"/>
                <a:gd name="T32" fmla="*/ 61 w 74"/>
                <a:gd name="T33" fmla="*/ 58 h 74"/>
                <a:gd name="T34" fmla="*/ 71 w 74"/>
                <a:gd name="T35" fmla="*/ 62 h 74"/>
                <a:gd name="T36" fmla="*/ 67 w 74"/>
                <a:gd name="T37" fmla="*/ 72 h 74"/>
                <a:gd name="T38" fmla="*/ 74 w 74"/>
                <a:gd name="T39" fmla="*/ 74 h 74"/>
                <a:gd name="T40" fmla="*/ 52 w 74"/>
                <a:gd name="T41" fmla="*/ 22 h 74"/>
                <a:gd name="T42" fmla="*/ 0 w 74"/>
                <a:gd name="T43" fmla="*/ 0 h 74"/>
                <a:gd name="T44" fmla="*/ 1 w 74"/>
                <a:gd name="T45" fmla="*/ 4 h 74"/>
                <a:gd name="T46" fmla="*/ 11 w 74"/>
                <a:gd name="T4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11" y="2"/>
                  </a:moveTo>
                  <a:cubicBezTo>
                    <a:pt x="13" y="12"/>
                    <a:pt x="13" y="12"/>
                    <a:pt x="13" y="12"/>
                  </a:cubicBezTo>
                  <a:cubicBezTo>
                    <a:pt x="4" y="14"/>
                    <a:pt x="4" y="14"/>
                    <a:pt x="4" y="14"/>
                  </a:cubicBezTo>
                  <a:cubicBezTo>
                    <a:pt x="5" y="17"/>
                    <a:pt x="6" y="20"/>
                    <a:pt x="8" y="23"/>
                  </a:cubicBezTo>
                  <a:cubicBezTo>
                    <a:pt x="20" y="18"/>
                    <a:pt x="20" y="18"/>
                    <a:pt x="20" y="18"/>
                  </a:cubicBezTo>
                  <a:cubicBezTo>
                    <a:pt x="24" y="27"/>
                    <a:pt x="24" y="27"/>
                    <a:pt x="24" y="27"/>
                  </a:cubicBezTo>
                  <a:cubicBezTo>
                    <a:pt x="13" y="32"/>
                    <a:pt x="13" y="32"/>
                    <a:pt x="13" y="32"/>
                  </a:cubicBezTo>
                  <a:cubicBezTo>
                    <a:pt x="15" y="36"/>
                    <a:pt x="17" y="39"/>
                    <a:pt x="20" y="42"/>
                  </a:cubicBezTo>
                  <a:cubicBezTo>
                    <a:pt x="29" y="34"/>
                    <a:pt x="29" y="34"/>
                    <a:pt x="29" y="34"/>
                  </a:cubicBezTo>
                  <a:cubicBezTo>
                    <a:pt x="36" y="41"/>
                    <a:pt x="36" y="41"/>
                    <a:pt x="36" y="41"/>
                  </a:cubicBezTo>
                  <a:cubicBezTo>
                    <a:pt x="27" y="50"/>
                    <a:pt x="27" y="50"/>
                    <a:pt x="27" y="50"/>
                  </a:cubicBezTo>
                  <a:cubicBezTo>
                    <a:pt x="31" y="53"/>
                    <a:pt x="34" y="56"/>
                    <a:pt x="38" y="59"/>
                  </a:cubicBezTo>
                  <a:cubicBezTo>
                    <a:pt x="44" y="48"/>
                    <a:pt x="44" y="48"/>
                    <a:pt x="44" y="48"/>
                  </a:cubicBezTo>
                  <a:cubicBezTo>
                    <a:pt x="53" y="53"/>
                    <a:pt x="53" y="53"/>
                    <a:pt x="53" y="53"/>
                  </a:cubicBezTo>
                  <a:cubicBezTo>
                    <a:pt x="47" y="64"/>
                    <a:pt x="47" y="64"/>
                    <a:pt x="47" y="64"/>
                  </a:cubicBezTo>
                  <a:cubicBezTo>
                    <a:pt x="50" y="66"/>
                    <a:pt x="54" y="68"/>
                    <a:pt x="57" y="69"/>
                  </a:cubicBezTo>
                  <a:cubicBezTo>
                    <a:pt x="61" y="58"/>
                    <a:pt x="61" y="58"/>
                    <a:pt x="61" y="58"/>
                  </a:cubicBezTo>
                  <a:cubicBezTo>
                    <a:pt x="71" y="62"/>
                    <a:pt x="71" y="62"/>
                    <a:pt x="71" y="62"/>
                  </a:cubicBezTo>
                  <a:cubicBezTo>
                    <a:pt x="67" y="72"/>
                    <a:pt x="67" y="72"/>
                    <a:pt x="67" y="72"/>
                  </a:cubicBezTo>
                  <a:cubicBezTo>
                    <a:pt x="69" y="73"/>
                    <a:pt x="72" y="73"/>
                    <a:pt x="74" y="74"/>
                  </a:cubicBezTo>
                  <a:cubicBezTo>
                    <a:pt x="73" y="55"/>
                    <a:pt x="66" y="36"/>
                    <a:pt x="52" y="22"/>
                  </a:cubicBezTo>
                  <a:cubicBezTo>
                    <a:pt x="38" y="8"/>
                    <a:pt x="19" y="1"/>
                    <a:pt x="0" y="0"/>
                  </a:cubicBezTo>
                  <a:cubicBezTo>
                    <a:pt x="1" y="1"/>
                    <a:pt x="1" y="3"/>
                    <a:pt x="1" y="4"/>
                  </a:cubicBezTo>
                  <a:lnTo>
                    <a:pt x="11"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5" name="Freeform 46"/>
            <p:cNvSpPr/>
            <p:nvPr/>
          </p:nvSpPr>
          <p:spPr bwMode="auto">
            <a:xfrm>
              <a:off x="7445376" y="2389188"/>
              <a:ext cx="277813" cy="279400"/>
            </a:xfrm>
            <a:custGeom>
              <a:avLst/>
              <a:gdLst>
                <a:gd name="T0" fmla="*/ 63 w 74"/>
                <a:gd name="T1" fmla="*/ 69 h 74"/>
                <a:gd name="T2" fmla="*/ 61 w 74"/>
                <a:gd name="T3" fmla="*/ 60 h 74"/>
                <a:gd name="T4" fmla="*/ 70 w 74"/>
                <a:gd name="T5" fmla="*/ 57 h 74"/>
                <a:gd name="T6" fmla="*/ 66 w 74"/>
                <a:gd name="T7" fmla="*/ 48 h 74"/>
                <a:gd name="T8" fmla="*/ 54 w 74"/>
                <a:gd name="T9" fmla="*/ 53 h 74"/>
                <a:gd name="T10" fmla="*/ 50 w 74"/>
                <a:gd name="T11" fmla="*/ 44 h 74"/>
                <a:gd name="T12" fmla="*/ 60 w 74"/>
                <a:gd name="T13" fmla="*/ 39 h 74"/>
                <a:gd name="T14" fmla="*/ 53 w 74"/>
                <a:gd name="T15" fmla="*/ 30 h 74"/>
                <a:gd name="T16" fmla="*/ 44 w 74"/>
                <a:gd name="T17" fmla="*/ 38 h 74"/>
                <a:gd name="T18" fmla="*/ 37 w 74"/>
                <a:gd name="T19" fmla="*/ 31 h 74"/>
                <a:gd name="T20" fmla="*/ 45 w 74"/>
                <a:gd name="T21" fmla="*/ 22 h 74"/>
                <a:gd name="T22" fmla="*/ 35 w 74"/>
                <a:gd name="T23" fmla="*/ 14 h 74"/>
                <a:gd name="T24" fmla="*/ 29 w 74"/>
                <a:gd name="T25" fmla="*/ 23 h 74"/>
                <a:gd name="T26" fmla="*/ 21 w 74"/>
                <a:gd name="T27" fmla="*/ 18 h 74"/>
                <a:gd name="T28" fmla="*/ 26 w 74"/>
                <a:gd name="T29" fmla="*/ 9 h 74"/>
                <a:gd name="T30" fmla="*/ 16 w 74"/>
                <a:gd name="T31" fmla="*/ 4 h 74"/>
                <a:gd name="T32" fmla="*/ 12 w 74"/>
                <a:gd name="T33" fmla="*/ 13 h 74"/>
                <a:gd name="T34" fmla="*/ 3 w 74"/>
                <a:gd name="T35" fmla="*/ 10 h 74"/>
                <a:gd name="T36" fmla="*/ 6 w 74"/>
                <a:gd name="T37" fmla="*/ 1 h 74"/>
                <a:gd name="T38" fmla="*/ 0 w 74"/>
                <a:gd name="T39" fmla="*/ 0 h 74"/>
                <a:gd name="T40" fmla="*/ 23 w 74"/>
                <a:gd name="T41" fmla="*/ 51 h 74"/>
                <a:gd name="T42" fmla="*/ 74 w 74"/>
                <a:gd name="T43" fmla="*/ 74 h 74"/>
                <a:gd name="T44" fmla="*/ 73 w 74"/>
                <a:gd name="T45" fmla="*/ 67 h 74"/>
                <a:gd name="T46" fmla="*/ 63 w 74"/>
                <a:gd name="T47" fmla="*/ 6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74">
                  <a:moveTo>
                    <a:pt x="63" y="69"/>
                  </a:moveTo>
                  <a:cubicBezTo>
                    <a:pt x="61" y="60"/>
                    <a:pt x="61" y="60"/>
                    <a:pt x="61" y="60"/>
                  </a:cubicBezTo>
                  <a:cubicBezTo>
                    <a:pt x="70" y="57"/>
                    <a:pt x="70" y="57"/>
                    <a:pt x="70" y="57"/>
                  </a:cubicBezTo>
                  <a:cubicBezTo>
                    <a:pt x="68" y="54"/>
                    <a:pt x="67" y="51"/>
                    <a:pt x="66" y="48"/>
                  </a:cubicBezTo>
                  <a:cubicBezTo>
                    <a:pt x="54" y="53"/>
                    <a:pt x="54" y="53"/>
                    <a:pt x="54" y="53"/>
                  </a:cubicBezTo>
                  <a:cubicBezTo>
                    <a:pt x="50" y="44"/>
                    <a:pt x="50" y="44"/>
                    <a:pt x="50" y="44"/>
                  </a:cubicBezTo>
                  <a:cubicBezTo>
                    <a:pt x="60" y="39"/>
                    <a:pt x="60" y="39"/>
                    <a:pt x="60" y="39"/>
                  </a:cubicBezTo>
                  <a:cubicBezTo>
                    <a:pt x="58" y="36"/>
                    <a:pt x="55" y="33"/>
                    <a:pt x="53" y="30"/>
                  </a:cubicBezTo>
                  <a:cubicBezTo>
                    <a:pt x="44" y="38"/>
                    <a:pt x="44" y="38"/>
                    <a:pt x="44" y="38"/>
                  </a:cubicBezTo>
                  <a:cubicBezTo>
                    <a:pt x="37" y="31"/>
                    <a:pt x="37" y="31"/>
                    <a:pt x="37" y="31"/>
                  </a:cubicBezTo>
                  <a:cubicBezTo>
                    <a:pt x="45" y="22"/>
                    <a:pt x="45" y="22"/>
                    <a:pt x="45" y="22"/>
                  </a:cubicBezTo>
                  <a:cubicBezTo>
                    <a:pt x="42" y="19"/>
                    <a:pt x="38" y="16"/>
                    <a:pt x="35" y="14"/>
                  </a:cubicBezTo>
                  <a:cubicBezTo>
                    <a:pt x="29" y="23"/>
                    <a:pt x="29" y="23"/>
                    <a:pt x="29" y="23"/>
                  </a:cubicBezTo>
                  <a:cubicBezTo>
                    <a:pt x="21" y="18"/>
                    <a:pt x="21" y="18"/>
                    <a:pt x="21" y="18"/>
                  </a:cubicBezTo>
                  <a:cubicBezTo>
                    <a:pt x="26" y="9"/>
                    <a:pt x="26" y="9"/>
                    <a:pt x="26" y="9"/>
                  </a:cubicBezTo>
                  <a:cubicBezTo>
                    <a:pt x="23" y="7"/>
                    <a:pt x="19" y="5"/>
                    <a:pt x="16" y="4"/>
                  </a:cubicBezTo>
                  <a:cubicBezTo>
                    <a:pt x="12" y="13"/>
                    <a:pt x="12" y="13"/>
                    <a:pt x="12" y="13"/>
                  </a:cubicBezTo>
                  <a:cubicBezTo>
                    <a:pt x="3" y="10"/>
                    <a:pt x="3" y="10"/>
                    <a:pt x="3" y="10"/>
                  </a:cubicBezTo>
                  <a:cubicBezTo>
                    <a:pt x="6" y="1"/>
                    <a:pt x="6" y="1"/>
                    <a:pt x="6" y="1"/>
                  </a:cubicBezTo>
                  <a:cubicBezTo>
                    <a:pt x="4" y="1"/>
                    <a:pt x="2" y="0"/>
                    <a:pt x="0" y="0"/>
                  </a:cubicBezTo>
                  <a:cubicBezTo>
                    <a:pt x="1" y="19"/>
                    <a:pt x="8" y="37"/>
                    <a:pt x="23" y="51"/>
                  </a:cubicBezTo>
                  <a:cubicBezTo>
                    <a:pt x="37" y="66"/>
                    <a:pt x="55" y="73"/>
                    <a:pt x="74" y="74"/>
                  </a:cubicBezTo>
                  <a:cubicBezTo>
                    <a:pt x="74" y="71"/>
                    <a:pt x="73" y="69"/>
                    <a:pt x="73" y="67"/>
                  </a:cubicBezTo>
                  <a:lnTo>
                    <a:pt x="63"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60" name="椭圆 59"/>
          <p:cNvSpPr/>
          <p:nvPr/>
        </p:nvSpPr>
        <p:spPr>
          <a:xfrm>
            <a:off x="2591927"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1" name="椭圆 60"/>
          <p:cNvSpPr/>
          <p:nvPr/>
        </p:nvSpPr>
        <p:spPr>
          <a:xfrm>
            <a:off x="2667199" y="984577"/>
            <a:ext cx="519225" cy="519225"/>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 name="Freeform 24"/>
          <p:cNvSpPr/>
          <p:nvPr/>
        </p:nvSpPr>
        <p:spPr>
          <a:xfrm>
            <a:off x="4509632" y="1169740"/>
            <a:ext cx="1507388" cy="1508645"/>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390905" y="231822"/>
                </a:moveTo>
                <a:lnTo>
                  <a:pt x="1390905" y="1390905"/>
                </a:lnTo>
                <a:lnTo>
                  <a:pt x="1390905" y="1390905"/>
                </a:lnTo>
                <a:lnTo>
                  <a:pt x="231822" y="1390905"/>
                </a:lnTo>
                <a:cubicBezTo>
                  <a:pt x="103790" y="1390905"/>
                  <a:pt x="0" y="1287115"/>
                  <a:pt x="0" y="1159083"/>
                </a:cubicBezTo>
                <a:lnTo>
                  <a:pt x="0" y="0"/>
                </a:lnTo>
                <a:lnTo>
                  <a:pt x="0" y="0"/>
                </a:lnTo>
                <a:lnTo>
                  <a:pt x="1159083" y="0"/>
                </a:lnTo>
                <a:cubicBezTo>
                  <a:pt x="1287115" y="0"/>
                  <a:pt x="1390905" y="103790"/>
                  <a:pt x="1390905" y="231822"/>
                </a:cubicBezTo>
                <a:close/>
              </a:path>
            </a:pathLst>
          </a:cu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36" name="组合 35"/>
          <p:cNvGrpSpPr/>
          <p:nvPr/>
        </p:nvGrpSpPr>
        <p:grpSpPr>
          <a:xfrm>
            <a:off x="4859542" y="1624437"/>
            <a:ext cx="799908" cy="806060"/>
            <a:chOff x="7412038" y="1014413"/>
            <a:chExt cx="619126" cy="623888"/>
          </a:xfrm>
          <a:solidFill>
            <a:schemeClr val="bg1"/>
          </a:solidFill>
        </p:grpSpPr>
        <p:sp>
          <p:nvSpPr>
            <p:cNvPr id="37" name="Freeform 22"/>
            <p:cNvSpPr/>
            <p:nvPr/>
          </p:nvSpPr>
          <p:spPr bwMode="auto">
            <a:xfrm>
              <a:off x="7412038" y="1017588"/>
              <a:ext cx="619125" cy="620713"/>
            </a:xfrm>
            <a:custGeom>
              <a:avLst/>
              <a:gdLst>
                <a:gd name="T0" fmla="*/ 75 w 165"/>
                <a:gd name="T1" fmla="*/ 0 h 165"/>
                <a:gd name="T2" fmla="*/ 24 w 165"/>
                <a:gd name="T3" fmla="*/ 23 h 165"/>
                <a:gd name="T4" fmla="*/ 0 w 165"/>
                <a:gd name="T5" fmla="*/ 74 h 165"/>
                <a:gd name="T6" fmla="*/ 60 w 165"/>
                <a:gd name="T7" fmla="*/ 105 h 165"/>
                <a:gd name="T8" fmla="*/ 90 w 165"/>
                <a:gd name="T9" fmla="*/ 165 h 165"/>
                <a:gd name="T10" fmla="*/ 141 w 165"/>
                <a:gd name="T11" fmla="*/ 141 h 165"/>
                <a:gd name="T12" fmla="*/ 165 w 165"/>
                <a:gd name="T13" fmla="*/ 90 h 165"/>
                <a:gd name="T14" fmla="*/ 105 w 165"/>
                <a:gd name="T15" fmla="*/ 59 h 165"/>
                <a:gd name="T16" fmla="*/ 75 w 165"/>
                <a:gd name="T1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 h="165">
                  <a:moveTo>
                    <a:pt x="75" y="0"/>
                  </a:moveTo>
                  <a:cubicBezTo>
                    <a:pt x="56" y="1"/>
                    <a:pt x="38" y="9"/>
                    <a:pt x="24" y="23"/>
                  </a:cubicBezTo>
                  <a:cubicBezTo>
                    <a:pt x="10" y="38"/>
                    <a:pt x="2" y="56"/>
                    <a:pt x="0" y="74"/>
                  </a:cubicBezTo>
                  <a:cubicBezTo>
                    <a:pt x="20" y="77"/>
                    <a:pt x="42" y="87"/>
                    <a:pt x="60" y="105"/>
                  </a:cubicBezTo>
                  <a:cubicBezTo>
                    <a:pt x="78" y="123"/>
                    <a:pt x="88" y="144"/>
                    <a:pt x="90" y="165"/>
                  </a:cubicBezTo>
                  <a:cubicBezTo>
                    <a:pt x="109" y="163"/>
                    <a:pt x="127" y="155"/>
                    <a:pt x="141" y="141"/>
                  </a:cubicBezTo>
                  <a:cubicBezTo>
                    <a:pt x="155" y="126"/>
                    <a:pt x="163" y="108"/>
                    <a:pt x="165" y="90"/>
                  </a:cubicBezTo>
                  <a:cubicBezTo>
                    <a:pt x="145" y="87"/>
                    <a:pt x="123" y="77"/>
                    <a:pt x="105" y="59"/>
                  </a:cubicBezTo>
                  <a:cubicBezTo>
                    <a:pt x="88" y="42"/>
                    <a:pt x="77" y="20"/>
                    <a:pt x="7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8" name="Freeform 23"/>
            <p:cNvSpPr/>
            <p:nvPr/>
          </p:nvSpPr>
          <p:spPr bwMode="auto">
            <a:xfrm>
              <a:off x="7731126" y="1014413"/>
              <a:ext cx="300038" cy="304800"/>
            </a:xfrm>
            <a:custGeom>
              <a:avLst/>
              <a:gdLst>
                <a:gd name="T0" fmla="*/ 80 w 80"/>
                <a:gd name="T1" fmla="*/ 81 h 81"/>
                <a:gd name="T2" fmla="*/ 56 w 80"/>
                <a:gd name="T3" fmla="*/ 24 h 81"/>
                <a:gd name="T4" fmla="*/ 0 w 80"/>
                <a:gd name="T5" fmla="*/ 0 h 81"/>
                <a:gd name="T6" fmla="*/ 28 w 80"/>
                <a:gd name="T7" fmla="*/ 53 h 81"/>
                <a:gd name="T8" fmla="*/ 80 w 80"/>
                <a:gd name="T9" fmla="*/ 81 h 81"/>
              </a:gdLst>
              <a:ahLst/>
              <a:cxnLst>
                <a:cxn ang="0">
                  <a:pos x="T0" y="T1"/>
                </a:cxn>
                <a:cxn ang="0">
                  <a:pos x="T2" y="T3"/>
                </a:cxn>
                <a:cxn ang="0">
                  <a:pos x="T4" y="T5"/>
                </a:cxn>
                <a:cxn ang="0">
                  <a:pos x="T6" y="T7"/>
                </a:cxn>
                <a:cxn ang="0">
                  <a:pos x="T8" y="T9"/>
                </a:cxn>
              </a:cxnLst>
              <a:rect l="0" t="0" r="r" b="b"/>
              <a:pathLst>
                <a:path w="80" h="81">
                  <a:moveTo>
                    <a:pt x="80" y="81"/>
                  </a:moveTo>
                  <a:cubicBezTo>
                    <a:pt x="80" y="60"/>
                    <a:pt x="72" y="40"/>
                    <a:pt x="56" y="24"/>
                  </a:cubicBezTo>
                  <a:cubicBezTo>
                    <a:pt x="41" y="9"/>
                    <a:pt x="21" y="1"/>
                    <a:pt x="0" y="0"/>
                  </a:cubicBezTo>
                  <a:cubicBezTo>
                    <a:pt x="2" y="18"/>
                    <a:pt x="12" y="37"/>
                    <a:pt x="28" y="53"/>
                  </a:cubicBezTo>
                  <a:cubicBezTo>
                    <a:pt x="44" y="69"/>
                    <a:pt x="63" y="78"/>
                    <a:pt x="8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 name="Freeform 24"/>
            <p:cNvSpPr/>
            <p:nvPr/>
          </p:nvSpPr>
          <p:spPr bwMode="auto">
            <a:xfrm>
              <a:off x="7412038" y="1338263"/>
              <a:ext cx="300038" cy="300038"/>
            </a:xfrm>
            <a:custGeom>
              <a:avLst/>
              <a:gdLst>
                <a:gd name="T0" fmla="*/ 0 w 80"/>
                <a:gd name="T1" fmla="*/ 0 h 80"/>
                <a:gd name="T2" fmla="*/ 24 w 80"/>
                <a:gd name="T3" fmla="*/ 56 h 80"/>
                <a:gd name="T4" fmla="*/ 80 w 80"/>
                <a:gd name="T5" fmla="*/ 80 h 80"/>
                <a:gd name="T6" fmla="*/ 53 w 80"/>
                <a:gd name="T7" fmla="*/ 27 h 80"/>
                <a:gd name="T8" fmla="*/ 0 w 80"/>
                <a:gd name="T9" fmla="*/ 0 h 80"/>
              </a:gdLst>
              <a:ahLst/>
              <a:cxnLst>
                <a:cxn ang="0">
                  <a:pos x="T0" y="T1"/>
                </a:cxn>
                <a:cxn ang="0">
                  <a:pos x="T2" y="T3"/>
                </a:cxn>
                <a:cxn ang="0">
                  <a:pos x="T4" y="T5"/>
                </a:cxn>
                <a:cxn ang="0">
                  <a:pos x="T6" y="T7"/>
                </a:cxn>
                <a:cxn ang="0">
                  <a:pos x="T8" y="T9"/>
                </a:cxn>
              </a:cxnLst>
              <a:rect l="0" t="0" r="r" b="b"/>
              <a:pathLst>
                <a:path w="80" h="80">
                  <a:moveTo>
                    <a:pt x="0" y="0"/>
                  </a:moveTo>
                  <a:cubicBezTo>
                    <a:pt x="0" y="20"/>
                    <a:pt x="8" y="40"/>
                    <a:pt x="24" y="56"/>
                  </a:cubicBezTo>
                  <a:cubicBezTo>
                    <a:pt x="40" y="71"/>
                    <a:pt x="60" y="79"/>
                    <a:pt x="80" y="80"/>
                  </a:cubicBezTo>
                  <a:cubicBezTo>
                    <a:pt x="78" y="62"/>
                    <a:pt x="68" y="43"/>
                    <a:pt x="53" y="27"/>
                  </a:cubicBezTo>
                  <a:cubicBezTo>
                    <a:pt x="37" y="11"/>
                    <a:pt x="18" y="2"/>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58" name="椭圆 57"/>
          <p:cNvSpPr/>
          <p:nvPr/>
        </p:nvSpPr>
        <p:spPr>
          <a:xfrm>
            <a:off x="5592246" y="909527"/>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59" name="椭圆 58"/>
          <p:cNvSpPr/>
          <p:nvPr/>
        </p:nvSpPr>
        <p:spPr>
          <a:xfrm>
            <a:off x="5667518" y="984577"/>
            <a:ext cx="519225" cy="519225"/>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 name="Freeform 25"/>
          <p:cNvSpPr/>
          <p:nvPr/>
        </p:nvSpPr>
        <p:spPr>
          <a:xfrm>
            <a:off x="4509632" y="2748787"/>
            <a:ext cx="1507388"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1159083" y="1390905"/>
                </a:moveTo>
                <a:lnTo>
                  <a:pt x="0" y="1390905"/>
                </a:lnTo>
                <a:lnTo>
                  <a:pt x="0" y="1390905"/>
                </a:lnTo>
                <a:lnTo>
                  <a:pt x="0" y="231822"/>
                </a:lnTo>
                <a:cubicBezTo>
                  <a:pt x="0" y="103790"/>
                  <a:pt x="103790" y="0"/>
                  <a:pt x="231822" y="0"/>
                </a:cubicBezTo>
                <a:lnTo>
                  <a:pt x="1390905" y="0"/>
                </a:lnTo>
                <a:lnTo>
                  <a:pt x="1390905" y="0"/>
                </a:lnTo>
                <a:lnTo>
                  <a:pt x="1390905" y="1159083"/>
                </a:lnTo>
                <a:cubicBezTo>
                  <a:pt x="1390905" y="1287115"/>
                  <a:pt x="1287115" y="1390905"/>
                  <a:pt x="1159083" y="1390905"/>
                </a:cubicBezTo>
                <a:close/>
              </a:path>
            </a:pathLst>
          </a:cu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5" name="Freeform 26"/>
          <p:cNvSpPr/>
          <p:nvPr/>
        </p:nvSpPr>
        <p:spPr>
          <a:xfrm>
            <a:off x="2931840" y="2748787"/>
            <a:ext cx="1507387" cy="1507387"/>
          </a:xfrm>
          <a:custGeom>
            <a:avLst/>
            <a:gdLst>
              <a:gd name="connsiteX0" fmla="*/ 231822 w 1390905"/>
              <a:gd name="connsiteY0" fmla="*/ 0 h 1390905"/>
              <a:gd name="connsiteX1" fmla="*/ 1390905 w 1390905"/>
              <a:gd name="connsiteY1" fmla="*/ 0 h 1390905"/>
              <a:gd name="connsiteX2" fmla="*/ 1390905 w 1390905"/>
              <a:gd name="connsiteY2" fmla="*/ 0 h 1390905"/>
              <a:gd name="connsiteX3" fmla="*/ 1390905 w 1390905"/>
              <a:gd name="connsiteY3" fmla="*/ 1159083 h 1390905"/>
              <a:gd name="connsiteX4" fmla="*/ 1159083 w 1390905"/>
              <a:gd name="connsiteY4" fmla="*/ 1390905 h 1390905"/>
              <a:gd name="connsiteX5" fmla="*/ 0 w 1390905"/>
              <a:gd name="connsiteY5" fmla="*/ 1390905 h 1390905"/>
              <a:gd name="connsiteX6" fmla="*/ 0 w 1390905"/>
              <a:gd name="connsiteY6" fmla="*/ 1390905 h 1390905"/>
              <a:gd name="connsiteX7" fmla="*/ 0 w 1390905"/>
              <a:gd name="connsiteY7" fmla="*/ 231822 h 1390905"/>
              <a:gd name="connsiteX8" fmla="*/ 231822 w 1390905"/>
              <a:gd name="connsiteY8" fmla="*/ 0 h 1390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0905" h="1390905">
                <a:moveTo>
                  <a:pt x="0" y="1159083"/>
                </a:moveTo>
                <a:lnTo>
                  <a:pt x="0" y="0"/>
                </a:lnTo>
                <a:lnTo>
                  <a:pt x="0" y="0"/>
                </a:lnTo>
                <a:lnTo>
                  <a:pt x="1159083" y="0"/>
                </a:lnTo>
                <a:cubicBezTo>
                  <a:pt x="1287115" y="0"/>
                  <a:pt x="1390905" y="103790"/>
                  <a:pt x="1390905" y="231822"/>
                </a:cubicBezTo>
                <a:lnTo>
                  <a:pt x="1390905" y="1390905"/>
                </a:lnTo>
                <a:lnTo>
                  <a:pt x="1390905" y="1390905"/>
                </a:lnTo>
                <a:lnTo>
                  <a:pt x="231822" y="1390905"/>
                </a:lnTo>
                <a:cubicBezTo>
                  <a:pt x="103790" y="1390905"/>
                  <a:pt x="0" y="1287115"/>
                  <a:pt x="0" y="1159083"/>
                </a:cubicBezTo>
                <a:close/>
              </a:path>
            </a:pathLst>
          </a:cu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id-ID"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 name="Freeform 55"/>
          <p:cNvSpPr/>
          <p:nvPr/>
        </p:nvSpPr>
        <p:spPr bwMode="auto">
          <a:xfrm>
            <a:off x="2829225" y="1089521"/>
            <a:ext cx="465101" cy="442075"/>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7" name="Freeform 56"/>
          <p:cNvSpPr>
            <a:spLocks noEditPoints="1"/>
          </p:cNvSpPr>
          <p:nvPr/>
        </p:nvSpPr>
        <p:spPr bwMode="auto">
          <a:xfrm>
            <a:off x="2811149" y="1086764"/>
            <a:ext cx="111891" cy="280356"/>
          </a:xfrm>
          <a:custGeom>
            <a:avLst/>
            <a:gdLst>
              <a:gd name="T0" fmla="*/ 77593 w 31"/>
              <a:gd name="T1" fmla="*/ 0 h 77"/>
              <a:gd name="T2" fmla="*/ 127801 w 31"/>
              <a:gd name="T3" fmla="*/ 23033 h 77"/>
              <a:gd name="T4" fmla="*/ 141494 w 31"/>
              <a:gd name="T5" fmla="*/ 82918 h 77"/>
              <a:gd name="T6" fmla="*/ 141494 w 31"/>
              <a:gd name="T7" fmla="*/ 290212 h 77"/>
              <a:gd name="T8" fmla="*/ 123237 w 31"/>
              <a:gd name="T9" fmla="*/ 340883 h 77"/>
              <a:gd name="T10" fmla="*/ 73029 w 31"/>
              <a:gd name="T11" fmla="*/ 354703 h 77"/>
              <a:gd name="T12" fmla="*/ 9129 w 31"/>
              <a:gd name="T13" fmla="*/ 331670 h 77"/>
              <a:gd name="T14" fmla="*/ 0 w 31"/>
              <a:gd name="T15" fmla="*/ 262572 h 77"/>
              <a:gd name="T16" fmla="*/ 0 w 31"/>
              <a:gd name="T17" fmla="*/ 96737 h 77"/>
              <a:gd name="T18" fmla="*/ 13693 w 31"/>
              <a:gd name="T19" fmla="*/ 27639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8" name="Freeform 57"/>
          <p:cNvSpPr/>
          <p:nvPr/>
        </p:nvSpPr>
        <p:spPr bwMode="auto">
          <a:xfrm>
            <a:off x="2959499" y="1089278"/>
            <a:ext cx="66631" cy="277842"/>
          </a:xfrm>
          <a:custGeom>
            <a:avLst/>
            <a:gdLst>
              <a:gd name="T0" fmla="*/ 0 w 18"/>
              <a:gd name="T1" fmla="*/ 50777 h 76"/>
              <a:gd name="T2" fmla="*/ 50934 w 18"/>
              <a:gd name="T3" fmla="*/ 0 h 76"/>
              <a:gd name="T4" fmla="*/ 83346 w 18"/>
              <a:gd name="T5" fmla="*/ 0 h 76"/>
              <a:gd name="T6" fmla="*/ 83346 w 18"/>
              <a:gd name="T7" fmla="*/ 350826 h 76"/>
              <a:gd name="T8" fmla="*/ 37043 w 18"/>
              <a:gd name="T9" fmla="*/ 350826 h 76"/>
              <a:gd name="T10" fmla="*/ 37043 w 18"/>
              <a:gd name="T11" fmla="*/ 87707 h 76"/>
              <a:gd name="T12" fmla="*/ 0 w 18"/>
              <a:gd name="T13" fmla="*/ 87707 h 76"/>
              <a:gd name="T14" fmla="*/ 0 w 18"/>
              <a:gd name="T15" fmla="*/ 50777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9" name="Freeform 58"/>
          <p:cNvSpPr/>
          <p:nvPr/>
        </p:nvSpPr>
        <p:spPr bwMode="auto">
          <a:xfrm>
            <a:off x="5816180" y="1089192"/>
            <a:ext cx="475846" cy="437471"/>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0" name="Freeform 59"/>
          <p:cNvSpPr>
            <a:spLocks noEditPoints="1"/>
          </p:cNvSpPr>
          <p:nvPr/>
        </p:nvSpPr>
        <p:spPr bwMode="auto">
          <a:xfrm>
            <a:off x="5798267" y="1081735"/>
            <a:ext cx="111891" cy="280356"/>
          </a:xfrm>
          <a:custGeom>
            <a:avLst/>
            <a:gdLst>
              <a:gd name="T0" fmla="*/ 77593 w 31"/>
              <a:gd name="T1" fmla="*/ 0 h 77"/>
              <a:gd name="T2" fmla="*/ 127801 w 31"/>
              <a:gd name="T3" fmla="*/ 23033 h 77"/>
              <a:gd name="T4" fmla="*/ 141494 w 31"/>
              <a:gd name="T5" fmla="*/ 82918 h 77"/>
              <a:gd name="T6" fmla="*/ 141494 w 31"/>
              <a:gd name="T7" fmla="*/ 285605 h 77"/>
              <a:gd name="T8" fmla="*/ 123237 w 31"/>
              <a:gd name="T9" fmla="*/ 336277 h 77"/>
              <a:gd name="T10" fmla="*/ 73029 w 31"/>
              <a:gd name="T11" fmla="*/ 354703 h 77"/>
              <a:gd name="T12" fmla="*/ 13693 w 31"/>
              <a:gd name="T13" fmla="*/ 327064 h 77"/>
              <a:gd name="T14" fmla="*/ 0 w 31"/>
              <a:gd name="T15" fmla="*/ 257966 h 77"/>
              <a:gd name="T16" fmla="*/ 0 w 31"/>
              <a:gd name="T17" fmla="*/ 96737 h 77"/>
              <a:gd name="T18" fmla="*/ 13693 w 31"/>
              <a:gd name="T19" fmla="*/ 23033 h 77"/>
              <a:gd name="T20" fmla="*/ 77593 w 31"/>
              <a:gd name="T21" fmla="*/ 0 h 77"/>
              <a:gd name="T22" fmla="*/ 73029 w 31"/>
              <a:gd name="T23" fmla="*/ 322457 h 77"/>
              <a:gd name="T24" fmla="*/ 100415 w 31"/>
              <a:gd name="T25" fmla="*/ 271785 h 77"/>
              <a:gd name="T26" fmla="*/ 100415 w 31"/>
              <a:gd name="T27" fmla="*/ 78311 h 77"/>
              <a:gd name="T28" fmla="*/ 73029 w 31"/>
              <a:gd name="T29" fmla="*/ 32246 h 77"/>
              <a:gd name="T30" fmla="*/ 41079 w 31"/>
              <a:gd name="T31" fmla="*/ 78311 h 77"/>
              <a:gd name="T32" fmla="*/ 41079 w 31"/>
              <a:gd name="T33" fmla="*/ 92131 h 77"/>
              <a:gd name="T34" fmla="*/ 41079 w 31"/>
              <a:gd name="T35" fmla="*/ 105950 h 77"/>
              <a:gd name="T36" fmla="*/ 41079 w 31"/>
              <a:gd name="T37" fmla="*/ 161229 h 77"/>
              <a:gd name="T38" fmla="*/ 41079 w 31"/>
              <a:gd name="T39" fmla="*/ 221114 h 77"/>
              <a:gd name="T40" fmla="*/ 41079 w 31"/>
              <a:gd name="T41" fmla="*/ 271785 h 77"/>
              <a:gd name="T42" fmla="*/ 73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1" name="Freeform 60"/>
          <p:cNvSpPr/>
          <p:nvPr/>
        </p:nvSpPr>
        <p:spPr bwMode="auto">
          <a:xfrm>
            <a:off x="5931531" y="1081735"/>
            <a:ext cx="113149" cy="280356"/>
          </a:xfrm>
          <a:custGeom>
            <a:avLst/>
            <a:gdLst>
              <a:gd name="T0" fmla="*/ 0 w 31"/>
              <a:gd name="T1" fmla="*/ 73705 h 77"/>
              <a:gd name="T2" fmla="*/ 18507 w 31"/>
              <a:gd name="T3" fmla="*/ 18426 h 77"/>
              <a:gd name="T4" fmla="*/ 74029 w 31"/>
              <a:gd name="T5" fmla="*/ 0 h 77"/>
              <a:gd name="T6" fmla="*/ 134178 w 31"/>
              <a:gd name="T7" fmla="*/ 27639 h 77"/>
              <a:gd name="T8" fmla="*/ 143432 w 31"/>
              <a:gd name="T9" fmla="*/ 101344 h 77"/>
              <a:gd name="T10" fmla="*/ 138805 w 31"/>
              <a:gd name="T11" fmla="*/ 138196 h 77"/>
              <a:gd name="T12" fmla="*/ 124925 w 31"/>
              <a:gd name="T13" fmla="*/ 175048 h 77"/>
              <a:gd name="T14" fmla="*/ 83283 w 31"/>
              <a:gd name="T15" fmla="*/ 239540 h 77"/>
              <a:gd name="T16" fmla="*/ 50895 w 31"/>
              <a:gd name="T17" fmla="*/ 313244 h 77"/>
              <a:gd name="T18" fmla="*/ 143432 w 31"/>
              <a:gd name="T19" fmla="*/ 313244 h 77"/>
              <a:gd name="T20" fmla="*/ 143432 w 31"/>
              <a:gd name="T21" fmla="*/ 350096 h 77"/>
              <a:gd name="T22" fmla="*/ 37015 w 31"/>
              <a:gd name="T23" fmla="*/ 354703 h 77"/>
              <a:gd name="T24" fmla="*/ 0 w 31"/>
              <a:gd name="T25" fmla="*/ 350096 h 77"/>
              <a:gd name="T26" fmla="*/ 0 w 31"/>
              <a:gd name="T27" fmla="*/ 350096 h 77"/>
              <a:gd name="T28" fmla="*/ 23134 w 31"/>
              <a:gd name="T29" fmla="*/ 253359 h 77"/>
              <a:gd name="T30" fmla="*/ 78656 w 31"/>
              <a:gd name="T31" fmla="*/ 170442 h 77"/>
              <a:gd name="T32" fmla="*/ 97164 w 31"/>
              <a:gd name="T33" fmla="*/ 92131 h 77"/>
              <a:gd name="T34" fmla="*/ 97164 w 31"/>
              <a:gd name="T35" fmla="*/ 87524 h 77"/>
              <a:gd name="T36" fmla="*/ 97164 w 31"/>
              <a:gd name="T37" fmla="*/ 78311 h 77"/>
              <a:gd name="T38" fmla="*/ 97164 w 31"/>
              <a:gd name="T39" fmla="*/ 55278 h 77"/>
              <a:gd name="T40" fmla="*/ 69403 w 31"/>
              <a:gd name="T41" fmla="*/ 32246 h 77"/>
              <a:gd name="T42" fmla="*/ 46268 w 31"/>
              <a:gd name="T43" fmla="*/ 73705 h 77"/>
              <a:gd name="T44" fmla="*/ 46268 w 31"/>
              <a:gd name="T45" fmla="*/ 87524 h 77"/>
              <a:gd name="T46" fmla="*/ 46268 w 31"/>
              <a:gd name="T47" fmla="*/ 96737 h 77"/>
              <a:gd name="T48" fmla="*/ 46268 w 31"/>
              <a:gd name="T49" fmla="*/ 105950 h 77"/>
              <a:gd name="T50" fmla="*/ 46268 w 31"/>
              <a:gd name="T51" fmla="*/ 119770 h 77"/>
              <a:gd name="T52" fmla="*/ 0 w 31"/>
              <a:gd name="T53" fmla="*/ 119770 h 77"/>
              <a:gd name="T54" fmla="*/ 0 w 31"/>
              <a:gd name="T55" fmla="*/ 73705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2" name="椭圆 11"/>
          <p:cNvSpPr/>
          <p:nvPr/>
        </p:nvSpPr>
        <p:spPr>
          <a:xfrm>
            <a:off x="2617273" y="3798790"/>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3" name="椭圆 12"/>
          <p:cNvSpPr/>
          <p:nvPr/>
        </p:nvSpPr>
        <p:spPr>
          <a:xfrm>
            <a:off x="2692972" y="3873840"/>
            <a:ext cx="517968" cy="519225"/>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4" name="Freeform 61"/>
          <p:cNvSpPr/>
          <p:nvPr/>
        </p:nvSpPr>
        <p:spPr bwMode="auto">
          <a:xfrm>
            <a:off x="2810771" y="3991491"/>
            <a:ext cx="475846" cy="439006"/>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5" name="Freeform 62"/>
          <p:cNvSpPr>
            <a:spLocks noEditPoints="1"/>
          </p:cNvSpPr>
          <p:nvPr/>
        </p:nvSpPr>
        <p:spPr bwMode="auto">
          <a:xfrm>
            <a:off x="2792290" y="3985730"/>
            <a:ext cx="113149" cy="280357"/>
          </a:xfrm>
          <a:custGeom>
            <a:avLst/>
            <a:gdLst>
              <a:gd name="T0" fmla="*/ 78656 w 31"/>
              <a:gd name="T1" fmla="*/ 0 h 77"/>
              <a:gd name="T2" fmla="*/ 134178 w 31"/>
              <a:gd name="T3" fmla="*/ 23033 h 77"/>
              <a:gd name="T4" fmla="*/ 143432 w 31"/>
              <a:gd name="T5" fmla="*/ 82918 h 77"/>
              <a:gd name="T6" fmla="*/ 143432 w 31"/>
              <a:gd name="T7" fmla="*/ 285605 h 77"/>
              <a:gd name="T8" fmla="*/ 124925 w 31"/>
              <a:gd name="T9" fmla="*/ 336277 h 77"/>
              <a:gd name="T10" fmla="*/ 74029 w 31"/>
              <a:gd name="T11" fmla="*/ 354703 h 77"/>
              <a:gd name="T12" fmla="*/ 13881 w 31"/>
              <a:gd name="T13" fmla="*/ 331670 h 77"/>
              <a:gd name="T14" fmla="*/ 0 w 31"/>
              <a:gd name="T15" fmla="*/ 257966 h 77"/>
              <a:gd name="T16" fmla="*/ 0 w 31"/>
              <a:gd name="T17" fmla="*/ 96737 h 77"/>
              <a:gd name="T18" fmla="*/ 13881 w 31"/>
              <a:gd name="T19" fmla="*/ 23033 h 77"/>
              <a:gd name="T20" fmla="*/ 78656 w 31"/>
              <a:gd name="T21" fmla="*/ 0 h 77"/>
              <a:gd name="T22" fmla="*/ 74029 w 31"/>
              <a:gd name="T23" fmla="*/ 322457 h 77"/>
              <a:gd name="T24" fmla="*/ 106417 w 31"/>
              <a:gd name="T25" fmla="*/ 271785 h 77"/>
              <a:gd name="T26" fmla="*/ 106417 w 31"/>
              <a:gd name="T27" fmla="*/ 78311 h 77"/>
              <a:gd name="T28" fmla="*/ 74029 w 31"/>
              <a:gd name="T29" fmla="*/ 32246 h 77"/>
              <a:gd name="T30" fmla="*/ 41642 w 31"/>
              <a:gd name="T31" fmla="*/ 78311 h 77"/>
              <a:gd name="T32" fmla="*/ 41642 w 31"/>
              <a:gd name="T33" fmla="*/ 92131 h 77"/>
              <a:gd name="T34" fmla="*/ 41642 w 31"/>
              <a:gd name="T35" fmla="*/ 105950 h 77"/>
              <a:gd name="T36" fmla="*/ 41642 w 31"/>
              <a:gd name="T37" fmla="*/ 161229 h 77"/>
              <a:gd name="T38" fmla="*/ 41642 w 31"/>
              <a:gd name="T39" fmla="*/ 221114 h 77"/>
              <a:gd name="T40" fmla="*/ 41642 w 31"/>
              <a:gd name="T41" fmla="*/ 271785 h 77"/>
              <a:gd name="T42" fmla="*/ 74029 w 31"/>
              <a:gd name="T43" fmla="*/ 322457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6" name="Freeform 63"/>
          <p:cNvSpPr/>
          <p:nvPr/>
        </p:nvSpPr>
        <p:spPr bwMode="auto">
          <a:xfrm>
            <a:off x="2926812" y="3985730"/>
            <a:ext cx="109376" cy="280357"/>
          </a:xfrm>
          <a:custGeom>
            <a:avLst/>
            <a:gdLst>
              <a:gd name="T0" fmla="*/ 41285 w 30"/>
              <a:gd name="T1" fmla="*/ 248753 h 77"/>
              <a:gd name="T2" fmla="*/ 41285 w 30"/>
              <a:gd name="T3" fmla="*/ 285605 h 77"/>
              <a:gd name="T4" fmla="*/ 45872 w 30"/>
              <a:gd name="T5" fmla="*/ 313244 h 77"/>
              <a:gd name="T6" fmla="*/ 73396 w 30"/>
              <a:gd name="T7" fmla="*/ 322457 h 77"/>
              <a:gd name="T8" fmla="*/ 96332 w 30"/>
              <a:gd name="T9" fmla="*/ 299425 h 77"/>
              <a:gd name="T10" fmla="*/ 96332 w 30"/>
              <a:gd name="T11" fmla="*/ 267179 h 77"/>
              <a:gd name="T12" fmla="*/ 96332 w 30"/>
              <a:gd name="T13" fmla="*/ 239540 h 77"/>
              <a:gd name="T14" fmla="*/ 91745 w 30"/>
              <a:gd name="T15" fmla="*/ 198081 h 77"/>
              <a:gd name="T16" fmla="*/ 55047 w 30"/>
              <a:gd name="T17" fmla="*/ 179655 h 77"/>
              <a:gd name="T18" fmla="*/ 45872 w 30"/>
              <a:gd name="T19" fmla="*/ 179655 h 77"/>
              <a:gd name="T20" fmla="*/ 32111 w 30"/>
              <a:gd name="T21" fmla="*/ 184261 h 77"/>
              <a:gd name="T22" fmla="*/ 32111 w 30"/>
              <a:gd name="T23" fmla="*/ 142803 h 77"/>
              <a:gd name="T24" fmla="*/ 41285 w 30"/>
              <a:gd name="T25" fmla="*/ 142803 h 77"/>
              <a:gd name="T26" fmla="*/ 87157 w 30"/>
              <a:gd name="T27" fmla="*/ 101344 h 77"/>
              <a:gd name="T28" fmla="*/ 87157 w 30"/>
              <a:gd name="T29" fmla="*/ 64491 h 77"/>
              <a:gd name="T30" fmla="*/ 64221 w 30"/>
              <a:gd name="T31" fmla="*/ 32246 h 77"/>
              <a:gd name="T32" fmla="*/ 41285 w 30"/>
              <a:gd name="T33" fmla="*/ 69098 h 77"/>
              <a:gd name="T34" fmla="*/ 41285 w 30"/>
              <a:gd name="T35" fmla="*/ 78311 h 77"/>
              <a:gd name="T36" fmla="*/ 41285 w 30"/>
              <a:gd name="T37" fmla="*/ 87524 h 77"/>
              <a:gd name="T38" fmla="*/ 0 w 30"/>
              <a:gd name="T39" fmla="*/ 87524 h 77"/>
              <a:gd name="T40" fmla="*/ 0 w 30"/>
              <a:gd name="T41" fmla="*/ 55278 h 77"/>
              <a:gd name="T42" fmla="*/ 68809 w 30"/>
              <a:gd name="T43" fmla="*/ 0 h 77"/>
              <a:gd name="T44" fmla="*/ 133030 w 30"/>
              <a:gd name="T45" fmla="*/ 59885 h 77"/>
              <a:gd name="T46" fmla="*/ 133030 w 30"/>
              <a:gd name="T47" fmla="*/ 78311 h 77"/>
              <a:gd name="T48" fmla="*/ 133030 w 30"/>
              <a:gd name="T49" fmla="*/ 92131 h 77"/>
              <a:gd name="T50" fmla="*/ 100919 w 30"/>
              <a:gd name="T51" fmla="*/ 156622 h 77"/>
              <a:gd name="T52" fmla="*/ 128443 w 30"/>
              <a:gd name="T53" fmla="*/ 179655 h 77"/>
              <a:gd name="T54" fmla="*/ 137617 w 30"/>
              <a:gd name="T55" fmla="*/ 221114 h 77"/>
              <a:gd name="T56" fmla="*/ 137617 w 30"/>
              <a:gd name="T57" fmla="*/ 294818 h 77"/>
              <a:gd name="T58" fmla="*/ 64221 w 30"/>
              <a:gd name="T59" fmla="*/ 354703 h 77"/>
              <a:gd name="T60" fmla="*/ 0 w 30"/>
              <a:gd name="T61" fmla="*/ 294818 h 77"/>
              <a:gd name="T62" fmla="*/ 0 w 30"/>
              <a:gd name="T63" fmla="*/ 248753 h 77"/>
              <a:gd name="T64" fmla="*/ 41285 w 30"/>
              <a:gd name="T65" fmla="*/ 248753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17" name="椭圆 16"/>
          <p:cNvSpPr/>
          <p:nvPr/>
        </p:nvSpPr>
        <p:spPr>
          <a:xfrm>
            <a:off x="5592246" y="3762476"/>
            <a:ext cx="669344" cy="669344"/>
          </a:xfrm>
          <a:prstGeom prst="ellipse">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8" name="椭圆 17"/>
          <p:cNvSpPr/>
          <p:nvPr/>
        </p:nvSpPr>
        <p:spPr>
          <a:xfrm>
            <a:off x="5667518" y="3837526"/>
            <a:ext cx="519225" cy="519225"/>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19" name="Freeform 64"/>
          <p:cNvSpPr/>
          <p:nvPr/>
        </p:nvSpPr>
        <p:spPr bwMode="auto">
          <a:xfrm>
            <a:off x="5815703" y="3977916"/>
            <a:ext cx="483522" cy="442075"/>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65"/>
          <p:cNvSpPr>
            <a:spLocks noEditPoints="1"/>
          </p:cNvSpPr>
          <p:nvPr/>
        </p:nvSpPr>
        <p:spPr bwMode="auto">
          <a:xfrm>
            <a:off x="5797010" y="3973305"/>
            <a:ext cx="111892" cy="285385"/>
          </a:xfrm>
          <a:custGeom>
            <a:avLst/>
            <a:gdLst>
              <a:gd name="T0" fmla="*/ 77593 w 31"/>
              <a:gd name="T1" fmla="*/ 0 h 78"/>
              <a:gd name="T2" fmla="*/ 132365 w 31"/>
              <a:gd name="T3" fmla="*/ 23110 h 78"/>
              <a:gd name="T4" fmla="*/ 141494 w 31"/>
              <a:gd name="T5" fmla="*/ 83196 h 78"/>
              <a:gd name="T6" fmla="*/ 141494 w 31"/>
              <a:gd name="T7" fmla="*/ 291186 h 78"/>
              <a:gd name="T8" fmla="*/ 123237 w 31"/>
              <a:gd name="T9" fmla="*/ 342028 h 78"/>
              <a:gd name="T10" fmla="*/ 73029 w 31"/>
              <a:gd name="T11" fmla="*/ 360516 h 78"/>
              <a:gd name="T12" fmla="*/ 13693 w 31"/>
              <a:gd name="T13" fmla="*/ 332784 h 78"/>
              <a:gd name="T14" fmla="*/ 0 w 31"/>
              <a:gd name="T15" fmla="*/ 263454 h 78"/>
              <a:gd name="T16" fmla="*/ 0 w 31"/>
              <a:gd name="T17" fmla="*/ 97062 h 78"/>
              <a:gd name="T18" fmla="*/ 13693 w 31"/>
              <a:gd name="T19" fmla="*/ 27732 h 78"/>
              <a:gd name="T20" fmla="*/ 77593 w 31"/>
              <a:gd name="T21" fmla="*/ 0 h 78"/>
              <a:gd name="T22" fmla="*/ 73029 w 31"/>
              <a:gd name="T23" fmla="*/ 323540 h 78"/>
              <a:gd name="T24" fmla="*/ 104979 w 31"/>
              <a:gd name="T25" fmla="*/ 277320 h 78"/>
              <a:gd name="T26" fmla="*/ 104979 w 31"/>
              <a:gd name="T27" fmla="*/ 78574 h 78"/>
              <a:gd name="T28" fmla="*/ 73029 w 31"/>
              <a:gd name="T29" fmla="*/ 32354 h 78"/>
              <a:gd name="T30" fmla="*/ 41079 w 31"/>
              <a:gd name="T31" fmla="*/ 78574 h 78"/>
              <a:gd name="T32" fmla="*/ 41079 w 31"/>
              <a:gd name="T33" fmla="*/ 92440 h 78"/>
              <a:gd name="T34" fmla="*/ 41079 w 31"/>
              <a:gd name="T35" fmla="*/ 106306 h 78"/>
              <a:gd name="T36" fmla="*/ 41079 w 31"/>
              <a:gd name="T37" fmla="*/ 166392 h 78"/>
              <a:gd name="T38" fmla="*/ 41079 w 31"/>
              <a:gd name="T39" fmla="*/ 221856 h 78"/>
              <a:gd name="T40" fmla="*/ 41079 w 31"/>
              <a:gd name="T41" fmla="*/ 272698 h 78"/>
              <a:gd name="T42" fmla="*/ 73029 w 31"/>
              <a:gd name="T43" fmla="*/ 32354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1" name="Freeform 66"/>
          <p:cNvSpPr>
            <a:spLocks noEditPoints="1"/>
          </p:cNvSpPr>
          <p:nvPr/>
        </p:nvSpPr>
        <p:spPr bwMode="auto">
          <a:xfrm>
            <a:off x="5921473" y="3978333"/>
            <a:ext cx="130749" cy="277842"/>
          </a:xfrm>
          <a:custGeom>
            <a:avLst/>
            <a:gdLst>
              <a:gd name="T0" fmla="*/ 77800 w 36"/>
              <a:gd name="T1" fmla="*/ 0 h 76"/>
              <a:gd name="T2" fmla="*/ 137294 w 36"/>
              <a:gd name="T3" fmla="*/ 0 h 76"/>
              <a:gd name="T4" fmla="*/ 137294 w 36"/>
              <a:gd name="T5" fmla="*/ 235423 h 76"/>
              <a:gd name="T6" fmla="*/ 164753 w 36"/>
              <a:gd name="T7" fmla="*/ 235423 h 76"/>
              <a:gd name="T8" fmla="*/ 164753 w 36"/>
              <a:gd name="T9" fmla="*/ 267736 h 76"/>
              <a:gd name="T10" fmla="*/ 137294 w 36"/>
              <a:gd name="T11" fmla="*/ 267736 h 76"/>
              <a:gd name="T12" fmla="*/ 137294 w 36"/>
              <a:gd name="T13" fmla="*/ 350826 h 76"/>
              <a:gd name="T14" fmla="*/ 96106 w 36"/>
              <a:gd name="T15" fmla="*/ 350826 h 76"/>
              <a:gd name="T16" fmla="*/ 96106 w 36"/>
              <a:gd name="T17" fmla="*/ 267736 h 76"/>
              <a:gd name="T18" fmla="*/ 0 w 36"/>
              <a:gd name="T19" fmla="*/ 267736 h 76"/>
              <a:gd name="T20" fmla="*/ 0 w 36"/>
              <a:gd name="T21" fmla="*/ 235423 h 76"/>
              <a:gd name="T22" fmla="*/ 77800 w 36"/>
              <a:gd name="T23" fmla="*/ 0 h 76"/>
              <a:gd name="T24" fmla="*/ 96106 w 36"/>
              <a:gd name="T25" fmla="*/ 235423 h 76"/>
              <a:gd name="T26" fmla="*/ 96106 w 36"/>
              <a:gd name="T27" fmla="*/ 50777 h 76"/>
              <a:gd name="T28" fmla="*/ 68647 w 36"/>
              <a:gd name="T29" fmla="*/ 143100 h 76"/>
              <a:gd name="T30" fmla="*/ 41188 w 36"/>
              <a:gd name="T31" fmla="*/ 235423 h 76"/>
              <a:gd name="T32" fmla="*/ 96106 w 36"/>
              <a:gd name="T33" fmla="*/ 235423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2" name="Freeform 13"/>
          <p:cNvSpPr>
            <a:spLocks noEditPoints="1"/>
          </p:cNvSpPr>
          <p:nvPr/>
        </p:nvSpPr>
        <p:spPr bwMode="auto">
          <a:xfrm>
            <a:off x="3291401" y="2954969"/>
            <a:ext cx="793295" cy="795810"/>
          </a:xfrm>
          <a:custGeom>
            <a:avLst/>
            <a:gdLst>
              <a:gd name="T0" fmla="*/ 501146 w 164"/>
              <a:gd name="T1" fmla="*/ 1004880 h 164"/>
              <a:gd name="T2" fmla="*/ 409473 w 164"/>
              <a:gd name="T3" fmla="*/ 624986 h 164"/>
              <a:gd name="T4" fmla="*/ 354469 w 164"/>
              <a:gd name="T5" fmla="*/ 447294 h 164"/>
              <a:gd name="T6" fmla="*/ 513369 w 164"/>
              <a:gd name="T7" fmla="*/ 349257 h 164"/>
              <a:gd name="T8" fmla="*/ 653934 w 164"/>
              <a:gd name="T9" fmla="*/ 447294 h 164"/>
              <a:gd name="T10" fmla="*/ 562261 w 164"/>
              <a:gd name="T11" fmla="*/ 624986 h 164"/>
              <a:gd name="T12" fmla="*/ 348358 w 164"/>
              <a:gd name="T13" fmla="*/ 753660 h 164"/>
              <a:gd name="T14" fmla="*/ 427808 w 164"/>
              <a:gd name="T15" fmla="*/ 637241 h 164"/>
              <a:gd name="T16" fmla="*/ 501146 w 164"/>
              <a:gd name="T17" fmla="*/ 196074 h 164"/>
              <a:gd name="T18" fmla="*/ 501146 w 164"/>
              <a:gd name="T19" fmla="*/ 318620 h 164"/>
              <a:gd name="T20" fmla="*/ 672269 w 164"/>
              <a:gd name="T21" fmla="*/ 735278 h 164"/>
              <a:gd name="T22" fmla="*/ 574484 w 164"/>
              <a:gd name="T23" fmla="*/ 637241 h 164"/>
              <a:gd name="T24" fmla="*/ 666157 w 164"/>
              <a:gd name="T25" fmla="*/ 441167 h 164"/>
              <a:gd name="T26" fmla="*/ 660046 w 164"/>
              <a:gd name="T27" fmla="*/ 465676 h 164"/>
              <a:gd name="T28" fmla="*/ 635600 w 164"/>
              <a:gd name="T29" fmla="*/ 147056 h 164"/>
              <a:gd name="T30" fmla="*/ 391138 w 164"/>
              <a:gd name="T31" fmla="*/ 55146 h 164"/>
              <a:gd name="T32" fmla="*/ 598931 w 164"/>
              <a:gd name="T33" fmla="*/ 30637 h 164"/>
              <a:gd name="T34" fmla="*/ 641711 w 164"/>
              <a:gd name="T35" fmla="*/ 128674 h 164"/>
              <a:gd name="T36" fmla="*/ 501146 w 164"/>
              <a:gd name="T37" fmla="*/ 177692 h 164"/>
              <a:gd name="T38" fmla="*/ 360581 w 164"/>
              <a:gd name="T39" fmla="*/ 122546 h 164"/>
              <a:gd name="T40" fmla="*/ 342246 w 164"/>
              <a:gd name="T41" fmla="*/ 134801 h 164"/>
              <a:gd name="T42" fmla="*/ 207792 w 164"/>
              <a:gd name="T43" fmla="*/ 226711 h 164"/>
              <a:gd name="T44" fmla="*/ 336135 w 164"/>
              <a:gd name="T45" fmla="*/ 441167 h 164"/>
              <a:gd name="T46" fmla="*/ 220015 w 164"/>
              <a:gd name="T47" fmla="*/ 404403 h 164"/>
              <a:gd name="T48" fmla="*/ 30558 w 164"/>
              <a:gd name="T49" fmla="*/ 447294 h 164"/>
              <a:gd name="T50" fmla="*/ 195569 w 164"/>
              <a:gd name="T51" fmla="*/ 245093 h 164"/>
              <a:gd name="T52" fmla="*/ 207792 w 164"/>
              <a:gd name="T53" fmla="*/ 398276 h 164"/>
              <a:gd name="T54" fmla="*/ 128342 w 164"/>
              <a:gd name="T55" fmla="*/ 502440 h 164"/>
              <a:gd name="T56" fmla="*/ 110008 w 164"/>
              <a:gd name="T57" fmla="*/ 545331 h 164"/>
              <a:gd name="T58" fmla="*/ 158900 w 164"/>
              <a:gd name="T59" fmla="*/ 692387 h 164"/>
              <a:gd name="T60" fmla="*/ 317800 w 164"/>
              <a:gd name="T61" fmla="*/ 931352 h 164"/>
              <a:gd name="T62" fmla="*/ 171123 w 164"/>
              <a:gd name="T63" fmla="*/ 710769 h 164"/>
              <a:gd name="T64" fmla="*/ 323911 w 164"/>
              <a:gd name="T65" fmla="*/ 747533 h 164"/>
              <a:gd name="T66" fmla="*/ 391138 w 164"/>
              <a:gd name="T67" fmla="*/ 851697 h 164"/>
              <a:gd name="T68" fmla="*/ 342246 w 164"/>
              <a:gd name="T69" fmla="*/ 919098 h 164"/>
              <a:gd name="T70" fmla="*/ 409473 w 164"/>
              <a:gd name="T71" fmla="*/ 857824 h 164"/>
              <a:gd name="T72" fmla="*/ 580596 w 164"/>
              <a:gd name="T73" fmla="*/ 882334 h 164"/>
              <a:gd name="T74" fmla="*/ 660046 w 164"/>
              <a:gd name="T75" fmla="*/ 919098 h 164"/>
              <a:gd name="T76" fmla="*/ 617265 w 164"/>
              <a:gd name="T77" fmla="*/ 851697 h 164"/>
              <a:gd name="T78" fmla="*/ 831169 w 164"/>
              <a:gd name="T79" fmla="*/ 710769 h 164"/>
              <a:gd name="T80" fmla="*/ 849504 w 164"/>
              <a:gd name="T81" fmla="*/ 814933 h 164"/>
              <a:gd name="T82" fmla="*/ 812834 w 164"/>
              <a:gd name="T83" fmla="*/ 698514 h 164"/>
              <a:gd name="T84" fmla="*/ 843392 w 164"/>
              <a:gd name="T85" fmla="*/ 692387 h 164"/>
              <a:gd name="T86" fmla="*/ 873950 w 164"/>
              <a:gd name="T87" fmla="*/ 496313 h 164"/>
              <a:gd name="T88" fmla="*/ 800611 w 164"/>
              <a:gd name="T89" fmla="*/ 398276 h 164"/>
              <a:gd name="T90" fmla="*/ 806723 w 164"/>
              <a:gd name="T91" fmla="*/ 245093 h 164"/>
              <a:gd name="T92" fmla="*/ 971734 w 164"/>
              <a:gd name="T93" fmla="*/ 453421 h 16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64" h="164">
                <a:moveTo>
                  <a:pt x="82" y="0"/>
                </a:moveTo>
                <a:cubicBezTo>
                  <a:pt x="37" y="0"/>
                  <a:pt x="0" y="36"/>
                  <a:pt x="0" y="82"/>
                </a:cubicBezTo>
                <a:cubicBezTo>
                  <a:pt x="0" y="127"/>
                  <a:pt x="37" y="164"/>
                  <a:pt x="82" y="164"/>
                </a:cubicBezTo>
                <a:cubicBezTo>
                  <a:pt x="128" y="164"/>
                  <a:pt x="164" y="127"/>
                  <a:pt x="164" y="82"/>
                </a:cubicBezTo>
                <a:cubicBezTo>
                  <a:pt x="164" y="36"/>
                  <a:pt x="128" y="0"/>
                  <a:pt x="82" y="0"/>
                </a:cubicBezTo>
                <a:close/>
                <a:moveTo>
                  <a:pt x="67" y="102"/>
                </a:moveTo>
                <a:cubicBezTo>
                  <a:pt x="67" y="100"/>
                  <a:pt x="59" y="77"/>
                  <a:pt x="58" y="73"/>
                </a:cubicBezTo>
                <a:cubicBezTo>
                  <a:pt x="58" y="73"/>
                  <a:pt x="58" y="73"/>
                  <a:pt x="58" y="73"/>
                </a:cubicBezTo>
                <a:cubicBezTo>
                  <a:pt x="58" y="73"/>
                  <a:pt x="58" y="73"/>
                  <a:pt x="58" y="73"/>
                </a:cubicBezTo>
                <a:cubicBezTo>
                  <a:pt x="59" y="72"/>
                  <a:pt x="75" y="61"/>
                  <a:pt x="80" y="57"/>
                </a:cubicBezTo>
                <a:cubicBezTo>
                  <a:pt x="81" y="56"/>
                  <a:pt x="82" y="55"/>
                  <a:pt x="82" y="55"/>
                </a:cubicBezTo>
                <a:cubicBezTo>
                  <a:pt x="82" y="55"/>
                  <a:pt x="83" y="56"/>
                  <a:pt x="84" y="57"/>
                </a:cubicBezTo>
                <a:cubicBezTo>
                  <a:pt x="90" y="61"/>
                  <a:pt x="106" y="72"/>
                  <a:pt x="107" y="73"/>
                </a:cubicBezTo>
                <a:cubicBezTo>
                  <a:pt x="107" y="73"/>
                  <a:pt x="107" y="73"/>
                  <a:pt x="107" y="73"/>
                </a:cubicBezTo>
                <a:cubicBezTo>
                  <a:pt x="107" y="73"/>
                  <a:pt x="107" y="73"/>
                  <a:pt x="107" y="73"/>
                </a:cubicBezTo>
                <a:cubicBezTo>
                  <a:pt x="105" y="77"/>
                  <a:pt x="98" y="100"/>
                  <a:pt x="97" y="102"/>
                </a:cubicBezTo>
                <a:cubicBezTo>
                  <a:pt x="97" y="102"/>
                  <a:pt x="97" y="102"/>
                  <a:pt x="97" y="102"/>
                </a:cubicBezTo>
                <a:cubicBezTo>
                  <a:pt x="96" y="102"/>
                  <a:pt x="94" y="102"/>
                  <a:pt x="92" y="102"/>
                </a:cubicBezTo>
                <a:cubicBezTo>
                  <a:pt x="84" y="102"/>
                  <a:pt x="69" y="102"/>
                  <a:pt x="67" y="102"/>
                </a:cubicBezTo>
                <a:close/>
                <a:moveTo>
                  <a:pt x="70" y="104"/>
                </a:moveTo>
                <a:cubicBezTo>
                  <a:pt x="57" y="123"/>
                  <a:pt x="57" y="123"/>
                  <a:pt x="57" y="123"/>
                </a:cubicBezTo>
                <a:cubicBezTo>
                  <a:pt x="55" y="120"/>
                  <a:pt x="55" y="120"/>
                  <a:pt x="55" y="120"/>
                </a:cubicBezTo>
                <a:cubicBezTo>
                  <a:pt x="66" y="104"/>
                  <a:pt x="66" y="104"/>
                  <a:pt x="66" y="104"/>
                </a:cubicBezTo>
                <a:lnTo>
                  <a:pt x="70" y="104"/>
                </a:lnTo>
                <a:close/>
                <a:moveTo>
                  <a:pt x="80" y="54"/>
                </a:moveTo>
                <a:cubicBezTo>
                  <a:pt x="80" y="31"/>
                  <a:pt x="80" y="31"/>
                  <a:pt x="80" y="31"/>
                </a:cubicBezTo>
                <a:cubicBezTo>
                  <a:pt x="82" y="32"/>
                  <a:pt x="82" y="32"/>
                  <a:pt x="82" y="32"/>
                </a:cubicBezTo>
                <a:cubicBezTo>
                  <a:pt x="84" y="31"/>
                  <a:pt x="84" y="31"/>
                  <a:pt x="84" y="31"/>
                </a:cubicBezTo>
                <a:cubicBezTo>
                  <a:pt x="84" y="54"/>
                  <a:pt x="84" y="54"/>
                  <a:pt x="84" y="54"/>
                </a:cubicBezTo>
                <a:cubicBezTo>
                  <a:pt x="82" y="52"/>
                  <a:pt x="82" y="52"/>
                  <a:pt x="82" y="52"/>
                </a:cubicBezTo>
                <a:lnTo>
                  <a:pt x="80" y="54"/>
                </a:lnTo>
                <a:close/>
                <a:moveTo>
                  <a:pt x="98" y="104"/>
                </a:moveTo>
                <a:cubicBezTo>
                  <a:pt x="110" y="120"/>
                  <a:pt x="110" y="120"/>
                  <a:pt x="110" y="120"/>
                </a:cubicBezTo>
                <a:cubicBezTo>
                  <a:pt x="110" y="120"/>
                  <a:pt x="110" y="120"/>
                  <a:pt x="110" y="120"/>
                </a:cubicBezTo>
                <a:cubicBezTo>
                  <a:pt x="108" y="124"/>
                  <a:pt x="108" y="124"/>
                  <a:pt x="108" y="124"/>
                </a:cubicBezTo>
                <a:cubicBezTo>
                  <a:pt x="94" y="104"/>
                  <a:pt x="94" y="104"/>
                  <a:pt x="94" y="104"/>
                </a:cubicBezTo>
                <a:lnTo>
                  <a:pt x="98" y="104"/>
                </a:lnTo>
                <a:close/>
                <a:moveTo>
                  <a:pt x="108" y="76"/>
                </a:moveTo>
                <a:cubicBezTo>
                  <a:pt x="109" y="72"/>
                  <a:pt x="109" y="72"/>
                  <a:pt x="109" y="72"/>
                </a:cubicBezTo>
                <a:cubicBezTo>
                  <a:pt x="128" y="66"/>
                  <a:pt x="128" y="66"/>
                  <a:pt x="128" y="66"/>
                </a:cubicBezTo>
                <a:cubicBezTo>
                  <a:pt x="131" y="69"/>
                  <a:pt x="131" y="69"/>
                  <a:pt x="131" y="69"/>
                </a:cubicBezTo>
                <a:lnTo>
                  <a:pt x="108" y="76"/>
                </a:lnTo>
                <a:close/>
                <a:moveTo>
                  <a:pt x="130" y="38"/>
                </a:moveTo>
                <a:cubicBezTo>
                  <a:pt x="130" y="43"/>
                  <a:pt x="130" y="43"/>
                  <a:pt x="130" y="43"/>
                </a:cubicBezTo>
                <a:cubicBezTo>
                  <a:pt x="123" y="34"/>
                  <a:pt x="114" y="28"/>
                  <a:pt x="104" y="24"/>
                </a:cubicBezTo>
                <a:cubicBezTo>
                  <a:pt x="108" y="22"/>
                  <a:pt x="108" y="22"/>
                  <a:pt x="108" y="22"/>
                </a:cubicBezTo>
                <a:cubicBezTo>
                  <a:pt x="117" y="26"/>
                  <a:pt x="124" y="31"/>
                  <a:pt x="130" y="38"/>
                </a:cubicBezTo>
                <a:close/>
                <a:moveTo>
                  <a:pt x="64" y="9"/>
                </a:moveTo>
                <a:cubicBezTo>
                  <a:pt x="64" y="8"/>
                  <a:pt x="65" y="6"/>
                  <a:pt x="66" y="5"/>
                </a:cubicBezTo>
                <a:cubicBezTo>
                  <a:pt x="71" y="4"/>
                  <a:pt x="76" y="3"/>
                  <a:pt x="82" y="3"/>
                </a:cubicBezTo>
                <a:cubicBezTo>
                  <a:pt x="87" y="3"/>
                  <a:pt x="93" y="4"/>
                  <a:pt x="98" y="5"/>
                </a:cubicBezTo>
                <a:cubicBezTo>
                  <a:pt x="99" y="6"/>
                  <a:pt x="100" y="8"/>
                  <a:pt x="100" y="9"/>
                </a:cubicBezTo>
                <a:cubicBezTo>
                  <a:pt x="103" y="14"/>
                  <a:pt x="106" y="19"/>
                  <a:pt x="106" y="20"/>
                </a:cubicBezTo>
                <a:cubicBezTo>
                  <a:pt x="106" y="20"/>
                  <a:pt x="106" y="20"/>
                  <a:pt x="105" y="21"/>
                </a:cubicBezTo>
                <a:cubicBezTo>
                  <a:pt x="104" y="21"/>
                  <a:pt x="102" y="22"/>
                  <a:pt x="100" y="23"/>
                </a:cubicBezTo>
                <a:cubicBezTo>
                  <a:pt x="95" y="25"/>
                  <a:pt x="87" y="27"/>
                  <a:pt x="84" y="29"/>
                </a:cubicBezTo>
                <a:cubicBezTo>
                  <a:pt x="83" y="29"/>
                  <a:pt x="82" y="29"/>
                  <a:pt x="82" y="29"/>
                </a:cubicBezTo>
                <a:cubicBezTo>
                  <a:pt x="82" y="29"/>
                  <a:pt x="81" y="29"/>
                  <a:pt x="80" y="29"/>
                </a:cubicBezTo>
                <a:cubicBezTo>
                  <a:pt x="77" y="27"/>
                  <a:pt x="70" y="25"/>
                  <a:pt x="64" y="22"/>
                </a:cubicBezTo>
                <a:cubicBezTo>
                  <a:pt x="62" y="22"/>
                  <a:pt x="60" y="21"/>
                  <a:pt x="59" y="20"/>
                </a:cubicBezTo>
                <a:cubicBezTo>
                  <a:pt x="59" y="20"/>
                  <a:pt x="58" y="20"/>
                  <a:pt x="58" y="20"/>
                </a:cubicBezTo>
                <a:cubicBezTo>
                  <a:pt x="59" y="19"/>
                  <a:pt x="61" y="14"/>
                  <a:pt x="64" y="9"/>
                </a:cubicBezTo>
                <a:close/>
                <a:moveTo>
                  <a:pt x="56" y="22"/>
                </a:moveTo>
                <a:cubicBezTo>
                  <a:pt x="61" y="24"/>
                  <a:pt x="61" y="24"/>
                  <a:pt x="61" y="24"/>
                </a:cubicBezTo>
                <a:cubicBezTo>
                  <a:pt x="50" y="27"/>
                  <a:pt x="42" y="34"/>
                  <a:pt x="35" y="42"/>
                </a:cubicBezTo>
                <a:cubicBezTo>
                  <a:pt x="34" y="37"/>
                  <a:pt x="34" y="37"/>
                  <a:pt x="34" y="37"/>
                </a:cubicBezTo>
                <a:cubicBezTo>
                  <a:pt x="40" y="31"/>
                  <a:pt x="48" y="25"/>
                  <a:pt x="56" y="22"/>
                </a:cubicBezTo>
                <a:close/>
                <a:moveTo>
                  <a:pt x="36" y="66"/>
                </a:moveTo>
                <a:cubicBezTo>
                  <a:pt x="55" y="72"/>
                  <a:pt x="55" y="72"/>
                  <a:pt x="55" y="72"/>
                </a:cubicBezTo>
                <a:cubicBezTo>
                  <a:pt x="56" y="76"/>
                  <a:pt x="56" y="76"/>
                  <a:pt x="56" y="76"/>
                </a:cubicBezTo>
                <a:cubicBezTo>
                  <a:pt x="34" y="69"/>
                  <a:pt x="34" y="69"/>
                  <a:pt x="34" y="69"/>
                </a:cubicBezTo>
                <a:lnTo>
                  <a:pt x="36" y="66"/>
                </a:lnTo>
                <a:close/>
                <a:moveTo>
                  <a:pt x="18" y="86"/>
                </a:moveTo>
                <a:cubicBezTo>
                  <a:pt x="16" y="84"/>
                  <a:pt x="12" y="80"/>
                  <a:pt x="8" y="77"/>
                </a:cubicBezTo>
                <a:cubicBezTo>
                  <a:pt x="7" y="75"/>
                  <a:pt x="6" y="74"/>
                  <a:pt x="5" y="73"/>
                </a:cubicBezTo>
                <a:cubicBezTo>
                  <a:pt x="6" y="62"/>
                  <a:pt x="9" y="52"/>
                  <a:pt x="14" y="43"/>
                </a:cubicBezTo>
                <a:cubicBezTo>
                  <a:pt x="16" y="43"/>
                  <a:pt x="17" y="42"/>
                  <a:pt x="19" y="42"/>
                </a:cubicBezTo>
                <a:cubicBezTo>
                  <a:pt x="24" y="41"/>
                  <a:pt x="31" y="40"/>
                  <a:pt x="32" y="40"/>
                </a:cubicBezTo>
                <a:cubicBezTo>
                  <a:pt x="32" y="40"/>
                  <a:pt x="32" y="40"/>
                  <a:pt x="32" y="40"/>
                </a:cubicBezTo>
                <a:cubicBezTo>
                  <a:pt x="32" y="40"/>
                  <a:pt x="32" y="42"/>
                  <a:pt x="32" y="45"/>
                </a:cubicBezTo>
                <a:cubicBezTo>
                  <a:pt x="33" y="52"/>
                  <a:pt x="34" y="62"/>
                  <a:pt x="34" y="65"/>
                </a:cubicBezTo>
                <a:cubicBezTo>
                  <a:pt x="34" y="66"/>
                  <a:pt x="34" y="66"/>
                  <a:pt x="34" y="66"/>
                </a:cubicBezTo>
                <a:cubicBezTo>
                  <a:pt x="34" y="66"/>
                  <a:pt x="33" y="67"/>
                  <a:pt x="32" y="68"/>
                </a:cubicBezTo>
                <a:cubicBezTo>
                  <a:pt x="29" y="72"/>
                  <a:pt x="24" y="78"/>
                  <a:pt x="21" y="82"/>
                </a:cubicBezTo>
                <a:cubicBezTo>
                  <a:pt x="19" y="84"/>
                  <a:pt x="18" y="85"/>
                  <a:pt x="18" y="86"/>
                </a:cubicBezTo>
                <a:close/>
                <a:moveTo>
                  <a:pt x="18" y="89"/>
                </a:moveTo>
                <a:cubicBezTo>
                  <a:pt x="18" y="89"/>
                  <a:pt x="18" y="89"/>
                  <a:pt x="18" y="89"/>
                </a:cubicBezTo>
                <a:cubicBezTo>
                  <a:pt x="21" y="85"/>
                  <a:pt x="21" y="85"/>
                  <a:pt x="21" y="85"/>
                </a:cubicBezTo>
                <a:cubicBezTo>
                  <a:pt x="22" y="96"/>
                  <a:pt x="25" y="106"/>
                  <a:pt x="31" y="114"/>
                </a:cubicBezTo>
                <a:cubicBezTo>
                  <a:pt x="26" y="113"/>
                  <a:pt x="26" y="113"/>
                  <a:pt x="26" y="113"/>
                </a:cubicBezTo>
                <a:cubicBezTo>
                  <a:pt x="22" y="106"/>
                  <a:pt x="19" y="98"/>
                  <a:pt x="18" y="89"/>
                </a:cubicBezTo>
                <a:close/>
                <a:moveTo>
                  <a:pt x="56" y="150"/>
                </a:moveTo>
                <a:cubicBezTo>
                  <a:pt x="55" y="151"/>
                  <a:pt x="53" y="152"/>
                  <a:pt x="52" y="152"/>
                </a:cubicBezTo>
                <a:cubicBezTo>
                  <a:pt x="42" y="148"/>
                  <a:pt x="33" y="142"/>
                  <a:pt x="25" y="134"/>
                </a:cubicBezTo>
                <a:cubicBezTo>
                  <a:pt x="26" y="132"/>
                  <a:pt x="26" y="131"/>
                  <a:pt x="26" y="129"/>
                </a:cubicBezTo>
                <a:cubicBezTo>
                  <a:pt x="27" y="124"/>
                  <a:pt x="28" y="119"/>
                  <a:pt x="28" y="116"/>
                </a:cubicBezTo>
                <a:cubicBezTo>
                  <a:pt x="28" y="116"/>
                  <a:pt x="28" y="116"/>
                  <a:pt x="28" y="116"/>
                </a:cubicBezTo>
                <a:cubicBezTo>
                  <a:pt x="29" y="116"/>
                  <a:pt x="31" y="116"/>
                  <a:pt x="33" y="117"/>
                </a:cubicBezTo>
                <a:cubicBezTo>
                  <a:pt x="40" y="119"/>
                  <a:pt x="51" y="122"/>
                  <a:pt x="53" y="122"/>
                </a:cubicBezTo>
                <a:cubicBezTo>
                  <a:pt x="53" y="122"/>
                  <a:pt x="53" y="122"/>
                  <a:pt x="53" y="122"/>
                </a:cubicBezTo>
                <a:cubicBezTo>
                  <a:pt x="53" y="123"/>
                  <a:pt x="54" y="124"/>
                  <a:pt x="55" y="125"/>
                </a:cubicBezTo>
                <a:cubicBezTo>
                  <a:pt x="57" y="128"/>
                  <a:pt x="61" y="134"/>
                  <a:pt x="64" y="139"/>
                </a:cubicBezTo>
                <a:cubicBezTo>
                  <a:pt x="65" y="141"/>
                  <a:pt x="66" y="142"/>
                  <a:pt x="67" y="143"/>
                </a:cubicBezTo>
                <a:cubicBezTo>
                  <a:pt x="67" y="144"/>
                  <a:pt x="67" y="144"/>
                  <a:pt x="67" y="144"/>
                </a:cubicBezTo>
                <a:cubicBezTo>
                  <a:pt x="66" y="145"/>
                  <a:pt x="61" y="148"/>
                  <a:pt x="56" y="150"/>
                </a:cubicBezTo>
                <a:close/>
                <a:moveTo>
                  <a:pt x="82" y="145"/>
                </a:moveTo>
                <a:cubicBezTo>
                  <a:pt x="78" y="145"/>
                  <a:pt x="74" y="145"/>
                  <a:pt x="70" y="144"/>
                </a:cubicBezTo>
                <a:cubicBezTo>
                  <a:pt x="67" y="140"/>
                  <a:pt x="67" y="140"/>
                  <a:pt x="67" y="140"/>
                </a:cubicBezTo>
                <a:cubicBezTo>
                  <a:pt x="72" y="141"/>
                  <a:pt x="77" y="142"/>
                  <a:pt x="82" y="142"/>
                </a:cubicBezTo>
                <a:cubicBezTo>
                  <a:pt x="87" y="142"/>
                  <a:pt x="93" y="141"/>
                  <a:pt x="98" y="140"/>
                </a:cubicBezTo>
                <a:cubicBezTo>
                  <a:pt x="95" y="144"/>
                  <a:pt x="95" y="144"/>
                  <a:pt x="95" y="144"/>
                </a:cubicBezTo>
                <a:cubicBezTo>
                  <a:pt x="91" y="145"/>
                  <a:pt x="86" y="145"/>
                  <a:pt x="82" y="145"/>
                </a:cubicBezTo>
                <a:close/>
                <a:moveTo>
                  <a:pt x="113" y="152"/>
                </a:moveTo>
                <a:cubicBezTo>
                  <a:pt x="111" y="151"/>
                  <a:pt x="110" y="151"/>
                  <a:pt x="108" y="150"/>
                </a:cubicBezTo>
                <a:cubicBezTo>
                  <a:pt x="104" y="147"/>
                  <a:pt x="99" y="145"/>
                  <a:pt x="97" y="144"/>
                </a:cubicBezTo>
                <a:cubicBezTo>
                  <a:pt x="98" y="144"/>
                  <a:pt x="98" y="144"/>
                  <a:pt x="98" y="143"/>
                </a:cubicBezTo>
                <a:cubicBezTo>
                  <a:pt x="99" y="142"/>
                  <a:pt x="100" y="141"/>
                  <a:pt x="101" y="139"/>
                </a:cubicBezTo>
                <a:cubicBezTo>
                  <a:pt x="105" y="132"/>
                  <a:pt x="111" y="123"/>
                  <a:pt x="111" y="122"/>
                </a:cubicBezTo>
                <a:cubicBezTo>
                  <a:pt x="112" y="122"/>
                  <a:pt x="123" y="119"/>
                  <a:pt x="131" y="117"/>
                </a:cubicBezTo>
                <a:cubicBezTo>
                  <a:pt x="133" y="116"/>
                  <a:pt x="135" y="116"/>
                  <a:pt x="136" y="116"/>
                </a:cubicBezTo>
                <a:cubicBezTo>
                  <a:pt x="136" y="116"/>
                  <a:pt x="136" y="116"/>
                  <a:pt x="136" y="116"/>
                </a:cubicBezTo>
                <a:cubicBezTo>
                  <a:pt x="137" y="117"/>
                  <a:pt x="138" y="123"/>
                  <a:pt x="139" y="128"/>
                </a:cubicBezTo>
                <a:cubicBezTo>
                  <a:pt x="139" y="130"/>
                  <a:pt x="139" y="131"/>
                  <a:pt x="139" y="133"/>
                </a:cubicBezTo>
                <a:cubicBezTo>
                  <a:pt x="132" y="141"/>
                  <a:pt x="123" y="147"/>
                  <a:pt x="113" y="152"/>
                </a:cubicBezTo>
                <a:close/>
                <a:moveTo>
                  <a:pt x="138" y="113"/>
                </a:moveTo>
                <a:cubicBezTo>
                  <a:pt x="133" y="114"/>
                  <a:pt x="133" y="114"/>
                  <a:pt x="133" y="114"/>
                </a:cubicBezTo>
                <a:cubicBezTo>
                  <a:pt x="139" y="106"/>
                  <a:pt x="142" y="95"/>
                  <a:pt x="143" y="85"/>
                </a:cubicBezTo>
                <a:cubicBezTo>
                  <a:pt x="146" y="89"/>
                  <a:pt x="146" y="89"/>
                  <a:pt x="146" y="89"/>
                </a:cubicBezTo>
                <a:cubicBezTo>
                  <a:pt x="145" y="97"/>
                  <a:pt x="142" y="105"/>
                  <a:pt x="138" y="113"/>
                </a:cubicBezTo>
                <a:close/>
                <a:moveTo>
                  <a:pt x="147" y="86"/>
                </a:moveTo>
                <a:cubicBezTo>
                  <a:pt x="146" y="85"/>
                  <a:pt x="146" y="85"/>
                  <a:pt x="146" y="85"/>
                </a:cubicBezTo>
                <a:cubicBezTo>
                  <a:pt x="146" y="84"/>
                  <a:pt x="144" y="83"/>
                  <a:pt x="143" y="81"/>
                </a:cubicBezTo>
                <a:cubicBezTo>
                  <a:pt x="140" y="77"/>
                  <a:pt x="135" y="71"/>
                  <a:pt x="133" y="68"/>
                </a:cubicBezTo>
                <a:cubicBezTo>
                  <a:pt x="132" y="67"/>
                  <a:pt x="131" y="66"/>
                  <a:pt x="131" y="66"/>
                </a:cubicBezTo>
                <a:cubicBezTo>
                  <a:pt x="131" y="65"/>
                  <a:pt x="131" y="65"/>
                  <a:pt x="131" y="65"/>
                </a:cubicBezTo>
                <a:cubicBezTo>
                  <a:pt x="131" y="63"/>
                  <a:pt x="132" y="53"/>
                  <a:pt x="132" y="46"/>
                </a:cubicBezTo>
                <a:cubicBezTo>
                  <a:pt x="132" y="44"/>
                  <a:pt x="132" y="42"/>
                  <a:pt x="132" y="41"/>
                </a:cubicBezTo>
                <a:cubicBezTo>
                  <a:pt x="132" y="40"/>
                  <a:pt x="132" y="40"/>
                  <a:pt x="132" y="40"/>
                </a:cubicBezTo>
                <a:cubicBezTo>
                  <a:pt x="134" y="40"/>
                  <a:pt x="140" y="41"/>
                  <a:pt x="145" y="42"/>
                </a:cubicBezTo>
                <a:cubicBezTo>
                  <a:pt x="146" y="42"/>
                  <a:pt x="148" y="42"/>
                  <a:pt x="149" y="43"/>
                </a:cubicBezTo>
                <a:cubicBezTo>
                  <a:pt x="155" y="52"/>
                  <a:pt x="158" y="63"/>
                  <a:pt x="159" y="74"/>
                </a:cubicBezTo>
                <a:cubicBezTo>
                  <a:pt x="158" y="75"/>
                  <a:pt x="157" y="76"/>
                  <a:pt x="156" y="77"/>
                </a:cubicBezTo>
                <a:cubicBezTo>
                  <a:pt x="152" y="81"/>
                  <a:pt x="148" y="85"/>
                  <a:pt x="147" y="8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3" name="组合 22"/>
          <p:cNvGrpSpPr/>
          <p:nvPr/>
        </p:nvGrpSpPr>
        <p:grpSpPr>
          <a:xfrm>
            <a:off x="4840059" y="2942060"/>
            <a:ext cx="838877" cy="820416"/>
            <a:chOff x="6296026" y="1022351"/>
            <a:chExt cx="649287" cy="635000"/>
          </a:xfrm>
          <a:solidFill>
            <a:schemeClr val="bg1"/>
          </a:solidFill>
        </p:grpSpPr>
        <p:sp>
          <p:nvSpPr>
            <p:cNvPr id="24" name="Freeform 14"/>
            <p:cNvSpPr/>
            <p:nvPr/>
          </p:nvSpPr>
          <p:spPr bwMode="auto">
            <a:xfrm>
              <a:off x="6413501" y="1352551"/>
              <a:ext cx="254000" cy="304800"/>
            </a:xfrm>
            <a:custGeom>
              <a:avLst/>
              <a:gdLst>
                <a:gd name="T0" fmla="*/ 55 w 68"/>
                <a:gd name="T1" fmla="*/ 0 h 81"/>
                <a:gd name="T2" fmla="*/ 0 w 68"/>
                <a:gd name="T3" fmla="*/ 61 h 81"/>
                <a:gd name="T4" fmla="*/ 51 w 68"/>
                <a:gd name="T5" fmla="*/ 81 h 81"/>
                <a:gd name="T6" fmla="*/ 54 w 68"/>
                <a:gd name="T7" fmla="*/ 60 h 81"/>
                <a:gd name="T8" fmla="*/ 68 w 68"/>
                <a:gd name="T9" fmla="*/ 12 h 81"/>
                <a:gd name="T10" fmla="*/ 55 w 68"/>
                <a:gd name="T11" fmla="*/ 0 h 81"/>
              </a:gdLst>
              <a:ahLst/>
              <a:cxnLst>
                <a:cxn ang="0">
                  <a:pos x="T0" y="T1"/>
                </a:cxn>
                <a:cxn ang="0">
                  <a:pos x="T2" y="T3"/>
                </a:cxn>
                <a:cxn ang="0">
                  <a:pos x="T4" y="T5"/>
                </a:cxn>
                <a:cxn ang="0">
                  <a:pos x="T6" y="T7"/>
                </a:cxn>
                <a:cxn ang="0">
                  <a:pos x="T8" y="T9"/>
                </a:cxn>
                <a:cxn ang="0">
                  <a:pos x="T10" y="T11"/>
                </a:cxn>
              </a:cxnLst>
              <a:rect l="0" t="0" r="r" b="b"/>
              <a:pathLst>
                <a:path w="68" h="81">
                  <a:moveTo>
                    <a:pt x="55" y="0"/>
                  </a:moveTo>
                  <a:cubicBezTo>
                    <a:pt x="0" y="61"/>
                    <a:pt x="0" y="61"/>
                    <a:pt x="0" y="61"/>
                  </a:cubicBezTo>
                  <a:cubicBezTo>
                    <a:pt x="15" y="73"/>
                    <a:pt x="33" y="80"/>
                    <a:pt x="51" y="81"/>
                  </a:cubicBezTo>
                  <a:cubicBezTo>
                    <a:pt x="52" y="77"/>
                    <a:pt x="54" y="69"/>
                    <a:pt x="54" y="60"/>
                  </a:cubicBezTo>
                  <a:cubicBezTo>
                    <a:pt x="54" y="48"/>
                    <a:pt x="54" y="29"/>
                    <a:pt x="68" y="12"/>
                  </a:cubicBezTo>
                  <a:lnTo>
                    <a:pt x="5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5" name="Freeform 15"/>
            <p:cNvSpPr/>
            <p:nvPr/>
          </p:nvSpPr>
          <p:spPr bwMode="auto">
            <a:xfrm>
              <a:off x="6308726" y="1296988"/>
              <a:ext cx="295275" cy="269875"/>
            </a:xfrm>
            <a:custGeom>
              <a:avLst/>
              <a:gdLst>
                <a:gd name="T0" fmla="*/ 66 w 79"/>
                <a:gd name="T1" fmla="*/ 0 h 72"/>
                <a:gd name="T2" fmla="*/ 20 w 79"/>
                <a:gd name="T3" fmla="*/ 18 h 72"/>
                <a:gd name="T4" fmla="*/ 0 w 79"/>
                <a:gd name="T5" fmla="*/ 23 h 72"/>
                <a:gd name="T6" fmla="*/ 24 w 79"/>
                <a:gd name="T7" fmla="*/ 72 h 72"/>
                <a:gd name="T8" fmla="*/ 79 w 79"/>
                <a:gd name="T9" fmla="*/ 12 h 72"/>
                <a:gd name="T10" fmla="*/ 66 w 79"/>
                <a:gd name="T11" fmla="*/ 0 h 72"/>
              </a:gdLst>
              <a:ahLst/>
              <a:cxnLst>
                <a:cxn ang="0">
                  <a:pos x="T0" y="T1"/>
                </a:cxn>
                <a:cxn ang="0">
                  <a:pos x="T2" y="T3"/>
                </a:cxn>
                <a:cxn ang="0">
                  <a:pos x="T4" y="T5"/>
                </a:cxn>
                <a:cxn ang="0">
                  <a:pos x="T6" y="T7"/>
                </a:cxn>
                <a:cxn ang="0">
                  <a:pos x="T8" y="T9"/>
                </a:cxn>
                <a:cxn ang="0">
                  <a:pos x="T10" y="T11"/>
                </a:cxn>
              </a:cxnLst>
              <a:rect l="0" t="0" r="r" b="b"/>
              <a:pathLst>
                <a:path w="79" h="72">
                  <a:moveTo>
                    <a:pt x="66" y="0"/>
                  </a:moveTo>
                  <a:cubicBezTo>
                    <a:pt x="51" y="16"/>
                    <a:pt x="32" y="17"/>
                    <a:pt x="20" y="18"/>
                  </a:cubicBezTo>
                  <a:cubicBezTo>
                    <a:pt x="11" y="19"/>
                    <a:pt x="4" y="22"/>
                    <a:pt x="0" y="23"/>
                  </a:cubicBezTo>
                  <a:cubicBezTo>
                    <a:pt x="2" y="41"/>
                    <a:pt x="10" y="59"/>
                    <a:pt x="24" y="72"/>
                  </a:cubicBezTo>
                  <a:cubicBezTo>
                    <a:pt x="79" y="12"/>
                    <a:pt x="79" y="12"/>
                    <a:pt x="79" y="12"/>
                  </a:cubicBezTo>
                  <a:lnTo>
                    <a:pt x="6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6" name="Freeform 16"/>
            <p:cNvSpPr/>
            <p:nvPr/>
          </p:nvSpPr>
          <p:spPr bwMode="auto">
            <a:xfrm>
              <a:off x="6570663" y="1022351"/>
              <a:ext cx="255588" cy="304800"/>
            </a:xfrm>
            <a:custGeom>
              <a:avLst/>
              <a:gdLst>
                <a:gd name="T0" fmla="*/ 13 w 68"/>
                <a:gd name="T1" fmla="*/ 81 h 81"/>
                <a:gd name="T2" fmla="*/ 68 w 68"/>
                <a:gd name="T3" fmla="*/ 20 h 81"/>
                <a:gd name="T4" fmla="*/ 17 w 68"/>
                <a:gd name="T5" fmla="*/ 0 h 81"/>
                <a:gd name="T6" fmla="*/ 14 w 68"/>
                <a:gd name="T7" fmla="*/ 22 h 81"/>
                <a:gd name="T8" fmla="*/ 0 w 68"/>
                <a:gd name="T9" fmla="*/ 69 h 81"/>
                <a:gd name="T10" fmla="*/ 13 w 68"/>
                <a:gd name="T11" fmla="*/ 81 h 81"/>
              </a:gdLst>
              <a:ahLst/>
              <a:cxnLst>
                <a:cxn ang="0">
                  <a:pos x="T0" y="T1"/>
                </a:cxn>
                <a:cxn ang="0">
                  <a:pos x="T2" y="T3"/>
                </a:cxn>
                <a:cxn ang="0">
                  <a:pos x="T4" y="T5"/>
                </a:cxn>
                <a:cxn ang="0">
                  <a:pos x="T6" y="T7"/>
                </a:cxn>
                <a:cxn ang="0">
                  <a:pos x="T8" y="T9"/>
                </a:cxn>
                <a:cxn ang="0">
                  <a:pos x="T10" y="T11"/>
                </a:cxn>
              </a:cxnLst>
              <a:rect l="0" t="0" r="r" b="b"/>
              <a:pathLst>
                <a:path w="68" h="81">
                  <a:moveTo>
                    <a:pt x="13" y="81"/>
                  </a:moveTo>
                  <a:cubicBezTo>
                    <a:pt x="68" y="20"/>
                    <a:pt x="68" y="20"/>
                    <a:pt x="68" y="20"/>
                  </a:cubicBezTo>
                  <a:cubicBezTo>
                    <a:pt x="53" y="7"/>
                    <a:pt x="35" y="1"/>
                    <a:pt x="17" y="0"/>
                  </a:cubicBezTo>
                  <a:cubicBezTo>
                    <a:pt x="16" y="4"/>
                    <a:pt x="14" y="12"/>
                    <a:pt x="14" y="22"/>
                  </a:cubicBezTo>
                  <a:cubicBezTo>
                    <a:pt x="14" y="34"/>
                    <a:pt x="14" y="52"/>
                    <a:pt x="0" y="69"/>
                  </a:cubicBezTo>
                  <a:lnTo>
                    <a:pt x="13"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7" name="Freeform 17"/>
            <p:cNvSpPr/>
            <p:nvPr/>
          </p:nvSpPr>
          <p:spPr bwMode="auto">
            <a:xfrm>
              <a:off x="6634163" y="1108076"/>
              <a:ext cx="300038" cy="277813"/>
            </a:xfrm>
            <a:custGeom>
              <a:avLst/>
              <a:gdLst>
                <a:gd name="T0" fmla="*/ 13 w 80"/>
                <a:gd name="T1" fmla="*/ 74 h 74"/>
                <a:gd name="T2" fmla="*/ 59 w 80"/>
                <a:gd name="T3" fmla="*/ 55 h 74"/>
                <a:gd name="T4" fmla="*/ 80 w 80"/>
                <a:gd name="T5" fmla="*/ 50 h 74"/>
                <a:gd name="T6" fmla="*/ 55 w 80"/>
                <a:gd name="T7" fmla="*/ 0 h 74"/>
                <a:gd name="T8" fmla="*/ 0 w 80"/>
                <a:gd name="T9" fmla="*/ 61 h 74"/>
                <a:gd name="T10" fmla="*/ 13 w 80"/>
                <a:gd name="T11" fmla="*/ 74 h 74"/>
              </a:gdLst>
              <a:ahLst/>
              <a:cxnLst>
                <a:cxn ang="0">
                  <a:pos x="T0" y="T1"/>
                </a:cxn>
                <a:cxn ang="0">
                  <a:pos x="T2" y="T3"/>
                </a:cxn>
                <a:cxn ang="0">
                  <a:pos x="T4" y="T5"/>
                </a:cxn>
                <a:cxn ang="0">
                  <a:pos x="T6" y="T7"/>
                </a:cxn>
                <a:cxn ang="0">
                  <a:pos x="T8" y="T9"/>
                </a:cxn>
                <a:cxn ang="0">
                  <a:pos x="T10" y="T11"/>
                </a:cxn>
              </a:cxnLst>
              <a:rect l="0" t="0" r="r" b="b"/>
              <a:pathLst>
                <a:path w="80" h="74">
                  <a:moveTo>
                    <a:pt x="13" y="74"/>
                  </a:moveTo>
                  <a:cubicBezTo>
                    <a:pt x="28" y="58"/>
                    <a:pt x="46" y="56"/>
                    <a:pt x="59" y="55"/>
                  </a:cubicBezTo>
                  <a:cubicBezTo>
                    <a:pt x="68" y="54"/>
                    <a:pt x="77" y="51"/>
                    <a:pt x="80" y="50"/>
                  </a:cubicBezTo>
                  <a:cubicBezTo>
                    <a:pt x="78" y="31"/>
                    <a:pt x="69" y="14"/>
                    <a:pt x="55" y="0"/>
                  </a:cubicBezTo>
                  <a:cubicBezTo>
                    <a:pt x="0" y="61"/>
                    <a:pt x="0" y="61"/>
                    <a:pt x="0" y="61"/>
                  </a:cubicBezTo>
                  <a:lnTo>
                    <a:pt x="13" y="7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 name="Freeform 18"/>
            <p:cNvSpPr/>
            <p:nvPr/>
          </p:nvSpPr>
          <p:spPr bwMode="auto">
            <a:xfrm>
              <a:off x="6623051" y="1412876"/>
              <a:ext cx="225425" cy="244475"/>
            </a:xfrm>
            <a:custGeom>
              <a:avLst/>
              <a:gdLst>
                <a:gd name="T0" fmla="*/ 3 w 60"/>
                <a:gd name="T1" fmla="*/ 44 h 65"/>
                <a:gd name="T2" fmla="*/ 0 w 60"/>
                <a:gd name="T3" fmla="*/ 65 h 65"/>
                <a:gd name="T4" fmla="*/ 60 w 60"/>
                <a:gd name="T5" fmla="*/ 40 h 65"/>
                <a:gd name="T6" fmla="*/ 16 w 60"/>
                <a:gd name="T7" fmla="*/ 0 h 65"/>
                <a:gd name="T8" fmla="*/ 3 w 60"/>
                <a:gd name="T9" fmla="*/ 44 h 65"/>
              </a:gdLst>
              <a:ahLst/>
              <a:cxnLst>
                <a:cxn ang="0">
                  <a:pos x="T0" y="T1"/>
                </a:cxn>
                <a:cxn ang="0">
                  <a:pos x="T2" y="T3"/>
                </a:cxn>
                <a:cxn ang="0">
                  <a:pos x="T4" y="T5"/>
                </a:cxn>
                <a:cxn ang="0">
                  <a:pos x="T6" y="T7"/>
                </a:cxn>
                <a:cxn ang="0">
                  <a:pos x="T8" y="T9"/>
                </a:cxn>
              </a:cxnLst>
              <a:rect l="0" t="0" r="r" b="b"/>
              <a:pathLst>
                <a:path w="60" h="65">
                  <a:moveTo>
                    <a:pt x="3" y="44"/>
                  </a:moveTo>
                  <a:cubicBezTo>
                    <a:pt x="3" y="53"/>
                    <a:pt x="2" y="61"/>
                    <a:pt x="0" y="65"/>
                  </a:cubicBezTo>
                  <a:cubicBezTo>
                    <a:pt x="22" y="65"/>
                    <a:pt x="44" y="56"/>
                    <a:pt x="60" y="40"/>
                  </a:cubicBezTo>
                  <a:cubicBezTo>
                    <a:pt x="16" y="0"/>
                    <a:pt x="16" y="0"/>
                    <a:pt x="16" y="0"/>
                  </a:cubicBezTo>
                  <a:cubicBezTo>
                    <a:pt x="3" y="15"/>
                    <a:pt x="3" y="32"/>
                    <a:pt x="3"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9" name="Freeform 19"/>
            <p:cNvSpPr/>
            <p:nvPr/>
          </p:nvSpPr>
          <p:spPr bwMode="auto">
            <a:xfrm>
              <a:off x="6296026" y="1135063"/>
              <a:ext cx="244475" cy="228600"/>
            </a:xfrm>
            <a:custGeom>
              <a:avLst/>
              <a:gdLst>
                <a:gd name="T0" fmla="*/ 65 w 65"/>
                <a:gd name="T1" fmla="*/ 39 h 61"/>
                <a:gd name="T2" fmla="*/ 22 w 65"/>
                <a:gd name="T3" fmla="*/ 0 h 61"/>
                <a:gd name="T4" fmla="*/ 2 w 65"/>
                <a:gd name="T5" fmla="*/ 61 h 61"/>
                <a:gd name="T6" fmla="*/ 23 w 65"/>
                <a:gd name="T7" fmla="*/ 56 h 61"/>
                <a:gd name="T8" fmla="*/ 65 w 65"/>
                <a:gd name="T9" fmla="*/ 39 h 61"/>
              </a:gdLst>
              <a:ahLst/>
              <a:cxnLst>
                <a:cxn ang="0">
                  <a:pos x="T0" y="T1"/>
                </a:cxn>
                <a:cxn ang="0">
                  <a:pos x="T2" y="T3"/>
                </a:cxn>
                <a:cxn ang="0">
                  <a:pos x="T4" y="T5"/>
                </a:cxn>
                <a:cxn ang="0">
                  <a:pos x="T6" y="T7"/>
                </a:cxn>
                <a:cxn ang="0">
                  <a:pos x="T8" y="T9"/>
                </a:cxn>
              </a:cxnLst>
              <a:rect l="0" t="0" r="r" b="b"/>
              <a:pathLst>
                <a:path w="65" h="61">
                  <a:moveTo>
                    <a:pt x="65" y="39"/>
                  </a:moveTo>
                  <a:cubicBezTo>
                    <a:pt x="22" y="0"/>
                    <a:pt x="22" y="0"/>
                    <a:pt x="22" y="0"/>
                  </a:cubicBezTo>
                  <a:cubicBezTo>
                    <a:pt x="7" y="17"/>
                    <a:pt x="0" y="39"/>
                    <a:pt x="2" y="61"/>
                  </a:cubicBezTo>
                  <a:cubicBezTo>
                    <a:pt x="7" y="59"/>
                    <a:pt x="14" y="57"/>
                    <a:pt x="23" y="56"/>
                  </a:cubicBezTo>
                  <a:cubicBezTo>
                    <a:pt x="35" y="55"/>
                    <a:pt x="51" y="54"/>
                    <a:pt x="65"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0" name="Freeform 20"/>
            <p:cNvSpPr/>
            <p:nvPr/>
          </p:nvSpPr>
          <p:spPr bwMode="auto">
            <a:xfrm>
              <a:off x="6697663" y="1314451"/>
              <a:ext cx="247650" cy="233363"/>
            </a:xfrm>
            <a:custGeom>
              <a:avLst/>
              <a:gdLst>
                <a:gd name="T0" fmla="*/ 64 w 66"/>
                <a:gd name="T1" fmla="*/ 0 h 62"/>
                <a:gd name="T2" fmla="*/ 42 w 66"/>
                <a:gd name="T3" fmla="*/ 5 h 62"/>
                <a:gd name="T4" fmla="*/ 0 w 66"/>
                <a:gd name="T5" fmla="*/ 22 h 62"/>
                <a:gd name="T6" fmla="*/ 44 w 66"/>
                <a:gd name="T7" fmla="*/ 62 h 62"/>
                <a:gd name="T8" fmla="*/ 64 w 66"/>
                <a:gd name="T9" fmla="*/ 0 h 62"/>
              </a:gdLst>
              <a:ahLst/>
              <a:cxnLst>
                <a:cxn ang="0">
                  <a:pos x="T0" y="T1"/>
                </a:cxn>
                <a:cxn ang="0">
                  <a:pos x="T2" y="T3"/>
                </a:cxn>
                <a:cxn ang="0">
                  <a:pos x="T4" y="T5"/>
                </a:cxn>
                <a:cxn ang="0">
                  <a:pos x="T6" y="T7"/>
                </a:cxn>
                <a:cxn ang="0">
                  <a:pos x="T8" y="T9"/>
                </a:cxn>
              </a:cxnLst>
              <a:rect l="0" t="0" r="r" b="b"/>
              <a:pathLst>
                <a:path w="66" h="62">
                  <a:moveTo>
                    <a:pt x="64" y="0"/>
                  </a:moveTo>
                  <a:cubicBezTo>
                    <a:pt x="60" y="2"/>
                    <a:pt x="51" y="4"/>
                    <a:pt x="42" y="5"/>
                  </a:cubicBezTo>
                  <a:cubicBezTo>
                    <a:pt x="30" y="6"/>
                    <a:pt x="14" y="8"/>
                    <a:pt x="0" y="22"/>
                  </a:cubicBezTo>
                  <a:cubicBezTo>
                    <a:pt x="44" y="62"/>
                    <a:pt x="44" y="62"/>
                    <a:pt x="44" y="62"/>
                  </a:cubicBezTo>
                  <a:cubicBezTo>
                    <a:pt x="59" y="44"/>
                    <a:pt x="66" y="22"/>
                    <a:pt x="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1" name="Freeform 21"/>
            <p:cNvSpPr/>
            <p:nvPr/>
          </p:nvSpPr>
          <p:spPr bwMode="auto">
            <a:xfrm>
              <a:off x="6391276" y="1022351"/>
              <a:ext cx="220663" cy="247650"/>
            </a:xfrm>
            <a:custGeom>
              <a:avLst/>
              <a:gdLst>
                <a:gd name="T0" fmla="*/ 57 w 59"/>
                <a:gd name="T1" fmla="*/ 22 h 66"/>
                <a:gd name="T2" fmla="*/ 59 w 59"/>
                <a:gd name="T3" fmla="*/ 0 h 66"/>
                <a:gd name="T4" fmla="*/ 0 w 59"/>
                <a:gd name="T5" fmla="*/ 26 h 66"/>
                <a:gd name="T6" fmla="*/ 44 w 59"/>
                <a:gd name="T7" fmla="*/ 66 h 66"/>
                <a:gd name="T8" fmla="*/ 57 w 59"/>
                <a:gd name="T9" fmla="*/ 22 h 66"/>
              </a:gdLst>
              <a:ahLst/>
              <a:cxnLst>
                <a:cxn ang="0">
                  <a:pos x="T0" y="T1"/>
                </a:cxn>
                <a:cxn ang="0">
                  <a:pos x="T2" y="T3"/>
                </a:cxn>
                <a:cxn ang="0">
                  <a:pos x="T4" y="T5"/>
                </a:cxn>
                <a:cxn ang="0">
                  <a:pos x="T6" y="T7"/>
                </a:cxn>
                <a:cxn ang="0">
                  <a:pos x="T8" y="T9"/>
                </a:cxn>
              </a:cxnLst>
              <a:rect l="0" t="0" r="r" b="b"/>
              <a:pathLst>
                <a:path w="59" h="66">
                  <a:moveTo>
                    <a:pt x="57" y="22"/>
                  </a:moveTo>
                  <a:cubicBezTo>
                    <a:pt x="57" y="13"/>
                    <a:pt x="58" y="5"/>
                    <a:pt x="59" y="0"/>
                  </a:cubicBezTo>
                  <a:cubicBezTo>
                    <a:pt x="38" y="1"/>
                    <a:pt x="16" y="9"/>
                    <a:pt x="0" y="26"/>
                  </a:cubicBezTo>
                  <a:cubicBezTo>
                    <a:pt x="44" y="66"/>
                    <a:pt x="44" y="66"/>
                    <a:pt x="44" y="66"/>
                  </a:cubicBezTo>
                  <a:cubicBezTo>
                    <a:pt x="57" y="50"/>
                    <a:pt x="57" y="34"/>
                    <a:pt x="57"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47" name="矩形 46"/>
          <p:cNvSpPr/>
          <p:nvPr/>
        </p:nvSpPr>
        <p:spPr>
          <a:xfrm flipH="1">
            <a:off x="805783" y="3132378"/>
            <a:ext cx="1796250" cy="613213"/>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p:txBody>
      </p:sp>
      <p:sp>
        <p:nvSpPr>
          <p:cNvPr id="48" name="矩形 47"/>
          <p:cNvSpPr>
            <a:spLocks noChangeArrowheads="1"/>
          </p:cNvSpPr>
          <p:nvPr/>
        </p:nvSpPr>
        <p:spPr bwMode="auto">
          <a:xfrm>
            <a:off x="1453807" y="2947018"/>
            <a:ext cx="1357266"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endParaRPr>
          </a:p>
        </p:txBody>
      </p:sp>
      <p:sp>
        <p:nvSpPr>
          <p:cNvPr id="49" name="矩形 48"/>
          <p:cNvSpPr/>
          <p:nvPr/>
        </p:nvSpPr>
        <p:spPr>
          <a:xfrm flipH="1">
            <a:off x="805783" y="1852755"/>
            <a:ext cx="1796250" cy="873862"/>
          </a:xfrm>
          <a:prstGeom prst="rect">
            <a:avLst/>
          </a:prstGeom>
          <a:effectLst/>
        </p:spPr>
        <p:txBody>
          <a:bodyPr lIns="91028" tIns="45514" rIns="91028" bIns="45514">
            <a:spAutoFit/>
          </a:bodyPr>
          <a:lstStyle/>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r" defTabSz="909955" rtl="0" eaLnBrk="1" fontAlgn="auto" latinLnBrk="0" hangingPunct="1">
              <a:lnSpc>
                <a:spcPct val="150000"/>
              </a:lnSpc>
              <a:spcBef>
                <a:spcPts val="0"/>
              </a:spcBef>
              <a:spcAft>
                <a:spcPts val="0"/>
              </a:spcAft>
              <a:buClrTx/>
              <a:buSzTx/>
              <a:buFontTx/>
              <a:buNone/>
              <a:defRPr/>
            </a:pP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p:txBody>
      </p:sp>
      <p:sp>
        <p:nvSpPr>
          <p:cNvPr id="50" name="矩形 49"/>
          <p:cNvSpPr>
            <a:spLocks noChangeArrowheads="1"/>
          </p:cNvSpPr>
          <p:nvPr/>
        </p:nvSpPr>
        <p:spPr bwMode="auto">
          <a:xfrm>
            <a:off x="1456793" y="1691287"/>
            <a:ext cx="1351294"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endParaRPr>
          </a:p>
        </p:txBody>
      </p:sp>
      <p:sp>
        <p:nvSpPr>
          <p:cNvPr id="51" name="矩形 50"/>
          <p:cNvSpPr/>
          <p:nvPr/>
        </p:nvSpPr>
        <p:spPr>
          <a:xfrm flipH="1">
            <a:off x="6502283" y="1898246"/>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p:txBody>
      </p:sp>
      <p:sp>
        <p:nvSpPr>
          <p:cNvPr id="52" name="矩形 51"/>
          <p:cNvSpPr>
            <a:spLocks noChangeArrowheads="1"/>
          </p:cNvSpPr>
          <p:nvPr/>
        </p:nvSpPr>
        <p:spPr bwMode="auto">
          <a:xfrm>
            <a:off x="6502282" y="1687503"/>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dirty="0">
                <a:ln>
                  <a:noFill/>
                </a:ln>
                <a:solidFill>
                  <a:srgbClr val="1C1C1C"/>
                </a:solidFill>
                <a:effectLst/>
                <a:uLnTx/>
                <a:uFillTx/>
                <a:latin typeface="微软雅黑" pitchFamily="34" charset="-122"/>
                <a:ea typeface="微软雅黑" pitchFamily="34" charset="-122"/>
                <a:cs typeface="+mn-cs"/>
              </a:rPr>
              <a:t>这里填写小标题</a:t>
            </a:r>
            <a:endParaRPr kumimoji="0" lang="en-US" altLang="zh-CN" sz="1035" b="1" i="0" u="none" strike="noStrike" kern="1200" cap="none" spc="0" normalizeH="0" baseline="0" noProof="0" dirty="0">
              <a:ln>
                <a:noFill/>
              </a:ln>
              <a:solidFill>
                <a:srgbClr val="1C1C1C"/>
              </a:solidFill>
              <a:effectLst/>
              <a:uLnTx/>
              <a:uFillTx/>
              <a:latin typeface="微软雅黑" pitchFamily="34" charset="-122"/>
              <a:ea typeface="微软雅黑" pitchFamily="34" charset="-122"/>
              <a:cs typeface="+mn-cs"/>
            </a:endParaRPr>
          </a:p>
        </p:txBody>
      </p:sp>
      <p:sp>
        <p:nvSpPr>
          <p:cNvPr id="53" name="矩形 52"/>
          <p:cNvSpPr/>
          <p:nvPr/>
        </p:nvSpPr>
        <p:spPr>
          <a:xfrm flipH="1">
            <a:off x="6502283" y="3177868"/>
            <a:ext cx="1794756" cy="613213"/>
          </a:xfrm>
          <a:prstGeom prst="rect">
            <a:avLst/>
          </a:prstGeom>
          <a:effectLst/>
        </p:spPr>
        <p:txBody>
          <a:bodyPr lIns="91028" tIns="45514" rIns="91028" bIns="45514">
            <a:spAutoFit/>
          </a:bodyPr>
          <a:lstStyle/>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a:p>
            <a:pPr marL="0" marR="0" lvl="0" indent="0" algn="l" defTabSz="909955" rtl="0" eaLnBrk="1" fontAlgn="auto" latinLnBrk="0" hangingPunct="1">
              <a:lnSpc>
                <a:spcPct val="15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rPr>
              <a:t>此处添加标题文字</a:t>
            </a:r>
            <a:endParaRPr kumimoji="0" lang="en-US" altLang="zh-CN" sz="1130" b="0" i="0" u="none" strike="noStrike" kern="1200" cap="none" spc="0" normalizeH="0" baseline="0" noProof="0" dirty="0">
              <a:ln>
                <a:noFill/>
              </a:ln>
              <a:solidFill>
                <a:srgbClr val="1C1C1C">
                  <a:lumMod val="50000"/>
                  <a:lumOff val="50000"/>
                </a:srgbClr>
              </a:solidFill>
              <a:effectLst/>
              <a:uLnTx/>
              <a:uFillTx/>
              <a:latin typeface="微软雅黑" pitchFamily="34" charset="-122"/>
              <a:ea typeface="微软雅黑" pitchFamily="34" charset="-122"/>
              <a:cs typeface="+mn-cs"/>
            </a:endParaRPr>
          </a:p>
        </p:txBody>
      </p:sp>
      <p:sp>
        <p:nvSpPr>
          <p:cNvPr id="54" name="矩形 53"/>
          <p:cNvSpPr>
            <a:spLocks noChangeArrowheads="1"/>
          </p:cNvSpPr>
          <p:nvPr/>
        </p:nvSpPr>
        <p:spPr bwMode="auto">
          <a:xfrm>
            <a:off x="6502282" y="3023865"/>
            <a:ext cx="1291567" cy="245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28" tIns="45514" rIns="91028" bIns="45514">
            <a:spAutoFit/>
          </a:bodyPr>
          <a:lstStyle/>
          <a:p>
            <a:pPr marL="0" marR="0" lvl="0" indent="0" algn="just" defTabSz="909320" rtl="0" eaLnBrk="1" fontAlgn="base" latinLnBrk="0" hangingPunct="1">
              <a:lnSpc>
                <a:spcPts val="1200"/>
              </a:lnSpc>
              <a:spcBef>
                <a:spcPct val="0"/>
              </a:spcBef>
              <a:spcAft>
                <a:spcPct val="0"/>
              </a:spcAft>
              <a:buClrTx/>
              <a:buSzTx/>
              <a:buFontTx/>
              <a:buNone/>
              <a:defRPr/>
            </a:pPr>
            <a:r>
              <a:rPr kumimoji="0" lang="zh-CN" altLang="en-US"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rPr>
              <a:t>这里填写小标题</a:t>
            </a:r>
            <a:endParaRPr kumimoji="0" lang="en-US" altLang="zh-CN" sz="1035" b="1" i="0" u="none" strike="noStrike" kern="1200" cap="none" spc="0" normalizeH="0" baseline="0" noProof="0">
              <a:ln>
                <a:noFill/>
              </a:ln>
              <a:solidFill>
                <a:srgbClr val="1C1C1C"/>
              </a:solidFill>
              <a:effectLst/>
              <a:uLnTx/>
              <a:uFillTx/>
              <a:latin typeface="微软雅黑" pitchFamily="34" charset="-122"/>
              <a:ea typeface="微软雅黑" pitchFamily="34" charset="-122"/>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50"/>
                                        <p:tgtEl>
                                          <p:spTgt spid="50"/>
                                        </p:tgtEl>
                                      </p:cBhvr>
                                    </p:animEffect>
                                  </p:childTnLst>
                                </p:cTn>
                              </p:par>
                              <p:par>
                                <p:cTn id="8" presetID="26" presetClass="emph" presetSubtype="0" fill="hold" grpId="1" nodeType="withEffect">
                                  <p:stCondLst>
                                    <p:cond delay="0"/>
                                  </p:stCondLst>
                                  <p:childTnLst>
                                    <p:animEffect transition="out" filter="fade">
                                      <p:cBhvr>
                                        <p:cTn id="9" dur="250" tmFilter="0, 0; .2, .5; .8, .5; 1, 0"/>
                                        <p:tgtEl>
                                          <p:spTgt spid="50"/>
                                        </p:tgtEl>
                                      </p:cBhvr>
                                    </p:animEffect>
                                    <p:animScale>
                                      <p:cBhvr>
                                        <p:cTn id="10" dur="125" autoRev="1" fill="hold"/>
                                        <p:tgtEl>
                                          <p:spTgt spid="50"/>
                                        </p:tgtEl>
                                      </p:cBhvr>
                                      <p:by x="105000" y="105000"/>
                                    </p:animScale>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250"/>
                                        <p:tgtEl>
                                          <p:spTgt spid="49"/>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fade">
                                      <p:cBhvr>
                                        <p:cTn id="18" dur="250"/>
                                        <p:tgtEl>
                                          <p:spTgt spid="48"/>
                                        </p:tgtEl>
                                      </p:cBhvr>
                                    </p:animEffect>
                                  </p:childTnLst>
                                </p:cTn>
                              </p:par>
                              <p:par>
                                <p:cTn id="19" presetID="26" presetClass="emph" presetSubtype="0" fill="hold" grpId="1" nodeType="withEffect">
                                  <p:stCondLst>
                                    <p:cond delay="0"/>
                                  </p:stCondLst>
                                  <p:childTnLst>
                                    <p:animEffect transition="out" filter="fade">
                                      <p:cBhvr>
                                        <p:cTn id="20" dur="250" tmFilter="0, 0; .2, .5; .8, .5; 1, 0"/>
                                        <p:tgtEl>
                                          <p:spTgt spid="48"/>
                                        </p:tgtEl>
                                      </p:cBhvr>
                                    </p:animEffect>
                                    <p:animScale>
                                      <p:cBhvr>
                                        <p:cTn id="21" dur="125" autoRev="1" fill="hold"/>
                                        <p:tgtEl>
                                          <p:spTgt spid="48"/>
                                        </p:tgtEl>
                                      </p:cBhvr>
                                      <p:by x="105000" y="105000"/>
                                    </p:animScale>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250"/>
                                        <p:tgtEl>
                                          <p:spTgt spid="47"/>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250"/>
                                        <p:tgtEl>
                                          <p:spTgt spid="52"/>
                                        </p:tgtEl>
                                      </p:cBhvr>
                                    </p:animEffect>
                                  </p:childTnLst>
                                </p:cTn>
                              </p:par>
                              <p:par>
                                <p:cTn id="30" presetID="26" presetClass="emph" presetSubtype="0" fill="hold" grpId="1" nodeType="withEffect">
                                  <p:stCondLst>
                                    <p:cond delay="0"/>
                                  </p:stCondLst>
                                  <p:childTnLst>
                                    <p:animEffect transition="out" filter="fade">
                                      <p:cBhvr>
                                        <p:cTn id="31" dur="250" tmFilter="0, 0; .2, .5; .8, .5; 1, 0"/>
                                        <p:tgtEl>
                                          <p:spTgt spid="52"/>
                                        </p:tgtEl>
                                      </p:cBhvr>
                                    </p:animEffect>
                                    <p:animScale>
                                      <p:cBhvr>
                                        <p:cTn id="32" dur="125" autoRev="1" fill="hold"/>
                                        <p:tgtEl>
                                          <p:spTgt spid="52"/>
                                        </p:tgtEl>
                                      </p:cBhvr>
                                      <p:by x="105000" y="105000"/>
                                    </p:animScale>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250"/>
                                        <p:tgtEl>
                                          <p:spTgt spid="51"/>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fade">
                                      <p:cBhvr>
                                        <p:cTn id="40" dur="250"/>
                                        <p:tgtEl>
                                          <p:spTgt spid="54"/>
                                        </p:tgtEl>
                                      </p:cBhvr>
                                    </p:animEffect>
                                  </p:childTnLst>
                                </p:cTn>
                              </p:par>
                              <p:par>
                                <p:cTn id="41" presetID="26" presetClass="emph" presetSubtype="0" fill="hold" grpId="1" nodeType="withEffect">
                                  <p:stCondLst>
                                    <p:cond delay="0"/>
                                  </p:stCondLst>
                                  <p:childTnLst>
                                    <p:animEffect transition="out" filter="fade">
                                      <p:cBhvr>
                                        <p:cTn id="42" dur="250" tmFilter="0, 0; .2, .5; .8, .5; 1, 0"/>
                                        <p:tgtEl>
                                          <p:spTgt spid="54"/>
                                        </p:tgtEl>
                                      </p:cBhvr>
                                    </p:animEffect>
                                    <p:animScale>
                                      <p:cBhvr>
                                        <p:cTn id="43" dur="125" autoRev="1" fill="hold"/>
                                        <p:tgtEl>
                                          <p:spTgt spid="54"/>
                                        </p:tgtEl>
                                      </p:cBhvr>
                                      <p:by x="105000" y="105000"/>
                                    </p:animScale>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25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fade">
                                      <p:cBhvr>
                                        <p:cTn id="50" dur="250"/>
                                        <p:tgtEl>
                                          <p:spTgt spid="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
                                        </p:tgtEl>
                                        <p:attrNameLst>
                                          <p:attrName>style.visibility</p:attrName>
                                        </p:attrNameLst>
                                      </p:cBhvr>
                                      <p:to>
                                        <p:strVal val="visible"/>
                                      </p:to>
                                    </p:set>
                                    <p:animEffect transition="in" filter="fade">
                                      <p:cBhvr>
                                        <p:cTn id="53" dur="250"/>
                                        <p:tgtEl>
                                          <p:spTgt spid="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fade">
                                      <p:cBhvr>
                                        <p:cTn id="56" dur="250"/>
                                        <p:tgtEl>
                                          <p:spTgt spid="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250"/>
                                        <p:tgtEl>
                                          <p:spTgt spid="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fade">
                                      <p:cBhvr>
                                        <p:cTn id="62" dur="250"/>
                                        <p:tgtEl>
                                          <p:spTgt spid="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250"/>
                                        <p:tgtEl>
                                          <p:spTgt spid="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fade">
                                      <p:cBhvr>
                                        <p:cTn id="68" dur="250"/>
                                        <p:tgtEl>
                                          <p:spTgt spid="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250"/>
                                        <p:tgtEl>
                                          <p:spTgt spid="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250"/>
                                        <p:tgtEl>
                                          <p:spTgt spid="1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250"/>
                                        <p:tgtEl>
                                          <p:spTgt spid="1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250"/>
                                        <p:tgtEl>
                                          <p:spTgt spid="1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250"/>
                                        <p:tgtEl>
                                          <p:spTgt spid="1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250"/>
                                        <p:tgtEl>
                                          <p:spTgt spid="1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5"/>
                                        </p:tgtEl>
                                        <p:attrNameLst>
                                          <p:attrName>style.visibility</p:attrName>
                                        </p:attrNameLst>
                                      </p:cBhvr>
                                      <p:to>
                                        <p:strVal val="visible"/>
                                      </p:to>
                                    </p:set>
                                    <p:animEffect transition="in" filter="fade">
                                      <p:cBhvr>
                                        <p:cTn id="89" dur="250"/>
                                        <p:tgtEl>
                                          <p:spTgt spid="1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Effect transition="in" filter="fade">
                                      <p:cBhvr>
                                        <p:cTn id="92" dur="250"/>
                                        <p:tgtEl>
                                          <p:spTgt spid="1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Effect transition="in" filter="fade">
                                      <p:cBhvr>
                                        <p:cTn id="95" dur="250"/>
                                        <p:tgtEl>
                                          <p:spTgt spid="1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8"/>
                                        </p:tgtEl>
                                        <p:attrNameLst>
                                          <p:attrName>style.visibility</p:attrName>
                                        </p:attrNameLst>
                                      </p:cBhvr>
                                      <p:to>
                                        <p:strVal val="visible"/>
                                      </p:to>
                                    </p:set>
                                    <p:animEffect transition="in" filter="fade">
                                      <p:cBhvr>
                                        <p:cTn id="98" dur="250"/>
                                        <p:tgtEl>
                                          <p:spTgt spid="1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
                                        </p:tgtEl>
                                        <p:attrNameLst>
                                          <p:attrName>style.visibility</p:attrName>
                                        </p:attrNameLst>
                                      </p:cBhvr>
                                      <p:to>
                                        <p:strVal val="visible"/>
                                      </p:to>
                                    </p:set>
                                    <p:animEffect transition="in" filter="fade">
                                      <p:cBhvr>
                                        <p:cTn id="101" dur="250"/>
                                        <p:tgtEl>
                                          <p:spTgt spid="1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250"/>
                                        <p:tgtEl>
                                          <p:spTgt spid="2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fade">
                                      <p:cBhvr>
                                        <p:cTn id="107" dur="250"/>
                                        <p:tgtEl>
                                          <p:spTgt spid="2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22"/>
                                        </p:tgtEl>
                                        <p:attrNameLst>
                                          <p:attrName>style.visibility</p:attrName>
                                        </p:attrNameLst>
                                      </p:cBhvr>
                                      <p:to>
                                        <p:strVal val="visible"/>
                                      </p:to>
                                    </p:set>
                                    <p:animEffect transition="in" filter="fade">
                                      <p:cBhvr>
                                        <p:cTn id="110" dur="250"/>
                                        <p:tgtEl>
                                          <p:spTgt spid="22"/>
                                        </p:tgtEl>
                                      </p:cBhvr>
                                    </p:animEffect>
                                  </p:childTnLst>
                                </p:cTn>
                              </p:par>
                              <p:par>
                                <p:cTn id="111" presetID="10" presetClass="entr" presetSubtype="0" fill="hold" nodeType="withEffect">
                                  <p:stCondLst>
                                    <p:cond delay="0"/>
                                  </p:stCondLst>
                                  <p:childTnLst>
                                    <p:set>
                                      <p:cBhvr>
                                        <p:cTn id="112" dur="1" fill="hold">
                                          <p:stCondLst>
                                            <p:cond delay="0"/>
                                          </p:stCondLst>
                                        </p:cTn>
                                        <p:tgtEl>
                                          <p:spTgt spid="23"/>
                                        </p:tgtEl>
                                        <p:attrNameLst>
                                          <p:attrName>style.visibility</p:attrName>
                                        </p:attrNameLst>
                                      </p:cBhvr>
                                      <p:to>
                                        <p:strVal val="visible"/>
                                      </p:to>
                                    </p:set>
                                    <p:animEffect transition="in" filter="fade">
                                      <p:cBhvr>
                                        <p:cTn id="113" dur="250"/>
                                        <p:tgtEl>
                                          <p:spTgt spid="23"/>
                                        </p:tgtEl>
                                      </p:cBhvr>
                                    </p:animEffect>
                                  </p:childTnLst>
                                </p:cTn>
                              </p:par>
                              <p:par>
                                <p:cTn id="114" presetID="10" presetClass="entr" presetSubtype="0" fill="hold"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250"/>
                                        <p:tgtEl>
                                          <p:spTgt spid="32"/>
                                        </p:tgtEl>
                                      </p:cBhvr>
                                    </p:animEffect>
                                  </p:childTnLst>
                                </p:cTn>
                              </p:par>
                              <p:par>
                                <p:cTn id="117" presetID="10" presetClass="entr" presetSubtype="0" fill="hold" nodeType="with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250"/>
                                        <p:tgtEl>
                                          <p:spTgt spid="36"/>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58"/>
                                        </p:tgtEl>
                                        <p:attrNameLst>
                                          <p:attrName>style.visibility</p:attrName>
                                        </p:attrNameLst>
                                      </p:cBhvr>
                                      <p:to>
                                        <p:strVal val="visible"/>
                                      </p:to>
                                    </p:set>
                                    <p:animEffect transition="in" filter="fade">
                                      <p:cBhvr>
                                        <p:cTn id="122" dur="250"/>
                                        <p:tgtEl>
                                          <p:spTgt spid="58"/>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9"/>
                                        </p:tgtEl>
                                        <p:attrNameLst>
                                          <p:attrName>style.visibility</p:attrName>
                                        </p:attrNameLst>
                                      </p:cBhvr>
                                      <p:to>
                                        <p:strVal val="visible"/>
                                      </p:to>
                                    </p:set>
                                    <p:animEffect transition="in" filter="fade">
                                      <p:cBhvr>
                                        <p:cTn id="125" dur="250"/>
                                        <p:tgtEl>
                                          <p:spTgt spid="59"/>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Effect transition="in" filter="fade">
                                      <p:cBhvr>
                                        <p:cTn id="128" dur="250"/>
                                        <p:tgtEl>
                                          <p:spTgt spid="60"/>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fade">
                                      <p:cBhvr>
                                        <p:cTn id="131" dur="25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0" grpId="0" animBg="1"/>
      <p:bldP spid="61" grpId="0" animBg="1"/>
      <p:bldP spid="3" grpId="0" animBg="1"/>
      <p:bldP spid="58" grpId="0" animBg="1"/>
      <p:bldP spid="59"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47" grpId="0"/>
      <p:bldP spid="48" grpId="0"/>
      <p:bldP spid="48" grpId="1"/>
      <p:bldP spid="49" grpId="0"/>
      <p:bldP spid="50" grpId="0"/>
      <p:bldP spid="50" grpId="1"/>
      <p:bldP spid="51" grpId="0"/>
      <p:bldP spid="52" grpId="0"/>
      <p:bldP spid="52" grpId="1"/>
      <p:bldP spid="53" grpId="0"/>
      <p:bldP spid="54" grpId="0"/>
      <p:bldP spid="54"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35194" y="1467437"/>
            <a:ext cx="1533539" cy="3194234"/>
            <a:chOff x="1313251" y="1526237"/>
            <a:chExt cx="1630450" cy="3396092"/>
          </a:xfrm>
        </p:grpSpPr>
        <p:sp>
          <p:nvSpPr>
            <p:cNvPr id="21" name="圆角矩形 20"/>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3" name="椭圆 22"/>
            <p:cNvSpPr/>
            <p:nvPr/>
          </p:nvSpPr>
          <p:spPr>
            <a:xfrm>
              <a:off x="1526248" y="1669424"/>
              <a:ext cx="1204455" cy="1189506"/>
            </a:xfrm>
            <a:prstGeom prst="ellipse">
              <a:avLst/>
            </a:prstGeom>
            <a:solidFill>
              <a:schemeClr val="accent3"/>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FFFFFF"/>
                </a:solidFill>
                <a:effectLst/>
                <a:uLnTx/>
                <a:uFillTx/>
                <a:latin typeface="Arial" panose="020B0604020202020204"/>
                <a:ea typeface="方正超粗黑简体" panose="03000509000000000000" pitchFamily="65" charset="-122"/>
                <a:cs typeface="+mn-cs"/>
              </a:endParaRPr>
            </a:p>
          </p:txBody>
        </p:sp>
        <p:sp>
          <p:nvSpPr>
            <p:cNvPr id="24" name="椭圆 23"/>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25" name="椭圆 24"/>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28" name="圆角矩形 27"/>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0495" name="文本框 28"/>
            <p:cNvSpPr txBox="1">
              <a:spLocks noChangeArrowheads="1"/>
            </p:cNvSpPr>
            <p:nvPr/>
          </p:nvSpPr>
          <p:spPr bwMode="auto">
            <a:xfrm>
              <a:off x="1862090" y="4353044"/>
              <a:ext cx="523240"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rPr>
                <a:t>01</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endParaRPr>
            </a:p>
          </p:txBody>
        </p:sp>
        <p:sp>
          <p:nvSpPr>
            <p:cNvPr id="20541"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solidFill>
              <a:schemeClr val="accent3"/>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0543" name="组合 11"/>
            <p:cNvGrpSpPr/>
            <p:nvPr/>
          </p:nvGrpSpPr>
          <p:grpSpPr bwMode="auto">
            <a:xfrm>
              <a:off x="1453214" y="3044131"/>
              <a:ext cx="1489925" cy="1237204"/>
              <a:chOff x="1822164" y="3848421"/>
              <a:chExt cx="1869479" cy="1571294"/>
            </a:xfrm>
          </p:grpSpPr>
          <p:sp>
            <p:nvSpPr>
              <p:cNvPr id="73"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74"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grpSp>
      <p:grpSp>
        <p:nvGrpSpPr>
          <p:cNvPr id="3" name="组合 2"/>
          <p:cNvGrpSpPr/>
          <p:nvPr/>
        </p:nvGrpSpPr>
        <p:grpSpPr>
          <a:xfrm>
            <a:off x="2948552" y="1467437"/>
            <a:ext cx="1533539" cy="3194234"/>
            <a:chOff x="3134884" y="1526237"/>
            <a:chExt cx="1630450" cy="3396092"/>
          </a:xfrm>
        </p:grpSpPr>
        <p:sp>
          <p:nvSpPr>
            <p:cNvPr id="32" name="圆角矩形 31"/>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3" name="椭圆 32"/>
            <p:cNvSpPr/>
            <p:nvPr/>
          </p:nvSpPr>
          <p:spPr>
            <a:xfrm>
              <a:off x="3347881" y="1669424"/>
              <a:ext cx="1204455" cy="1189506"/>
            </a:xfrm>
            <a:prstGeom prst="ellipse">
              <a:avLst/>
            </a:prstGeom>
            <a:solidFill>
              <a:schemeClr val="accent1"/>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sp>
          <p:nvSpPr>
            <p:cNvPr id="34" name="椭圆 33"/>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35" name="椭圆 34"/>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36" name="圆角矩形 35"/>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0509" name="文本框 36"/>
            <p:cNvSpPr txBox="1">
              <a:spLocks noChangeArrowheads="1"/>
            </p:cNvSpPr>
            <p:nvPr/>
          </p:nvSpPr>
          <p:spPr bwMode="auto">
            <a:xfrm>
              <a:off x="3683670" y="4353044"/>
              <a:ext cx="572664"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rPr>
                <a:t>02</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endParaRPr>
            </a:p>
          </p:txBody>
        </p:sp>
        <p:sp>
          <p:nvSpPr>
            <p:cNvPr id="20540"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solidFill>
              <a:schemeClr val="accent1"/>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0544" name="组合 76"/>
            <p:cNvGrpSpPr/>
            <p:nvPr/>
          </p:nvGrpSpPr>
          <p:grpSpPr bwMode="auto">
            <a:xfrm>
              <a:off x="3241883" y="3044131"/>
              <a:ext cx="1489924" cy="1237204"/>
              <a:chOff x="1822164" y="3848421"/>
              <a:chExt cx="1869479" cy="1571294"/>
            </a:xfrm>
          </p:grpSpPr>
          <p:sp>
            <p:nvSpPr>
              <p:cNvPr id="78"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79"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grpSp>
      <p:grpSp>
        <p:nvGrpSpPr>
          <p:cNvPr id="4" name="组合 3"/>
          <p:cNvGrpSpPr/>
          <p:nvPr/>
        </p:nvGrpSpPr>
        <p:grpSpPr>
          <a:xfrm>
            <a:off x="4661910" y="1467437"/>
            <a:ext cx="1533539" cy="3194234"/>
            <a:chOff x="4956517" y="1526237"/>
            <a:chExt cx="1630450" cy="3396092"/>
          </a:xfrm>
        </p:grpSpPr>
        <p:sp>
          <p:nvSpPr>
            <p:cNvPr id="39" name="圆角矩形 38"/>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0" name="椭圆 39"/>
            <p:cNvSpPr/>
            <p:nvPr/>
          </p:nvSpPr>
          <p:spPr>
            <a:xfrm>
              <a:off x="5169514" y="1669424"/>
              <a:ext cx="1204455" cy="1189506"/>
            </a:xfrm>
            <a:prstGeom prst="ellipse">
              <a:avLst/>
            </a:prstGeom>
            <a:solidFill>
              <a:schemeClr val="accent2"/>
            </a:solidFill>
            <a:ln w="14288" cap="flat">
              <a:noFill/>
              <a:prstDash val="solid"/>
              <a:miter lim="800000"/>
            </a:ln>
            <a:effectLst>
              <a:innerShdw blurRad="88900" dist="889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sp>
          <p:nvSpPr>
            <p:cNvPr id="41" name="椭圆 40"/>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43" name="椭圆 42"/>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44" name="圆角矩形 43"/>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0523" name="文本框 44"/>
            <p:cNvSpPr txBox="1">
              <a:spLocks noChangeArrowheads="1"/>
            </p:cNvSpPr>
            <p:nvPr/>
          </p:nvSpPr>
          <p:spPr bwMode="auto">
            <a:xfrm>
              <a:off x="5505252" y="4353044"/>
              <a:ext cx="584595"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rPr>
                <a:t>03</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endParaRPr>
            </a:p>
          </p:txBody>
        </p:sp>
        <p:sp>
          <p:nvSpPr>
            <p:cNvPr id="20542"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solidFill>
              <a:schemeClr val="accent2"/>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0545" name="组合 79"/>
            <p:cNvGrpSpPr/>
            <p:nvPr/>
          </p:nvGrpSpPr>
          <p:grpSpPr bwMode="auto">
            <a:xfrm>
              <a:off x="5029286" y="3044130"/>
              <a:ext cx="1491190" cy="1237204"/>
              <a:chOff x="1822164" y="3848421"/>
              <a:chExt cx="1869479" cy="1571294"/>
            </a:xfrm>
          </p:grpSpPr>
          <p:sp>
            <p:nvSpPr>
              <p:cNvPr id="81"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82"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grpSp>
      <p:grpSp>
        <p:nvGrpSpPr>
          <p:cNvPr id="5" name="组合 4"/>
          <p:cNvGrpSpPr/>
          <p:nvPr/>
        </p:nvGrpSpPr>
        <p:grpSpPr>
          <a:xfrm>
            <a:off x="6375269" y="1467437"/>
            <a:ext cx="1533539" cy="3194234"/>
            <a:chOff x="6778151" y="1526237"/>
            <a:chExt cx="1630450" cy="3396092"/>
          </a:xfrm>
        </p:grpSpPr>
        <p:sp>
          <p:nvSpPr>
            <p:cNvPr id="51" name="圆角矩形 50"/>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4" name="椭圆 63"/>
            <p:cNvSpPr/>
            <p:nvPr/>
          </p:nvSpPr>
          <p:spPr>
            <a:xfrm>
              <a:off x="6991147" y="1669424"/>
              <a:ext cx="1204455" cy="1189506"/>
            </a:xfrm>
            <a:prstGeom prst="ellipse">
              <a:avLst/>
            </a:prstGeom>
            <a:solidFill>
              <a:schemeClr val="accent4"/>
            </a:solidFill>
            <a:ln w="14288" cap="flat">
              <a:noFill/>
              <a:prstDash val="solid"/>
              <a:miter lim="800000"/>
            </a:ln>
            <a:effectLst>
              <a:innerShdw blurRad="88900" dist="63500" dir="13500000">
                <a:prstClr val="black">
                  <a:alpha val="50000"/>
                </a:prstClr>
              </a:innerShdw>
            </a:effectLst>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dirty="0">
                <a:ln>
                  <a:noFill/>
                </a:ln>
                <a:solidFill>
                  <a:srgbClr val="1C1C1C"/>
                </a:solidFill>
                <a:effectLst/>
                <a:uLnTx/>
                <a:uFillTx/>
                <a:latin typeface="Arial" panose="020B0604020202020204"/>
                <a:ea typeface="微软雅黑"/>
                <a:cs typeface="+mn-cs"/>
              </a:endParaRPr>
            </a:p>
          </p:txBody>
        </p:sp>
        <p:sp>
          <p:nvSpPr>
            <p:cNvPr id="67" name="椭圆 66"/>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sp>
          <p:nvSpPr>
            <p:cNvPr id="68" name="椭圆 67"/>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3010" b="0" i="0" u="none" strike="noStrike" kern="1200" cap="none" spc="0" normalizeH="0" baseline="0" noProof="0" dirty="0">
                <a:ln>
                  <a:noFill/>
                </a:ln>
                <a:solidFill>
                  <a:srgbClr val="0087CF"/>
                </a:solidFill>
                <a:effectLst/>
                <a:uLnTx/>
                <a:uFillTx/>
                <a:latin typeface="Arial" panose="020B0604020202020204"/>
                <a:ea typeface="方正超粗黑简体" panose="03000509000000000000" pitchFamily="65" charset="-122"/>
                <a:cs typeface="+mn-cs"/>
              </a:endParaRPr>
            </a:p>
          </p:txBody>
        </p:sp>
        <p:sp>
          <p:nvSpPr>
            <p:cNvPr id="69" name="圆角矩形 68"/>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Arial" panose="020B0604020202020204"/>
                <a:ea typeface="微软雅黑"/>
                <a:cs typeface="+mn-cs"/>
              </a:endParaRPr>
            </a:p>
          </p:txBody>
        </p:sp>
        <p:sp>
          <p:nvSpPr>
            <p:cNvPr id="20537" name="文本框 69"/>
            <p:cNvSpPr txBox="1">
              <a:spLocks noChangeArrowheads="1"/>
            </p:cNvSpPr>
            <p:nvPr/>
          </p:nvSpPr>
          <p:spPr bwMode="auto">
            <a:xfrm>
              <a:off x="7326832" y="4353044"/>
              <a:ext cx="570961" cy="56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l" defTabSz="909320" rtl="0" eaLnBrk="1" fontAlgn="base" latinLnBrk="0" hangingPunct="1">
                <a:lnSpc>
                  <a:spcPct val="100000"/>
                </a:lnSpc>
                <a:spcBef>
                  <a:spcPct val="0"/>
                </a:spcBef>
                <a:spcAft>
                  <a:spcPct val="0"/>
                </a:spcAft>
                <a:buClrTx/>
                <a:buSzTx/>
                <a:buFontTx/>
                <a:buNone/>
                <a:defRPr/>
              </a:pPr>
              <a:r>
                <a:rPr kumimoji="0" lang="en-US" altLang="zh-CN"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rPr>
                <a:t>04</a:t>
              </a:r>
              <a:endParaRPr kumimoji="0" lang="zh-CN" altLang="en-US" sz="3010" b="0" i="0" u="none" strike="noStrike" kern="1200" cap="none" spc="0" normalizeH="0" baseline="0" noProof="0">
                <a:ln>
                  <a:noFill/>
                </a:ln>
                <a:solidFill>
                  <a:srgbClr val="595959"/>
                </a:solidFill>
                <a:effectLst/>
                <a:uLnTx/>
                <a:uFillTx/>
                <a:latin typeface="Impact" panose="020B0806030902050204" pitchFamily="34" charset="0"/>
                <a:ea typeface="微软雅黑" pitchFamily="34" charset="-122"/>
                <a:cs typeface="+mn-cs"/>
              </a:endParaRPr>
            </a:p>
          </p:txBody>
        </p:sp>
        <p:sp>
          <p:nvSpPr>
            <p:cNvPr id="20539"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solidFill>
              <a:schemeClr val="accent4"/>
            </a:solidFill>
            <a:ln>
              <a:noFill/>
            </a:ln>
          </p:spPr>
          <p:txBody>
            <a:bodyPr lIns="68271" tIns="34136" rIns="68271" bIns="34136"/>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nvGrpSpPr>
            <p:cNvPr id="20546" name="组合 82"/>
            <p:cNvGrpSpPr/>
            <p:nvPr/>
          </p:nvGrpSpPr>
          <p:grpSpPr bwMode="auto">
            <a:xfrm>
              <a:off x="6817954" y="3044130"/>
              <a:ext cx="1491190" cy="1237204"/>
              <a:chOff x="1822164" y="3848421"/>
              <a:chExt cx="1869479" cy="1571294"/>
            </a:xfrm>
          </p:grpSpPr>
          <p:sp>
            <p:nvSpPr>
              <p:cNvPr id="84" name="矩形 47"/>
              <p:cNvSpPr>
                <a:spLocks noChangeArrowheads="1"/>
              </p:cNvSpPr>
              <p:nvPr/>
            </p:nvSpPr>
            <p:spPr bwMode="auto">
              <a:xfrm>
                <a:off x="1822164" y="4356499"/>
                <a:ext cx="1869479" cy="1063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85" name="文本框 48"/>
              <p:cNvSpPr>
                <a:spLocks noChangeArrowheads="1"/>
              </p:cNvSpPr>
              <p:nvPr/>
            </p:nvSpPr>
            <p:spPr bwMode="auto">
              <a:xfrm>
                <a:off x="1822164" y="3848421"/>
                <a:ext cx="1869479" cy="417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41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1"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ppt_x"/>
                                          </p:val>
                                        </p:tav>
                                        <p:tav tm="100000">
                                          <p:val>
                                            <p:strVal val="#ppt_x"/>
                                          </p:val>
                                        </p:tav>
                                      </p:tavLst>
                                    </p:anim>
                                    <p:anim calcmode="lin" valueType="num">
                                      <p:cBhvr additive="base">
                                        <p:cTn id="12" dur="25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ppt_x"/>
                                          </p:val>
                                        </p:tav>
                                        <p:tav tm="100000">
                                          <p:val>
                                            <p:strVal val="#ppt_x"/>
                                          </p:val>
                                        </p:tav>
                                      </p:tavLst>
                                    </p:anim>
                                    <p:anim calcmode="lin" valueType="num">
                                      <p:cBhvr additive="base">
                                        <p:cTn id="16" dur="25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 fill="hold" nodeType="withEffect">
                                  <p:stCondLst>
                                    <p:cond delay="150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ppt_x"/>
                                          </p:val>
                                        </p:tav>
                                        <p:tav tm="100000">
                                          <p:val>
                                            <p:strVal val="#ppt_x"/>
                                          </p:val>
                                        </p:tav>
                                      </p:tavLst>
                                    </p:anim>
                                    <p:anim calcmode="lin" valueType="num">
                                      <p:cBhvr additive="base">
                                        <p:cTn id="20" dur="250" fill="hold"/>
                                        <p:tgtEl>
                                          <p:spTgt spid="5"/>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250" tmFilter="0, 0; .2, .5; .8, .5; 1, 0"/>
                                        <p:tgtEl>
                                          <p:spTgt spid="2"/>
                                        </p:tgtEl>
                                      </p:cBhvr>
                                    </p:animEffect>
                                    <p:animScale>
                                      <p:cBhvr>
                                        <p:cTn id="24" dur="125" autoRev="1" fill="hold"/>
                                        <p:tgtEl>
                                          <p:spTgt spid="2"/>
                                        </p:tgtEl>
                                      </p:cBhvr>
                                      <p:by x="105000" y="105000"/>
                                    </p:animScale>
                                  </p:childTnLst>
                                </p:cTn>
                              </p:par>
                            </p:childTnLst>
                          </p:cTn>
                        </p:par>
                        <p:par>
                          <p:cTn id="25" fill="hold">
                            <p:stCondLst>
                              <p:cond delay="1000"/>
                            </p:stCondLst>
                            <p:childTnLst>
                              <p:par>
                                <p:cTn id="26" presetID="26" presetClass="emph" presetSubtype="0" fill="hold" nodeType="afterEffect">
                                  <p:stCondLst>
                                    <p:cond delay="0"/>
                                  </p:stCondLst>
                                  <p:childTnLst>
                                    <p:animEffect transition="out" filter="fade">
                                      <p:cBhvr>
                                        <p:cTn id="27" dur="250" tmFilter="0, 0; .2, .5; .8, .5; 1, 0"/>
                                        <p:tgtEl>
                                          <p:spTgt spid="3"/>
                                        </p:tgtEl>
                                      </p:cBhvr>
                                    </p:animEffect>
                                    <p:animScale>
                                      <p:cBhvr>
                                        <p:cTn id="28" dur="125" autoRev="1" fill="hold"/>
                                        <p:tgtEl>
                                          <p:spTgt spid="3"/>
                                        </p:tgtEl>
                                      </p:cBhvr>
                                      <p:by x="105000" y="105000"/>
                                    </p:animScale>
                                  </p:childTnLst>
                                </p:cTn>
                              </p:par>
                            </p:childTnLst>
                          </p:cTn>
                        </p:par>
                        <p:par>
                          <p:cTn id="29" fill="hold">
                            <p:stCondLst>
                              <p:cond delay="1500"/>
                            </p:stCondLst>
                            <p:childTnLst>
                              <p:par>
                                <p:cTn id="30" presetID="26" presetClass="emph" presetSubtype="0" fill="hold" nodeType="afterEffect">
                                  <p:stCondLst>
                                    <p:cond delay="0"/>
                                  </p:stCondLst>
                                  <p:childTnLst>
                                    <p:animEffect transition="out" filter="fade">
                                      <p:cBhvr>
                                        <p:cTn id="31" dur="250" tmFilter="0, 0; .2, .5; .8, .5; 1, 0"/>
                                        <p:tgtEl>
                                          <p:spTgt spid="4"/>
                                        </p:tgtEl>
                                      </p:cBhvr>
                                    </p:animEffect>
                                    <p:animScale>
                                      <p:cBhvr>
                                        <p:cTn id="32" dur="125" autoRev="1" fill="hold"/>
                                        <p:tgtEl>
                                          <p:spTgt spid="4"/>
                                        </p:tgtEl>
                                      </p:cBhvr>
                                      <p:by x="105000" y="105000"/>
                                    </p:animScale>
                                  </p:childTnLst>
                                </p:cTn>
                              </p:par>
                            </p:childTnLst>
                          </p:cTn>
                        </p:par>
                        <p:par>
                          <p:cTn id="33" fill="hold">
                            <p:stCondLst>
                              <p:cond delay="2000"/>
                            </p:stCondLst>
                            <p:childTnLst>
                              <p:par>
                                <p:cTn id="34" presetID="26" presetClass="emph" presetSubtype="0" fill="hold" nodeType="afterEffect">
                                  <p:stCondLst>
                                    <p:cond delay="0"/>
                                  </p:stCondLst>
                                  <p:childTnLst>
                                    <p:animEffect transition="out" filter="fade">
                                      <p:cBhvr>
                                        <p:cTn id="35" dur="250" tmFilter="0, 0; .2, .5; .8, .5; 1, 0"/>
                                        <p:tgtEl>
                                          <p:spTgt spid="5"/>
                                        </p:tgtEl>
                                      </p:cBhvr>
                                    </p:animEffect>
                                    <p:animScale>
                                      <p:cBhvr>
                                        <p:cTn id="36" dur="1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55777" y="2835141"/>
            <a:ext cx="3525698" cy="933624"/>
            <a:chOff x="697218" y="2980373"/>
            <a:chExt cx="3748503" cy="992624"/>
          </a:xfrm>
        </p:grpSpPr>
        <p:sp>
          <p:nvSpPr>
            <p:cNvPr id="51" name="圆角矩形 50"/>
            <p:cNvSpPr/>
            <p:nvPr/>
          </p:nvSpPr>
          <p:spPr bwMode="auto">
            <a:xfrm>
              <a:off x="697218" y="3055300"/>
              <a:ext cx="3725262" cy="84526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a:cs typeface="+mn-cs"/>
              </a:endParaRPr>
            </a:p>
          </p:txBody>
        </p:sp>
        <p:sp>
          <p:nvSpPr>
            <p:cNvPr id="52" name="圆角矩形 51"/>
            <p:cNvSpPr/>
            <p:nvPr/>
          </p:nvSpPr>
          <p:spPr bwMode="auto">
            <a:xfrm>
              <a:off x="789901" y="3132892"/>
              <a:ext cx="3520373" cy="687586"/>
            </a:xfrm>
            <a:prstGeom prst="roundRect">
              <a:avLst>
                <a:gd name="adj" fmla="val 50000"/>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pic>
          <p:nvPicPr>
            <p:cNvPr id="49" name="图片 48"/>
            <p:cNvPicPr>
              <a:picLocks noChangeAspect="1"/>
            </p:cNvPicPr>
            <p:nvPr/>
          </p:nvPicPr>
          <p:blipFill>
            <a:blip r:embed="rId1"/>
            <a:stretch>
              <a:fillRect/>
            </a:stretch>
          </p:blipFill>
          <p:spPr bwMode="auto">
            <a:xfrm>
              <a:off x="3440624" y="2980373"/>
              <a:ext cx="1005097" cy="992624"/>
            </a:xfrm>
            <a:prstGeom prst="rect">
              <a:avLst/>
            </a:prstGeom>
            <a:effectLst>
              <a:outerShdw blurRad="279400" dist="152400" dir="2700000" sx="102000" sy="102000" algn="tl" rotWithShape="0">
                <a:prstClr val="black">
                  <a:alpha val="28000"/>
                </a:prstClr>
              </a:outerShdw>
            </a:effectLst>
          </p:spPr>
        </p:pic>
        <p:sp>
          <p:nvSpPr>
            <p:cNvPr id="50" name="椭圆 49"/>
            <p:cNvSpPr/>
            <p:nvPr/>
          </p:nvSpPr>
          <p:spPr bwMode="auto">
            <a:xfrm>
              <a:off x="3544425" y="3082885"/>
              <a:ext cx="797495" cy="787599"/>
            </a:xfrm>
            <a:prstGeom prst="ellipse">
              <a:avLst/>
            </a:prstGeom>
            <a:solidFill>
              <a:schemeClr val="accent1"/>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65568" name="组合 23"/>
            <p:cNvGrpSpPr/>
            <p:nvPr/>
          </p:nvGrpSpPr>
          <p:grpSpPr bwMode="auto">
            <a:xfrm>
              <a:off x="3720435" y="3287935"/>
              <a:ext cx="720758" cy="641157"/>
              <a:chOff x="952501" y="6013451"/>
              <a:chExt cx="511175" cy="460375"/>
            </a:xfrm>
          </p:grpSpPr>
          <p:sp>
            <p:nvSpPr>
              <p:cNvPr id="25"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584"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65585"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65542" name="文本框 77"/>
            <p:cNvSpPr txBox="1">
              <a:spLocks noChangeArrowheads="1"/>
            </p:cNvSpPr>
            <p:nvPr/>
          </p:nvSpPr>
          <p:spPr bwMode="auto">
            <a:xfrm>
              <a:off x="1097936" y="3295412"/>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endParaRPr>
            </a:p>
          </p:txBody>
        </p:sp>
      </p:grpSp>
      <p:grpSp>
        <p:nvGrpSpPr>
          <p:cNvPr id="2" name="组合 1"/>
          <p:cNvGrpSpPr/>
          <p:nvPr/>
        </p:nvGrpSpPr>
        <p:grpSpPr>
          <a:xfrm>
            <a:off x="638176" y="1616962"/>
            <a:ext cx="3525569" cy="933373"/>
            <a:chOff x="678505" y="1685211"/>
            <a:chExt cx="3748365" cy="992357"/>
          </a:xfrm>
        </p:grpSpPr>
        <p:grpSp>
          <p:nvGrpSpPr>
            <p:cNvPr id="65558" name="组合 44"/>
            <p:cNvGrpSpPr/>
            <p:nvPr/>
          </p:nvGrpSpPr>
          <p:grpSpPr bwMode="auto">
            <a:xfrm>
              <a:off x="678505" y="1685211"/>
              <a:ext cx="3748365" cy="992357"/>
              <a:chOff x="423507" y="1004527"/>
              <a:chExt cx="4700868" cy="1260000"/>
            </a:xfrm>
          </p:grpSpPr>
          <p:grpSp>
            <p:nvGrpSpPr>
              <p:cNvPr id="65605" name="组合 39"/>
              <p:cNvGrpSpPr/>
              <p:nvPr/>
            </p:nvGrpSpPr>
            <p:grpSpPr bwMode="auto">
              <a:xfrm>
                <a:off x="423507" y="1099323"/>
                <a:ext cx="4671894" cy="1073239"/>
                <a:chOff x="1427375" y="2999099"/>
                <a:chExt cx="7947212" cy="1691857"/>
              </a:xfrm>
            </p:grpSpPr>
            <p:sp>
              <p:nvSpPr>
                <p:cNvPr id="41" name="圆角矩形 40"/>
                <p:cNvSpPr/>
                <p:nvPr/>
              </p:nvSpPr>
              <p:spPr>
                <a:xfrm>
                  <a:off x="1427375" y="2999099"/>
                  <a:ext cx="7947212" cy="1691857"/>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a:cs typeface="+mn-cs"/>
                  </a:endParaRPr>
                </a:p>
              </p:txBody>
            </p:sp>
            <p:sp>
              <p:nvSpPr>
                <p:cNvPr id="42" name="圆角矩形 41"/>
                <p:cNvSpPr/>
                <p:nvPr/>
              </p:nvSpPr>
              <p:spPr>
                <a:xfrm>
                  <a:off x="1627213" y="3154940"/>
                  <a:ext cx="7510117" cy="1376249"/>
                </a:xfrm>
                <a:prstGeom prst="roundRect">
                  <a:avLst>
                    <a:gd name="adj" fmla="val 50000"/>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nvGrpSpPr>
              <p:cNvPr id="65606" name="组合 43"/>
              <p:cNvGrpSpPr/>
              <p:nvPr/>
            </p:nvGrpSpPr>
            <p:grpSpPr bwMode="auto">
              <a:xfrm>
                <a:off x="3864375" y="1004527"/>
                <a:ext cx="1260000" cy="1260000"/>
                <a:chOff x="4006193" y="973259"/>
                <a:chExt cx="1224129" cy="1224130"/>
              </a:xfrm>
            </p:grpSpPr>
            <p:pic>
              <p:nvPicPr>
                <p:cNvPr id="20" name="图片 19"/>
                <p:cNvPicPr>
                  <a:picLocks noChangeAspect="1"/>
                </p:cNvPicPr>
                <p:nvPr/>
              </p:nvPicPr>
              <p:blipFill>
                <a:blip r:embed="rId1"/>
                <a:stretch>
                  <a:fillRect/>
                </a:stretch>
              </p:blipFill>
              <p:spPr>
                <a:xfrm>
                  <a:off x="4005538" y="973259"/>
                  <a:ext cx="1224619" cy="1224460"/>
                </a:xfrm>
                <a:prstGeom prst="rect">
                  <a:avLst/>
                </a:prstGeom>
                <a:effectLst>
                  <a:outerShdw blurRad="279400" dist="152400" dir="2700000" sx="102000" sy="102000" algn="tl" rotWithShape="0">
                    <a:prstClr val="black">
                      <a:alpha val="28000"/>
                    </a:prstClr>
                  </a:outerShdw>
                </a:effectLst>
              </p:spPr>
            </p:pic>
            <p:sp>
              <p:nvSpPr>
                <p:cNvPr id="21" name="椭圆 20"/>
                <p:cNvSpPr/>
                <p:nvPr/>
              </p:nvSpPr>
              <p:spPr>
                <a:xfrm>
                  <a:off x="4132010" y="1099715"/>
                  <a:ext cx="971675" cy="971549"/>
                </a:xfrm>
                <a:prstGeom prst="ellipse">
                  <a:avLst/>
                </a:prstGeom>
                <a:solidFill>
                  <a:schemeClr val="accent3"/>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grpSp>
          <p:nvGrpSpPr>
            <p:cNvPr id="65559" name="组合 14"/>
            <p:cNvGrpSpPr/>
            <p:nvPr/>
          </p:nvGrpSpPr>
          <p:grpSpPr bwMode="auto">
            <a:xfrm>
              <a:off x="3710233" y="1945983"/>
              <a:ext cx="705086" cy="641161"/>
              <a:chOff x="5722963" y="2742166"/>
              <a:chExt cx="500062" cy="460378"/>
            </a:xfrm>
          </p:grpSpPr>
          <p:sp>
            <p:nvSpPr>
              <p:cNvPr id="16" name="Freeform 55"/>
              <p:cNvSpPr/>
              <p:nvPr/>
            </p:nvSpPr>
            <p:spPr bwMode="auto">
              <a:xfrm>
                <a:off x="5742012" y="2745343"/>
                <a:ext cx="481013" cy="457201"/>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603" name="Freeform 56"/>
              <p:cNvSpPr>
                <a:spLocks noEditPoints="1"/>
              </p:cNvSpPr>
              <p:nvPr/>
            </p:nvSpPr>
            <p:spPr bwMode="auto">
              <a:xfrm>
                <a:off x="5722963" y="2742166"/>
                <a:ext cx="115888" cy="290513"/>
              </a:xfrm>
              <a:custGeom>
                <a:avLst/>
                <a:gdLst>
                  <a:gd name="T0" fmla="*/ 63551 w 31"/>
                  <a:gd name="T1" fmla="*/ 0 h 77"/>
                  <a:gd name="T2" fmla="*/ 104673 w 31"/>
                  <a:gd name="T3" fmla="*/ 18864 h 77"/>
                  <a:gd name="T4" fmla="*/ 115888 w 31"/>
                  <a:gd name="T5" fmla="*/ 67912 h 77"/>
                  <a:gd name="T6" fmla="*/ 115888 w 31"/>
                  <a:gd name="T7" fmla="*/ 237692 h 77"/>
                  <a:gd name="T8" fmla="*/ 100935 w 31"/>
                  <a:gd name="T9" fmla="*/ 279194 h 77"/>
                  <a:gd name="T10" fmla="*/ 59813 w 31"/>
                  <a:gd name="T11" fmla="*/ 290513 h 77"/>
                  <a:gd name="T12" fmla="*/ 7477 w 31"/>
                  <a:gd name="T13" fmla="*/ 271649 h 77"/>
                  <a:gd name="T14" fmla="*/ 0 w 31"/>
                  <a:gd name="T15" fmla="*/ 215055 h 77"/>
                  <a:gd name="T16" fmla="*/ 0 w 31"/>
                  <a:gd name="T17" fmla="*/ 79231 h 77"/>
                  <a:gd name="T18" fmla="*/ 11215 w 31"/>
                  <a:gd name="T19" fmla="*/ 22637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65604" name="Freeform 57"/>
              <p:cNvSpPr/>
              <p:nvPr/>
            </p:nvSpPr>
            <p:spPr bwMode="auto">
              <a:xfrm>
                <a:off x="5876951" y="2745340"/>
                <a:ext cx="68263" cy="287338"/>
              </a:xfrm>
              <a:custGeom>
                <a:avLst/>
                <a:gdLst>
                  <a:gd name="T0" fmla="*/ 0 w 18"/>
                  <a:gd name="T1" fmla="*/ 41588 h 76"/>
                  <a:gd name="T2" fmla="*/ 41716 w 18"/>
                  <a:gd name="T3" fmla="*/ 0 h 76"/>
                  <a:gd name="T4" fmla="*/ 68263 w 18"/>
                  <a:gd name="T5" fmla="*/ 0 h 76"/>
                  <a:gd name="T6" fmla="*/ 68263 w 18"/>
                  <a:gd name="T7" fmla="*/ 287338 h 76"/>
                  <a:gd name="T8" fmla="*/ 30339 w 18"/>
                  <a:gd name="T9" fmla="*/ 287338 h 76"/>
                  <a:gd name="T10" fmla="*/ 30339 w 18"/>
                  <a:gd name="T11" fmla="*/ 71835 h 76"/>
                  <a:gd name="T12" fmla="*/ 0 w 18"/>
                  <a:gd name="T13" fmla="*/ 71835 h 76"/>
                  <a:gd name="T14" fmla="*/ 0 w 18"/>
                  <a:gd name="T15" fmla="*/ 41588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65543" name="文本框 75"/>
            <p:cNvSpPr txBox="1">
              <a:spLocks noChangeArrowheads="1"/>
            </p:cNvSpPr>
            <p:nvPr/>
          </p:nvSpPr>
          <p:spPr bwMode="auto">
            <a:xfrm>
              <a:off x="1059960"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endParaRPr>
            </a:p>
          </p:txBody>
        </p:sp>
      </p:grpSp>
      <p:grpSp>
        <p:nvGrpSpPr>
          <p:cNvPr id="4" name="组合 3"/>
          <p:cNvGrpSpPr/>
          <p:nvPr/>
        </p:nvGrpSpPr>
        <p:grpSpPr>
          <a:xfrm>
            <a:off x="4798680" y="2835393"/>
            <a:ext cx="3533314" cy="933373"/>
            <a:chOff x="5101930" y="2980640"/>
            <a:chExt cx="3756600" cy="992357"/>
          </a:xfrm>
        </p:grpSpPr>
        <p:grpSp>
          <p:nvGrpSpPr>
            <p:cNvPr id="65567" name="组合 68"/>
            <p:cNvGrpSpPr/>
            <p:nvPr/>
          </p:nvGrpSpPr>
          <p:grpSpPr bwMode="auto">
            <a:xfrm>
              <a:off x="5101930" y="2980640"/>
              <a:ext cx="3756600" cy="992357"/>
              <a:chOff x="454610" y="5938966"/>
              <a:chExt cx="4711195" cy="1260000"/>
            </a:xfrm>
          </p:grpSpPr>
          <p:sp>
            <p:nvSpPr>
              <p:cNvPr id="65" name="圆角矩形 64"/>
              <p:cNvSpPr/>
              <p:nvPr/>
            </p:nvSpPr>
            <p:spPr>
              <a:xfrm>
                <a:off x="493911" y="6033762"/>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a:cs typeface="+mn-cs"/>
                </a:endParaRPr>
              </a:p>
            </p:txBody>
          </p:sp>
          <p:sp>
            <p:nvSpPr>
              <p:cNvPr id="66" name="圆角矩形 65"/>
              <p:cNvSpPr/>
              <p:nvPr/>
            </p:nvSpPr>
            <p:spPr>
              <a:xfrm>
                <a:off x="639737" y="6132280"/>
                <a:ext cx="4414940" cy="873031"/>
              </a:xfrm>
              <a:prstGeom prst="roundRect">
                <a:avLst>
                  <a:gd name="adj" fmla="val 50000"/>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65590" name="组合 67"/>
              <p:cNvGrpSpPr/>
              <p:nvPr/>
            </p:nvGrpSpPr>
            <p:grpSpPr bwMode="auto">
              <a:xfrm>
                <a:off x="454610" y="5938966"/>
                <a:ext cx="1260000" cy="1260000"/>
                <a:chOff x="3934779" y="5938966"/>
                <a:chExt cx="1260000" cy="1260000"/>
              </a:xfrm>
            </p:grpSpPr>
            <p:pic>
              <p:nvPicPr>
                <p:cNvPr id="63" name="图片 62"/>
                <p:cNvPicPr>
                  <a:picLocks noChangeAspect="1"/>
                </p:cNvPicPr>
                <p:nvPr/>
              </p:nvPicPr>
              <p:blipFill>
                <a:blip r:embed="rId1"/>
                <a:stretch>
                  <a:fillRect/>
                </a:stretch>
              </p:blipFill>
              <p:spPr>
                <a:xfrm>
                  <a:off x="3934164" y="5938626"/>
                  <a:ext cx="1260504" cy="1260340"/>
                </a:xfrm>
                <a:prstGeom prst="rect">
                  <a:avLst/>
                </a:prstGeom>
                <a:effectLst>
                  <a:outerShdw blurRad="279400" dist="152400" dir="2700000" sx="102000" sy="102000" algn="tl" rotWithShape="0">
                    <a:prstClr val="black">
                      <a:alpha val="28000"/>
                    </a:prstClr>
                  </a:outerShdw>
                </a:effectLst>
              </p:spPr>
            </p:pic>
            <p:sp>
              <p:nvSpPr>
                <p:cNvPr id="64" name="椭圆 63"/>
                <p:cNvSpPr/>
                <p:nvPr/>
              </p:nvSpPr>
              <p:spPr>
                <a:xfrm>
                  <a:off x="4064342" y="6068787"/>
                  <a:ext cx="1000148" cy="1000018"/>
                </a:xfrm>
                <a:prstGeom prst="ellipse">
                  <a:avLst/>
                </a:prstGeom>
                <a:solidFill>
                  <a:schemeClr val="accent4"/>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grpSp>
          <p:nvGrpSpPr>
            <p:cNvPr id="65570" name="组合 5"/>
            <p:cNvGrpSpPr/>
            <p:nvPr/>
          </p:nvGrpSpPr>
          <p:grpSpPr bwMode="auto">
            <a:xfrm>
              <a:off x="5394691" y="3252124"/>
              <a:ext cx="731948" cy="643369"/>
              <a:chOff x="688976" y="7240588"/>
              <a:chExt cx="519113" cy="461963"/>
            </a:xfrm>
          </p:grpSpPr>
          <p:sp>
            <p:nvSpPr>
              <p:cNvPr id="7"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574"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65575"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65544" name="文本框 79"/>
            <p:cNvSpPr txBox="1">
              <a:spLocks noChangeArrowheads="1"/>
            </p:cNvSpPr>
            <p:nvPr/>
          </p:nvSpPr>
          <p:spPr bwMode="auto">
            <a:xfrm>
              <a:off x="6481663" y="3295411"/>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rPr>
                <a:t>Some Title Here</a:t>
              </a:r>
              <a:endParaRPr kumimoji="0" lang="zh-CN" altLang="en-US" sz="2070" b="0" i="0" u="none" strike="noStrike" kern="1200" cap="none" spc="0" normalizeH="0" baseline="0" noProof="0">
                <a:ln>
                  <a:noFill/>
                </a:ln>
                <a:solidFill>
                  <a:srgbClr val="FFFFFF"/>
                </a:solidFill>
                <a:effectLst/>
                <a:uLnTx/>
                <a:uFillTx/>
                <a:latin typeface="Impact" panose="020B0806030902050204" pitchFamily="34" charset="0"/>
                <a:ea typeface="微软雅黑" pitchFamily="34" charset="-122"/>
                <a:cs typeface="+mn-cs"/>
              </a:endParaRPr>
            </a:p>
          </p:txBody>
        </p:sp>
      </p:grpSp>
      <p:grpSp>
        <p:nvGrpSpPr>
          <p:cNvPr id="3" name="组合 2"/>
          <p:cNvGrpSpPr/>
          <p:nvPr/>
        </p:nvGrpSpPr>
        <p:grpSpPr>
          <a:xfrm>
            <a:off x="4781080" y="1616962"/>
            <a:ext cx="3533314" cy="933373"/>
            <a:chOff x="5083218" y="1685211"/>
            <a:chExt cx="3756600" cy="992357"/>
          </a:xfrm>
        </p:grpSpPr>
        <p:grpSp>
          <p:nvGrpSpPr>
            <p:cNvPr id="65566" name="组合 69"/>
            <p:cNvGrpSpPr/>
            <p:nvPr/>
          </p:nvGrpSpPr>
          <p:grpSpPr bwMode="auto">
            <a:xfrm>
              <a:off x="5083218" y="1685211"/>
              <a:ext cx="3756600" cy="992357"/>
              <a:chOff x="431142" y="4294153"/>
              <a:chExt cx="4711195" cy="1260000"/>
            </a:xfrm>
          </p:grpSpPr>
          <p:sp>
            <p:nvSpPr>
              <p:cNvPr id="58" name="圆角矩形 57"/>
              <p:cNvSpPr/>
              <p:nvPr/>
            </p:nvSpPr>
            <p:spPr>
              <a:xfrm>
                <a:off x="470443" y="4388949"/>
                <a:ext cx="4671894" cy="1073239"/>
              </a:xfrm>
              <a:prstGeom prst="roundRect">
                <a:avLst>
                  <a:gd name="adj" fmla="val 50000"/>
                </a:avLst>
              </a:prstGeom>
              <a:solidFill>
                <a:srgbClr val="F2EEDA"/>
              </a:solidFill>
              <a:ln w="15875" cap="flat">
                <a:gradFill flip="none" rotWithShape="1">
                  <a:gsLst>
                    <a:gs pos="0">
                      <a:srgbClr val="FFFFFF"/>
                    </a:gs>
                    <a:gs pos="100000">
                      <a:srgbClr val="C9C2B3"/>
                    </a:gs>
                  </a:gsLst>
                  <a:lin ang="2700000" scaled="1"/>
                  <a:tileRect/>
                </a:gradFill>
                <a:prstDash val="solid"/>
                <a:miter lim="800000"/>
              </a:ln>
              <a:effectLst>
                <a:outerShdw blurRad="279400" dist="152400" dir="2700000" sx="102000" sy="102000" algn="tl" rotWithShape="0">
                  <a:prstClr val="black">
                    <a:alpha val="38000"/>
                  </a:prstClr>
                </a:outerShdw>
              </a:effectLst>
            </p:spPr>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lumMod val="65000"/>
                      <a:lumOff val="35000"/>
                    </a:srgbClr>
                  </a:solidFill>
                  <a:effectLst/>
                  <a:uLnTx/>
                  <a:uFillTx/>
                  <a:latin typeface="Arial" panose="020B0604020202020204"/>
                  <a:ea typeface="微软雅黑"/>
                  <a:cs typeface="+mn-cs"/>
                </a:endParaRPr>
              </a:p>
            </p:txBody>
          </p:sp>
          <p:sp>
            <p:nvSpPr>
              <p:cNvPr id="59" name="圆角矩形 58"/>
              <p:cNvSpPr/>
              <p:nvPr/>
            </p:nvSpPr>
            <p:spPr>
              <a:xfrm>
                <a:off x="617512" y="4487807"/>
                <a:ext cx="4413353" cy="873031"/>
              </a:xfrm>
              <a:prstGeom prst="roundRect">
                <a:avLst>
                  <a:gd name="adj" fmla="val 50000"/>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65597" name="组合 66"/>
              <p:cNvGrpSpPr/>
              <p:nvPr/>
            </p:nvGrpSpPr>
            <p:grpSpPr bwMode="auto">
              <a:xfrm>
                <a:off x="431142" y="4294153"/>
                <a:ext cx="1260000" cy="1260000"/>
                <a:chOff x="3911311" y="4294153"/>
                <a:chExt cx="1260000" cy="1260000"/>
              </a:xfrm>
            </p:grpSpPr>
            <p:pic>
              <p:nvPicPr>
                <p:cNvPr id="56" name="图片 55"/>
                <p:cNvPicPr>
                  <a:picLocks noChangeAspect="1"/>
                </p:cNvPicPr>
                <p:nvPr/>
              </p:nvPicPr>
              <p:blipFill>
                <a:blip r:embed="rId1"/>
                <a:stretch>
                  <a:fillRect/>
                </a:stretch>
              </p:blipFill>
              <p:spPr>
                <a:xfrm>
                  <a:off x="3911939" y="4294153"/>
                  <a:ext cx="1260504" cy="1260340"/>
                </a:xfrm>
                <a:prstGeom prst="rect">
                  <a:avLst/>
                </a:prstGeom>
                <a:effectLst>
                  <a:outerShdw blurRad="279400" dist="152400" dir="2700000" sx="102000" sy="102000" algn="tl" rotWithShape="0">
                    <a:prstClr val="black">
                      <a:alpha val="28000"/>
                    </a:prstClr>
                  </a:outerShdw>
                </a:effectLst>
              </p:spPr>
            </p:pic>
            <p:sp>
              <p:nvSpPr>
                <p:cNvPr id="57" name="椭圆 56"/>
                <p:cNvSpPr/>
                <p:nvPr/>
              </p:nvSpPr>
              <p:spPr>
                <a:xfrm>
                  <a:off x="4042117" y="4424314"/>
                  <a:ext cx="1000148" cy="1000018"/>
                </a:xfrm>
                <a:prstGeom prst="ellipse">
                  <a:avLst/>
                </a:prstGeom>
                <a:solidFill>
                  <a:schemeClr val="accent2"/>
                </a:solidFill>
                <a:ln w="222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grpSp>
        <p:grpSp>
          <p:nvGrpSpPr>
            <p:cNvPr id="65569" name="组合 34"/>
            <p:cNvGrpSpPr/>
            <p:nvPr/>
          </p:nvGrpSpPr>
          <p:grpSpPr bwMode="auto">
            <a:xfrm>
              <a:off x="5386857" y="1945983"/>
              <a:ext cx="720758" cy="641157"/>
              <a:chOff x="5405438" y="6815138"/>
              <a:chExt cx="511175" cy="460375"/>
            </a:xfrm>
          </p:grpSpPr>
          <p:sp>
            <p:nvSpPr>
              <p:cNvPr id="36"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65579"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65580"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sp>
          <p:nvSpPr>
            <p:cNvPr id="65545" name="文本框 78"/>
            <p:cNvSpPr txBox="1">
              <a:spLocks noChangeArrowheads="1"/>
            </p:cNvSpPr>
            <p:nvPr/>
          </p:nvSpPr>
          <p:spPr bwMode="auto">
            <a:xfrm>
              <a:off x="6481663" y="1957745"/>
              <a:ext cx="1959968" cy="41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271" tIns="34136" rIns="68271" bIns="34136">
              <a:spAutoFit/>
            </a:bodyPr>
            <a:lstStyle>
              <a:lvl1pPr>
                <a:defRPr>
                  <a:solidFill>
                    <a:schemeClr val="tx1"/>
                  </a:solidFill>
                  <a:latin typeface="Calibri" panose="020F0502020204030204" pitchFamily="34" charset="0"/>
                  <a:ea typeface="微软雅黑" pitchFamily="34" charset="-122"/>
                </a:defRPr>
              </a:lvl1pPr>
              <a:lvl2pPr marL="742950" indent="-285750">
                <a:defRPr>
                  <a:solidFill>
                    <a:schemeClr val="tx1"/>
                  </a:solidFill>
                  <a:latin typeface="Calibri" panose="020F0502020204030204" pitchFamily="34" charset="0"/>
                  <a:ea typeface="微软雅黑" pitchFamily="34" charset="-122"/>
                </a:defRPr>
              </a:lvl2pPr>
              <a:lvl3pPr marL="1143000" indent="-228600">
                <a:defRPr>
                  <a:solidFill>
                    <a:schemeClr val="tx1"/>
                  </a:solidFill>
                  <a:latin typeface="Calibri" panose="020F0502020204030204" pitchFamily="34" charset="0"/>
                  <a:ea typeface="微软雅黑" pitchFamily="34" charset="-122"/>
                </a:defRPr>
              </a:lvl3pPr>
              <a:lvl4pPr marL="1600200" indent="-228600">
                <a:defRPr>
                  <a:solidFill>
                    <a:schemeClr val="tx1"/>
                  </a:solidFill>
                  <a:latin typeface="Calibri" panose="020F0502020204030204" pitchFamily="34" charset="0"/>
                  <a:ea typeface="微软雅黑" pitchFamily="34" charset="-122"/>
                </a:defRPr>
              </a:lvl4pPr>
              <a:lvl5pPr marL="2057400" indent="-228600">
                <a:defRPr>
                  <a:solidFill>
                    <a:schemeClr val="tx1"/>
                  </a:solidFill>
                  <a:latin typeface="Calibri" panose="020F0502020204030204" pitchFamily="34" charset="0"/>
                  <a:ea typeface="微软雅黑"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itchFamily="34" charset="-122"/>
                </a:defRPr>
              </a:lvl9pPr>
            </a:lstStyle>
            <a:p>
              <a:pPr marL="0" marR="0" lvl="0" indent="0" algn="ctr" defTabSz="909320" rtl="0" eaLnBrk="1" fontAlgn="base" latinLnBrk="0" hangingPunct="1">
                <a:lnSpc>
                  <a:spcPct val="100000"/>
                </a:lnSpc>
                <a:spcBef>
                  <a:spcPct val="0"/>
                </a:spcBef>
                <a:spcAft>
                  <a:spcPct val="0"/>
                </a:spcAft>
                <a:buClrTx/>
                <a:buSzTx/>
                <a:buFontTx/>
                <a:buNone/>
                <a:defRPr/>
              </a:pPr>
              <a:r>
                <a:rPr kumimoji="0" lang="en-US" altLang="zh-CN" sz="2070" b="0" i="0" u="none" strike="noStrike" kern="1200" cap="none" spc="0" normalizeH="0" baseline="0" noProof="0" dirty="0">
                  <a:ln>
                    <a:noFill/>
                  </a:ln>
                  <a:solidFill>
                    <a:srgbClr val="FFFFFF"/>
                  </a:solidFill>
                  <a:effectLst/>
                  <a:uLnTx/>
                  <a:uFillTx/>
                  <a:latin typeface="Impact" panose="020B0806030902050204" pitchFamily="34" charset="0"/>
                  <a:ea typeface="微软雅黑" pitchFamily="34" charset="-122"/>
                  <a:cs typeface="+mn-cs"/>
                </a:rPr>
                <a:t>Some Title Here</a:t>
              </a:r>
              <a:endParaRPr kumimoji="0" lang="zh-CN" altLang="en-US" sz="2070" b="0" i="0" u="none" strike="noStrike" kern="1200" cap="none" spc="0" normalizeH="0" baseline="0" noProof="0" dirty="0">
                <a:ln>
                  <a:noFill/>
                </a:ln>
                <a:solidFill>
                  <a:srgbClr val="FFFFFF"/>
                </a:solidFill>
                <a:effectLst/>
                <a:uLnTx/>
                <a:uFillTx/>
                <a:latin typeface="Impact" panose="020B0806030902050204" pitchFamily="34" charset="0"/>
                <a:ea typeface="微软雅黑" pitchFamily="34" charset="-122"/>
                <a:cs typeface="+mn-cs"/>
              </a:endParaRPr>
            </a:p>
          </p:txBody>
        </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1+#ppt_w/2"/>
                                          </p:val>
                                        </p:tav>
                                        <p:tav tm="100000">
                                          <p:val>
                                            <p:strVal val="#ppt_x"/>
                                          </p:val>
                                        </p:tav>
                                      </p:tavLst>
                                    </p:anim>
                                    <p:anim calcmode="lin" valueType="num">
                                      <p:cBhvr additive="base">
                                        <p:cTn id="8" dur="25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50" fill="hold"/>
                                        <p:tgtEl>
                                          <p:spTgt spid="3"/>
                                        </p:tgtEl>
                                        <p:attrNameLst>
                                          <p:attrName>ppt_x</p:attrName>
                                        </p:attrNameLst>
                                      </p:cBhvr>
                                      <p:tavLst>
                                        <p:tav tm="0">
                                          <p:val>
                                            <p:strVal val="0-#ppt_w/2"/>
                                          </p:val>
                                        </p:tav>
                                        <p:tav tm="100000">
                                          <p:val>
                                            <p:strVal val="#ppt_x"/>
                                          </p:val>
                                        </p:tav>
                                      </p:tavLst>
                                    </p:anim>
                                    <p:anim calcmode="lin" valueType="num">
                                      <p:cBhvr additive="base">
                                        <p:cTn id="12" dur="2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50" fill="hold"/>
                                        <p:tgtEl>
                                          <p:spTgt spid="4"/>
                                        </p:tgtEl>
                                        <p:attrNameLst>
                                          <p:attrName>ppt_x</p:attrName>
                                        </p:attrNameLst>
                                      </p:cBhvr>
                                      <p:tavLst>
                                        <p:tav tm="0">
                                          <p:val>
                                            <p:strVal val="0-#ppt_w/2"/>
                                          </p:val>
                                        </p:tav>
                                        <p:tav tm="100000">
                                          <p:val>
                                            <p:strVal val="#ppt_x"/>
                                          </p:val>
                                        </p:tav>
                                      </p:tavLst>
                                    </p:anim>
                                    <p:anim calcmode="lin" valueType="num">
                                      <p:cBhvr additive="base">
                                        <p:cTn id="16" dur="25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250" fill="hold"/>
                                        <p:tgtEl>
                                          <p:spTgt spid="5"/>
                                        </p:tgtEl>
                                        <p:attrNameLst>
                                          <p:attrName>ppt_x</p:attrName>
                                        </p:attrNameLst>
                                      </p:cBhvr>
                                      <p:tavLst>
                                        <p:tav tm="0">
                                          <p:val>
                                            <p:strVal val="1+#ppt_w/2"/>
                                          </p:val>
                                        </p:tav>
                                        <p:tav tm="100000">
                                          <p:val>
                                            <p:strVal val="#ppt_x"/>
                                          </p:val>
                                        </p:tav>
                                      </p:tavLst>
                                    </p:anim>
                                    <p:anim calcmode="lin" valueType="num">
                                      <p:cBhvr additive="base">
                                        <p:cTn id="20" dur="2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927309" y="1233995"/>
            <a:ext cx="1537831" cy="1336516"/>
            <a:chOff x="3112298" y="1278043"/>
            <a:chExt cx="1635013" cy="1420976"/>
          </a:xfrm>
        </p:grpSpPr>
        <p:sp>
          <p:nvSpPr>
            <p:cNvPr id="9" name="Freeform 5"/>
            <p:cNvSpPr/>
            <p:nvPr/>
          </p:nvSpPr>
          <p:spPr bwMode="auto">
            <a:xfrm>
              <a:off x="3112298"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4" name="Freeform 5"/>
            <p:cNvSpPr/>
            <p:nvPr/>
          </p:nvSpPr>
          <p:spPr bwMode="auto">
            <a:xfrm>
              <a:off x="3329423" y="1479822"/>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3"/>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58402" name="组合 47"/>
            <p:cNvGrpSpPr/>
            <p:nvPr/>
          </p:nvGrpSpPr>
          <p:grpSpPr bwMode="auto">
            <a:xfrm>
              <a:off x="3754558" y="1808480"/>
              <a:ext cx="664580" cy="603825"/>
              <a:chOff x="12327405" y="858403"/>
              <a:chExt cx="833274" cy="767141"/>
            </a:xfrm>
          </p:grpSpPr>
          <p:sp>
            <p:nvSpPr>
              <p:cNvPr id="49" name="Freeform 55"/>
              <p:cNvSpPr/>
              <p:nvPr/>
            </p:nvSpPr>
            <p:spPr bwMode="auto">
              <a:xfrm>
                <a:off x="12359149" y="863694"/>
                <a:ext cx="801530" cy="761850"/>
              </a:xfrm>
              <a:custGeom>
                <a:avLst/>
                <a:gdLst>
                  <a:gd name="T0" fmla="*/ 137 w 303"/>
                  <a:gd name="T1" fmla="*/ 288 h 288"/>
                  <a:gd name="T2" fmla="*/ 0 w 303"/>
                  <a:gd name="T3" fmla="*/ 174 h 288"/>
                  <a:gd name="T4" fmla="*/ 2 w 303"/>
                  <a:gd name="T5" fmla="*/ 15 h 288"/>
                  <a:gd name="T6" fmla="*/ 54 w 303"/>
                  <a:gd name="T7" fmla="*/ 10 h 288"/>
                  <a:gd name="T8" fmla="*/ 85 w 303"/>
                  <a:gd name="T9" fmla="*/ 43 h 288"/>
                  <a:gd name="T10" fmla="*/ 106 w 303"/>
                  <a:gd name="T11" fmla="*/ 22 h 288"/>
                  <a:gd name="T12" fmla="*/ 128 w 303"/>
                  <a:gd name="T13" fmla="*/ 0 h 288"/>
                  <a:gd name="T14" fmla="*/ 303 w 303"/>
                  <a:gd name="T15" fmla="*/ 150 h 288"/>
                  <a:gd name="T16" fmla="*/ 137 w 303"/>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3" h="288">
                    <a:moveTo>
                      <a:pt x="137" y="288"/>
                    </a:moveTo>
                    <a:lnTo>
                      <a:pt x="0" y="174"/>
                    </a:lnTo>
                    <a:lnTo>
                      <a:pt x="2" y="15"/>
                    </a:lnTo>
                    <a:lnTo>
                      <a:pt x="54" y="10"/>
                    </a:lnTo>
                    <a:lnTo>
                      <a:pt x="85" y="43"/>
                    </a:lnTo>
                    <a:lnTo>
                      <a:pt x="106" y="22"/>
                    </a:lnTo>
                    <a:lnTo>
                      <a:pt x="128" y="0"/>
                    </a:lnTo>
                    <a:lnTo>
                      <a:pt x="303" y="150"/>
                    </a:lnTo>
                    <a:lnTo>
                      <a:pt x="137"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428" name="Freeform 56"/>
              <p:cNvSpPr>
                <a:spLocks noEditPoints="1"/>
              </p:cNvSpPr>
              <p:nvPr/>
            </p:nvSpPr>
            <p:spPr bwMode="auto">
              <a:xfrm>
                <a:off x="12327405" y="858403"/>
                <a:ext cx="193109" cy="484093"/>
              </a:xfrm>
              <a:custGeom>
                <a:avLst/>
                <a:gdLst>
                  <a:gd name="T0" fmla="*/ 105898 w 31"/>
                  <a:gd name="T1" fmla="*/ 0 h 77"/>
                  <a:gd name="T2" fmla="*/ 174421 w 31"/>
                  <a:gd name="T3" fmla="*/ 31435 h 77"/>
                  <a:gd name="T4" fmla="*/ 193109 w 31"/>
                  <a:gd name="T5" fmla="*/ 113165 h 77"/>
                  <a:gd name="T6" fmla="*/ 193109 w 31"/>
                  <a:gd name="T7" fmla="*/ 396076 h 77"/>
                  <a:gd name="T8" fmla="*/ 168192 w 31"/>
                  <a:gd name="T9" fmla="*/ 465232 h 77"/>
                  <a:gd name="T10" fmla="*/ 99669 w 31"/>
                  <a:gd name="T11" fmla="*/ 484093 h 77"/>
                  <a:gd name="T12" fmla="*/ 12459 w 31"/>
                  <a:gd name="T13" fmla="*/ 452658 h 77"/>
                  <a:gd name="T14" fmla="*/ 0 w 31"/>
                  <a:gd name="T15" fmla="*/ 358355 h 77"/>
                  <a:gd name="T16" fmla="*/ 0 w 31"/>
                  <a:gd name="T17" fmla="*/ 132025 h 77"/>
                  <a:gd name="T18" fmla="*/ 18688 w 31"/>
                  <a:gd name="T19" fmla="*/ 37722 h 77"/>
                  <a:gd name="T20" fmla="*/ 105898 w 31"/>
                  <a:gd name="T21" fmla="*/ 0 h 77"/>
                  <a:gd name="T22" fmla="*/ 99669 w 31"/>
                  <a:gd name="T23" fmla="*/ 440085 h 77"/>
                  <a:gd name="T24" fmla="*/ 137045 w 31"/>
                  <a:gd name="T25" fmla="*/ 370928 h 77"/>
                  <a:gd name="T26" fmla="*/ 137045 w 31"/>
                  <a:gd name="T27" fmla="*/ 106878 h 77"/>
                  <a:gd name="T28" fmla="*/ 99669 w 31"/>
                  <a:gd name="T29" fmla="*/ 44008 h 77"/>
                  <a:gd name="T30" fmla="*/ 56064 w 31"/>
                  <a:gd name="T31" fmla="*/ 106878 h 77"/>
                  <a:gd name="T32" fmla="*/ 56064 w 31"/>
                  <a:gd name="T33" fmla="*/ 125738 h 77"/>
                  <a:gd name="T34" fmla="*/ 56064 w 31"/>
                  <a:gd name="T35" fmla="*/ 144599 h 77"/>
                  <a:gd name="T36" fmla="*/ 56064 w 31"/>
                  <a:gd name="T37" fmla="*/ 220042 h 77"/>
                  <a:gd name="T38" fmla="*/ 56064 w 31"/>
                  <a:gd name="T39" fmla="*/ 301772 h 77"/>
                  <a:gd name="T40" fmla="*/ 56064 w 31"/>
                  <a:gd name="T41" fmla="*/ 370928 h 77"/>
                  <a:gd name="T42" fmla="*/ 99669 w 31"/>
                  <a:gd name="T43" fmla="*/ 440085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8" y="5"/>
                    </a:cubicBezTo>
                    <a:cubicBezTo>
                      <a:pt x="30" y="8"/>
                      <a:pt x="31" y="12"/>
                      <a:pt x="31" y="18"/>
                    </a:cubicBezTo>
                    <a:cubicBezTo>
                      <a:pt x="31" y="63"/>
                      <a:pt x="31" y="63"/>
                      <a:pt x="31" y="63"/>
                    </a:cubicBezTo>
                    <a:cubicBezTo>
                      <a:pt x="31" y="67"/>
                      <a:pt x="30" y="71"/>
                      <a:pt x="27" y="74"/>
                    </a:cubicBezTo>
                    <a:cubicBezTo>
                      <a:pt x="24" y="76"/>
                      <a:pt x="21" y="77"/>
                      <a:pt x="16" y="77"/>
                    </a:cubicBezTo>
                    <a:cubicBezTo>
                      <a:pt x="9" y="77"/>
                      <a:pt x="5" y="76"/>
                      <a:pt x="2" y="72"/>
                    </a:cubicBezTo>
                    <a:cubicBezTo>
                      <a:pt x="1" y="69"/>
                      <a:pt x="0" y="64"/>
                      <a:pt x="0" y="57"/>
                    </a:cubicBezTo>
                    <a:cubicBezTo>
                      <a:pt x="0" y="21"/>
                      <a:pt x="0" y="21"/>
                      <a:pt x="0" y="21"/>
                    </a:cubicBezTo>
                    <a:cubicBezTo>
                      <a:pt x="0" y="14"/>
                      <a:pt x="1" y="8"/>
                      <a:pt x="3" y="6"/>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1"/>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8429" name="Freeform 57"/>
              <p:cNvSpPr/>
              <p:nvPr/>
            </p:nvSpPr>
            <p:spPr bwMode="auto">
              <a:xfrm>
                <a:off x="12584001" y="863694"/>
                <a:ext cx="113749" cy="478803"/>
              </a:xfrm>
              <a:custGeom>
                <a:avLst/>
                <a:gdLst>
                  <a:gd name="T0" fmla="*/ 0 w 18"/>
                  <a:gd name="T1" fmla="*/ 69300 h 76"/>
                  <a:gd name="T2" fmla="*/ 69513 w 18"/>
                  <a:gd name="T3" fmla="*/ 0 h 76"/>
                  <a:gd name="T4" fmla="*/ 113749 w 18"/>
                  <a:gd name="T5" fmla="*/ 0 h 76"/>
                  <a:gd name="T6" fmla="*/ 113749 w 18"/>
                  <a:gd name="T7" fmla="*/ 478803 h 76"/>
                  <a:gd name="T8" fmla="*/ 50555 w 18"/>
                  <a:gd name="T9" fmla="*/ 478803 h 76"/>
                  <a:gd name="T10" fmla="*/ 50555 w 18"/>
                  <a:gd name="T11" fmla="*/ 119701 h 76"/>
                  <a:gd name="T12" fmla="*/ 0 w 18"/>
                  <a:gd name="T13" fmla="*/ 119701 h 76"/>
                  <a:gd name="T14" fmla="*/ 0 w 18"/>
                  <a:gd name="T15" fmla="*/ 69300 h 7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8" h="76">
                    <a:moveTo>
                      <a:pt x="0" y="11"/>
                    </a:moveTo>
                    <a:cubicBezTo>
                      <a:pt x="7" y="10"/>
                      <a:pt x="10" y="7"/>
                      <a:pt x="11" y="0"/>
                    </a:cubicBezTo>
                    <a:cubicBezTo>
                      <a:pt x="18" y="0"/>
                      <a:pt x="18" y="0"/>
                      <a:pt x="18" y="0"/>
                    </a:cubicBezTo>
                    <a:cubicBezTo>
                      <a:pt x="18" y="76"/>
                      <a:pt x="18" y="76"/>
                      <a:pt x="18" y="76"/>
                    </a:cubicBezTo>
                    <a:cubicBezTo>
                      <a:pt x="8" y="76"/>
                      <a:pt x="8" y="76"/>
                      <a:pt x="8" y="76"/>
                    </a:cubicBezTo>
                    <a:cubicBezTo>
                      <a:pt x="8" y="19"/>
                      <a:pt x="8" y="19"/>
                      <a:pt x="8" y="19"/>
                    </a:cubicBezTo>
                    <a:cubicBezTo>
                      <a:pt x="0" y="19"/>
                      <a:pt x="0" y="19"/>
                      <a:pt x="0" y="19"/>
                    </a:cubicBezTo>
                    <a:lnTo>
                      <a:pt x="0" y="1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3" name="组合 2"/>
          <p:cNvGrpSpPr/>
          <p:nvPr/>
        </p:nvGrpSpPr>
        <p:grpSpPr>
          <a:xfrm>
            <a:off x="4711863" y="1233995"/>
            <a:ext cx="1537831" cy="1336516"/>
            <a:chOff x="5009626" y="1278043"/>
            <a:chExt cx="1635013" cy="1420976"/>
          </a:xfrm>
        </p:grpSpPr>
        <p:sp>
          <p:nvSpPr>
            <p:cNvPr id="10" name="Freeform 5"/>
            <p:cNvSpPr/>
            <p:nvPr/>
          </p:nvSpPr>
          <p:spPr bwMode="auto">
            <a:xfrm>
              <a:off x="5009626" y="1278043"/>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5" name="Freeform 5"/>
            <p:cNvSpPr/>
            <p:nvPr/>
          </p:nvSpPr>
          <p:spPr bwMode="auto">
            <a:xfrm>
              <a:off x="5226114" y="146386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1"/>
            </a:solidFill>
            <a:ln w="28575" cap="flat">
              <a:noFill/>
              <a:prstDash val="solid"/>
              <a:miter lim="800000"/>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nvGrpSpPr>
            <p:cNvPr id="58403" name="组合 51"/>
            <p:cNvGrpSpPr/>
            <p:nvPr/>
          </p:nvGrpSpPr>
          <p:grpSpPr bwMode="auto">
            <a:xfrm>
              <a:off x="5628040" y="1804730"/>
              <a:ext cx="679770" cy="603826"/>
              <a:chOff x="952501" y="6013451"/>
              <a:chExt cx="511175" cy="460375"/>
            </a:xfrm>
          </p:grpSpPr>
          <p:sp>
            <p:nvSpPr>
              <p:cNvPr id="53"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423"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8424"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4" name="组合 3"/>
          <p:cNvGrpSpPr/>
          <p:nvPr/>
        </p:nvGrpSpPr>
        <p:grpSpPr>
          <a:xfrm>
            <a:off x="4711863" y="2932970"/>
            <a:ext cx="1537831" cy="1336516"/>
            <a:chOff x="5009626" y="3084384"/>
            <a:chExt cx="1635013" cy="1420976"/>
          </a:xfrm>
        </p:grpSpPr>
        <p:sp>
          <p:nvSpPr>
            <p:cNvPr id="11" name="Freeform 5"/>
            <p:cNvSpPr/>
            <p:nvPr/>
          </p:nvSpPr>
          <p:spPr bwMode="auto">
            <a:xfrm>
              <a:off x="5009626"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7" name="Freeform 5"/>
            <p:cNvSpPr/>
            <p:nvPr/>
          </p:nvSpPr>
          <p:spPr bwMode="auto">
            <a:xfrm>
              <a:off x="5226114" y="3278100"/>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58404" name="组合 55"/>
            <p:cNvGrpSpPr/>
            <p:nvPr/>
          </p:nvGrpSpPr>
          <p:grpSpPr bwMode="auto">
            <a:xfrm>
              <a:off x="5640699" y="3590449"/>
              <a:ext cx="679770" cy="603826"/>
              <a:chOff x="5405438" y="6815138"/>
              <a:chExt cx="511175" cy="460375"/>
            </a:xfrm>
          </p:grpSpPr>
          <p:sp>
            <p:nvSpPr>
              <p:cNvPr id="57" name="Freeform 61"/>
              <p:cNvSpPr/>
              <p:nvPr/>
            </p:nvSpPr>
            <p:spPr bwMode="auto">
              <a:xfrm>
                <a:off x="5424488" y="6821488"/>
                <a:ext cx="492125" cy="454025"/>
              </a:xfrm>
              <a:custGeom>
                <a:avLst/>
                <a:gdLst>
                  <a:gd name="T0" fmla="*/ 140 w 310"/>
                  <a:gd name="T1" fmla="*/ 286 h 286"/>
                  <a:gd name="T2" fmla="*/ 0 w 310"/>
                  <a:gd name="T3" fmla="*/ 172 h 286"/>
                  <a:gd name="T4" fmla="*/ 2 w 310"/>
                  <a:gd name="T5" fmla="*/ 12 h 286"/>
                  <a:gd name="T6" fmla="*/ 57 w 310"/>
                  <a:gd name="T7" fmla="*/ 7 h 286"/>
                  <a:gd name="T8" fmla="*/ 88 w 310"/>
                  <a:gd name="T9" fmla="*/ 41 h 286"/>
                  <a:gd name="T10" fmla="*/ 97 w 310"/>
                  <a:gd name="T11" fmla="*/ 7 h 286"/>
                  <a:gd name="T12" fmla="*/ 135 w 310"/>
                  <a:gd name="T13" fmla="*/ 0 h 286"/>
                  <a:gd name="T14" fmla="*/ 310 w 310"/>
                  <a:gd name="T15" fmla="*/ 150 h 286"/>
                  <a:gd name="T16" fmla="*/ 140 w 310"/>
                  <a:gd name="T17" fmla="*/ 28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6">
                    <a:moveTo>
                      <a:pt x="140" y="286"/>
                    </a:moveTo>
                    <a:lnTo>
                      <a:pt x="0" y="172"/>
                    </a:lnTo>
                    <a:lnTo>
                      <a:pt x="2" y="12"/>
                    </a:lnTo>
                    <a:lnTo>
                      <a:pt x="57" y="7"/>
                    </a:lnTo>
                    <a:lnTo>
                      <a:pt x="88" y="41"/>
                    </a:lnTo>
                    <a:lnTo>
                      <a:pt x="97" y="7"/>
                    </a:lnTo>
                    <a:lnTo>
                      <a:pt x="135" y="0"/>
                    </a:lnTo>
                    <a:lnTo>
                      <a:pt x="310" y="150"/>
                    </a:lnTo>
                    <a:lnTo>
                      <a:pt x="140" y="286"/>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418" name="Freeform 62"/>
              <p:cNvSpPr>
                <a:spLocks noEditPoints="1"/>
              </p:cNvSpPr>
              <p:nvPr/>
            </p:nvSpPr>
            <p:spPr bwMode="auto">
              <a:xfrm>
                <a:off x="5405438" y="6815138"/>
                <a:ext cx="117475" cy="290513"/>
              </a:xfrm>
              <a:custGeom>
                <a:avLst/>
                <a:gdLst>
                  <a:gd name="T0" fmla="*/ 64422 w 31"/>
                  <a:gd name="T1" fmla="*/ 0 h 77"/>
                  <a:gd name="T2" fmla="*/ 109896 w 31"/>
                  <a:gd name="T3" fmla="*/ 18864 h 77"/>
                  <a:gd name="T4" fmla="*/ 117475 w 31"/>
                  <a:gd name="T5" fmla="*/ 67912 h 77"/>
                  <a:gd name="T6" fmla="*/ 117475 w 31"/>
                  <a:gd name="T7" fmla="*/ 233920 h 77"/>
                  <a:gd name="T8" fmla="*/ 102317 w 31"/>
                  <a:gd name="T9" fmla="*/ 275421 h 77"/>
                  <a:gd name="T10" fmla="*/ 60632 w 31"/>
                  <a:gd name="T11" fmla="*/ 290513 h 77"/>
                  <a:gd name="T12" fmla="*/ 11369 w 31"/>
                  <a:gd name="T13" fmla="*/ 271649 h 77"/>
                  <a:gd name="T14" fmla="*/ 0 w 31"/>
                  <a:gd name="T15" fmla="*/ 211282 h 77"/>
                  <a:gd name="T16" fmla="*/ 0 w 31"/>
                  <a:gd name="T17" fmla="*/ 79231 h 77"/>
                  <a:gd name="T18" fmla="*/ 11369 w 31"/>
                  <a:gd name="T19" fmla="*/ 18864 h 77"/>
                  <a:gd name="T20" fmla="*/ 64422 w 31"/>
                  <a:gd name="T21" fmla="*/ 0 h 77"/>
                  <a:gd name="T22" fmla="*/ 60632 w 31"/>
                  <a:gd name="T23" fmla="*/ 264103 h 77"/>
                  <a:gd name="T24" fmla="*/ 87159 w 31"/>
                  <a:gd name="T25" fmla="*/ 222601 h 77"/>
                  <a:gd name="T26" fmla="*/ 87159 w 31"/>
                  <a:gd name="T27" fmla="*/ 64139 h 77"/>
                  <a:gd name="T28" fmla="*/ 60632 w 31"/>
                  <a:gd name="T29" fmla="*/ 26410 h 77"/>
                  <a:gd name="T30" fmla="*/ 34106 w 31"/>
                  <a:gd name="T31" fmla="*/ 64139 h 77"/>
                  <a:gd name="T32" fmla="*/ 34106 w 31"/>
                  <a:gd name="T33" fmla="*/ 75458 h 77"/>
                  <a:gd name="T34" fmla="*/ 34106 w 31"/>
                  <a:gd name="T35" fmla="*/ 86777 h 77"/>
                  <a:gd name="T36" fmla="*/ 34106 w 31"/>
                  <a:gd name="T37" fmla="*/ 132051 h 77"/>
                  <a:gd name="T38" fmla="*/ 34106 w 31"/>
                  <a:gd name="T39" fmla="*/ 181099 h 77"/>
                  <a:gd name="T40" fmla="*/ 34106 w 31"/>
                  <a:gd name="T41" fmla="*/ 222601 h 77"/>
                  <a:gd name="T42" fmla="*/ 60632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2"/>
                      <a:pt x="29" y="5"/>
                    </a:cubicBezTo>
                    <a:cubicBezTo>
                      <a:pt x="30" y="8"/>
                      <a:pt x="31" y="12"/>
                      <a:pt x="31" y="18"/>
                    </a:cubicBezTo>
                    <a:cubicBezTo>
                      <a:pt x="31" y="62"/>
                      <a:pt x="31" y="62"/>
                      <a:pt x="31" y="62"/>
                    </a:cubicBezTo>
                    <a:cubicBezTo>
                      <a:pt x="31" y="67"/>
                      <a:pt x="30" y="71"/>
                      <a:pt x="27" y="73"/>
                    </a:cubicBezTo>
                    <a:cubicBezTo>
                      <a:pt x="25" y="76"/>
                      <a:pt x="21" y="77"/>
                      <a:pt x="16" y="77"/>
                    </a:cubicBezTo>
                    <a:cubicBezTo>
                      <a:pt x="10" y="77"/>
                      <a:pt x="5" y="75"/>
                      <a:pt x="3" y="72"/>
                    </a:cubicBezTo>
                    <a:cubicBezTo>
                      <a:pt x="1" y="69"/>
                      <a:pt x="0" y="64"/>
                      <a:pt x="0" y="56"/>
                    </a:cubicBezTo>
                    <a:cubicBezTo>
                      <a:pt x="0" y="21"/>
                      <a:pt x="0" y="21"/>
                      <a:pt x="0" y="21"/>
                    </a:cubicBezTo>
                    <a:cubicBezTo>
                      <a:pt x="0" y="14"/>
                      <a:pt x="1" y="8"/>
                      <a:pt x="3" y="5"/>
                    </a:cubicBezTo>
                    <a:cubicBezTo>
                      <a:pt x="5" y="2"/>
                      <a:pt x="10" y="0"/>
                      <a:pt x="17" y="0"/>
                    </a:cubicBezTo>
                    <a:close/>
                    <a:moveTo>
                      <a:pt x="16" y="70"/>
                    </a:moveTo>
                    <a:cubicBezTo>
                      <a:pt x="20" y="70"/>
                      <a:pt x="23" y="66"/>
                      <a:pt x="23" y="59"/>
                    </a:cubicBezTo>
                    <a:cubicBezTo>
                      <a:pt x="23" y="17"/>
                      <a:pt x="23" y="17"/>
                      <a:pt x="23" y="17"/>
                    </a:cubicBezTo>
                    <a:cubicBezTo>
                      <a:pt x="23" y="10"/>
                      <a:pt x="20" y="7"/>
                      <a:pt x="16" y="7"/>
                    </a:cubicBezTo>
                    <a:cubicBezTo>
                      <a:pt x="12"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8419" name="Freeform 63"/>
              <p:cNvSpPr/>
              <p:nvPr/>
            </p:nvSpPr>
            <p:spPr bwMode="auto">
              <a:xfrm>
                <a:off x="5545138" y="6815138"/>
                <a:ext cx="112713" cy="290513"/>
              </a:xfrm>
              <a:custGeom>
                <a:avLst/>
                <a:gdLst>
                  <a:gd name="T0" fmla="*/ 33814 w 30"/>
                  <a:gd name="T1" fmla="*/ 203736 h 77"/>
                  <a:gd name="T2" fmla="*/ 33814 w 30"/>
                  <a:gd name="T3" fmla="*/ 233920 h 77"/>
                  <a:gd name="T4" fmla="*/ 37571 w 30"/>
                  <a:gd name="T5" fmla="*/ 256557 h 77"/>
                  <a:gd name="T6" fmla="*/ 60114 w 30"/>
                  <a:gd name="T7" fmla="*/ 264103 h 77"/>
                  <a:gd name="T8" fmla="*/ 78899 w 30"/>
                  <a:gd name="T9" fmla="*/ 245238 h 77"/>
                  <a:gd name="T10" fmla="*/ 78899 w 30"/>
                  <a:gd name="T11" fmla="*/ 218828 h 77"/>
                  <a:gd name="T12" fmla="*/ 78899 w 30"/>
                  <a:gd name="T13" fmla="*/ 196191 h 77"/>
                  <a:gd name="T14" fmla="*/ 75142 w 30"/>
                  <a:gd name="T15" fmla="*/ 162235 h 77"/>
                  <a:gd name="T16" fmla="*/ 45085 w 30"/>
                  <a:gd name="T17" fmla="*/ 147143 h 77"/>
                  <a:gd name="T18" fmla="*/ 37571 w 30"/>
                  <a:gd name="T19" fmla="*/ 147143 h 77"/>
                  <a:gd name="T20" fmla="*/ 26300 w 30"/>
                  <a:gd name="T21" fmla="*/ 150916 h 77"/>
                  <a:gd name="T22" fmla="*/ 26300 w 30"/>
                  <a:gd name="T23" fmla="*/ 116960 h 77"/>
                  <a:gd name="T24" fmla="*/ 33814 w 30"/>
                  <a:gd name="T25" fmla="*/ 116960 h 77"/>
                  <a:gd name="T26" fmla="*/ 71385 w 30"/>
                  <a:gd name="T27" fmla="*/ 83004 h 77"/>
                  <a:gd name="T28" fmla="*/ 71385 w 30"/>
                  <a:gd name="T29" fmla="*/ 52821 h 77"/>
                  <a:gd name="T30" fmla="*/ 52599 w 30"/>
                  <a:gd name="T31" fmla="*/ 26410 h 77"/>
                  <a:gd name="T32" fmla="*/ 33814 w 30"/>
                  <a:gd name="T33" fmla="*/ 56593 h 77"/>
                  <a:gd name="T34" fmla="*/ 33814 w 30"/>
                  <a:gd name="T35" fmla="*/ 64139 h 77"/>
                  <a:gd name="T36" fmla="*/ 33814 w 30"/>
                  <a:gd name="T37" fmla="*/ 71685 h 77"/>
                  <a:gd name="T38" fmla="*/ 0 w 30"/>
                  <a:gd name="T39" fmla="*/ 71685 h 77"/>
                  <a:gd name="T40" fmla="*/ 0 w 30"/>
                  <a:gd name="T41" fmla="*/ 45275 h 77"/>
                  <a:gd name="T42" fmla="*/ 56357 w 30"/>
                  <a:gd name="T43" fmla="*/ 0 h 77"/>
                  <a:gd name="T44" fmla="*/ 108956 w 30"/>
                  <a:gd name="T45" fmla="*/ 49048 h 77"/>
                  <a:gd name="T46" fmla="*/ 108956 w 30"/>
                  <a:gd name="T47" fmla="*/ 64139 h 77"/>
                  <a:gd name="T48" fmla="*/ 108956 w 30"/>
                  <a:gd name="T49" fmla="*/ 75458 h 77"/>
                  <a:gd name="T50" fmla="*/ 82656 w 30"/>
                  <a:gd name="T51" fmla="*/ 128278 h 77"/>
                  <a:gd name="T52" fmla="*/ 105199 w 30"/>
                  <a:gd name="T53" fmla="*/ 147143 h 77"/>
                  <a:gd name="T54" fmla="*/ 112713 w 30"/>
                  <a:gd name="T55" fmla="*/ 181099 h 77"/>
                  <a:gd name="T56" fmla="*/ 112713 w 30"/>
                  <a:gd name="T57" fmla="*/ 241465 h 77"/>
                  <a:gd name="T58" fmla="*/ 52599 w 30"/>
                  <a:gd name="T59" fmla="*/ 290513 h 77"/>
                  <a:gd name="T60" fmla="*/ 0 w 30"/>
                  <a:gd name="T61" fmla="*/ 241465 h 77"/>
                  <a:gd name="T62" fmla="*/ 0 w 30"/>
                  <a:gd name="T63" fmla="*/ 203736 h 77"/>
                  <a:gd name="T64" fmla="*/ 33814 w 30"/>
                  <a:gd name="T65" fmla="*/ 203736 h 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0" h="77">
                    <a:moveTo>
                      <a:pt x="9" y="54"/>
                    </a:moveTo>
                    <a:cubicBezTo>
                      <a:pt x="9" y="62"/>
                      <a:pt x="9" y="62"/>
                      <a:pt x="9" y="62"/>
                    </a:cubicBezTo>
                    <a:cubicBezTo>
                      <a:pt x="9" y="65"/>
                      <a:pt x="9" y="67"/>
                      <a:pt x="10" y="68"/>
                    </a:cubicBezTo>
                    <a:cubicBezTo>
                      <a:pt x="11" y="69"/>
                      <a:pt x="13" y="70"/>
                      <a:pt x="16" y="70"/>
                    </a:cubicBezTo>
                    <a:cubicBezTo>
                      <a:pt x="18" y="70"/>
                      <a:pt x="20" y="68"/>
                      <a:pt x="21" y="65"/>
                    </a:cubicBezTo>
                    <a:cubicBezTo>
                      <a:pt x="21" y="64"/>
                      <a:pt x="21" y="62"/>
                      <a:pt x="21" y="58"/>
                    </a:cubicBezTo>
                    <a:cubicBezTo>
                      <a:pt x="21" y="52"/>
                      <a:pt x="21" y="52"/>
                      <a:pt x="21" y="52"/>
                    </a:cubicBezTo>
                    <a:cubicBezTo>
                      <a:pt x="21" y="48"/>
                      <a:pt x="21" y="45"/>
                      <a:pt x="20" y="43"/>
                    </a:cubicBezTo>
                    <a:cubicBezTo>
                      <a:pt x="18" y="41"/>
                      <a:pt x="16" y="39"/>
                      <a:pt x="12" y="39"/>
                    </a:cubicBezTo>
                    <a:cubicBezTo>
                      <a:pt x="11" y="39"/>
                      <a:pt x="11" y="39"/>
                      <a:pt x="10" y="39"/>
                    </a:cubicBezTo>
                    <a:cubicBezTo>
                      <a:pt x="9" y="39"/>
                      <a:pt x="8" y="40"/>
                      <a:pt x="7" y="40"/>
                    </a:cubicBezTo>
                    <a:cubicBezTo>
                      <a:pt x="7" y="31"/>
                      <a:pt x="7" y="31"/>
                      <a:pt x="7" y="31"/>
                    </a:cubicBezTo>
                    <a:cubicBezTo>
                      <a:pt x="9" y="31"/>
                      <a:pt x="9" y="31"/>
                      <a:pt x="9" y="31"/>
                    </a:cubicBezTo>
                    <a:cubicBezTo>
                      <a:pt x="16" y="31"/>
                      <a:pt x="19" y="28"/>
                      <a:pt x="19" y="22"/>
                    </a:cubicBezTo>
                    <a:cubicBezTo>
                      <a:pt x="19" y="14"/>
                      <a:pt x="19" y="14"/>
                      <a:pt x="19" y="14"/>
                    </a:cubicBezTo>
                    <a:cubicBezTo>
                      <a:pt x="19" y="9"/>
                      <a:pt x="18" y="7"/>
                      <a:pt x="14" y="7"/>
                    </a:cubicBezTo>
                    <a:cubicBezTo>
                      <a:pt x="11" y="7"/>
                      <a:pt x="9" y="10"/>
                      <a:pt x="9" y="15"/>
                    </a:cubicBezTo>
                    <a:cubicBezTo>
                      <a:pt x="9" y="17"/>
                      <a:pt x="9" y="17"/>
                      <a:pt x="9" y="17"/>
                    </a:cubicBezTo>
                    <a:cubicBezTo>
                      <a:pt x="9" y="19"/>
                      <a:pt x="9" y="19"/>
                      <a:pt x="9" y="19"/>
                    </a:cubicBezTo>
                    <a:cubicBezTo>
                      <a:pt x="0" y="19"/>
                      <a:pt x="0" y="19"/>
                      <a:pt x="0" y="19"/>
                    </a:cubicBezTo>
                    <a:cubicBezTo>
                      <a:pt x="0" y="12"/>
                      <a:pt x="0" y="12"/>
                      <a:pt x="0" y="12"/>
                    </a:cubicBezTo>
                    <a:cubicBezTo>
                      <a:pt x="0" y="4"/>
                      <a:pt x="5" y="0"/>
                      <a:pt x="15" y="0"/>
                    </a:cubicBezTo>
                    <a:cubicBezTo>
                      <a:pt x="24" y="0"/>
                      <a:pt x="29" y="4"/>
                      <a:pt x="29" y="13"/>
                    </a:cubicBezTo>
                    <a:cubicBezTo>
                      <a:pt x="29" y="17"/>
                      <a:pt x="29" y="17"/>
                      <a:pt x="29" y="17"/>
                    </a:cubicBezTo>
                    <a:cubicBezTo>
                      <a:pt x="29" y="20"/>
                      <a:pt x="29" y="20"/>
                      <a:pt x="29" y="20"/>
                    </a:cubicBezTo>
                    <a:cubicBezTo>
                      <a:pt x="29" y="27"/>
                      <a:pt x="26" y="31"/>
                      <a:pt x="22" y="34"/>
                    </a:cubicBezTo>
                    <a:cubicBezTo>
                      <a:pt x="25" y="35"/>
                      <a:pt x="27" y="36"/>
                      <a:pt x="28" y="39"/>
                    </a:cubicBezTo>
                    <a:cubicBezTo>
                      <a:pt x="29" y="41"/>
                      <a:pt x="30" y="44"/>
                      <a:pt x="30" y="48"/>
                    </a:cubicBezTo>
                    <a:cubicBezTo>
                      <a:pt x="30" y="64"/>
                      <a:pt x="30" y="64"/>
                      <a:pt x="30" y="64"/>
                    </a:cubicBezTo>
                    <a:cubicBezTo>
                      <a:pt x="30" y="73"/>
                      <a:pt x="25" y="77"/>
                      <a:pt x="14" y="77"/>
                    </a:cubicBezTo>
                    <a:cubicBezTo>
                      <a:pt x="5" y="77"/>
                      <a:pt x="0" y="73"/>
                      <a:pt x="0" y="64"/>
                    </a:cubicBezTo>
                    <a:cubicBezTo>
                      <a:pt x="0" y="54"/>
                      <a:pt x="0" y="54"/>
                      <a:pt x="0" y="54"/>
                    </a:cubicBezTo>
                    <a:lnTo>
                      <a:pt x="9" y="54"/>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5" name="组合 4"/>
          <p:cNvGrpSpPr/>
          <p:nvPr/>
        </p:nvGrpSpPr>
        <p:grpSpPr>
          <a:xfrm>
            <a:off x="2927309" y="2932970"/>
            <a:ext cx="1537831" cy="1336516"/>
            <a:chOff x="3112298" y="3084384"/>
            <a:chExt cx="1635013" cy="1420976"/>
          </a:xfrm>
        </p:grpSpPr>
        <p:sp>
          <p:nvSpPr>
            <p:cNvPr id="12" name="Freeform 5"/>
            <p:cNvSpPr/>
            <p:nvPr/>
          </p:nvSpPr>
          <p:spPr bwMode="auto">
            <a:xfrm>
              <a:off x="3112298" y="3084384"/>
              <a:ext cx="1635013" cy="1420976"/>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F0F0F0"/>
            </a:soli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46" name="Freeform 5"/>
            <p:cNvSpPr/>
            <p:nvPr/>
          </p:nvSpPr>
          <p:spPr bwMode="auto">
            <a:xfrm>
              <a:off x="3332017" y="3268629"/>
              <a:ext cx="1202036" cy="1044679"/>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271" tIns="34136" rIns="68271" bIns="34136" anchor="ctr"/>
            <a:lstStyle/>
            <a:p>
              <a:pPr marL="0" marR="0" lvl="0" indent="0" algn="ctr"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FFFFFF"/>
                </a:solidFill>
                <a:effectLst/>
                <a:uLnTx/>
                <a:uFillTx/>
                <a:latin typeface="Arial" panose="020B0604020202020204"/>
                <a:ea typeface="微软雅黑"/>
                <a:cs typeface="+mn-cs"/>
              </a:endParaRPr>
            </a:p>
          </p:txBody>
        </p:sp>
        <p:grpSp>
          <p:nvGrpSpPr>
            <p:cNvPr id="58405" name="组合 59"/>
            <p:cNvGrpSpPr/>
            <p:nvPr/>
          </p:nvGrpSpPr>
          <p:grpSpPr bwMode="auto">
            <a:xfrm>
              <a:off x="3724178" y="3599201"/>
              <a:ext cx="689897" cy="606325"/>
              <a:chOff x="688976" y="7240588"/>
              <a:chExt cx="519113" cy="461963"/>
            </a:xfrm>
          </p:grpSpPr>
          <p:sp>
            <p:nvSpPr>
              <p:cNvPr id="61" name="Freeform 64"/>
              <p:cNvSpPr/>
              <p:nvPr/>
            </p:nvSpPr>
            <p:spPr bwMode="auto">
              <a:xfrm>
                <a:off x="708026" y="7245351"/>
                <a:ext cx="500063" cy="457200"/>
              </a:xfrm>
              <a:custGeom>
                <a:avLst/>
                <a:gdLst>
                  <a:gd name="T0" fmla="*/ 140 w 315"/>
                  <a:gd name="T1" fmla="*/ 288 h 288"/>
                  <a:gd name="T2" fmla="*/ 0 w 315"/>
                  <a:gd name="T3" fmla="*/ 176 h 288"/>
                  <a:gd name="T4" fmla="*/ 2 w 315"/>
                  <a:gd name="T5" fmla="*/ 14 h 288"/>
                  <a:gd name="T6" fmla="*/ 57 w 315"/>
                  <a:gd name="T7" fmla="*/ 9 h 288"/>
                  <a:gd name="T8" fmla="*/ 97 w 315"/>
                  <a:gd name="T9" fmla="*/ 57 h 288"/>
                  <a:gd name="T10" fmla="*/ 113 w 315"/>
                  <a:gd name="T11" fmla="*/ 9 h 288"/>
                  <a:gd name="T12" fmla="*/ 140 w 315"/>
                  <a:gd name="T13" fmla="*/ 0 h 288"/>
                  <a:gd name="T14" fmla="*/ 315 w 315"/>
                  <a:gd name="T15" fmla="*/ 150 h 288"/>
                  <a:gd name="T16" fmla="*/ 140 w 315"/>
                  <a:gd name="T17" fmla="*/ 288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88">
                    <a:moveTo>
                      <a:pt x="140" y="288"/>
                    </a:moveTo>
                    <a:lnTo>
                      <a:pt x="0" y="176"/>
                    </a:lnTo>
                    <a:lnTo>
                      <a:pt x="2" y="14"/>
                    </a:lnTo>
                    <a:lnTo>
                      <a:pt x="57" y="9"/>
                    </a:lnTo>
                    <a:lnTo>
                      <a:pt x="97" y="57"/>
                    </a:lnTo>
                    <a:lnTo>
                      <a:pt x="113" y="9"/>
                    </a:lnTo>
                    <a:lnTo>
                      <a:pt x="140" y="0"/>
                    </a:lnTo>
                    <a:lnTo>
                      <a:pt x="315" y="150"/>
                    </a:lnTo>
                    <a:lnTo>
                      <a:pt x="140" y="288"/>
                    </a:lnTo>
                    <a:close/>
                  </a:path>
                </a:pathLst>
              </a:custGeom>
              <a:gradFill flip="none" rotWithShape="1">
                <a:gsLst>
                  <a:gs pos="73000">
                    <a:srgbClr val="0D0D0D">
                      <a:alpha val="0"/>
                    </a:srgbClr>
                  </a:gs>
                  <a:gs pos="100000">
                    <a:schemeClr val="tx1">
                      <a:lumMod val="95000"/>
                      <a:lumOff val="5000"/>
                      <a:alpha val="0"/>
                    </a:schemeClr>
                  </a:gs>
                  <a:gs pos="0">
                    <a:schemeClr val="tx1">
                      <a:lumMod val="95000"/>
                      <a:lumOff val="5000"/>
                      <a:alpha val="55000"/>
                    </a:schemeClr>
                  </a:gs>
                </a:gsLst>
                <a:lin ang="2700000" scaled="1"/>
                <a:tileRect/>
              </a:gradFill>
              <a:ln>
                <a:noFill/>
              </a:ln>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413" name="Freeform 65"/>
              <p:cNvSpPr>
                <a:spLocks noEditPoints="1"/>
              </p:cNvSpPr>
              <p:nvPr/>
            </p:nvSpPr>
            <p:spPr bwMode="auto">
              <a:xfrm>
                <a:off x="688976" y="7240588"/>
                <a:ext cx="115888" cy="295275"/>
              </a:xfrm>
              <a:custGeom>
                <a:avLst/>
                <a:gdLst>
                  <a:gd name="T0" fmla="*/ 63551 w 31"/>
                  <a:gd name="T1" fmla="*/ 0 h 78"/>
                  <a:gd name="T2" fmla="*/ 108411 w 31"/>
                  <a:gd name="T3" fmla="*/ 18928 h 78"/>
                  <a:gd name="T4" fmla="*/ 115888 w 31"/>
                  <a:gd name="T5" fmla="*/ 68140 h 78"/>
                  <a:gd name="T6" fmla="*/ 115888 w 31"/>
                  <a:gd name="T7" fmla="*/ 238491 h 78"/>
                  <a:gd name="T8" fmla="*/ 100935 w 31"/>
                  <a:gd name="T9" fmla="*/ 280133 h 78"/>
                  <a:gd name="T10" fmla="*/ 59813 w 31"/>
                  <a:gd name="T11" fmla="*/ 295275 h 78"/>
                  <a:gd name="T12" fmla="*/ 11215 w 31"/>
                  <a:gd name="T13" fmla="*/ 272562 h 78"/>
                  <a:gd name="T14" fmla="*/ 0 w 31"/>
                  <a:gd name="T15" fmla="*/ 215778 h 78"/>
                  <a:gd name="T16" fmla="*/ 0 w 31"/>
                  <a:gd name="T17" fmla="*/ 79497 h 78"/>
                  <a:gd name="T18" fmla="*/ 11215 w 31"/>
                  <a:gd name="T19" fmla="*/ 22713 h 78"/>
                  <a:gd name="T20" fmla="*/ 63551 w 31"/>
                  <a:gd name="T21" fmla="*/ 0 h 78"/>
                  <a:gd name="T22" fmla="*/ 59813 w 31"/>
                  <a:gd name="T23" fmla="*/ 264990 h 78"/>
                  <a:gd name="T24" fmla="*/ 85981 w 31"/>
                  <a:gd name="T25" fmla="*/ 227135 h 78"/>
                  <a:gd name="T26" fmla="*/ 85981 w 31"/>
                  <a:gd name="T27" fmla="*/ 64355 h 78"/>
                  <a:gd name="T28" fmla="*/ 59813 w 31"/>
                  <a:gd name="T29" fmla="*/ 26499 h 78"/>
                  <a:gd name="T30" fmla="*/ 33645 w 31"/>
                  <a:gd name="T31" fmla="*/ 64355 h 78"/>
                  <a:gd name="T32" fmla="*/ 33645 w 31"/>
                  <a:gd name="T33" fmla="*/ 75712 h 78"/>
                  <a:gd name="T34" fmla="*/ 33645 w 31"/>
                  <a:gd name="T35" fmla="*/ 87068 h 78"/>
                  <a:gd name="T36" fmla="*/ 33645 w 31"/>
                  <a:gd name="T37" fmla="*/ 136281 h 78"/>
                  <a:gd name="T38" fmla="*/ 33645 w 31"/>
                  <a:gd name="T39" fmla="*/ 181708 h 78"/>
                  <a:gd name="T40" fmla="*/ 33645 w 31"/>
                  <a:gd name="T41" fmla="*/ 223349 h 78"/>
                  <a:gd name="T42" fmla="*/ 59813 w 31"/>
                  <a:gd name="T43" fmla="*/ 26499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8">
                    <a:moveTo>
                      <a:pt x="17" y="0"/>
                    </a:moveTo>
                    <a:cubicBezTo>
                      <a:pt x="22" y="0"/>
                      <a:pt x="26" y="2"/>
                      <a:pt x="29" y="5"/>
                    </a:cubicBezTo>
                    <a:cubicBezTo>
                      <a:pt x="31" y="8"/>
                      <a:pt x="31" y="12"/>
                      <a:pt x="31" y="18"/>
                    </a:cubicBezTo>
                    <a:cubicBezTo>
                      <a:pt x="31" y="63"/>
                      <a:pt x="31" y="63"/>
                      <a:pt x="31" y="63"/>
                    </a:cubicBezTo>
                    <a:cubicBezTo>
                      <a:pt x="31" y="67"/>
                      <a:pt x="30" y="71"/>
                      <a:pt x="27" y="74"/>
                    </a:cubicBezTo>
                    <a:cubicBezTo>
                      <a:pt x="25" y="76"/>
                      <a:pt x="21" y="78"/>
                      <a:pt x="16" y="78"/>
                    </a:cubicBezTo>
                    <a:cubicBezTo>
                      <a:pt x="10" y="78"/>
                      <a:pt x="5" y="76"/>
                      <a:pt x="3" y="72"/>
                    </a:cubicBezTo>
                    <a:cubicBezTo>
                      <a:pt x="1" y="69"/>
                      <a:pt x="0" y="64"/>
                      <a:pt x="0" y="57"/>
                    </a:cubicBezTo>
                    <a:cubicBezTo>
                      <a:pt x="0" y="21"/>
                      <a:pt x="0" y="21"/>
                      <a:pt x="0" y="21"/>
                    </a:cubicBezTo>
                    <a:cubicBezTo>
                      <a:pt x="0" y="14"/>
                      <a:pt x="1" y="9"/>
                      <a:pt x="3" y="6"/>
                    </a:cubicBezTo>
                    <a:cubicBezTo>
                      <a:pt x="5" y="2"/>
                      <a:pt x="10" y="0"/>
                      <a:pt x="17" y="0"/>
                    </a:cubicBezTo>
                    <a:close/>
                    <a:moveTo>
                      <a:pt x="16" y="70"/>
                    </a:moveTo>
                    <a:cubicBezTo>
                      <a:pt x="20" y="70"/>
                      <a:pt x="23" y="67"/>
                      <a:pt x="23" y="60"/>
                    </a:cubicBezTo>
                    <a:cubicBezTo>
                      <a:pt x="23" y="17"/>
                      <a:pt x="23" y="17"/>
                      <a:pt x="23" y="17"/>
                    </a:cubicBezTo>
                    <a:cubicBezTo>
                      <a:pt x="23" y="11"/>
                      <a:pt x="20" y="7"/>
                      <a:pt x="16" y="7"/>
                    </a:cubicBezTo>
                    <a:cubicBezTo>
                      <a:pt x="12" y="7"/>
                      <a:pt x="9" y="11"/>
                      <a:pt x="9" y="17"/>
                    </a:cubicBezTo>
                    <a:cubicBezTo>
                      <a:pt x="9" y="20"/>
                      <a:pt x="9" y="20"/>
                      <a:pt x="9" y="20"/>
                    </a:cubicBezTo>
                    <a:cubicBezTo>
                      <a:pt x="9" y="23"/>
                      <a:pt x="9" y="23"/>
                      <a:pt x="9" y="23"/>
                    </a:cubicBezTo>
                    <a:cubicBezTo>
                      <a:pt x="9" y="36"/>
                      <a:pt x="9" y="36"/>
                      <a:pt x="9" y="36"/>
                    </a:cubicBezTo>
                    <a:cubicBezTo>
                      <a:pt x="9" y="48"/>
                      <a:pt x="9" y="48"/>
                      <a:pt x="9" y="48"/>
                    </a:cubicBezTo>
                    <a:cubicBezTo>
                      <a:pt x="9" y="59"/>
                      <a:pt x="9" y="59"/>
                      <a:pt x="9" y="59"/>
                    </a:cubicBezTo>
                    <a:cubicBezTo>
                      <a:pt x="9" y="67"/>
                      <a:pt x="12"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58414" name="Freeform 66"/>
              <p:cNvSpPr>
                <a:spLocks noEditPoints="1"/>
              </p:cNvSpPr>
              <p:nvPr/>
            </p:nvSpPr>
            <p:spPr bwMode="auto">
              <a:xfrm>
                <a:off x="817563" y="7245351"/>
                <a:ext cx="134938" cy="287338"/>
              </a:xfrm>
              <a:custGeom>
                <a:avLst/>
                <a:gdLst>
                  <a:gd name="T0" fmla="*/ 63721 w 36"/>
                  <a:gd name="T1" fmla="*/ 0 h 76"/>
                  <a:gd name="T2" fmla="*/ 112448 w 36"/>
                  <a:gd name="T3" fmla="*/ 0 h 76"/>
                  <a:gd name="T4" fmla="*/ 112448 w 36"/>
                  <a:gd name="T5" fmla="*/ 192819 h 76"/>
                  <a:gd name="T6" fmla="*/ 134938 w 36"/>
                  <a:gd name="T7" fmla="*/ 192819 h 76"/>
                  <a:gd name="T8" fmla="*/ 134938 w 36"/>
                  <a:gd name="T9" fmla="*/ 219284 h 76"/>
                  <a:gd name="T10" fmla="*/ 112448 w 36"/>
                  <a:gd name="T11" fmla="*/ 219284 h 76"/>
                  <a:gd name="T12" fmla="*/ 112448 w 36"/>
                  <a:gd name="T13" fmla="*/ 287338 h 76"/>
                  <a:gd name="T14" fmla="*/ 78714 w 36"/>
                  <a:gd name="T15" fmla="*/ 287338 h 76"/>
                  <a:gd name="T16" fmla="*/ 78714 w 36"/>
                  <a:gd name="T17" fmla="*/ 219284 h 76"/>
                  <a:gd name="T18" fmla="*/ 0 w 36"/>
                  <a:gd name="T19" fmla="*/ 219284 h 76"/>
                  <a:gd name="T20" fmla="*/ 0 w 36"/>
                  <a:gd name="T21" fmla="*/ 192819 h 76"/>
                  <a:gd name="T22" fmla="*/ 63721 w 36"/>
                  <a:gd name="T23" fmla="*/ 0 h 76"/>
                  <a:gd name="T24" fmla="*/ 78714 w 36"/>
                  <a:gd name="T25" fmla="*/ 192819 h 76"/>
                  <a:gd name="T26" fmla="*/ 78714 w 36"/>
                  <a:gd name="T27" fmla="*/ 41588 h 76"/>
                  <a:gd name="T28" fmla="*/ 56224 w 36"/>
                  <a:gd name="T29" fmla="*/ 117204 h 76"/>
                  <a:gd name="T30" fmla="*/ 33735 w 36"/>
                  <a:gd name="T31" fmla="*/ 192819 h 76"/>
                  <a:gd name="T32" fmla="*/ 78714 w 36"/>
                  <a:gd name="T33" fmla="*/ 192819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6" h="76">
                    <a:moveTo>
                      <a:pt x="17" y="0"/>
                    </a:moveTo>
                    <a:cubicBezTo>
                      <a:pt x="30" y="0"/>
                      <a:pt x="30" y="0"/>
                      <a:pt x="30" y="0"/>
                    </a:cubicBezTo>
                    <a:cubicBezTo>
                      <a:pt x="30" y="51"/>
                      <a:pt x="30" y="51"/>
                      <a:pt x="30" y="51"/>
                    </a:cubicBezTo>
                    <a:cubicBezTo>
                      <a:pt x="36" y="51"/>
                      <a:pt x="36" y="51"/>
                      <a:pt x="36" y="51"/>
                    </a:cubicBezTo>
                    <a:cubicBezTo>
                      <a:pt x="36" y="58"/>
                      <a:pt x="36" y="58"/>
                      <a:pt x="36" y="58"/>
                    </a:cubicBezTo>
                    <a:cubicBezTo>
                      <a:pt x="30" y="58"/>
                      <a:pt x="30" y="58"/>
                      <a:pt x="30" y="58"/>
                    </a:cubicBezTo>
                    <a:cubicBezTo>
                      <a:pt x="30" y="76"/>
                      <a:pt x="30" y="76"/>
                      <a:pt x="30" y="76"/>
                    </a:cubicBezTo>
                    <a:cubicBezTo>
                      <a:pt x="21" y="76"/>
                      <a:pt x="21" y="76"/>
                      <a:pt x="21" y="76"/>
                    </a:cubicBezTo>
                    <a:cubicBezTo>
                      <a:pt x="21" y="58"/>
                      <a:pt x="21" y="58"/>
                      <a:pt x="21" y="58"/>
                    </a:cubicBezTo>
                    <a:cubicBezTo>
                      <a:pt x="0" y="58"/>
                      <a:pt x="0" y="58"/>
                      <a:pt x="0" y="58"/>
                    </a:cubicBezTo>
                    <a:cubicBezTo>
                      <a:pt x="0" y="51"/>
                      <a:pt x="0" y="51"/>
                      <a:pt x="0" y="51"/>
                    </a:cubicBezTo>
                    <a:lnTo>
                      <a:pt x="17" y="0"/>
                    </a:lnTo>
                    <a:close/>
                    <a:moveTo>
                      <a:pt x="21" y="51"/>
                    </a:moveTo>
                    <a:cubicBezTo>
                      <a:pt x="21" y="11"/>
                      <a:pt x="21" y="11"/>
                      <a:pt x="21" y="11"/>
                    </a:cubicBezTo>
                    <a:cubicBezTo>
                      <a:pt x="20" y="15"/>
                      <a:pt x="17" y="22"/>
                      <a:pt x="15" y="31"/>
                    </a:cubicBezTo>
                    <a:cubicBezTo>
                      <a:pt x="12" y="40"/>
                      <a:pt x="10" y="47"/>
                      <a:pt x="9" y="51"/>
                    </a:cubicBezTo>
                    <a:lnTo>
                      <a:pt x="21" y="51"/>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09320" rtl="0" eaLnBrk="1" fontAlgn="base" latinLnBrk="0" hangingPunct="1">
                  <a:lnSpc>
                    <a:spcPct val="100000"/>
                  </a:lnSpc>
                  <a:spcBef>
                    <a:spcPct val="0"/>
                  </a:spcBef>
                  <a:spcAft>
                    <a:spcPct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grpSp>
        <p:nvGrpSpPr>
          <p:cNvPr id="21" name="组合 20"/>
          <p:cNvGrpSpPr/>
          <p:nvPr/>
        </p:nvGrpSpPr>
        <p:grpSpPr>
          <a:xfrm>
            <a:off x="1930957" y="2832413"/>
            <a:ext cx="524514" cy="584774"/>
            <a:chOff x="7156451" y="4826087"/>
            <a:chExt cx="763588" cy="862012"/>
          </a:xfrm>
          <a:solidFill>
            <a:schemeClr val="accent2"/>
          </a:solidFill>
        </p:grpSpPr>
        <p:sp>
          <p:nvSpPr>
            <p:cNvPr id="22" name="Freeform 78"/>
            <p:cNvSpPr/>
            <p:nvPr/>
          </p:nvSpPr>
          <p:spPr bwMode="auto">
            <a:xfrm>
              <a:off x="7375526" y="5242012"/>
              <a:ext cx="230188" cy="230187"/>
            </a:xfrm>
            <a:custGeom>
              <a:avLst/>
              <a:gdLst>
                <a:gd name="T0" fmla="*/ 37 w 47"/>
                <a:gd name="T1" fmla="*/ 25 h 47"/>
                <a:gd name="T2" fmla="*/ 16 w 47"/>
                <a:gd name="T3" fmla="*/ 27 h 47"/>
                <a:gd name="T4" fmla="*/ 36 w 47"/>
                <a:gd name="T5" fmla="*/ 3 h 47"/>
                <a:gd name="T6" fmla="*/ 23 w 47"/>
                <a:gd name="T7" fmla="*/ 0 h 47"/>
                <a:gd name="T8" fmla="*/ 0 w 47"/>
                <a:gd name="T9" fmla="*/ 23 h 47"/>
                <a:gd name="T10" fmla="*/ 23 w 47"/>
                <a:gd name="T11" fmla="*/ 47 h 47"/>
                <a:gd name="T12" fmla="*/ 47 w 47"/>
                <a:gd name="T13" fmla="*/ 23 h 47"/>
                <a:gd name="T14" fmla="*/ 45 w 47"/>
                <a:gd name="T15" fmla="*/ 16 h 47"/>
                <a:gd name="T16" fmla="*/ 37 w 47"/>
                <a:gd name="T17"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37" y="25"/>
                  </a:moveTo>
                  <a:cubicBezTo>
                    <a:pt x="16" y="27"/>
                    <a:pt x="16" y="27"/>
                    <a:pt x="16" y="27"/>
                  </a:cubicBezTo>
                  <a:cubicBezTo>
                    <a:pt x="36" y="3"/>
                    <a:pt x="36" y="3"/>
                    <a:pt x="36" y="3"/>
                  </a:cubicBezTo>
                  <a:cubicBezTo>
                    <a:pt x="32" y="1"/>
                    <a:pt x="28" y="0"/>
                    <a:pt x="23" y="0"/>
                  </a:cubicBezTo>
                  <a:cubicBezTo>
                    <a:pt x="10" y="0"/>
                    <a:pt x="0" y="10"/>
                    <a:pt x="0" y="23"/>
                  </a:cubicBezTo>
                  <a:cubicBezTo>
                    <a:pt x="0" y="36"/>
                    <a:pt x="10" y="47"/>
                    <a:pt x="23" y="47"/>
                  </a:cubicBezTo>
                  <a:cubicBezTo>
                    <a:pt x="36" y="47"/>
                    <a:pt x="47" y="36"/>
                    <a:pt x="47" y="23"/>
                  </a:cubicBezTo>
                  <a:cubicBezTo>
                    <a:pt x="47" y="21"/>
                    <a:pt x="46" y="18"/>
                    <a:pt x="45" y="16"/>
                  </a:cubicBezTo>
                  <a:lnTo>
                    <a:pt x="37"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3" name="Freeform 79"/>
            <p:cNvSpPr/>
            <p:nvPr/>
          </p:nvSpPr>
          <p:spPr bwMode="auto">
            <a:xfrm>
              <a:off x="7156451" y="5022937"/>
              <a:ext cx="669925" cy="665162"/>
            </a:xfrm>
            <a:custGeom>
              <a:avLst/>
              <a:gdLst>
                <a:gd name="T0" fmla="*/ 108 w 137"/>
                <a:gd name="T1" fmla="*/ 43 h 136"/>
                <a:gd name="T2" fmla="*/ 115 w 137"/>
                <a:gd name="T3" fmla="*/ 68 h 136"/>
                <a:gd name="T4" fmla="*/ 68 w 137"/>
                <a:gd name="T5" fmla="*/ 115 h 136"/>
                <a:gd name="T6" fmla="*/ 22 w 137"/>
                <a:gd name="T7" fmla="*/ 68 h 136"/>
                <a:gd name="T8" fmla="*/ 68 w 137"/>
                <a:gd name="T9" fmla="*/ 22 h 136"/>
                <a:gd name="T10" fmla="*/ 98 w 137"/>
                <a:gd name="T11" fmla="*/ 32 h 136"/>
                <a:gd name="T12" fmla="*/ 111 w 137"/>
                <a:gd name="T13" fmla="*/ 15 h 136"/>
                <a:gd name="T14" fmla="*/ 68 w 137"/>
                <a:gd name="T15" fmla="*/ 0 h 136"/>
                <a:gd name="T16" fmla="*/ 0 w 137"/>
                <a:gd name="T17" fmla="*/ 68 h 136"/>
                <a:gd name="T18" fmla="*/ 68 w 137"/>
                <a:gd name="T19" fmla="*/ 136 h 136"/>
                <a:gd name="T20" fmla="*/ 137 w 137"/>
                <a:gd name="T21" fmla="*/ 68 h 136"/>
                <a:gd name="T22" fmla="*/ 121 w 137"/>
                <a:gd name="T23" fmla="*/ 26 h 136"/>
                <a:gd name="T24" fmla="*/ 108 w 137"/>
                <a:gd name="T25"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 h="136">
                  <a:moveTo>
                    <a:pt x="108" y="43"/>
                  </a:moveTo>
                  <a:cubicBezTo>
                    <a:pt x="112" y="50"/>
                    <a:pt x="115" y="59"/>
                    <a:pt x="115" y="68"/>
                  </a:cubicBezTo>
                  <a:cubicBezTo>
                    <a:pt x="115" y="94"/>
                    <a:pt x="94" y="115"/>
                    <a:pt x="68" y="115"/>
                  </a:cubicBezTo>
                  <a:cubicBezTo>
                    <a:pt x="43" y="115"/>
                    <a:pt x="22" y="94"/>
                    <a:pt x="22" y="68"/>
                  </a:cubicBezTo>
                  <a:cubicBezTo>
                    <a:pt x="22" y="42"/>
                    <a:pt x="43" y="22"/>
                    <a:pt x="68" y="22"/>
                  </a:cubicBezTo>
                  <a:cubicBezTo>
                    <a:pt x="80" y="22"/>
                    <a:pt x="90" y="25"/>
                    <a:pt x="98" y="32"/>
                  </a:cubicBezTo>
                  <a:cubicBezTo>
                    <a:pt x="111" y="15"/>
                    <a:pt x="111" y="15"/>
                    <a:pt x="111" y="15"/>
                  </a:cubicBezTo>
                  <a:cubicBezTo>
                    <a:pt x="100" y="6"/>
                    <a:pt x="85" y="0"/>
                    <a:pt x="68" y="0"/>
                  </a:cubicBezTo>
                  <a:cubicBezTo>
                    <a:pt x="31" y="0"/>
                    <a:pt x="0" y="31"/>
                    <a:pt x="0" y="68"/>
                  </a:cubicBezTo>
                  <a:cubicBezTo>
                    <a:pt x="0" y="106"/>
                    <a:pt x="31" y="136"/>
                    <a:pt x="68" y="136"/>
                  </a:cubicBezTo>
                  <a:cubicBezTo>
                    <a:pt x="106" y="136"/>
                    <a:pt x="137" y="106"/>
                    <a:pt x="137" y="68"/>
                  </a:cubicBezTo>
                  <a:cubicBezTo>
                    <a:pt x="137" y="52"/>
                    <a:pt x="131" y="37"/>
                    <a:pt x="121" y="26"/>
                  </a:cubicBezTo>
                  <a:lnTo>
                    <a:pt x="108" y="4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4" name="Freeform 80"/>
            <p:cNvSpPr/>
            <p:nvPr/>
          </p:nvSpPr>
          <p:spPr bwMode="auto">
            <a:xfrm>
              <a:off x="7454901" y="4826087"/>
              <a:ext cx="465138" cy="549275"/>
            </a:xfrm>
            <a:custGeom>
              <a:avLst/>
              <a:gdLst>
                <a:gd name="T0" fmla="*/ 293 w 293"/>
                <a:gd name="T1" fmla="*/ 59 h 346"/>
                <a:gd name="T2" fmla="*/ 225 w 293"/>
                <a:gd name="T3" fmla="*/ 65 h 346"/>
                <a:gd name="T4" fmla="*/ 219 w 293"/>
                <a:gd name="T5" fmla="*/ 0 h 346"/>
                <a:gd name="T6" fmla="*/ 163 w 293"/>
                <a:gd name="T7" fmla="*/ 65 h 346"/>
                <a:gd name="T8" fmla="*/ 157 w 293"/>
                <a:gd name="T9" fmla="*/ 114 h 346"/>
                <a:gd name="T10" fmla="*/ 6 w 293"/>
                <a:gd name="T11" fmla="*/ 306 h 346"/>
                <a:gd name="T12" fmla="*/ 0 w 293"/>
                <a:gd name="T13" fmla="*/ 346 h 346"/>
                <a:gd name="T14" fmla="*/ 40 w 293"/>
                <a:gd name="T15" fmla="*/ 333 h 346"/>
                <a:gd name="T16" fmla="*/ 194 w 293"/>
                <a:gd name="T17" fmla="*/ 142 h 346"/>
                <a:gd name="T18" fmla="*/ 240 w 293"/>
                <a:gd name="T19" fmla="*/ 127 h 346"/>
                <a:gd name="T20" fmla="*/ 293 w 293"/>
                <a:gd name="T21" fmla="*/ 5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3" h="346">
                  <a:moveTo>
                    <a:pt x="293" y="59"/>
                  </a:moveTo>
                  <a:lnTo>
                    <a:pt x="225" y="65"/>
                  </a:lnTo>
                  <a:lnTo>
                    <a:pt x="219" y="0"/>
                  </a:lnTo>
                  <a:lnTo>
                    <a:pt x="163" y="65"/>
                  </a:lnTo>
                  <a:lnTo>
                    <a:pt x="157" y="114"/>
                  </a:lnTo>
                  <a:lnTo>
                    <a:pt x="6" y="306"/>
                  </a:lnTo>
                  <a:lnTo>
                    <a:pt x="0" y="346"/>
                  </a:lnTo>
                  <a:lnTo>
                    <a:pt x="40" y="333"/>
                  </a:lnTo>
                  <a:lnTo>
                    <a:pt x="194" y="142"/>
                  </a:lnTo>
                  <a:lnTo>
                    <a:pt x="240" y="127"/>
                  </a:lnTo>
                  <a:lnTo>
                    <a:pt x="293" y="5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25" name="组合 24"/>
          <p:cNvGrpSpPr/>
          <p:nvPr/>
        </p:nvGrpSpPr>
        <p:grpSpPr>
          <a:xfrm>
            <a:off x="1971611" y="1352647"/>
            <a:ext cx="292160" cy="570741"/>
            <a:chOff x="8080376" y="1863812"/>
            <a:chExt cx="361950" cy="715962"/>
          </a:xfrm>
          <a:solidFill>
            <a:schemeClr val="accent3"/>
          </a:solidFill>
        </p:grpSpPr>
        <p:sp>
          <p:nvSpPr>
            <p:cNvPr id="26" name="Freeform 81"/>
            <p:cNvSpPr/>
            <p:nvPr/>
          </p:nvSpPr>
          <p:spPr bwMode="auto">
            <a:xfrm>
              <a:off x="8159751" y="2500399"/>
              <a:ext cx="204788" cy="79375"/>
            </a:xfrm>
            <a:custGeom>
              <a:avLst/>
              <a:gdLst>
                <a:gd name="T0" fmla="*/ 37 w 42"/>
                <a:gd name="T1" fmla="*/ 0 h 16"/>
                <a:gd name="T2" fmla="*/ 5 w 42"/>
                <a:gd name="T3" fmla="*/ 0 h 16"/>
                <a:gd name="T4" fmla="*/ 0 w 42"/>
                <a:gd name="T5" fmla="*/ 4 h 16"/>
                <a:gd name="T6" fmla="*/ 5 w 42"/>
                <a:gd name="T7" fmla="*/ 9 h 16"/>
                <a:gd name="T8" fmla="*/ 12 w 42"/>
                <a:gd name="T9" fmla="*/ 9 h 16"/>
                <a:gd name="T10" fmla="*/ 12 w 42"/>
                <a:gd name="T11" fmla="*/ 9 h 16"/>
                <a:gd name="T12" fmla="*/ 21 w 42"/>
                <a:gd name="T13" fmla="*/ 16 h 16"/>
                <a:gd name="T14" fmla="*/ 30 w 42"/>
                <a:gd name="T15" fmla="*/ 9 h 16"/>
                <a:gd name="T16" fmla="*/ 30 w 42"/>
                <a:gd name="T17" fmla="*/ 9 h 16"/>
                <a:gd name="T18" fmla="*/ 37 w 42"/>
                <a:gd name="T19" fmla="*/ 9 h 16"/>
                <a:gd name="T20" fmla="*/ 42 w 42"/>
                <a:gd name="T21" fmla="*/ 4 h 16"/>
                <a:gd name="T22" fmla="*/ 37 w 42"/>
                <a:gd name="T23"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16">
                  <a:moveTo>
                    <a:pt x="37" y="0"/>
                  </a:moveTo>
                  <a:cubicBezTo>
                    <a:pt x="5" y="0"/>
                    <a:pt x="5" y="0"/>
                    <a:pt x="5" y="0"/>
                  </a:cubicBezTo>
                  <a:cubicBezTo>
                    <a:pt x="2" y="0"/>
                    <a:pt x="0" y="2"/>
                    <a:pt x="0" y="4"/>
                  </a:cubicBezTo>
                  <a:cubicBezTo>
                    <a:pt x="0" y="7"/>
                    <a:pt x="2" y="9"/>
                    <a:pt x="5" y="9"/>
                  </a:cubicBezTo>
                  <a:cubicBezTo>
                    <a:pt x="12" y="9"/>
                    <a:pt x="12" y="9"/>
                    <a:pt x="12" y="9"/>
                  </a:cubicBezTo>
                  <a:cubicBezTo>
                    <a:pt x="12" y="9"/>
                    <a:pt x="12" y="9"/>
                    <a:pt x="12" y="9"/>
                  </a:cubicBezTo>
                  <a:cubicBezTo>
                    <a:pt x="12" y="13"/>
                    <a:pt x="16" y="16"/>
                    <a:pt x="21" y="16"/>
                  </a:cubicBezTo>
                  <a:cubicBezTo>
                    <a:pt x="26" y="16"/>
                    <a:pt x="30" y="13"/>
                    <a:pt x="30" y="9"/>
                  </a:cubicBezTo>
                  <a:cubicBezTo>
                    <a:pt x="30" y="9"/>
                    <a:pt x="30" y="9"/>
                    <a:pt x="30" y="9"/>
                  </a:cubicBezTo>
                  <a:cubicBezTo>
                    <a:pt x="37" y="9"/>
                    <a:pt x="37" y="9"/>
                    <a:pt x="37" y="9"/>
                  </a:cubicBezTo>
                  <a:cubicBezTo>
                    <a:pt x="40" y="9"/>
                    <a:pt x="42" y="7"/>
                    <a:pt x="42" y="4"/>
                  </a:cubicBezTo>
                  <a:cubicBezTo>
                    <a:pt x="42" y="2"/>
                    <a:pt x="40" y="0"/>
                    <a:pt x="3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7" name="Freeform 82"/>
            <p:cNvSpPr>
              <a:spLocks noEditPoints="1"/>
            </p:cNvSpPr>
            <p:nvPr/>
          </p:nvSpPr>
          <p:spPr bwMode="auto">
            <a:xfrm>
              <a:off x="8080376" y="2040024"/>
              <a:ext cx="361950" cy="396875"/>
            </a:xfrm>
            <a:custGeom>
              <a:avLst/>
              <a:gdLst>
                <a:gd name="T0" fmla="*/ 74 w 74"/>
                <a:gd name="T1" fmla="*/ 36 h 81"/>
                <a:gd name="T2" fmla="*/ 37 w 74"/>
                <a:gd name="T3" fmla="*/ 0 h 81"/>
                <a:gd name="T4" fmla="*/ 0 w 74"/>
                <a:gd name="T5" fmla="*/ 36 h 81"/>
                <a:gd name="T6" fmla="*/ 17 w 74"/>
                <a:gd name="T7" fmla="*/ 81 h 81"/>
                <a:gd name="T8" fmla="*/ 58 w 74"/>
                <a:gd name="T9" fmla="*/ 81 h 81"/>
                <a:gd name="T10" fmla="*/ 74 w 74"/>
                <a:gd name="T11" fmla="*/ 36 h 81"/>
                <a:gd name="T12" fmla="*/ 37 w 74"/>
                <a:gd name="T13" fmla="*/ 9 h 81"/>
                <a:gd name="T14" fmla="*/ 44 w 74"/>
                <a:gd name="T15" fmla="*/ 16 h 81"/>
                <a:gd name="T16" fmla="*/ 37 w 74"/>
                <a:gd name="T17" fmla="*/ 24 h 81"/>
                <a:gd name="T18" fmla="*/ 29 w 74"/>
                <a:gd name="T19" fmla="*/ 16 h 81"/>
                <a:gd name="T20" fmla="*/ 37 w 74"/>
                <a:gd name="T21" fmla="*/ 9 h 81"/>
                <a:gd name="T22" fmla="*/ 51 w 74"/>
                <a:gd name="T23" fmla="*/ 46 h 81"/>
                <a:gd name="T24" fmla="*/ 45 w 74"/>
                <a:gd name="T25" fmla="*/ 52 h 81"/>
                <a:gd name="T26" fmla="*/ 45 w 74"/>
                <a:gd name="T27" fmla="*/ 52 h 81"/>
                <a:gd name="T28" fmla="*/ 46 w 74"/>
                <a:gd name="T29" fmla="*/ 53 h 81"/>
                <a:gd name="T30" fmla="*/ 46 w 74"/>
                <a:gd name="T31" fmla="*/ 75 h 81"/>
                <a:gd name="T32" fmla="*/ 41 w 74"/>
                <a:gd name="T33" fmla="*/ 79 h 81"/>
                <a:gd name="T34" fmla="*/ 37 w 74"/>
                <a:gd name="T35" fmla="*/ 75 h 81"/>
                <a:gd name="T36" fmla="*/ 33 w 74"/>
                <a:gd name="T37" fmla="*/ 79 h 81"/>
                <a:gd name="T38" fmla="*/ 28 w 74"/>
                <a:gd name="T39" fmla="*/ 75 h 81"/>
                <a:gd name="T40" fmla="*/ 28 w 74"/>
                <a:gd name="T41" fmla="*/ 53 h 81"/>
                <a:gd name="T42" fmla="*/ 29 w 74"/>
                <a:gd name="T43" fmla="*/ 52 h 81"/>
                <a:gd name="T44" fmla="*/ 28 w 74"/>
                <a:gd name="T45" fmla="*/ 52 h 81"/>
                <a:gd name="T46" fmla="*/ 22 w 74"/>
                <a:gd name="T47" fmla="*/ 46 h 81"/>
                <a:gd name="T48" fmla="*/ 22 w 74"/>
                <a:gd name="T49" fmla="*/ 32 h 81"/>
                <a:gd name="T50" fmla="*/ 28 w 74"/>
                <a:gd name="T51" fmla="*/ 26 h 81"/>
                <a:gd name="T52" fmla="*/ 31 w 74"/>
                <a:gd name="T53" fmla="*/ 26 h 81"/>
                <a:gd name="T54" fmla="*/ 37 w 74"/>
                <a:gd name="T55" fmla="*/ 33 h 81"/>
                <a:gd name="T56" fmla="*/ 43 w 74"/>
                <a:gd name="T57" fmla="*/ 26 h 81"/>
                <a:gd name="T58" fmla="*/ 45 w 74"/>
                <a:gd name="T59" fmla="*/ 26 h 81"/>
                <a:gd name="T60" fmla="*/ 51 w 74"/>
                <a:gd name="T61" fmla="*/ 32 h 81"/>
                <a:gd name="T62" fmla="*/ 51 w 74"/>
                <a:gd name="T63" fmla="*/ 4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 h="81">
                  <a:moveTo>
                    <a:pt x="74" y="36"/>
                  </a:moveTo>
                  <a:cubicBezTo>
                    <a:pt x="74" y="16"/>
                    <a:pt x="57" y="0"/>
                    <a:pt x="37" y="0"/>
                  </a:cubicBezTo>
                  <a:cubicBezTo>
                    <a:pt x="17" y="0"/>
                    <a:pt x="0" y="16"/>
                    <a:pt x="0" y="36"/>
                  </a:cubicBezTo>
                  <a:cubicBezTo>
                    <a:pt x="0" y="54"/>
                    <a:pt x="17" y="64"/>
                    <a:pt x="17" y="81"/>
                  </a:cubicBezTo>
                  <a:cubicBezTo>
                    <a:pt x="58" y="81"/>
                    <a:pt x="58" y="81"/>
                    <a:pt x="58" y="81"/>
                  </a:cubicBezTo>
                  <a:cubicBezTo>
                    <a:pt x="58" y="63"/>
                    <a:pt x="74" y="54"/>
                    <a:pt x="74" y="36"/>
                  </a:cubicBezTo>
                  <a:close/>
                  <a:moveTo>
                    <a:pt x="37" y="9"/>
                  </a:moveTo>
                  <a:cubicBezTo>
                    <a:pt x="41" y="9"/>
                    <a:pt x="44" y="12"/>
                    <a:pt x="44" y="16"/>
                  </a:cubicBezTo>
                  <a:cubicBezTo>
                    <a:pt x="44" y="20"/>
                    <a:pt x="41" y="24"/>
                    <a:pt x="37" y="24"/>
                  </a:cubicBezTo>
                  <a:cubicBezTo>
                    <a:pt x="33" y="24"/>
                    <a:pt x="29" y="20"/>
                    <a:pt x="29" y="16"/>
                  </a:cubicBezTo>
                  <a:cubicBezTo>
                    <a:pt x="29" y="12"/>
                    <a:pt x="33" y="9"/>
                    <a:pt x="37" y="9"/>
                  </a:cubicBezTo>
                  <a:close/>
                  <a:moveTo>
                    <a:pt x="51" y="46"/>
                  </a:moveTo>
                  <a:cubicBezTo>
                    <a:pt x="51" y="49"/>
                    <a:pt x="49" y="52"/>
                    <a:pt x="45" y="52"/>
                  </a:cubicBezTo>
                  <a:cubicBezTo>
                    <a:pt x="45" y="52"/>
                    <a:pt x="45" y="52"/>
                    <a:pt x="45" y="52"/>
                  </a:cubicBezTo>
                  <a:cubicBezTo>
                    <a:pt x="46" y="52"/>
                    <a:pt x="46" y="53"/>
                    <a:pt x="46" y="53"/>
                  </a:cubicBezTo>
                  <a:cubicBezTo>
                    <a:pt x="46" y="75"/>
                    <a:pt x="46" y="75"/>
                    <a:pt x="46" y="75"/>
                  </a:cubicBezTo>
                  <a:cubicBezTo>
                    <a:pt x="46" y="77"/>
                    <a:pt x="44" y="79"/>
                    <a:pt x="41" y="79"/>
                  </a:cubicBezTo>
                  <a:cubicBezTo>
                    <a:pt x="39" y="79"/>
                    <a:pt x="37" y="77"/>
                    <a:pt x="37" y="75"/>
                  </a:cubicBezTo>
                  <a:cubicBezTo>
                    <a:pt x="37" y="77"/>
                    <a:pt x="35" y="79"/>
                    <a:pt x="33" y="79"/>
                  </a:cubicBezTo>
                  <a:cubicBezTo>
                    <a:pt x="30" y="79"/>
                    <a:pt x="28" y="77"/>
                    <a:pt x="28" y="75"/>
                  </a:cubicBezTo>
                  <a:cubicBezTo>
                    <a:pt x="28" y="53"/>
                    <a:pt x="28" y="53"/>
                    <a:pt x="28" y="53"/>
                  </a:cubicBezTo>
                  <a:cubicBezTo>
                    <a:pt x="28" y="53"/>
                    <a:pt x="28" y="52"/>
                    <a:pt x="29" y="52"/>
                  </a:cubicBezTo>
                  <a:cubicBezTo>
                    <a:pt x="28" y="52"/>
                    <a:pt x="28" y="52"/>
                    <a:pt x="28" y="52"/>
                  </a:cubicBezTo>
                  <a:cubicBezTo>
                    <a:pt x="25" y="52"/>
                    <a:pt x="22" y="49"/>
                    <a:pt x="22" y="46"/>
                  </a:cubicBezTo>
                  <a:cubicBezTo>
                    <a:pt x="22" y="32"/>
                    <a:pt x="22" y="32"/>
                    <a:pt x="22" y="32"/>
                  </a:cubicBezTo>
                  <a:cubicBezTo>
                    <a:pt x="22" y="29"/>
                    <a:pt x="25" y="26"/>
                    <a:pt x="28" y="26"/>
                  </a:cubicBezTo>
                  <a:cubicBezTo>
                    <a:pt x="31" y="26"/>
                    <a:pt x="31" y="26"/>
                    <a:pt x="31" y="26"/>
                  </a:cubicBezTo>
                  <a:cubicBezTo>
                    <a:pt x="37" y="33"/>
                    <a:pt x="37" y="33"/>
                    <a:pt x="37" y="33"/>
                  </a:cubicBezTo>
                  <a:cubicBezTo>
                    <a:pt x="43" y="26"/>
                    <a:pt x="43" y="26"/>
                    <a:pt x="43" y="26"/>
                  </a:cubicBezTo>
                  <a:cubicBezTo>
                    <a:pt x="45" y="26"/>
                    <a:pt x="45" y="26"/>
                    <a:pt x="45" y="26"/>
                  </a:cubicBezTo>
                  <a:cubicBezTo>
                    <a:pt x="49" y="26"/>
                    <a:pt x="51" y="29"/>
                    <a:pt x="51" y="32"/>
                  </a:cubicBezTo>
                  <a:lnTo>
                    <a:pt x="51" y="4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8" name="Freeform 83"/>
            <p:cNvSpPr/>
            <p:nvPr/>
          </p:nvSpPr>
          <p:spPr bwMode="auto">
            <a:xfrm>
              <a:off x="8159751" y="2455949"/>
              <a:ext cx="204788" cy="30162"/>
            </a:xfrm>
            <a:custGeom>
              <a:avLst/>
              <a:gdLst>
                <a:gd name="T0" fmla="*/ 42 w 42"/>
                <a:gd name="T1" fmla="*/ 3 h 6"/>
                <a:gd name="T2" fmla="*/ 39 w 42"/>
                <a:gd name="T3" fmla="*/ 6 h 6"/>
                <a:gd name="T4" fmla="*/ 3 w 42"/>
                <a:gd name="T5" fmla="*/ 6 h 6"/>
                <a:gd name="T6" fmla="*/ 0 w 42"/>
                <a:gd name="T7" fmla="*/ 3 h 6"/>
                <a:gd name="T8" fmla="*/ 0 w 42"/>
                <a:gd name="T9" fmla="*/ 3 h 6"/>
                <a:gd name="T10" fmla="*/ 3 w 42"/>
                <a:gd name="T11" fmla="*/ 0 h 6"/>
                <a:gd name="T12" fmla="*/ 39 w 42"/>
                <a:gd name="T13" fmla="*/ 0 h 6"/>
                <a:gd name="T14" fmla="*/ 42 w 42"/>
                <a:gd name="T15" fmla="*/ 3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6">
                  <a:moveTo>
                    <a:pt x="42" y="3"/>
                  </a:moveTo>
                  <a:cubicBezTo>
                    <a:pt x="42" y="4"/>
                    <a:pt x="40" y="6"/>
                    <a:pt x="39" y="6"/>
                  </a:cubicBezTo>
                  <a:cubicBezTo>
                    <a:pt x="3" y="6"/>
                    <a:pt x="3" y="6"/>
                    <a:pt x="3" y="6"/>
                  </a:cubicBezTo>
                  <a:cubicBezTo>
                    <a:pt x="2" y="6"/>
                    <a:pt x="0" y="4"/>
                    <a:pt x="0" y="3"/>
                  </a:cubicBezTo>
                  <a:cubicBezTo>
                    <a:pt x="0" y="3"/>
                    <a:pt x="0" y="3"/>
                    <a:pt x="0" y="3"/>
                  </a:cubicBezTo>
                  <a:cubicBezTo>
                    <a:pt x="0" y="1"/>
                    <a:pt x="2" y="0"/>
                    <a:pt x="3" y="0"/>
                  </a:cubicBezTo>
                  <a:cubicBezTo>
                    <a:pt x="39" y="0"/>
                    <a:pt x="39" y="0"/>
                    <a:pt x="39" y="0"/>
                  </a:cubicBezTo>
                  <a:cubicBezTo>
                    <a:pt x="40" y="0"/>
                    <a:pt x="42" y="1"/>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9" name="Freeform 84"/>
            <p:cNvSpPr/>
            <p:nvPr/>
          </p:nvSpPr>
          <p:spPr bwMode="auto">
            <a:xfrm>
              <a:off x="8085138" y="1917787"/>
              <a:ext cx="84138" cy="77787"/>
            </a:xfrm>
            <a:custGeom>
              <a:avLst/>
              <a:gdLst>
                <a:gd name="T0" fmla="*/ 13 w 17"/>
                <a:gd name="T1" fmla="*/ 16 h 16"/>
                <a:gd name="T2" fmla="*/ 10 w 17"/>
                <a:gd name="T3" fmla="*/ 15 h 16"/>
                <a:gd name="T4" fmla="*/ 2 w 17"/>
                <a:gd name="T5" fmla="*/ 7 h 16"/>
                <a:gd name="T6" fmla="*/ 2 w 17"/>
                <a:gd name="T7" fmla="*/ 2 h 16"/>
                <a:gd name="T8" fmla="*/ 7 w 17"/>
                <a:gd name="T9" fmla="*/ 2 h 16"/>
                <a:gd name="T10" fmla="*/ 15 w 17"/>
                <a:gd name="T11" fmla="*/ 10 h 16"/>
                <a:gd name="T12" fmla="*/ 15 w 17"/>
                <a:gd name="T13" fmla="*/ 15 h 16"/>
                <a:gd name="T14" fmla="*/ 13 w 17"/>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6">
                  <a:moveTo>
                    <a:pt x="13" y="16"/>
                  </a:moveTo>
                  <a:cubicBezTo>
                    <a:pt x="12" y="16"/>
                    <a:pt x="11" y="16"/>
                    <a:pt x="10" y="15"/>
                  </a:cubicBezTo>
                  <a:cubicBezTo>
                    <a:pt x="2" y="7"/>
                    <a:pt x="2" y="7"/>
                    <a:pt x="2" y="7"/>
                  </a:cubicBezTo>
                  <a:cubicBezTo>
                    <a:pt x="0" y="5"/>
                    <a:pt x="0" y="3"/>
                    <a:pt x="2" y="2"/>
                  </a:cubicBezTo>
                  <a:cubicBezTo>
                    <a:pt x="3" y="0"/>
                    <a:pt x="5" y="0"/>
                    <a:pt x="7" y="2"/>
                  </a:cubicBezTo>
                  <a:cubicBezTo>
                    <a:pt x="15" y="10"/>
                    <a:pt x="15" y="10"/>
                    <a:pt x="15" y="10"/>
                  </a:cubicBezTo>
                  <a:cubicBezTo>
                    <a:pt x="17" y="12"/>
                    <a:pt x="17" y="14"/>
                    <a:pt x="15" y="15"/>
                  </a:cubicBezTo>
                  <a:cubicBezTo>
                    <a:pt x="15" y="16"/>
                    <a:pt x="14" y="16"/>
                    <a:pt x="13"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0" name="Freeform 85"/>
            <p:cNvSpPr/>
            <p:nvPr/>
          </p:nvSpPr>
          <p:spPr bwMode="auto">
            <a:xfrm>
              <a:off x="8355013" y="1917787"/>
              <a:ext cx="82550" cy="84137"/>
            </a:xfrm>
            <a:custGeom>
              <a:avLst/>
              <a:gdLst>
                <a:gd name="T0" fmla="*/ 4 w 17"/>
                <a:gd name="T1" fmla="*/ 17 h 17"/>
                <a:gd name="T2" fmla="*/ 2 w 17"/>
                <a:gd name="T3" fmla="*/ 16 h 17"/>
                <a:gd name="T4" fmla="*/ 2 w 17"/>
                <a:gd name="T5" fmla="*/ 11 h 17"/>
                <a:gd name="T6" fmla="*/ 10 w 17"/>
                <a:gd name="T7" fmla="*/ 2 h 17"/>
                <a:gd name="T8" fmla="*/ 15 w 17"/>
                <a:gd name="T9" fmla="*/ 2 h 17"/>
                <a:gd name="T10" fmla="*/ 15 w 17"/>
                <a:gd name="T11" fmla="*/ 7 h 17"/>
                <a:gd name="T12" fmla="*/ 7 w 17"/>
                <a:gd name="T13" fmla="*/ 16 h 17"/>
                <a:gd name="T14" fmla="*/ 4 w 17"/>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7">
                  <a:moveTo>
                    <a:pt x="4" y="17"/>
                  </a:moveTo>
                  <a:cubicBezTo>
                    <a:pt x="3" y="17"/>
                    <a:pt x="2" y="16"/>
                    <a:pt x="2" y="16"/>
                  </a:cubicBezTo>
                  <a:cubicBezTo>
                    <a:pt x="0" y="14"/>
                    <a:pt x="0" y="12"/>
                    <a:pt x="2" y="11"/>
                  </a:cubicBezTo>
                  <a:cubicBezTo>
                    <a:pt x="10" y="2"/>
                    <a:pt x="10" y="2"/>
                    <a:pt x="10" y="2"/>
                  </a:cubicBezTo>
                  <a:cubicBezTo>
                    <a:pt x="12" y="0"/>
                    <a:pt x="14" y="0"/>
                    <a:pt x="15" y="2"/>
                  </a:cubicBezTo>
                  <a:cubicBezTo>
                    <a:pt x="17" y="3"/>
                    <a:pt x="17" y="5"/>
                    <a:pt x="15" y="7"/>
                  </a:cubicBezTo>
                  <a:cubicBezTo>
                    <a:pt x="7" y="16"/>
                    <a:pt x="7" y="16"/>
                    <a:pt x="7" y="16"/>
                  </a:cubicBezTo>
                  <a:cubicBezTo>
                    <a:pt x="6" y="16"/>
                    <a:pt x="5" y="17"/>
                    <a:pt x="4"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1" name="Freeform 86"/>
            <p:cNvSpPr/>
            <p:nvPr/>
          </p:nvSpPr>
          <p:spPr bwMode="auto">
            <a:xfrm>
              <a:off x="8242301" y="1863812"/>
              <a:ext cx="34925" cy="98425"/>
            </a:xfrm>
            <a:custGeom>
              <a:avLst/>
              <a:gdLst>
                <a:gd name="T0" fmla="*/ 3 w 7"/>
                <a:gd name="T1" fmla="*/ 20 h 20"/>
                <a:gd name="T2" fmla="*/ 0 w 7"/>
                <a:gd name="T3" fmla="*/ 16 h 20"/>
                <a:gd name="T4" fmla="*/ 0 w 7"/>
                <a:gd name="T5" fmla="*/ 4 h 20"/>
                <a:gd name="T6" fmla="*/ 3 w 7"/>
                <a:gd name="T7" fmla="*/ 0 h 20"/>
                <a:gd name="T8" fmla="*/ 7 w 7"/>
                <a:gd name="T9" fmla="*/ 4 h 20"/>
                <a:gd name="T10" fmla="*/ 7 w 7"/>
                <a:gd name="T11" fmla="*/ 16 h 20"/>
                <a:gd name="T12" fmla="*/ 3 w 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7" h="20">
                  <a:moveTo>
                    <a:pt x="3" y="20"/>
                  </a:moveTo>
                  <a:cubicBezTo>
                    <a:pt x="1" y="20"/>
                    <a:pt x="0" y="18"/>
                    <a:pt x="0" y="16"/>
                  </a:cubicBezTo>
                  <a:cubicBezTo>
                    <a:pt x="0" y="4"/>
                    <a:pt x="0" y="4"/>
                    <a:pt x="0" y="4"/>
                  </a:cubicBezTo>
                  <a:cubicBezTo>
                    <a:pt x="0" y="2"/>
                    <a:pt x="1" y="0"/>
                    <a:pt x="3" y="0"/>
                  </a:cubicBezTo>
                  <a:cubicBezTo>
                    <a:pt x="5" y="0"/>
                    <a:pt x="7" y="2"/>
                    <a:pt x="7" y="4"/>
                  </a:cubicBezTo>
                  <a:cubicBezTo>
                    <a:pt x="7" y="16"/>
                    <a:pt x="7" y="16"/>
                    <a:pt x="7" y="16"/>
                  </a:cubicBezTo>
                  <a:cubicBezTo>
                    <a:pt x="7" y="18"/>
                    <a:pt x="5" y="20"/>
                    <a:pt x="3"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32" name="组合 31"/>
          <p:cNvGrpSpPr/>
          <p:nvPr/>
        </p:nvGrpSpPr>
        <p:grpSpPr>
          <a:xfrm>
            <a:off x="6898436" y="2659855"/>
            <a:ext cx="500985" cy="711716"/>
            <a:chOff x="10885488" y="4680037"/>
            <a:chExt cx="503238" cy="723900"/>
          </a:xfrm>
          <a:solidFill>
            <a:schemeClr val="accent4"/>
          </a:solidFill>
        </p:grpSpPr>
        <p:sp>
          <p:nvSpPr>
            <p:cNvPr id="33" name="Freeform 87"/>
            <p:cNvSpPr/>
            <p:nvPr/>
          </p:nvSpPr>
          <p:spPr bwMode="auto">
            <a:xfrm>
              <a:off x="11071226" y="4680037"/>
              <a:ext cx="317500" cy="303212"/>
            </a:xfrm>
            <a:custGeom>
              <a:avLst/>
              <a:gdLst>
                <a:gd name="T0" fmla="*/ 179 w 200"/>
                <a:gd name="T1" fmla="*/ 145 h 191"/>
                <a:gd name="T2" fmla="*/ 157 w 200"/>
                <a:gd name="T3" fmla="*/ 145 h 191"/>
                <a:gd name="T4" fmla="*/ 175 w 200"/>
                <a:gd name="T5" fmla="*/ 160 h 191"/>
                <a:gd name="T6" fmla="*/ 31 w 200"/>
                <a:gd name="T7" fmla="*/ 160 h 191"/>
                <a:gd name="T8" fmla="*/ 31 w 200"/>
                <a:gd name="T9" fmla="*/ 24 h 191"/>
                <a:gd name="T10" fmla="*/ 46 w 200"/>
                <a:gd name="T11" fmla="*/ 43 h 191"/>
                <a:gd name="T12" fmla="*/ 46 w 200"/>
                <a:gd name="T13" fmla="*/ 21 h 191"/>
                <a:gd name="T14" fmla="*/ 24 w 200"/>
                <a:gd name="T15" fmla="*/ 0 h 191"/>
                <a:gd name="T16" fmla="*/ 0 w 200"/>
                <a:gd name="T17" fmla="*/ 21 h 191"/>
                <a:gd name="T18" fmla="*/ 0 w 200"/>
                <a:gd name="T19" fmla="*/ 43 h 191"/>
                <a:gd name="T20" fmla="*/ 18 w 200"/>
                <a:gd name="T21" fmla="*/ 24 h 191"/>
                <a:gd name="T22" fmla="*/ 18 w 200"/>
                <a:gd name="T23" fmla="*/ 175 h 191"/>
                <a:gd name="T24" fmla="*/ 175 w 200"/>
                <a:gd name="T25" fmla="*/ 175 h 191"/>
                <a:gd name="T26" fmla="*/ 157 w 200"/>
                <a:gd name="T27" fmla="*/ 191 h 191"/>
                <a:gd name="T28" fmla="*/ 179 w 200"/>
                <a:gd name="T29" fmla="*/ 191 h 191"/>
                <a:gd name="T30" fmla="*/ 200 w 200"/>
                <a:gd name="T31" fmla="*/ 166 h 191"/>
                <a:gd name="T32" fmla="*/ 179 w 200"/>
                <a:gd name="T33" fmla="*/ 145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191">
                  <a:moveTo>
                    <a:pt x="179" y="145"/>
                  </a:moveTo>
                  <a:lnTo>
                    <a:pt x="157" y="145"/>
                  </a:lnTo>
                  <a:lnTo>
                    <a:pt x="175" y="160"/>
                  </a:lnTo>
                  <a:lnTo>
                    <a:pt x="31" y="160"/>
                  </a:lnTo>
                  <a:lnTo>
                    <a:pt x="31" y="24"/>
                  </a:lnTo>
                  <a:lnTo>
                    <a:pt x="46" y="43"/>
                  </a:lnTo>
                  <a:lnTo>
                    <a:pt x="46" y="21"/>
                  </a:lnTo>
                  <a:lnTo>
                    <a:pt x="24" y="0"/>
                  </a:lnTo>
                  <a:lnTo>
                    <a:pt x="0" y="21"/>
                  </a:lnTo>
                  <a:lnTo>
                    <a:pt x="0" y="43"/>
                  </a:lnTo>
                  <a:lnTo>
                    <a:pt x="18" y="24"/>
                  </a:lnTo>
                  <a:lnTo>
                    <a:pt x="18" y="175"/>
                  </a:lnTo>
                  <a:lnTo>
                    <a:pt x="175" y="175"/>
                  </a:lnTo>
                  <a:lnTo>
                    <a:pt x="157" y="191"/>
                  </a:lnTo>
                  <a:lnTo>
                    <a:pt x="179" y="191"/>
                  </a:lnTo>
                  <a:lnTo>
                    <a:pt x="200" y="166"/>
                  </a:lnTo>
                  <a:lnTo>
                    <a:pt x="179"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4" name="Freeform 88"/>
            <p:cNvSpPr/>
            <p:nvPr/>
          </p:nvSpPr>
          <p:spPr bwMode="auto">
            <a:xfrm>
              <a:off x="11134726" y="4699087"/>
              <a:ext cx="204788" cy="220662"/>
            </a:xfrm>
            <a:custGeom>
              <a:avLst/>
              <a:gdLst>
                <a:gd name="T0" fmla="*/ 0 w 129"/>
                <a:gd name="T1" fmla="*/ 93 h 139"/>
                <a:gd name="T2" fmla="*/ 37 w 129"/>
                <a:gd name="T3" fmla="*/ 59 h 139"/>
                <a:gd name="T4" fmla="*/ 46 w 129"/>
                <a:gd name="T5" fmla="*/ 68 h 139"/>
                <a:gd name="T6" fmla="*/ 0 w 129"/>
                <a:gd name="T7" fmla="*/ 108 h 139"/>
                <a:gd name="T8" fmla="*/ 0 w 129"/>
                <a:gd name="T9" fmla="*/ 117 h 139"/>
                <a:gd name="T10" fmla="*/ 52 w 129"/>
                <a:gd name="T11" fmla="*/ 71 h 139"/>
                <a:gd name="T12" fmla="*/ 58 w 129"/>
                <a:gd name="T13" fmla="*/ 77 h 139"/>
                <a:gd name="T14" fmla="*/ 0 w 129"/>
                <a:gd name="T15" fmla="*/ 133 h 139"/>
                <a:gd name="T16" fmla="*/ 0 w 129"/>
                <a:gd name="T17" fmla="*/ 139 h 139"/>
                <a:gd name="T18" fmla="*/ 3 w 129"/>
                <a:gd name="T19" fmla="*/ 139 h 139"/>
                <a:gd name="T20" fmla="*/ 129 w 129"/>
                <a:gd name="T21" fmla="*/ 22 h 139"/>
                <a:gd name="T22" fmla="*/ 129 w 129"/>
                <a:gd name="T23" fmla="*/ 0 h 139"/>
                <a:gd name="T24" fmla="*/ 65 w 129"/>
                <a:gd name="T25" fmla="*/ 65 h 139"/>
                <a:gd name="T26" fmla="*/ 37 w 129"/>
                <a:gd name="T27" fmla="*/ 43 h 139"/>
                <a:gd name="T28" fmla="*/ 0 w 129"/>
                <a:gd name="T29" fmla="*/ 74 h 139"/>
                <a:gd name="T30" fmla="*/ 0 w 129"/>
                <a:gd name="T31" fmla="*/ 9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39">
                  <a:moveTo>
                    <a:pt x="0" y="93"/>
                  </a:moveTo>
                  <a:lnTo>
                    <a:pt x="37" y="59"/>
                  </a:lnTo>
                  <a:lnTo>
                    <a:pt x="46" y="68"/>
                  </a:lnTo>
                  <a:lnTo>
                    <a:pt x="0" y="108"/>
                  </a:lnTo>
                  <a:lnTo>
                    <a:pt x="0" y="117"/>
                  </a:lnTo>
                  <a:lnTo>
                    <a:pt x="52" y="71"/>
                  </a:lnTo>
                  <a:lnTo>
                    <a:pt x="58" y="77"/>
                  </a:lnTo>
                  <a:lnTo>
                    <a:pt x="0" y="133"/>
                  </a:lnTo>
                  <a:lnTo>
                    <a:pt x="0" y="139"/>
                  </a:lnTo>
                  <a:lnTo>
                    <a:pt x="3" y="139"/>
                  </a:lnTo>
                  <a:lnTo>
                    <a:pt x="129" y="22"/>
                  </a:lnTo>
                  <a:lnTo>
                    <a:pt x="129" y="0"/>
                  </a:lnTo>
                  <a:lnTo>
                    <a:pt x="65" y="65"/>
                  </a:lnTo>
                  <a:lnTo>
                    <a:pt x="37" y="43"/>
                  </a:lnTo>
                  <a:lnTo>
                    <a:pt x="0" y="74"/>
                  </a:lnTo>
                  <a:lnTo>
                    <a:pt x="0"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5" name="Freeform 89"/>
            <p:cNvSpPr/>
            <p:nvPr/>
          </p:nvSpPr>
          <p:spPr bwMode="auto">
            <a:xfrm>
              <a:off x="11163301" y="4753062"/>
              <a:ext cx="176213" cy="166687"/>
            </a:xfrm>
            <a:custGeom>
              <a:avLst/>
              <a:gdLst>
                <a:gd name="T0" fmla="*/ 111 w 111"/>
                <a:gd name="T1" fmla="*/ 0 h 105"/>
                <a:gd name="T2" fmla="*/ 0 w 111"/>
                <a:gd name="T3" fmla="*/ 105 h 105"/>
                <a:gd name="T4" fmla="*/ 10 w 111"/>
                <a:gd name="T5" fmla="*/ 105 h 105"/>
                <a:gd name="T6" fmla="*/ 111 w 111"/>
                <a:gd name="T7" fmla="*/ 9 h 105"/>
                <a:gd name="T8" fmla="*/ 111 w 111"/>
                <a:gd name="T9" fmla="*/ 0 h 105"/>
              </a:gdLst>
              <a:ahLst/>
              <a:cxnLst>
                <a:cxn ang="0">
                  <a:pos x="T0" y="T1"/>
                </a:cxn>
                <a:cxn ang="0">
                  <a:pos x="T2" y="T3"/>
                </a:cxn>
                <a:cxn ang="0">
                  <a:pos x="T4" y="T5"/>
                </a:cxn>
                <a:cxn ang="0">
                  <a:pos x="T6" y="T7"/>
                </a:cxn>
                <a:cxn ang="0">
                  <a:pos x="T8" y="T9"/>
                </a:cxn>
              </a:cxnLst>
              <a:rect l="0" t="0" r="r" b="b"/>
              <a:pathLst>
                <a:path w="111" h="105">
                  <a:moveTo>
                    <a:pt x="111" y="0"/>
                  </a:moveTo>
                  <a:lnTo>
                    <a:pt x="0" y="105"/>
                  </a:lnTo>
                  <a:lnTo>
                    <a:pt x="10" y="105"/>
                  </a:lnTo>
                  <a:lnTo>
                    <a:pt x="111" y="9"/>
                  </a:lnTo>
                  <a:lnTo>
                    <a:pt x="1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6" name="Freeform 90"/>
            <p:cNvSpPr/>
            <p:nvPr/>
          </p:nvSpPr>
          <p:spPr bwMode="auto">
            <a:xfrm>
              <a:off x="11202988" y="4792749"/>
              <a:ext cx="136525" cy="127000"/>
            </a:xfrm>
            <a:custGeom>
              <a:avLst/>
              <a:gdLst>
                <a:gd name="T0" fmla="*/ 86 w 86"/>
                <a:gd name="T1" fmla="*/ 0 h 80"/>
                <a:gd name="T2" fmla="*/ 0 w 86"/>
                <a:gd name="T3" fmla="*/ 80 h 80"/>
                <a:gd name="T4" fmla="*/ 9 w 86"/>
                <a:gd name="T5" fmla="*/ 80 h 80"/>
                <a:gd name="T6" fmla="*/ 86 w 86"/>
                <a:gd name="T7" fmla="*/ 9 h 80"/>
                <a:gd name="T8" fmla="*/ 86 w 86"/>
                <a:gd name="T9" fmla="*/ 0 h 80"/>
              </a:gdLst>
              <a:ahLst/>
              <a:cxnLst>
                <a:cxn ang="0">
                  <a:pos x="T0" y="T1"/>
                </a:cxn>
                <a:cxn ang="0">
                  <a:pos x="T2" y="T3"/>
                </a:cxn>
                <a:cxn ang="0">
                  <a:pos x="T4" y="T5"/>
                </a:cxn>
                <a:cxn ang="0">
                  <a:pos x="T6" y="T7"/>
                </a:cxn>
                <a:cxn ang="0">
                  <a:pos x="T8" y="T9"/>
                </a:cxn>
              </a:cxnLst>
              <a:rect l="0" t="0" r="r" b="b"/>
              <a:pathLst>
                <a:path w="86" h="80">
                  <a:moveTo>
                    <a:pt x="86" y="0"/>
                  </a:moveTo>
                  <a:lnTo>
                    <a:pt x="0" y="80"/>
                  </a:lnTo>
                  <a:lnTo>
                    <a:pt x="9" y="80"/>
                  </a:lnTo>
                  <a:lnTo>
                    <a:pt x="86" y="9"/>
                  </a:lnTo>
                  <a:lnTo>
                    <a:pt x="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7" name="Freeform 91"/>
            <p:cNvSpPr/>
            <p:nvPr/>
          </p:nvSpPr>
          <p:spPr bwMode="auto">
            <a:xfrm>
              <a:off x="11242676" y="4826087"/>
              <a:ext cx="96838" cy="93662"/>
            </a:xfrm>
            <a:custGeom>
              <a:avLst/>
              <a:gdLst>
                <a:gd name="T0" fmla="*/ 61 w 61"/>
                <a:gd name="T1" fmla="*/ 0 h 59"/>
                <a:gd name="T2" fmla="*/ 0 w 61"/>
                <a:gd name="T3" fmla="*/ 59 h 59"/>
                <a:gd name="T4" fmla="*/ 9 w 61"/>
                <a:gd name="T5" fmla="*/ 59 h 59"/>
                <a:gd name="T6" fmla="*/ 61 w 61"/>
                <a:gd name="T7" fmla="*/ 13 h 59"/>
                <a:gd name="T8" fmla="*/ 61 w 61"/>
                <a:gd name="T9" fmla="*/ 0 h 59"/>
              </a:gdLst>
              <a:ahLst/>
              <a:cxnLst>
                <a:cxn ang="0">
                  <a:pos x="T0" y="T1"/>
                </a:cxn>
                <a:cxn ang="0">
                  <a:pos x="T2" y="T3"/>
                </a:cxn>
                <a:cxn ang="0">
                  <a:pos x="T4" y="T5"/>
                </a:cxn>
                <a:cxn ang="0">
                  <a:pos x="T6" y="T7"/>
                </a:cxn>
                <a:cxn ang="0">
                  <a:pos x="T8" y="T9"/>
                </a:cxn>
              </a:cxnLst>
              <a:rect l="0" t="0" r="r" b="b"/>
              <a:pathLst>
                <a:path w="61" h="59">
                  <a:moveTo>
                    <a:pt x="61" y="0"/>
                  </a:moveTo>
                  <a:lnTo>
                    <a:pt x="0" y="59"/>
                  </a:lnTo>
                  <a:lnTo>
                    <a:pt x="9" y="59"/>
                  </a:lnTo>
                  <a:lnTo>
                    <a:pt x="61" y="13"/>
                  </a:lnTo>
                  <a:lnTo>
                    <a:pt x="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8" name="Freeform 92"/>
            <p:cNvSpPr/>
            <p:nvPr/>
          </p:nvSpPr>
          <p:spPr bwMode="auto">
            <a:xfrm>
              <a:off x="11280776" y="4865774"/>
              <a:ext cx="58738" cy="53975"/>
            </a:xfrm>
            <a:custGeom>
              <a:avLst/>
              <a:gdLst>
                <a:gd name="T0" fmla="*/ 37 w 37"/>
                <a:gd name="T1" fmla="*/ 9 h 34"/>
                <a:gd name="T2" fmla="*/ 37 w 37"/>
                <a:gd name="T3" fmla="*/ 0 h 34"/>
                <a:gd name="T4" fmla="*/ 0 w 37"/>
                <a:gd name="T5" fmla="*/ 34 h 34"/>
                <a:gd name="T6" fmla="*/ 10 w 37"/>
                <a:gd name="T7" fmla="*/ 34 h 34"/>
                <a:gd name="T8" fmla="*/ 37 w 37"/>
                <a:gd name="T9" fmla="*/ 9 h 34"/>
              </a:gdLst>
              <a:ahLst/>
              <a:cxnLst>
                <a:cxn ang="0">
                  <a:pos x="T0" y="T1"/>
                </a:cxn>
                <a:cxn ang="0">
                  <a:pos x="T2" y="T3"/>
                </a:cxn>
                <a:cxn ang="0">
                  <a:pos x="T4" y="T5"/>
                </a:cxn>
                <a:cxn ang="0">
                  <a:pos x="T6" y="T7"/>
                </a:cxn>
                <a:cxn ang="0">
                  <a:pos x="T8" y="T9"/>
                </a:cxn>
              </a:cxnLst>
              <a:rect l="0" t="0" r="r" b="b"/>
              <a:pathLst>
                <a:path w="37" h="34">
                  <a:moveTo>
                    <a:pt x="37" y="9"/>
                  </a:moveTo>
                  <a:lnTo>
                    <a:pt x="37" y="0"/>
                  </a:lnTo>
                  <a:lnTo>
                    <a:pt x="0" y="34"/>
                  </a:lnTo>
                  <a:lnTo>
                    <a:pt x="10" y="34"/>
                  </a:lnTo>
                  <a:lnTo>
                    <a:pt x="37"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39" name="Oval 93"/>
            <p:cNvSpPr>
              <a:spLocks noChangeArrowheads="1"/>
            </p:cNvSpPr>
            <p:nvPr/>
          </p:nvSpPr>
          <p:spPr bwMode="auto">
            <a:xfrm>
              <a:off x="10939463" y="4856249"/>
              <a:ext cx="117475" cy="1174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0" name="Freeform 94"/>
            <p:cNvSpPr/>
            <p:nvPr/>
          </p:nvSpPr>
          <p:spPr bwMode="auto">
            <a:xfrm>
              <a:off x="10885488" y="4997537"/>
              <a:ext cx="336550" cy="406400"/>
            </a:xfrm>
            <a:custGeom>
              <a:avLst/>
              <a:gdLst>
                <a:gd name="T0" fmla="*/ 69 w 69"/>
                <a:gd name="T1" fmla="*/ 7 h 83"/>
                <a:gd name="T2" fmla="*/ 61 w 69"/>
                <a:gd name="T3" fmla="*/ 0 h 83"/>
                <a:gd name="T4" fmla="*/ 33 w 69"/>
                <a:gd name="T5" fmla="*/ 0 h 83"/>
                <a:gd name="T6" fmla="*/ 23 w 69"/>
                <a:gd name="T7" fmla="*/ 9 h 83"/>
                <a:gd name="T8" fmla="*/ 23 w 69"/>
                <a:gd name="T9" fmla="*/ 10 h 83"/>
                <a:gd name="T10" fmla="*/ 13 w 69"/>
                <a:gd name="T11" fmla="*/ 0 h 83"/>
                <a:gd name="T12" fmla="*/ 10 w 69"/>
                <a:gd name="T13" fmla="*/ 0 h 83"/>
                <a:gd name="T14" fmla="*/ 0 w 69"/>
                <a:gd name="T15" fmla="*/ 9 h 83"/>
                <a:gd name="T16" fmla="*/ 0 w 69"/>
                <a:gd name="T17" fmla="*/ 30 h 83"/>
                <a:gd name="T18" fmla="*/ 10 w 69"/>
                <a:gd name="T19" fmla="*/ 40 h 83"/>
                <a:gd name="T20" fmla="*/ 10 w 69"/>
                <a:gd name="T21" fmla="*/ 40 h 83"/>
                <a:gd name="T22" fmla="*/ 9 w 69"/>
                <a:gd name="T23" fmla="*/ 42 h 83"/>
                <a:gd name="T24" fmla="*/ 9 w 69"/>
                <a:gd name="T25" fmla="*/ 76 h 83"/>
                <a:gd name="T26" fmla="*/ 16 w 69"/>
                <a:gd name="T27" fmla="*/ 83 h 83"/>
                <a:gd name="T28" fmla="*/ 23 w 69"/>
                <a:gd name="T29" fmla="*/ 76 h 83"/>
                <a:gd name="T30" fmla="*/ 30 w 69"/>
                <a:gd name="T31" fmla="*/ 83 h 83"/>
                <a:gd name="T32" fmla="*/ 37 w 69"/>
                <a:gd name="T33" fmla="*/ 76 h 83"/>
                <a:gd name="T34" fmla="*/ 37 w 69"/>
                <a:gd name="T35" fmla="*/ 13 h 83"/>
                <a:gd name="T36" fmla="*/ 61 w 69"/>
                <a:gd name="T37" fmla="*/ 13 h 83"/>
                <a:gd name="T38" fmla="*/ 69 w 69"/>
                <a:gd name="T39" fmla="*/ 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9" h="83">
                  <a:moveTo>
                    <a:pt x="69" y="7"/>
                  </a:moveTo>
                  <a:cubicBezTo>
                    <a:pt x="69" y="2"/>
                    <a:pt x="65" y="0"/>
                    <a:pt x="61" y="0"/>
                  </a:cubicBezTo>
                  <a:cubicBezTo>
                    <a:pt x="57"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0"/>
                    <a:pt x="0" y="30"/>
                    <a:pt x="0" y="30"/>
                  </a:cubicBezTo>
                  <a:cubicBezTo>
                    <a:pt x="0" y="36"/>
                    <a:pt x="4" y="40"/>
                    <a:pt x="10" y="40"/>
                  </a:cubicBezTo>
                  <a:cubicBezTo>
                    <a:pt x="10" y="40"/>
                    <a:pt x="10" y="40"/>
                    <a:pt x="10" y="40"/>
                  </a:cubicBezTo>
                  <a:cubicBezTo>
                    <a:pt x="9" y="41"/>
                    <a:pt x="9" y="42"/>
                    <a:pt x="9" y="42"/>
                  </a:cubicBezTo>
                  <a:cubicBezTo>
                    <a:pt x="9" y="76"/>
                    <a:pt x="9" y="76"/>
                    <a:pt x="9" y="76"/>
                  </a:cubicBezTo>
                  <a:cubicBezTo>
                    <a:pt x="9" y="80"/>
                    <a:pt x="12" y="83"/>
                    <a:pt x="16" y="83"/>
                  </a:cubicBezTo>
                  <a:cubicBezTo>
                    <a:pt x="20" y="83"/>
                    <a:pt x="23" y="80"/>
                    <a:pt x="23" y="76"/>
                  </a:cubicBezTo>
                  <a:cubicBezTo>
                    <a:pt x="23" y="80"/>
                    <a:pt x="26" y="83"/>
                    <a:pt x="30" y="83"/>
                  </a:cubicBezTo>
                  <a:cubicBezTo>
                    <a:pt x="34" y="83"/>
                    <a:pt x="37" y="80"/>
                    <a:pt x="37" y="76"/>
                  </a:cubicBezTo>
                  <a:cubicBezTo>
                    <a:pt x="37" y="13"/>
                    <a:pt x="37" y="13"/>
                    <a:pt x="37" y="13"/>
                  </a:cubicBezTo>
                  <a:cubicBezTo>
                    <a:pt x="37" y="13"/>
                    <a:pt x="58" y="13"/>
                    <a:pt x="61" y="13"/>
                  </a:cubicBezTo>
                  <a:cubicBezTo>
                    <a:pt x="64" y="13"/>
                    <a:pt x="69" y="12"/>
                    <a:pt x="69"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grpSp>
        <p:nvGrpSpPr>
          <p:cNvPr id="41" name="组合 40"/>
          <p:cNvGrpSpPr/>
          <p:nvPr/>
        </p:nvGrpSpPr>
        <p:grpSpPr>
          <a:xfrm>
            <a:off x="6908310" y="1308840"/>
            <a:ext cx="428625" cy="574595"/>
            <a:chOff x="10709276" y="1628862"/>
            <a:chExt cx="439738" cy="596900"/>
          </a:xfrm>
          <a:solidFill>
            <a:schemeClr val="accent1"/>
          </a:solidFill>
        </p:grpSpPr>
        <p:sp>
          <p:nvSpPr>
            <p:cNvPr id="42" name="Freeform 95"/>
            <p:cNvSpPr/>
            <p:nvPr/>
          </p:nvSpPr>
          <p:spPr bwMode="auto">
            <a:xfrm>
              <a:off x="10709276" y="1809837"/>
              <a:ext cx="341313" cy="415925"/>
            </a:xfrm>
            <a:custGeom>
              <a:avLst/>
              <a:gdLst>
                <a:gd name="T0" fmla="*/ 62 w 70"/>
                <a:gd name="T1" fmla="*/ 0 h 85"/>
                <a:gd name="T2" fmla="*/ 33 w 70"/>
                <a:gd name="T3" fmla="*/ 0 h 85"/>
                <a:gd name="T4" fmla="*/ 23 w 70"/>
                <a:gd name="T5" fmla="*/ 9 h 85"/>
                <a:gd name="T6" fmla="*/ 23 w 70"/>
                <a:gd name="T7" fmla="*/ 10 h 85"/>
                <a:gd name="T8" fmla="*/ 13 w 70"/>
                <a:gd name="T9" fmla="*/ 0 h 85"/>
                <a:gd name="T10" fmla="*/ 10 w 70"/>
                <a:gd name="T11" fmla="*/ 0 h 85"/>
                <a:gd name="T12" fmla="*/ 0 w 70"/>
                <a:gd name="T13" fmla="*/ 9 h 85"/>
                <a:gd name="T14" fmla="*/ 0 w 70"/>
                <a:gd name="T15" fmla="*/ 31 h 85"/>
                <a:gd name="T16" fmla="*/ 10 w 70"/>
                <a:gd name="T17" fmla="*/ 41 h 85"/>
                <a:gd name="T18" fmla="*/ 10 w 70"/>
                <a:gd name="T19" fmla="*/ 41 h 85"/>
                <a:gd name="T20" fmla="*/ 9 w 70"/>
                <a:gd name="T21" fmla="*/ 43 h 85"/>
                <a:gd name="T22" fmla="*/ 9 w 70"/>
                <a:gd name="T23" fmla="*/ 78 h 85"/>
                <a:gd name="T24" fmla="*/ 16 w 70"/>
                <a:gd name="T25" fmla="*/ 85 h 85"/>
                <a:gd name="T26" fmla="*/ 23 w 70"/>
                <a:gd name="T27" fmla="*/ 78 h 85"/>
                <a:gd name="T28" fmla="*/ 30 w 70"/>
                <a:gd name="T29" fmla="*/ 85 h 85"/>
                <a:gd name="T30" fmla="*/ 37 w 70"/>
                <a:gd name="T31" fmla="*/ 78 h 85"/>
                <a:gd name="T32" fmla="*/ 37 w 70"/>
                <a:gd name="T33" fmla="*/ 13 h 85"/>
                <a:gd name="T34" fmla="*/ 62 w 70"/>
                <a:gd name="T35" fmla="*/ 13 h 85"/>
                <a:gd name="T36" fmla="*/ 70 w 70"/>
                <a:gd name="T37" fmla="*/ 7 h 85"/>
                <a:gd name="T38" fmla="*/ 62 w 70"/>
                <a:gd name="T39"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85">
                  <a:moveTo>
                    <a:pt x="62" y="0"/>
                  </a:moveTo>
                  <a:cubicBezTo>
                    <a:pt x="58" y="0"/>
                    <a:pt x="33" y="0"/>
                    <a:pt x="33" y="0"/>
                  </a:cubicBezTo>
                  <a:cubicBezTo>
                    <a:pt x="23" y="9"/>
                    <a:pt x="23" y="9"/>
                    <a:pt x="23" y="9"/>
                  </a:cubicBezTo>
                  <a:cubicBezTo>
                    <a:pt x="23" y="10"/>
                    <a:pt x="23" y="10"/>
                    <a:pt x="23" y="10"/>
                  </a:cubicBezTo>
                  <a:cubicBezTo>
                    <a:pt x="13" y="0"/>
                    <a:pt x="13" y="0"/>
                    <a:pt x="13" y="0"/>
                  </a:cubicBezTo>
                  <a:cubicBezTo>
                    <a:pt x="10" y="0"/>
                    <a:pt x="10" y="0"/>
                    <a:pt x="10" y="0"/>
                  </a:cubicBezTo>
                  <a:cubicBezTo>
                    <a:pt x="4" y="0"/>
                    <a:pt x="0" y="4"/>
                    <a:pt x="0" y="9"/>
                  </a:cubicBezTo>
                  <a:cubicBezTo>
                    <a:pt x="0" y="31"/>
                    <a:pt x="0" y="31"/>
                    <a:pt x="0" y="31"/>
                  </a:cubicBezTo>
                  <a:cubicBezTo>
                    <a:pt x="0" y="36"/>
                    <a:pt x="4" y="41"/>
                    <a:pt x="10" y="41"/>
                  </a:cubicBezTo>
                  <a:cubicBezTo>
                    <a:pt x="10" y="41"/>
                    <a:pt x="10" y="41"/>
                    <a:pt x="10" y="41"/>
                  </a:cubicBezTo>
                  <a:cubicBezTo>
                    <a:pt x="10" y="41"/>
                    <a:pt x="9" y="42"/>
                    <a:pt x="9" y="43"/>
                  </a:cubicBezTo>
                  <a:cubicBezTo>
                    <a:pt x="9" y="78"/>
                    <a:pt x="9" y="78"/>
                    <a:pt x="9" y="78"/>
                  </a:cubicBezTo>
                  <a:cubicBezTo>
                    <a:pt x="9" y="82"/>
                    <a:pt x="13" y="85"/>
                    <a:pt x="16" y="85"/>
                  </a:cubicBezTo>
                  <a:cubicBezTo>
                    <a:pt x="20" y="85"/>
                    <a:pt x="23" y="82"/>
                    <a:pt x="23" y="78"/>
                  </a:cubicBezTo>
                  <a:cubicBezTo>
                    <a:pt x="23" y="82"/>
                    <a:pt x="27" y="85"/>
                    <a:pt x="30" y="85"/>
                  </a:cubicBezTo>
                  <a:cubicBezTo>
                    <a:pt x="34" y="85"/>
                    <a:pt x="37" y="82"/>
                    <a:pt x="37" y="78"/>
                  </a:cubicBezTo>
                  <a:cubicBezTo>
                    <a:pt x="37" y="13"/>
                    <a:pt x="37" y="13"/>
                    <a:pt x="37" y="13"/>
                  </a:cubicBezTo>
                  <a:cubicBezTo>
                    <a:pt x="37" y="13"/>
                    <a:pt x="59" y="13"/>
                    <a:pt x="62" y="13"/>
                  </a:cubicBezTo>
                  <a:cubicBezTo>
                    <a:pt x="66" y="13"/>
                    <a:pt x="70" y="12"/>
                    <a:pt x="70" y="7"/>
                  </a:cubicBezTo>
                  <a:cubicBezTo>
                    <a:pt x="70" y="2"/>
                    <a:pt x="66"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43" name="Freeform 96"/>
            <p:cNvSpPr>
              <a:spLocks noEditPoints="1"/>
            </p:cNvSpPr>
            <p:nvPr/>
          </p:nvSpPr>
          <p:spPr bwMode="auto">
            <a:xfrm>
              <a:off x="10763251" y="1628862"/>
              <a:ext cx="385763" cy="161925"/>
            </a:xfrm>
            <a:custGeom>
              <a:avLst/>
              <a:gdLst>
                <a:gd name="T0" fmla="*/ 68 w 79"/>
                <a:gd name="T1" fmla="*/ 1 h 33"/>
                <a:gd name="T2" fmla="*/ 62 w 79"/>
                <a:gd name="T3" fmla="*/ 4 h 33"/>
                <a:gd name="T4" fmla="*/ 56 w 79"/>
                <a:gd name="T5" fmla="*/ 8 h 33"/>
                <a:gd name="T6" fmla="*/ 46 w 79"/>
                <a:gd name="T7" fmla="*/ 0 h 33"/>
                <a:gd name="T8" fmla="*/ 38 w 79"/>
                <a:gd name="T9" fmla="*/ 4 h 33"/>
                <a:gd name="T10" fmla="*/ 23 w 79"/>
                <a:gd name="T11" fmla="*/ 14 h 33"/>
                <a:gd name="T12" fmla="*/ 12 w 79"/>
                <a:gd name="T13" fmla="*/ 8 h 33"/>
                <a:gd name="T14" fmla="*/ 0 w 79"/>
                <a:gd name="T15" fmla="*/ 20 h 33"/>
                <a:gd name="T16" fmla="*/ 12 w 79"/>
                <a:gd name="T17" fmla="*/ 32 h 33"/>
                <a:gd name="T18" fmla="*/ 22 w 79"/>
                <a:gd name="T19" fmla="*/ 27 h 33"/>
                <a:gd name="T20" fmla="*/ 46 w 79"/>
                <a:gd name="T21" fmla="*/ 33 h 33"/>
                <a:gd name="T22" fmla="*/ 54 w 79"/>
                <a:gd name="T23" fmla="*/ 29 h 33"/>
                <a:gd name="T24" fmla="*/ 68 w 79"/>
                <a:gd name="T25" fmla="*/ 33 h 33"/>
                <a:gd name="T26" fmla="*/ 79 w 79"/>
                <a:gd name="T27" fmla="*/ 17 h 33"/>
                <a:gd name="T28" fmla="*/ 68 w 79"/>
                <a:gd name="T29" fmla="*/ 1 h 33"/>
                <a:gd name="T30" fmla="*/ 46 w 79"/>
                <a:gd name="T31" fmla="*/ 27 h 33"/>
                <a:gd name="T32" fmla="*/ 39 w 79"/>
                <a:gd name="T33" fmla="*/ 17 h 33"/>
                <a:gd name="T34" fmla="*/ 46 w 79"/>
                <a:gd name="T35" fmla="*/ 6 h 33"/>
                <a:gd name="T36" fmla="*/ 53 w 79"/>
                <a:gd name="T37" fmla="*/ 17 h 33"/>
                <a:gd name="T38" fmla="*/ 46 w 79"/>
                <a:gd name="T39" fmla="*/ 27 h 33"/>
                <a:gd name="T40" fmla="*/ 68 w 79"/>
                <a:gd name="T41" fmla="*/ 28 h 33"/>
                <a:gd name="T42" fmla="*/ 60 w 79"/>
                <a:gd name="T43" fmla="*/ 17 h 33"/>
                <a:gd name="T44" fmla="*/ 68 w 79"/>
                <a:gd name="T45" fmla="*/ 7 h 33"/>
                <a:gd name="T46" fmla="*/ 75 w 79"/>
                <a:gd name="T47" fmla="*/ 17 h 33"/>
                <a:gd name="T48" fmla="*/ 68 w 79"/>
                <a:gd name="T49" fmla="*/ 28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9" h="33">
                  <a:moveTo>
                    <a:pt x="68" y="1"/>
                  </a:moveTo>
                  <a:cubicBezTo>
                    <a:pt x="66" y="1"/>
                    <a:pt x="64" y="2"/>
                    <a:pt x="62" y="4"/>
                  </a:cubicBezTo>
                  <a:cubicBezTo>
                    <a:pt x="56" y="8"/>
                    <a:pt x="56" y="8"/>
                    <a:pt x="56" y="8"/>
                  </a:cubicBezTo>
                  <a:cubicBezTo>
                    <a:pt x="54" y="3"/>
                    <a:pt x="50" y="0"/>
                    <a:pt x="46" y="0"/>
                  </a:cubicBezTo>
                  <a:cubicBezTo>
                    <a:pt x="44" y="0"/>
                    <a:pt x="41" y="3"/>
                    <a:pt x="38" y="4"/>
                  </a:cubicBezTo>
                  <a:cubicBezTo>
                    <a:pt x="36" y="6"/>
                    <a:pt x="26" y="12"/>
                    <a:pt x="23" y="14"/>
                  </a:cubicBezTo>
                  <a:cubicBezTo>
                    <a:pt x="21" y="10"/>
                    <a:pt x="17" y="8"/>
                    <a:pt x="12" y="8"/>
                  </a:cubicBezTo>
                  <a:cubicBezTo>
                    <a:pt x="6" y="8"/>
                    <a:pt x="0" y="13"/>
                    <a:pt x="0" y="20"/>
                  </a:cubicBezTo>
                  <a:cubicBezTo>
                    <a:pt x="0" y="27"/>
                    <a:pt x="6" y="32"/>
                    <a:pt x="12" y="32"/>
                  </a:cubicBezTo>
                  <a:cubicBezTo>
                    <a:pt x="16" y="32"/>
                    <a:pt x="20" y="30"/>
                    <a:pt x="22" y="27"/>
                  </a:cubicBezTo>
                  <a:cubicBezTo>
                    <a:pt x="26" y="28"/>
                    <a:pt x="45" y="33"/>
                    <a:pt x="46" y="33"/>
                  </a:cubicBezTo>
                  <a:cubicBezTo>
                    <a:pt x="49" y="33"/>
                    <a:pt x="52" y="32"/>
                    <a:pt x="54" y="29"/>
                  </a:cubicBezTo>
                  <a:cubicBezTo>
                    <a:pt x="54" y="29"/>
                    <a:pt x="64" y="33"/>
                    <a:pt x="68" y="33"/>
                  </a:cubicBezTo>
                  <a:cubicBezTo>
                    <a:pt x="74" y="33"/>
                    <a:pt x="79" y="26"/>
                    <a:pt x="79" y="17"/>
                  </a:cubicBezTo>
                  <a:cubicBezTo>
                    <a:pt x="79" y="8"/>
                    <a:pt x="74" y="1"/>
                    <a:pt x="68" y="1"/>
                  </a:cubicBezTo>
                  <a:close/>
                  <a:moveTo>
                    <a:pt x="46" y="27"/>
                  </a:moveTo>
                  <a:cubicBezTo>
                    <a:pt x="42" y="27"/>
                    <a:pt x="39" y="23"/>
                    <a:pt x="39" y="17"/>
                  </a:cubicBezTo>
                  <a:cubicBezTo>
                    <a:pt x="39" y="11"/>
                    <a:pt x="42" y="6"/>
                    <a:pt x="46" y="6"/>
                  </a:cubicBezTo>
                  <a:cubicBezTo>
                    <a:pt x="50" y="6"/>
                    <a:pt x="53" y="11"/>
                    <a:pt x="53" y="17"/>
                  </a:cubicBezTo>
                  <a:cubicBezTo>
                    <a:pt x="53" y="23"/>
                    <a:pt x="50" y="27"/>
                    <a:pt x="46" y="27"/>
                  </a:cubicBezTo>
                  <a:close/>
                  <a:moveTo>
                    <a:pt x="68" y="28"/>
                  </a:moveTo>
                  <a:cubicBezTo>
                    <a:pt x="64" y="28"/>
                    <a:pt x="60" y="23"/>
                    <a:pt x="60" y="17"/>
                  </a:cubicBezTo>
                  <a:cubicBezTo>
                    <a:pt x="60" y="12"/>
                    <a:pt x="64" y="7"/>
                    <a:pt x="68" y="7"/>
                  </a:cubicBezTo>
                  <a:cubicBezTo>
                    <a:pt x="72" y="7"/>
                    <a:pt x="75" y="12"/>
                    <a:pt x="75" y="17"/>
                  </a:cubicBezTo>
                  <a:cubicBezTo>
                    <a:pt x="75" y="23"/>
                    <a:pt x="72" y="28"/>
                    <a:pt x="68"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grpSp>
      <p:sp>
        <p:nvSpPr>
          <p:cNvPr id="17" name="Freeform 23"/>
          <p:cNvSpPr/>
          <p:nvPr/>
        </p:nvSpPr>
        <p:spPr bwMode="auto">
          <a:xfrm>
            <a:off x="5969795" y="126068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8" name="Freeform 21"/>
          <p:cNvSpPr/>
          <p:nvPr/>
        </p:nvSpPr>
        <p:spPr bwMode="auto">
          <a:xfrm flipH="1" flipV="1">
            <a:off x="1275160" y="126068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19" name="Freeform 23"/>
          <p:cNvSpPr/>
          <p:nvPr/>
        </p:nvSpPr>
        <p:spPr bwMode="auto">
          <a:xfrm flipV="1">
            <a:off x="5969795" y="3804040"/>
            <a:ext cx="1946672" cy="465636"/>
          </a:xfrm>
          <a:custGeom>
            <a:avLst/>
            <a:gdLst>
              <a:gd name="T0" fmla="*/ 280 w 1249"/>
              <a:gd name="T1" fmla="*/ 0 h 303"/>
              <a:gd name="T2" fmla="*/ 54 w 1249"/>
              <a:gd name="T3" fmla="*/ 229 h 303"/>
              <a:gd name="T4" fmla="*/ 38 w 1249"/>
              <a:gd name="T5" fmla="*/ 226 h 303"/>
              <a:gd name="T6" fmla="*/ 0 w 1249"/>
              <a:gd name="T7" fmla="*/ 264 h 303"/>
              <a:gd name="T8" fmla="*/ 38 w 1249"/>
              <a:gd name="T9" fmla="*/ 303 h 303"/>
              <a:gd name="T10" fmla="*/ 77 w 1249"/>
              <a:gd name="T11" fmla="*/ 264 h 303"/>
              <a:gd name="T12" fmla="*/ 64 w 1249"/>
              <a:gd name="T13" fmla="*/ 236 h 303"/>
              <a:gd name="T14" fmla="*/ 287 w 1249"/>
              <a:gd name="T15" fmla="*/ 12 h 303"/>
              <a:gd name="T16" fmla="*/ 1249 w 1249"/>
              <a:gd name="T17" fmla="*/ 12 h 303"/>
              <a:gd name="T18" fmla="*/ 1249 w 1249"/>
              <a:gd name="T19" fmla="*/ 0 h 303"/>
              <a:gd name="T20" fmla="*/ 280 w 1249"/>
              <a:gd name="T21"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0"/>
                </a:moveTo>
                <a:cubicBezTo>
                  <a:pt x="54" y="229"/>
                  <a:pt x="54" y="229"/>
                  <a:pt x="54" y="229"/>
                </a:cubicBezTo>
                <a:cubicBezTo>
                  <a:pt x="49" y="227"/>
                  <a:pt x="44" y="226"/>
                  <a:pt x="38" y="226"/>
                </a:cubicBezTo>
                <a:cubicBezTo>
                  <a:pt x="17" y="226"/>
                  <a:pt x="0" y="243"/>
                  <a:pt x="0" y="264"/>
                </a:cubicBezTo>
                <a:cubicBezTo>
                  <a:pt x="0" y="286"/>
                  <a:pt x="17" y="303"/>
                  <a:pt x="38" y="303"/>
                </a:cubicBezTo>
                <a:cubicBezTo>
                  <a:pt x="59" y="303"/>
                  <a:pt x="77" y="286"/>
                  <a:pt x="77" y="264"/>
                </a:cubicBezTo>
                <a:cubicBezTo>
                  <a:pt x="77" y="253"/>
                  <a:pt x="72" y="243"/>
                  <a:pt x="64" y="236"/>
                </a:cubicBezTo>
                <a:cubicBezTo>
                  <a:pt x="287" y="12"/>
                  <a:pt x="287" y="12"/>
                  <a:pt x="287" y="12"/>
                </a:cubicBezTo>
                <a:cubicBezTo>
                  <a:pt x="1249" y="12"/>
                  <a:pt x="1249" y="12"/>
                  <a:pt x="1249" y="12"/>
                </a:cubicBezTo>
                <a:cubicBezTo>
                  <a:pt x="1249" y="0"/>
                  <a:pt x="1249" y="0"/>
                  <a:pt x="1249" y="0"/>
                </a:cubicBezTo>
                <a:lnTo>
                  <a:pt x="280" y="0"/>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21"/>
          <p:cNvSpPr/>
          <p:nvPr/>
        </p:nvSpPr>
        <p:spPr bwMode="auto">
          <a:xfrm flipH="1">
            <a:off x="1275160" y="3804040"/>
            <a:ext cx="1946671" cy="465636"/>
          </a:xfrm>
          <a:custGeom>
            <a:avLst/>
            <a:gdLst>
              <a:gd name="T0" fmla="*/ 280 w 1249"/>
              <a:gd name="T1" fmla="*/ 303 h 303"/>
              <a:gd name="T2" fmla="*/ 54 w 1249"/>
              <a:gd name="T3" fmla="*/ 73 h 303"/>
              <a:gd name="T4" fmla="*/ 38 w 1249"/>
              <a:gd name="T5" fmla="*/ 76 h 303"/>
              <a:gd name="T6" fmla="*/ 0 w 1249"/>
              <a:gd name="T7" fmla="*/ 38 h 303"/>
              <a:gd name="T8" fmla="*/ 38 w 1249"/>
              <a:gd name="T9" fmla="*/ 0 h 303"/>
              <a:gd name="T10" fmla="*/ 77 w 1249"/>
              <a:gd name="T11" fmla="*/ 38 h 303"/>
              <a:gd name="T12" fmla="*/ 64 w 1249"/>
              <a:gd name="T13" fmla="*/ 67 h 303"/>
              <a:gd name="T14" fmla="*/ 287 w 1249"/>
              <a:gd name="T15" fmla="*/ 291 h 303"/>
              <a:gd name="T16" fmla="*/ 1249 w 1249"/>
              <a:gd name="T17" fmla="*/ 291 h 303"/>
              <a:gd name="T18" fmla="*/ 1249 w 1249"/>
              <a:gd name="T19" fmla="*/ 303 h 303"/>
              <a:gd name="T20" fmla="*/ 280 w 1249"/>
              <a:gd name="T21" fmla="*/ 303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9" h="303">
                <a:moveTo>
                  <a:pt x="280" y="303"/>
                </a:moveTo>
                <a:cubicBezTo>
                  <a:pt x="54" y="73"/>
                  <a:pt x="54" y="73"/>
                  <a:pt x="54" y="73"/>
                </a:cubicBezTo>
                <a:cubicBezTo>
                  <a:pt x="49" y="75"/>
                  <a:pt x="44" y="76"/>
                  <a:pt x="38" y="76"/>
                </a:cubicBezTo>
                <a:cubicBezTo>
                  <a:pt x="17" y="76"/>
                  <a:pt x="0" y="59"/>
                  <a:pt x="0" y="38"/>
                </a:cubicBezTo>
                <a:cubicBezTo>
                  <a:pt x="0" y="17"/>
                  <a:pt x="17" y="0"/>
                  <a:pt x="38" y="0"/>
                </a:cubicBezTo>
                <a:cubicBezTo>
                  <a:pt x="59" y="0"/>
                  <a:pt x="77" y="17"/>
                  <a:pt x="77" y="38"/>
                </a:cubicBezTo>
                <a:cubicBezTo>
                  <a:pt x="77" y="49"/>
                  <a:pt x="72" y="60"/>
                  <a:pt x="64" y="67"/>
                </a:cubicBezTo>
                <a:cubicBezTo>
                  <a:pt x="287" y="291"/>
                  <a:pt x="287" y="291"/>
                  <a:pt x="287" y="291"/>
                </a:cubicBezTo>
                <a:cubicBezTo>
                  <a:pt x="1249" y="291"/>
                  <a:pt x="1249" y="291"/>
                  <a:pt x="1249" y="291"/>
                </a:cubicBezTo>
                <a:cubicBezTo>
                  <a:pt x="1249" y="303"/>
                  <a:pt x="1249" y="303"/>
                  <a:pt x="1249" y="303"/>
                </a:cubicBezTo>
                <a:lnTo>
                  <a:pt x="280" y="303"/>
                </a:lnTo>
                <a:close/>
              </a:path>
            </a:pathLst>
          </a:custGeom>
          <a:solidFill>
            <a:schemeClr val="bg1">
              <a:lumMod val="50000"/>
            </a:schemeClr>
          </a:solidFill>
          <a:ln>
            <a:noFill/>
          </a:ln>
        </p:spPr>
        <p:txBody>
          <a:bodyPr lIns="68271" tIns="34136" rIns="68271" bIns="34136"/>
          <a:lstStyle/>
          <a:p>
            <a:pPr marL="0" marR="0" lvl="0" indent="0" algn="l" defTabSz="909320" rtl="0" eaLnBrk="1" fontAlgn="auto" latinLnBrk="0" hangingPunct="1">
              <a:lnSpc>
                <a:spcPct val="100000"/>
              </a:lnSpc>
              <a:spcBef>
                <a:spcPts val="0"/>
              </a:spcBef>
              <a:spcAft>
                <a:spcPts val="0"/>
              </a:spcAft>
              <a:buClrTx/>
              <a:buSzTx/>
              <a:buFontTx/>
              <a:buNone/>
              <a:defRPr/>
            </a:pPr>
            <a:endParaRPr kumimoji="0" lang="zh-CN" altLang="en-US" sz="1785" b="0" i="0" u="none" strike="noStrike" kern="1200" cap="none" spc="0" normalizeH="0" baseline="0" noProof="0">
              <a:ln>
                <a:noFill/>
              </a:ln>
              <a:solidFill>
                <a:srgbClr val="1C1C1C"/>
              </a:solidFill>
              <a:effectLst/>
              <a:uLnTx/>
              <a:uFillTx/>
              <a:latin typeface="Arial" panose="020B0604020202020204"/>
              <a:ea typeface="微软雅黑"/>
              <a:cs typeface="+mn-cs"/>
            </a:endParaRPr>
          </a:p>
        </p:txBody>
      </p:sp>
      <p:sp>
        <p:nvSpPr>
          <p:cNvPr id="58" name="文本框 20"/>
          <p:cNvSpPr txBox="1"/>
          <p:nvPr/>
        </p:nvSpPr>
        <p:spPr>
          <a:xfrm>
            <a:off x="1623926"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59" name="矩形 47"/>
          <p:cNvSpPr>
            <a:spLocks noChangeArrowheads="1"/>
          </p:cNvSpPr>
          <p:nvPr/>
        </p:nvSpPr>
        <p:spPr bwMode="auto">
          <a:xfrm>
            <a:off x="110828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60" name="文本框 20"/>
          <p:cNvSpPr txBox="1"/>
          <p:nvPr/>
        </p:nvSpPr>
        <p:spPr>
          <a:xfrm>
            <a:off x="6488550" y="1939032"/>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62" name="矩形 47"/>
          <p:cNvSpPr>
            <a:spLocks noChangeArrowheads="1"/>
          </p:cNvSpPr>
          <p:nvPr/>
        </p:nvSpPr>
        <p:spPr bwMode="auto">
          <a:xfrm>
            <a:off x="6447003" y="2272982"/>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63" name="文本框 20"/>
          <p:cNvSpPr txBox="1"/>
          <p:nvPr/>
        </p:nvSpPr>
        <p:spPr>
          <a:xfrm>
            <a:off x="1623926"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68" name="矩形 47"/>
          <p:cNvSpPr>
            <a:spLocks noChangeArrowheads="1"/>
          </p:cNvSpPr>
          <p:nvPr/>
        </p:nvSpPr>
        <p:spPr bwMode="auto">
          <a:xfrm>
            <a:off x="110828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
        <p:nvSpPr>
          <p:cNvPr id="69" name="文本框 20"/>
          <p:cNvSpPr txBox="1"/>
          <p:nvPr/>
        </p:nvSpPr>
        <p:spPr>
          <a:xfrm>
            <a:off x="6488550" y="3429047"/>
            <a:ext cx="1099678" cy="358377"/>
          </a:xfrm>
          <a:prstGeom prst="rect">
            <a:avLst/>
          </a:prstGeom>
          <a:noFill/>
        </p:spPr>
        <p:txBody>
          <a:bodyPr wrap="none" lIns="68271" tIns="34136" rIns="68271" bIns="34136">
            <a:spAutoFit/>
          </a:bodyPr>
          <a:lstStyle/>
          <a:p>
            <a:pPr marL="0" marR="0" lvl="0" indent="0" algn="ctr" defTabSz="909320" rtl="0" eaLnBrk="1" fontAlgn="auto" latinLnBrk="0" hangingPunct="1">
              <a:lnSpc>
                <a:spcPct val="100000"/>
              </a:lnSpc>
              <a:spcBef>
                <a:spcPts val="0"/>
              </a:spcBef>
              <a:spcAft>
                <a:spcPts val="0"/>
              </a:spcAft>
              <a:buClrTx/>
              <a:buSzTx/>
              <a:buFontTx/>
              <a:buNone/>
              <a:defRPr/>
            </a:pPr>
            <a:r>
              <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rPr>
              <a:t>添加标题</a:t>
            </a:r>
            <a:endParaRPr kumimoji="0" lang="zh-CN" altLang="en-US" sz="1880" b="0" i="0" u="none" strike="noStrike" kern="1200" cap="none" spc="0" normalizeH="0" baseline="0" noProof="0" dirty="0">
              <a:ln>
                <a:noFill/>
              </a:ln>
              <a:solidFill>
                <a:srgbClr val="1C1C1C">
                  <a:lumMod val="65000"/>
                  <a:lumOff val="35000"/>
                </a:srgbClr>
              </a:solidFill>
              <a:effectLst/>
              <a:uLnTx/>
              <a:uFillTx/>
              <a:latin typeface="微软雅黑"/>
              <a:ea typeface="微软雅黑"/>
              <a:cs typeface="+mn-cs"/>
              <a:sym typeface="宋体" pitchFamily="2" charset="-122"/>
            </a:endParaRPr>
          </a:p>
        </p:txBody>
      </p:sp>
      <p:sp>
        <p:nvSpPr>
          <p:cNvPr id="70" name="矩形 47"/>
          <p:cNvSpPr>
            <a:spLocks noChangeArrowheads="1"/>
          </p:cNvSpPr>
          <p:nvPr/>
        </p:nvSpPr>
        <p:spPr bwMode="auto">
          <a:xfrm>
            <a:off x="6447003" y="3762997"/>
            <a:ext cx="1713557" cy="43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点击这里更改文字内容</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a:p>
            <a:pPr marL="0" marR="0" lvl="0" indent="0" algn="l" defTabSz="909320" rtl="0" eaLnBrk="1" fontAlgn="auto" latinLnBrk="0" hangingPunct="1">
              <a:lnSpc>
                <a:spcPct val="100000"/>
              </a:lnSpc>
              <a:spcBef>
                <a:spcPts val="0"/>
              </a:spcBef>
              <a:spcAft>
                <a:spcPts val="0"/>
              </a:spcAft>
              <a:buClrTx/>
              <a:buSzTx/>
              <a:buFontTx/>
              <a:buNone/>
              <a:defRPr/>
            </a:pPr>
            <a:r>
              <a:rPr kumimoji="0" lang="zh-CN" altLang="en-US"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以上文字没有实际意义</a:t>
            </a:r>
            <a:endParaRPr kumimoji="0" lang="en-US" altLang="zh-CN" sz="1130" b="0" i="0" u="none" strike="noStrike" kern="1200" cap="none" spc="0" normalizeH="0" baseline="0" noProof="0" dirty="0">
              <a:ln>
                <a:noFill/>
              </a:ln>
              <a:solidFill>
                <a:srgbClr val="1C1C1C">
                  <a:lumMod val="65000"/>
                  <a:lumOff val="35000"/>
                </a:srgbClr>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50" fill="hold"/>
                                        <p:tgtEl>
                                          <p:spTgt spid="2"/>
                                        </p:tgtEl>
                                        <p:attrNameLst>
                                          <p:attrName>ppt_w</p:attrName>
                                        </p:attrNameLst>
                                      </p:cBhvr>
                                      <p:tavLst>
                                        <p:tav tm="0">
                                          <p:val>
                                            <p:fltVal val="0"/>
                                          </p:val>
                                        </p:tav>
                                        <p:tav tm="100000">
                                          <p:val>
                                            <p:strVal val="#ppt_w"/>
                                          </p:val>
                                        </p:tav>
                                      </p:tavLst>
                                    </p:anim>
                                    <p:anim calcmode="lin" valueType="num">
                                      <p:cBhvr>
                                        <p:cTn id="8" dur="2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250"/>
                                        <p:tgtEl>
                                          <p:spTgt spid="18"/>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25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250"/>
                                        <p:tgtEl>
                                          <p:spTgt spid="5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8"/>
                                        </p:tgtEl>
                                        <p:attrNameLst>
                                          <p:attrName>style.visibility</p:attrName>
                                        </p:attrNameLst>
                                      </p:cBhvr>
                                      <p:to>
                                        <p:strVal val="visible"/>
                                      </p:to>
                                    </p:set>
                                    <p:animEffect transition="in" filter="fade">
                                      <p:cBhvr>
                                        <p:cTn id="22" dur="250"/>
                                        <p:tgtEl>
                                          <p:spTgt spid="58"/>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250" fill="hold"/>
                                        <p:tgtEl>
                                          <p:spTgt spid="3"/>
                                        </p:tgtEl>
                                        <p:attrNameLst>
                                          <p:attrName>ppt_w</p:attrName>
                                        </p:attrNameLst>
                                      </p:cBhvr>
                                      <p:tavLst>
                                        <p:tav tm="0">
                                          <p:val>
                                            <p:fltVal val="0"/>
                                          </p:val>
                                        </p:tav>
                                        <p:tav tm="100000">
                                          <p:val>
                                            <p:strVal val="#ppt_w"/>
                                          </p:val>
                                        </p:tav>
                                      </p:tavLst>
                                    </p:anim>
                                    <p:anim calcmode="lin" valueType="num">
                                      <p:cBhvr>
                                        <p:cTn id="27" dur="250" fill="hold"/>
                                        <p:tgtEl>
                                          <p:spTgt spid="3"/>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250"/>
                                        <p:tgtEl>
                                          <p:spTgt spid="1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250"/>
                                        <p:tgtEl>
                                          <p:spTgt spid="4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25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fade">
                                      <p:cBhvr>
                                        <p:cTn id="41" dur="250"/>
                                        <p:tgtEl>
                                          <p:spTgt spid="62"/>
                                        </p:tgtEl>
                                      </p:cBhvr>
                                    </p:animEffect>
                                  </p:childTnLst>
                                </p:cTn>
                              </p:par>
                            </p:childTnLst>
                          </p:cTn>
                        </p:par>
                        <p:par>
                          <p:cTn id="42" fill="hold">
                            <p:stCondLst>
                              <p:cond delay="3000"/>
                            </p:stCondLst>
                            <p:childTnLst>
                              <p:par>
                                <p:cTn id="43" presetID="23" presetClass="entr" presetSubtype="16"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left)">
                                      <p:cBhvr>
                                        <p:cTn id="50" dur="250"/>
                                        <p:tgtEl>
                                          <p:spTgt spid="19"/>
                                        </p:tgtEl>
                                      </p:cBhvr>
                                    </p:animEffect>
                                  </p:childTnLst>
                                </p:cTn>
                              </p:par>
                            </p:childTnLst>
                          </p:cTn>
                        </p:par>
                        <p:par>
                          <p:cTn id="51" fill="hold">
                            <p:stCondLst>
                              <p:cond delay="4000"/>
                            </p:stCondLst>
                            <p:childTnLst>
                              <p:par>
                                <p:cTn id="52" presetID="22" presetClass="entr" presetSubtype="4" fill="hold"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down)">
                                      <p:cBhvr>
                                        <p:cTn id="54" dur="250"/>
                                        <p:tgtEl>
                                          <p:spTgt spid="32"/>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down)">
                                      <p:cBhvr>
                                        <p:cTn id="57" dur="250"/>
                                        <p:tgtEl>
                                          <p:spTgt spid="6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250"/>
                                        <p:tgtEl>
                                          <p:spTgt spid="70"/>
                                        </p:tgtEl>
                                      </p:cBhvr>
                                    </p:animEffect>
                                  </p:childTnLst>
                                </p:cTn>
                              </p:par>
                            </p:childTnLst>
                          </p:cTn>
                        </p:par>
                        <p:par>
                          <p:cTn id="61" fill="hold">
                            <p:stCondLst>
                              <p:cond delay="4500"/>
                            </p:stCondLst>
                            <p:childTnLst>
                              <p:par>
                                <p:cTn id="62" presetID="23" presetClass="entr" presetSubtype="16"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p:cTn id="64" dur="250" fill="hold"/>
                                        <p:tgtEl>
                                          <p:spTgt spid="5"/>
                                        </p:tgtEl>
                                        <p:attrNameLst>
                                          <p:attrName>ppt_w</p:attrName>
                                        </p:attrNameLst>
                                      </p:cBhvr>
                                      <p:tavLst>
                                        <p:tav tm="0">
                                          <p:val>
                                            <p:fltVal val="0"/>
                                          </p:val>
                                        </p:tav>
                                        <p:tav tm="100000">
                                          <p:val>
                                            <p:strVal val="#ppt_w"/>
                                          </p:val>
                                        </p:tav>
                                      </p:tavLst>
                                    </p:anim>
                                    <p:anim calcmode="lin" valueType="num">
                                      <p:cBhvr>
                                        <p:cTn id="65" dur="250" fill="hold"/>
                                        <p:tgtEl>
                                          <p:spTgt spid="5"/>
                                        </p:tgtEl>
                                        <p:attrNameLst>
                                          <p:attrName>ppt_h</p:attrName>
                                        </p:attrNameLst>
                                      </p:cBhvr>
                                      <p:tavLst>
                                        <p:tav tm="0">
                                          <p:val>
                                            <p:fltVal val="0"/>
                                          </p:val>
                                        </p:tav>
                                        <p:tav tm="100000">
                                          <p:val>
                                            <p:strVal val="#ppt_h"/>
                                          </p:val>
                                        </p:tav>
                                      </p:tavLst>
                                    </p:anim>
                                  </p:childTnLst>
                                </p:cTn>
                              </p:par>
                            </p:childTnLst>
                          </p:cTn>
                        </p:par>
                        <p:par>
                          <p:cTn id="66" fill="hold">
                            <p:stCondLst>
                              <p:cond delay="50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250"/>
                                        <p:tgtEl>
                                          <p:spTgt spid="20"/>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Effect transition="in" filter="fade">
                                      <p:cBhvr>
                                        <p:cTn id="73" dur="250"/>
                                        <p:tgtEl>
                                          <p:spTgt spid="6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fade">
                                      <p:cBhvr>
                                        <p:cTn id="76" dur="250"/>
                                        <p:tgtEl>
                                          <p:spTgt spid="63"/>
                                        </p:tgtEl>
                                      </p:cBhvr>
                                    </p:animEffect>
                                  </p:childTnLst>
                                </p:cTn>
                              </p:par>
                              <p:par>
                                <p:cTn id="77" presetID="10" presetClass="entr" presetSubtype="0"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fade">
                                      <p:cBhvr>
                                        <p:cTn id="79"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58" grpId="0"/>
      <p:bldP spid="59" grpId="0"/>
      <p:bldP spid="60" grpId="0"/>
      <p:bldP spid="62" grpId="0"/>
      <p:bldP spid="63"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1" cstate="print">
            <a:extLst>
              <a:ext uri="{28A0092B-C50C-407E-A947-70E740481C1C}">
                <a14:useLocalDpi xmlns:a14="http://schemas.microsoft.com/office/drawing/2010/main" val="0"/>
              </a:ext>
            </a:extLst>
          </a:blip>
          <a:srcRect/>
          <a:stretch>
            <a:fillRect/>
          </a:stretch>
        </p:blipFill>
        <p:spPr>
          <a:xfrm>
            <a:off x="120" y="0"/>
            <a:ext cx="9143880" cy="5143500"/>
          </a:xfrm>
          <a:prstGeom prst="rect">
            <a:avLst/>
          </a:prstGeom>
        </p:spPr>
      </p:pic>
      <p:sp>
        <p:nvSpPr>
          <p:cNvPr id="124" name="文本框 20"/>
          <p:cNvSpPr txBox="1"/>
          <p:nvPr/>
        </p:nvSpPr>
        <p:spPr>
          <a:xfrm>
            <a:off x="4090588" y="3256121"/>
            <a:ext cx="1993248" cy="627293"/>
          </a:xfrm>
          <a:prstGeom prst="rect">
            <a:avLst/>
          </a:prstGeom>
          <a:noFill/>
        </p:spPr>
        <p:txBody>
          <a:bodyPr wrap="none" lIns="72585" tIns="36293" rIns="72585" bIns="36293">
            <a:spAutoFit/>
          </a:bodyPr>
          <a:lstStyle/>
          <a:p>
            <a:pPr marL="0" marR="0" lvl="0" indent="0" algn="ctr" defTabSz="96647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0" normalizeH="0" baseline="0" noProof="0" dirty="0" smtClean="0">
                <a:ln>
                  <a:noFill/>
                </a:ln>
                <a:solidFill>
                  <a:prstClr val="black"/>
                </a:solidFill>
                <a:effectLst/>
                <a:uLnTx/>
                <a:uFillTx/>
                <a:latin typeface="微软雅黑"/>
                <a:ea typeface="微软雅黑"/>
                <a:cs typeface="+mn-cs"/>
                <a:sym typeface="宋体" pitchFamily="2" charset="-122"/>
              </a:rPr>
              <a:t>第二部分</a:t>
            </a:r>
            <a:endParaRPr kumimoji="0" lang="zh-CN" altLang="en-US" sz="3600" b="1" i="0" u="none" strike="noStrike" kern="1200" cap="none" spc="0" normalizeH="0" baseline="0" noProof="0" dirty="0">
              <a:ln>
                <a:noFill/>
              </a:ln>
              <a:solidFill>
                <a:prstClr val="black"/>
              </a:solidFill>
              <a:effectLst/>
              <a:uLnTx/>
              <a:uFillTx/>
              <a:latin typeface="微软雅黑"/>
              <a:ea typeface="微软雅黑"/>
              <a:cs typeface="+mn-cs"/>
              <a:sym typeface="宋体" pitchFamily="2" charset="-122"/>
            </a:endParaRPr>
          </a:p>
        </p:txBody>
      </p:sp>
      <p:sp>
        <p:nvSpPr>
          <p:cNvPr id="125" name="矩形 47"/>
          <p:cNvSpPr>
            <a:spLocks noChangeArrowheads="1"/>
          </p:cNvSpPr>
          <p:nvPr/>
        </p:nvSpPr>
        <p:spPr bwMode="auto">
          <a:xfrm>
            <a:off x="2887063" y="3943314"/>
            <a:ext cx="48544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6647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rPr>
              <a:t>点击这里更改文字内以上文字</a:t>
            </a:r>
            <a:endParaRPr kumimoji="0" lang="en-US" altLang="zh-CN" sz="2800" b="1" i="0" u="none" strike="noStrike" kern="1200" cap="none" spc="0" normalizeH="0" baseline="0" noProof="0" dirty="0">
              <a:ln>
                <a:noFill/>
              </a:ln>
              <a:solidFill>
                <a:prstClr val="black"/>
              </a:solidFill>
              <a:effectLst/>
              <a:uLnTx/>
              <a:uFillTx/>
              <a:latin typeface="微软雅黑" pitchFamily="34" charset="-122"/>
              <a:ea typeface="微软雅黑" pitchFamily="34" charset="-122"/>
              <a:cs typeface="Arial Unicode MS" panose="020B0604020202020204" pitchFamily="34" charset="-122"/>
              <a:sym typeface="Calibri" panose="020F0502020204030204" pitchFamily="34" charset="0"/>
            </a:endParaRPr>
          </a:p>
        </p:txBody>
      </p:sp>
      <p:grpSp>
        <p:nvGrpSpPr>
          <p:cNvPr id="15" name="组合 14"/>
          <p:cNvGrpSpPr/>
          <p:nvPr/>
        </p:nvGrpSpPr>
        <p:grpSpPr>
          <a:xfrm>
            <a:off x="1340915" y="3256983"/>
            <a:ext cx="1408758" cy="1224342"/>
            <a:chOff x="5302149" y="2033652"/>
            <a:chExt cx="1050770" cy="913217"/>
          </a:xfrm>
        </p:grpSpPr>
        <p:sp>
          <p:nvSpPr>
            <p:cNvPr id="16" name="Freeform 5"/>
            <p:cNvSpPr/>
            <p:nvPr/>
          </p:nvSpPr>
          <p:spPr bwMode="auto">
            <a:xfrm>
              <a:off x="5302149" y="2033652"/>
              <a:ext cx="1050770" cy="91321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gradFill flip="none" rotWithShape="1">
              <a:gsLst>
                <a:gs pos="100000">
                  <a:srgbClr val="FFFFFF">
                    <a:lumMod val="100000"/>
                  </a:srgbClr>
                </a:gs>
                <a:gs pos="0">
                  <a:srgbClr val="D9D9DA"/>
                </a:gs>
              </a:gsLst>
              <a:lin ang="2700000" scaled="1"/>
              <a:tileRect/>
            </a:gradFill>
            <a:ln w="28575" cap="flat" cmpd="sng" algn="ctr">
              <a:gradFill flip="none" rotWithShape="1">
                <a:gsLst>
                  <a:gs pos="100000">
                    <a:srgbClr val="FFFFFF"/>
                  </a:gs>
                  <a:gs pos="0">
                    <a:srgbClr val="D9D9DA"/>
                  </a:gs>
                </a:gsLst>
                <a:lin ang="13500000" scaled="1"/>
                <a:tileRect/>
              </a:gradFill>
              <a:prstDash val="solid"/>
              <a:miter lim="800000"/>
            </a:ln>
            <a:effectLst>
              <a:outerShdw blurRad="279400" dist="165100" dir="2700000" algn="t" rotWithShape="0">
                <a:prstClr val="black">
                  <a:alpha val="35000"/>
                </a:prstClr>
              </a:outerShdw>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prstClr val="white"/>
                </a:solidFill>
                <a:effectLst/>
                <a:uLnTx/>
                <a:uFillTx/>
                <a:latin typeface="Calibri" panose="020F0502020204030204"/>
                <a:ea typeface="宋体" pitchFamily="2" charset="-122"/>
                <a:cs typeface="+mn-cs"/>
              </a:endParaRPr>
            </a:p>
          </p:txBody>
        </p:sp>
        <p:sp>
          <p:nvSpPr>
            <p:cNvPr id="17" name="Freeform 5"/>
            <p:cNvSpPr/>
            <p:nvPr/>
          </p:nvSpPr>
          <p:spPr bwMode="auto">
            <a:xfrm>
              <a:off x="5372335" y="2096512"/>
              <a:ext cx="896233" cy="778847"/>
            </a:xfrm>
            <a:custGeom>
              <a:avLst/>
              <a:gdLst>
                <a:gd name="T0" fmla="*/ 365 w 1306"/>
                <a:gd name="T1" fmla="*/ 1149 h 1149"/>
                <a:gd name="T2" fmla="*/ 300 w 1306"/>
                <a:gd name="T3" fmla="*/ 1111 h 1149"/>
                <a:gd name="T4" fmla="*/ 12 w 1306"/>
                <a:gd name="T5" fmla="*/ 613 h 1149"/>
                <a:gd name="T6" fmla="*/ 12 w 1306"/>
                <a:gd name="T7" fmla="*/ 537 h 1149"/>
                <a:gd name="T8" fmla="*/ 300 w 1306"/>
                <a:gd name="T9" fmla="*/ 38 h 1149"/>
                <a:gd name="T10" fmla="*/ 365 w 1306"/>
                <a:gd name="T11" fmla="*/ 0 h 1149"/>
                <a:gd name="T12" fmla="*/ 941 w 1306"/>
                <a:gd name="T13" fmla="*/ 0 h 1149"/>
                <a:gd name="T14" fmla="*/ 1006 w 1306"/>
                <a:gd name="T15" fmla="*/ 38 h 1149"/>
                <a:gd name="T16" fmla="*/ 1294 w 1306"/>
                <a:gd name="T17" fmla="*/ 537 h 1149"/>
                <a:gd name="T18" fmla="*/ 1294 w 1306"/>
                <a:gd name="T19" fmla="*/ 613 h 1149"/>
                <a:gd name="T20" fmla="*/ 1006 w 1306"/>
                <a:gd name="T21" fmla="*/ 1111 h 1149"/>
                <a:gd name="T22" fmla="*/ 941 w 1306"/>
                <a:gd name="T23" fmla="*/ 1149 h 1149"/>
                <a:gd name="T24" fmla="*/ 365 w 1306"/>
                <a:gd name="T25" fmla="*/ 1149 h 1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6" h="1149">
                  <a:moveTo>
                    <a:pt x="365" y="1149"/>
                  </a:moveTo>
                  <a:cubicBezTo>
                    <a:pt x="341" y="1149"/>
                    <a:pt x="312" y="1132"/>
                    <a:pt x="300" y="1111"/>
                  </a:cubicBezTo>
                  <a:cubicBezTo>
                    <a:pt x="12" y="613"/>
                    <a:pt x="12" y="613"/>
                    <a:pt x="12" y="613"/>
                  </a:cubicBezTo>
                  <a:cubicBezTo>
                    <a:pt x="0" y="592"/>
                    <a:pt x="0" y="558"/>
                    <a:pt x="12" y="537"/>
                  </a:cubicBezTo>
                  <a:cubicBezTo>
                    <a:pt x="300" y="38"/>
                    <a:pt x="300" y="38"/>
                    <a:pt x="300" y="38"/>
                  </a:cubicBezTo>
                  <a:cubicBezTo>
                    <a:pt x="312" y="17"/>
                    <a:pt x="341" y="0"/>
                    <a:pt x="365" y="0"/>
                  </a:cubicBezTo>
                  <a:cubicBezTo>
                    <a:pt x="941" y="0"/>
                    <a:pt x="941" y="0"/>
                    <a:pt x="941" y="0"/>
                  </a:cubicBezTo>
                  <a:cubicBezTo>
                    <a:pt x="965" y="0"/>
                    <a:pt x="994" y="17"/>
                    <a:pt x="1006" y="38"/>
                  </a:cubicBezTo>
                  <a:cubicBezTo>
                    <a:pt x="1294" y="537"/>
                    <a:pt x="1294" y="537"/>
                    <a:pt x="1294" y="537"/>
                  </a:cubicBezTo>
                  <a:cubicBezTo>
                    <a:pt x="1306" y="558"/>
                    <a:pt x="1306" y="592"/>
                    <a:pt x="1294" y="613"/>
                  </a:cubicBezTo>
                  <a:cubicBezTo>
                    <a:pt x="1006" y="1111"/>
                    <a:pt x="1006" y="1111"/>
                    <a:pt x="1006" y="1111"/>
                  </a:cubicBezTo>
                  <a:cubicBezTo>
                    <a:pt x="994" y="1132"/>
                    <a:pt x="965" y="1149"/>
                    <a:pt x="941" y="1149"/>
                  </a:cubicBezTo>
                  <a:lnTo>
                    <a:pt x="365" y="1149"/>
                  </a:lnTo>
                  <a:close/>
                </a:path>
              </a:pathLst>
            </a:custGeom>
            <a:solidFill>
              <a:srgbClr val="0072BF"/>
            </a:solidFill>
            <a:ln w="22225" cap="flat" cmpd="sng" algn="ctr">
              <a:noFill/>
              <a:prstDash val="solid"/>
            </a:ln>
            <a:effectLst/>
          </p:spPr>
          <p:txBody>
            <a:bodyPr lIns="72585" tIns="36293" rIns="72585" bIns="36293" anchor="ctr"/>
            <a:lstStyle/>
            <a:p>
              <a:pPr marL="0" marR="0" lvl="0" indent="0" algn="ctr"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a:cs typeface="+mn-cs"/>
              </a:endParaRPr>
            </a:p>
          </p:txBody>
        </p:sp>
        <p:grpSp>
          <p:nvGrpSpPr>
            <p:cNvPr id="18" name="组合 57"/>
            <p:cNvGrpSpPr/>
            <p:nvPr/>
          </p:nvGrpSpPr>
          <p:grpSpPr bwMode="auto">
            <a:xfrm>
              <a:off x="5631838" y="2306539"/>
              <a:ext cx="649389" cy="577572"/>
              <a:chOff x="952501" y="6013451"/>
              <a:chExt cx="511175" cy="460375"/>
            </a:xfrm>
          </p:grpSpPr>
          <p:sp>
            <p:nvSpPr>
              <p:cNvPr id="19" name="Freeform 58"/>
              <p:cNvSpPr/>
              <p:nvPr/>
            </p:nvSpPr>
            <p:spPr bwMode="auto">
              <a:xfrm>
                <a:off x="971551" y="6021388"/>
                <a:ext cx="492125" cy="452438"/>
              </a:xfrm>
              <a:custGeom>
                <a:avLst/>
                <a:gdLst>
                  <a:gd name="T0" fmla="*/ 137 w 310"/>
                  <a:gd name="T1" fmla="*/ 285 h 285"/>
                  <a:gd name="T2" fmla="*/ 0 w 310"/>
                  <a:gd name="T3" fmla="*/ 171 h 285"/>
                  <a:gd name="T4" fmla="*/ 2 w 310"/>
                  <a:gd name="T5" fmla="*/ 12 h 285"/>
                  <a:gd name="T6" fmla="*/ 54 w 310"/>
                  <a:gd name="T7" fmla="*/ 7 h 285"/>
                  <a:gd name="T8" fmla="*/ 87 w 310"/>
                  <a:gd name="T9" fmla="*/ 40 h 285"/>
                  <a:gd name="T10" fmla="*/ 97 w 310"/>
                  <a:gd name="T11" fmla="*/ 7 h 285"/>
                  <a:gd name="T12" fmla="*/ 137 w 310"/>
                  <a:gd name="T13" fmla="*/ 0 h 285"/>
                  <a:gd name="T14" fmla="*/ 310 w 310"/>
                  <a:gd name="T15" fmla="*/ 150 h 285"/>
                  <a:gd name="T16" fmla="*/ 137 w 310"/>
                  <a:gd name="T17" fmla="*/ 285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5">
                    <a:moveTo>
                      <a:pt x="137" y="285"/>
                    </a:moveTo>
                    <a:lnTo>
                      <a:pt x="0" y="171"/>
                    </a:lnTo>
                    <a:lnTo>
                      <a:pt x="2" y="12"/>
                    </a:lnTo>
                    <a:lnTo>
                      <a:pt x="54" y="7"/>
                    </a:lnTo>
                    <a:lnTo>
                      <a:pt x="87" y="40"/>
                    </a:lnTo>
                    <a:lnTo>
                      <a:pt x="97" y="7"/>
                    </a:lnTo>
                    <a:lnTo>
                      <a:pt x="137" y="0"/>
                    </a:lnTo>
                    <a:lnTo>
                      <a:pt x="310" y="150"/>
                    </a:lnTo>
                    <a:lnTo>
                      <a:pt x="137" y="285"/>
                    </a:lnTo>
                    <a:close/>
                  </a:path>
                </a:pathLst>
              </a:custGeom>
              <a:gradFill flip="none" rotWithShape="1">
                <a:gsLst>
                  <a:gs pos="73000">
                    <a:srgbClr val="0D0D0D">
                      <a:alpha val="0"/>
                    </a:srgbClr>
                  </a:gs>
                  <a:gs pos="100000">
                    <a:srgbClr val="1C1C1C">
                      <a:lumMod val="95000"/>
                      <a:lumOff val="5000"/>
                      <a:alpha val="0"/>
                    </a:srgbClr>
                  </a:gs>
                  <a:gs pos="0">
                    <a:srgbClr val="1C1C1C">
                      <a:lumMod val="95000"/>
                      <a:lumOff val="5000"/>
                      <a:alpha val="55000"/>
                    </a:srgbClr>
                  </a:gs>
                </a:gsLst>
                <a:lin ang="2700000" scaled="1"/>
                <a:tileRect/>
              </a:gradFill>
              <a:ln>
                <a:noFill/>
              </a:ln>
            </p:spPr>
            <p:txBody>
              <a:bodyPr/>
              <a:lstStyle/>
              <a:p>
                <a:pPr marL="0" marR="0" lvl="0" indent="0" algn="l" defTabSz="96647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a:ea typeface="微软雅黑"/>
                  <a:cs typeface="+mn-cs"/>
                </a:endParaRPr>
              </a:p>
            </p:txBody>
          </p:sp>
          <p:sp>
            <p:nvSpPr>
              <p:cNvPr id="20" name="Freeform 59"/>
              <p:cNvSpPr>
                <a:spLocks noEditPoints="1"/>
              </p:cNvSpPr>
              <p:nvPr/>
            </p:nvSpPr>
            <p:spPr bwMode="auto">
              <a:xfrm>
                <a:off x="952501" y="6013451"/>
                <a:ext cx="115888" cy="290513"/>
              </a:xfrm>
              <a:custGeom>
                <a:avLst/>
                <a:gdLst>
                  <a:gd name="T0" fmla="*/ 63551 w 31"/>
                  <a:gd name="T1" fmla="*/ 0 h 77"/>
                  <a:gd name="T2" fmla="*/ 104673 w 31"/>
                  <a:gd name="T3" fmla="*/ 18864 h 77"/>
                  <a:gd name="T4" fmla="*/ 115888 w 31"/>
                  <a:gd name="T5" fmla="*/ 67912 h 77"/>
                  <a:gd name="T6" fmla="*/ 115888 w 31"/>
                  <a:gd name="T7" fmla="*/ 233920 h 77"/>
                  <a:gd name="T8" fmla="*/ 100935 w 31"/>
                  <a:gd name="T9" fmla="*/ 275421 h 77"/>
                  <a:gd name="T10" fmla="*/ 59813 w 31"/>
                  <a:gd name="T11" fmla="*/ 290513 h 77"/>
                  <a:gd name="T12" fmla="*/ 11215 w 31"/>
                  <a:gd name="T13" fmla="*/ 267876 h 77"/>
                  <a:gd name="T14" fmla="*/ 0 w 31"/>
                  <a:gd name="T15" fmla="*/ 211282 h 77"/>
                  <a:gd name="T16" fmla="*/ 0 w 31"/>
                  <a:gd name="T17" fmla="*/ 79231 h 77"/>
                  <a:gd name="T18" fmla="*/ 11215 w 31"/>
                  <a:gd name="T19" fmla="*/ 18864 h 77"/>
                  <a:gd name="T20" fmla="*/ 63551 w 31"/>
                  <a:gd name="T21" fmla="*/ 0 h 77"/>
                  <a:gd name="T22" fmla="*/ 59813 w 31"/>
                  <a:gd name="T23" fmla="*/ 264103 h 77"/>
                  <a:gd name="T24" fmla="*/ 82243 w 31"/>
                  <a:gd name="T25" fmla="*/ 222601 h 77"/>
                  <a:gd name="T26" fmla="*/ 82243 w 31"/>
                  <a:gd name="T27" fmla="*/ 64139 h 77"/>
                  <a:gd name="T28" fmla="*/ 59813 w 31"/>
                  <a:gd name="T29" fmla="*/ 26410 h 77"/>
                  <a:gd name="T30" fmla="*/ 33645 w 31"/>
                  <a:gd name="T31" fmla="*/ 64139 h 77"/>
                  <a:gd name="T32" fmla="*/ 33645 w 31"/>
                  <a:gd name="T33" fmla="*/ 75458 h 77"/>
                  <a:gd name="T34" fmla="*/ 33645 w 31"/>
                  <a:gd name="T35" fmla="*/ 86777 h 77"/>
                  <a:gd name="T36" fmla="*/ 33645 w 31"/>
                  <a:gd name="T37" fmla="*/ 132051 h 77"/>
                  <a:gd name="T38" fmla="*/ 33645 w 31"/>
                  <a:gd name="T39" fmla="*/ 181099 h 77"/>
                  <a:gd name="T40" fmla="*/ 33645 w 31"/>
                  <a:gd name="T41" fmla="*/ 222601 h 77"/>
                  <a:gd name="T42" fmla="*/ 59813 w 31"/>
                  <a:gd name="T43" fmla="*/ 264103 h 7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 h="77">
                    <a:moveTo>
                      <a:pt x="17" y="0"/>
                    </a:moveTo>
                    <a:cubicBezTo>
                      <a:pt x="22" y="0"/>
                      <a:pt x="26" y="1"/>
                      <a:pt x="28" y="5"/>
                    </a:cubicBezTo>
                    <a:cubicBezTo>
                      <a:pt x="30" y="8"/>
                      <a:pt x="31" y="12"/>
                      <a:pt x="31" y="18"/>
                    </a:cubicBezTo>
                    <a:cubicBezTo>
                      <a:pt x="31" y="62"/>
                      <a:pt x="31" y="62"/>
                      <a:pt x="31" y="62"/>
                    </a:cubicBezTo>
                    <a:cubicBezTo>
                      <a:pt x="31" y="67"/>
                      <a:pt x="30" y="71"/>
                      <a:pt x="27" y="73"/>
                    </a:cubicBezTo>
                    <a:cubicBezTo>
                      <a:pt x="25" y="76"/>
                      <a:pt x="21" y="77"/>
                      <a:pt x="16" y="77"/>
                    </a:cubicBezTo>
                    <a:cubicBezTo>
                      <a:pt x="9" y="77"/>
                      <a:pt x="5" y="75"/>
                      <a:pt x="3" y="71"/>
                    </a:cubicBezTo>
                    <a:cubicBezTo>
                      <a:pt x="1" y="69"/>
                      <a:pt x="0" y="64"/>
                      <a:pt x="0" y="56"/>
                    </a:cubicBezTo>
                    <a:cubicBezTo>
                      <a:pt x="0" y="21"/>
                      <a:pt x="0" y="21"/>
                      <a:pt x="0" y="21"/>
                    </a:cubicBezTo>
                    <a:cubicBezTo>
                      <a:pt x="0" y="13"/>
                      <a:pt x="1" y="8"/>
                      <a:pt x="3" y="5"/>
                    </a:cubicBezTo>
                    <a:cubicBezTo>
                      <a:pt x="5" y="2"/>
                      <a:pt x="10" y="0"/>
                      <a:pt x="17" y="0"/>
                    </a:cubicBezTo>
                    <a:close/>
                    <a:moveTo>
                      <a:pt x="16" y="70"/>
                    </a:moveTo>
                    <a:cubicBezTo>
                      <a:pt x="20" y="70"/>
                      <a:pt x="22" y="66"/>
                      <a:pt x="22" y="59"/>
                    </a:cubicBezTo>
                    <a:cubicBezTo>
                      <a:pt x="22" y="17"/>
                      <a:pt x="22" y="17"/>
                      <a:pt x="22" y="17"/>
                    </a:cubicBezTo>
                    <a:cubicBezTo>
                      <a:pt x="22" y="10"/>
                      <a:pt x="20" y="7"/>
                      <a:pt x="16" y="7"/>
                    </a:cubicBezTo>
                    <a:cubicBezTo>
                      <a:pt x="11" y="7"/>
                      <a:pt x="9" y="10"/>
                      <a:pt x="9" y="17"/>
                    </a:cubicBezTo>
                    <a:cubicBezTo>
                      <a:pt x="9" y="20"/>
                      <a:pt x="9" y="20"/>
                      <a:pt x="9" y="20"/>
                    </a:cubicBezTo>
                    <a:cubicBezTo>
                      <a:pt x="9" y="23"/>
                      <a:pt x="9" y="23"/>
                      <a:pt x="9" y="23"/>
                    </a:cubicBezTo>
                    <a:cubicBezTo>
                      <a:pt x="9" y="35"/>
                      <a:pt x="9" y="35"/>
                      <a:pt x="9" y="35"/>
                    </a:cubicBezTo>
                    <a:cubicBezTo>
                      <a:pt x="9" y="48"/>
                      <a:pt x="9" y="48"/>
                      <a:pt x="9" y="48"/>
                    </a:cubicBezTo>
                    <a:cubicBezTo>
                      <a:pt x="9" y="59"/>
                      <a:pt x="9" y="59"/>
                      <a:pt x="9" y="59"/>
                    </a:cubicBezTo>
                    <a:cubicBezTo>
                      <a:pt x="9" y="66"/>
                      <a:pt x="11" y="70"/>
                      <a:pt x="16" y="70"/>
                    </a:cubicBez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sp>
            <p:nvSpPr>
              <p:cNvPr id="21" name="Freeform 60"/>
              <p:cNvSpPr/>
              <p:nvPr/>
            </p:nvSpPr>
            <p:spPr bwMode="auto">
              <a:xfrm>
                <a:off x="1090613" y="6013451"/>
                <a:ext cx="117475" cy="290513"/>
              </a:xfrm>
              <a:custGeom>
                <a:avLst/>
                <a:gdLst>
                  <a:gd name="T0" fmla="*/ 0 w 31"/>
                  <a:gd name="T1" fmla="*/ 60366 h 77"/>
                  <a:gd name="T2" fmla="*/ 15158 w 31"/>
                  <a:gd name="T3" fmla="*/ 15092 h 77"/>
                  <a:gd name="T4" fmla="*/ 60632 w 31"/>
                  <a:gd name="T5" fmla="*/ 0 h 77"/>
                  <a:gd name="T6" fmla="*/ 109896 w 31"/>
                  <a:gd name="T7" fmla="*/ 22637 h 77"/>
                  <a:gd name="T8" fmla="*/ 117475 w 31"/>
                  <a:gd name="T9" fmla="*/ 83004 h 77"/>
                  <a:gd name="T10" fmla="*/ 113685 w 31"/>
                  <a:gd name="T11" fmla="*/ 113187 h 77"/>
                  <a:gd name="T12" fmla="*/ 102317 w 31"/>
                  <a:gd name="T13" fmla="*/ 143370 h 77"/>
                  <a:gd name="T14" fmla="*/ 68211 w 31"/>
                  <a:gd name="T15" fmla="*/ 196191 h 77"/>
                  <a:gd name="T16" fmla="*/ 41685 w 31"/>
                  <a:gd name="T17" fmla="*/ 256557 h 77"/>
                  <a:gd name="T18" fmla="*/ 117475 w 31"/>
                  <a:gd name="T19" fmla="*/ 256557 h 77"/>
                  <a:gd name="T20" fmla="*/ 117475 w 31"/>
                  <a:gd name="T21" fmla="*/ 286740 h 77"/>
                  <a:gd name="T22" fmla="*/ 30316 w 31"/>
                  <a:gd name="T23" fmla="*/ 290513 h 77"/>
                  <a:gd name="T24" fmla="*/ 0 w 31"/>
                  <a:gd name="T25" fmla="*/ 286740 h 77"/>
                  <a:gd name="T26" fmla="*/ 0 w 31"/>
                  <a:gd name="T27" fmla="*/ 286740 h 77"/>
                  <a:gd name="T28" fmla="*/ 18948 w 31"/>
                  <a:gd name="T29" fmla="*/ 207509 h 77"/>
                  <a:gd name="T30" fmla="*/ 64422 w 31"/>
                  <a:gd name="T31" fmla="*/ 139597 h 77"/>
                  <a:gd name="T32" fmla="*/ 79580 w 31"/>
                  <a:gd name="T33" fmla="*/ 75458 h 77"/>
                  <a:gd name="T34" fmla="*/ 79580 w 31"/>
                  <a:gd name="T35" fmla="*/ 71685 h 77"/>
                  <a:gd name="T36" fmla="*/ 79580 w 31"/>
                  <a:gd name="T37" fmla="*/ 64139 h 77"/>
                  <a:gd name="T38" fmla="*/ 79580 w 31"/>
                  <a:gd name="T39" fmla="*/ 45275 h 77"/>
                  <a:gd name="T40" fmla="*/ 56843 w 31"/>
                  <a:gd name="T41" fmla="*/ 26410 h 77"/>
                  <a:gd name="T42" fmla="*/ 37895 w 31"/>
                  <a:gd name="T43" fmla="*/ 60366 h 77"/>
                  <a:gd name="T44" fmla="*/ 37895 w 31"/>
                  <a:gd name="T45" fmla="*/ 71685 h 77"/>
                  <a:gd name="T46" fmla="*/ 37895 w 31"/>
                  <a:gd name="T47" fmla="*/ 79231 h 77"/>
                  <a:gd name="T48" fmla="*/ 37895 w 31"/>
                  <a:gd name="T49" fmla="*/ 86777 h 77"/>
                  <a:gd name="T50" fmla="*/ 37895 w 31"/>
                  <a:gd name="T51" fmla="*/ 98095 h 77"/>
                  <a:gd name="T52" fmla="*/ 0 w 31"/>
                  <a:gd name="T53" fmla="*/ 98095 h 77"/>
                  <a:gd name="T54" fmla="*/ 0 w 31"/>
                  <a:gd name="T55" fmla="*/ 60366 h 7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1" h="77">
                    <a:moveTo>
                      <a:pt x="0" y="16"/>
                    </a:moveTo>
                    <a:cubicBezTo>
                      <a:pt x="0" y="10"/>
                      <a:pt x="2" y="6"/>
                      <a:pt x="4" y="4"/>
                    </a:cubicBezTo>
                    <a:cubicBezTo>
                      <a:pt x="6" y="1"/>
                      <a:pt x="10" y="0"/>
                      <a:pt x="16" y="0"/>
                    </a:cubicBezTo>
                    <a:cubicBezTo>
                      <a:pt x="23" y="0"/>
                      <a:pt x="27" y="2"/>
                      <a:pt x="29" y="6"/>
                    </a:cubicBezTo>
                    <a:cubicBezTo>
                      <a:pt x="30" y="9"/>
                      <a:pt x="31" y="14"/>
                      <a:pt x="31" y="22"/>
                    </a:cubicBezTo>
                    <a:cubicBezTo>
                      <a:pt x="31" y="25"/>
                      <a:pt x="31" y="28"/>
                      <a:pt x="30" y="30"/>
                    </a:cubicBezTo>
                    <a:cubicBezTo>
                      <a:pt x="30" y="32"/>
                      <a:pt x="29" y="35"/>
                      <a:pt x="27" y="38"/>
                    </a:cubicBezTo>
                    <a:cubicBezTo>
                      <a:pt x="18" y="52"/>
                      <a:pt x="18" y="52"/>
                      <a:pt x="18" y="52"/>
                    </a:cubicBezTo>
                    <a:cubicBezTo>
                      <a:pt x="14" y="58"/>
                      <a:pt x="12" y="63"/>
                      <a:pt x="11" y="68"/>
                    </a:cubicBezTo>
                    <a:cubicBezTo>
                      <a:pt x="31" y="68"/>
                      <a:pt x="31" y="68"/>
                      <a:pt x="31" y="68"/>
                    </a:cubicBezTo>
                    <a:cubicBezTo>
                      <a:pt x="31" y="76"/>
                      <a:pt x="31" y="76"/>
                      <a:pt x="31" y="76"/>
                    </a:cubicBezTo>
                    <a:cubicBezTo>
                      <a:pt x="8" y="77"/>
                      <a:pt x="8" y="77"/>
                      <a:pt x="8" y="77"/>
                    </a:cubicBezTo>
                    <a:cubicBezTo>
                      <a:pt x="0" y="76"/>
                      <a:pt x="0" y="76"/>
                      <a:pt x="0" y="76"/>
                    </a:cubicBezTo>
                    <a:cubicBezTo>
                      <a:pt x="0" y="76"/>
                      <a:pt x="0" y="76"/>
                      <a:pt x="0" y="76"/>
                    </a:cubicBezTo>
                    <a:cubicBezTo>
                      <a:pt x="0" y="68"/>
                      <a:pt x="2" y="61"/>
                      <a:pt x="5" y="55"/>
                    </a:cubicBezTo>
                    <a:cubicBezTo>
                      <a:pt x="7" y="51"/>
                      <a:pt x="11" y="45"/>
                      <a:pt x="17" y="37"/>
                    </a:cubicBezTo>
                    <a:cubicBezTo>
                      <a:pt x="20" y="32"/>
                      <a:pt x="21" y="27"/>
                      <a:pt x="21" y="20"/>
                    </a:cubicBezTo>
                    <a:cubicBezTo>
                      <a:pt x="21" y="19"/>
                      <a:pt x="21" y="19"/>
                      <a:pt x="21" y="19"/>
                    </a:cubicBezTo>
                    <a:cubicBezTo>
                      <a:pt x="21" y="17"/>
                      <a:pt x="21" y="17"/>
                      <a:pt x="21" y="17"/>
                    </a:cubicBezTo>
                    <a:cubicBezTo>
                      <a:pt x="21" y="15"/>
                      <a:pt x="21" y="13"/>
                      <a:pt x="21" y="12"/>
                    </a:cubicBezTo>
                    <a:cubicBezTo>
                      <a:pt x="20" y="9"/>
                      <a:pt x="18" y="7"/>
                      <a:pt x="15" y="7"/>
                    </a:cubicBezTo>
                    <a:cubicBezTo>
                      <a:pt x="11" y="7"/>
                      <a:pt x="10" y="10"/>
                      <a:pt x="10" y="16"/>
                    </a:cubicBezTo>
                    <a:cubicBezTo>
                      <a:pt x="10" y="19"/>
                      <a:pt x="10" y="19"/>
                      <a:pt x="10" y="19"/>
                    </a:cubicBezTo>
                    <a:cubicBezTo>
                      <a:pt x="10" y="21"/>
                      <a:pt x="10" y="21"/>
                      <a:pt x="10" y="21"/>
                    </a:cubicBezTo>
                    <a:cubicBezTo>
                      <a:pt x="10" y="23"/>
                      <a:pt x="10" y="23"/>
                      <a:pt x="10" y="23"/>
                    </a:cubicBezTo>
                    <a:cubicBezTo>
                      <a:pt x="10" y="26"/>
                      <a:pt x="10" y="26"/>
                      <a:pt x="10" y="26"/>
                    </a:cubicBezTo>
                    <a:cubicBezTo>
                      <a:pt x="0" y="26"/>
                      <a:pt x="0" y="26"/>
                      <a:pt x="0" y="26"/>
                    </a:cubicBezTo>
                    <a:lnTo>
                      <a:pt x="0" y="16"/>
                    </a:lnTo>
                    <a:close/>
                  </a:path>
                </a:pathLst>
              </a:custGeom>
              <a:solidFill>
                <a:srgbClr val="FFFFFF"/>
              </a:solidFill>
              <a:ln>
                <a:noFill/>
              </a:ln>
              <a:extLst>
                <a:ext uri="{91240B29-F687-4F45-9708-019B960494DF}">
                  <a14:hiddenLine xmlns:a14="http://schemas.microsoft.com/office/drawing/2010/main" w="15875">
                    <a:solidFill>
                      <a:srgbClr val="000000"/>
                    </a:solidFill>
                    <a:prstDash val="solid"/>
                    <a:miter lim="800000"/>
                    <a:headEnd/>
                    <a:tailEnd/>
                  </a14:hiddenLine>
                </a:ext>
              </a:extLst>
            </p:spPr>
            <p:txBody>
              <a:bodyPr/>
              <a:lstStyle/>
              <a:p>
                <a:pPr marL="0" marR="0" lvl="0" indent="0" algn="l" defTabSz="966470" rtl="0" eaLnBrk="1" fontAlgn="base" latinLnBrk="0" hangingPunct="1">
                  <a:lnSpc>
                    <a:spcPct val="100000"/>
                  </a:lnSpc>
                  <a:spcBef>
                    <a:spcPct val="0"/>
                  </a:spcBef>
                  <a:spcAft>
                    <a:spcPct val="0"/>
                  </a:spcAft>
                  <a:buClrTx/>
                  <a:buSzTx/>
                  <a:buFontTx/>
                  <a:buNone/>
                  <a:defRPr/>
                </a:pPr>
                <a:endParaRPr kumimoji="0" lang="zh-CN" altLang="en-US" sz="1900" b="0" i="0" u="none" strike="noStrike" kern="0" cap="none" spc="0" normalizeH="0" baseline="0" noProof="0">
                  <a:ln>
                    <a:noFill/>
                  </a:ln>
                  <a:solidFill>
                    <a:srgbClr val="1C1C1C"/>
                  </a:solidFill>
                  <a:effectLst/>
                  <a:uLnTx/>
                  <a:uFillTx/>
                  <a:latin typeface="Arial" panose="020B0604020202020204" pitchFamily="34" charset="0"/>
                  <a:ea typeface="宋体" pitchFamily="2" charset="-122"/>
                  <a:cs typeface="+mn-cs"/>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advTm="5527">
        <p:blinds dir="vert"/>
      </p:transition>
    </mc:Choice>
    <mc:Fallback>
      <p:transition spd="slow" advTm="5527">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10" dur="1000" fill="hold"/>
                                        <p:tgtEl>
                                          <p:spTgt spid="1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5"/>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24"/>
                                        </p:tgtEl>
                                        <p:attrNameLst>
                                          <p:attrName>style.visibility</p:attrName>
                                        </p:attrNameLst>
                                      </p:cBhvr>
                                      <p:to>
                                        <p:strVal val="visible"/>
                                      </p:to>
                                    </p:set>
                                    <p:animEffect transition="in" filter="wipe(left)">
                                      <p:cBhvr>
                                        <p:cTn id="18" dur="750"/>
                                        <p:tgtEl>
                                          <p:spTgt spid="124"/>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125"/>
                                        </p:tgtEl>
                                        <p:attrNameLst>
                                          <p:attrName>style.visibility</p:attrName>
                                        </p:attrNameLst>
                                      </p:cBhvr>
                                      <p:to>
                                        <p:strVal val="visible"/>
                                      </p:to>
                                    </p:set>
                                    <p:animEffect transition="in" filter="wipe(left)">
                                      <p:cBhvr>
                                        <p:cTn id="22" dur="7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125" grpId="0"/>
    </p:bldLst>
  </p:timing>
</p:sld>
</file>

<file path=ppt/tags/tag1.xml><?xml version="1.0" encoding="utf-8"?>
<p:tagLst xmlns:p="http://schemas.openxmlformats.org/presentationml/2006/main">
  <p:tag name="TIMING" val="|0.6|1.3"/>
</p:tagLst>
</file>

<file path=ppt/tags/tag2.xml><?xml version="1.0" encoding="utf-8"?>
<p:tagLst xmlns:p="http://schemas.openxmlformats.org/presentationml/2006/main">
  <p:tag name="TIMING" val="|2.7"/>
</p:tagLst>
</file>

<file path=ppt/theme/theme1.xml><?xml version="1.0" encoding="utf-8"?>
<a:theme xmlns:a="http://schemas.openxmlformats.org/drawingml/2006/main" name="2_Default Design">
  <a:themeElements>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en-US" sz="1800" b="0" i="0" u="none" strike="noStrike" cap="none" normalizeH="0" baseline="0" smtClean="0">
            <a:ln>
              <a:noFill/>
            </a:ln>
            <a:solidFill>
              <a:schemeClr val="tx1"/>
            </a:solidFill>
            <a:effectLst/>
            <a:latin typeface="Arial" panose="020B0604020202020204" pitchFamily="34" charset="0"/>
            <a:ea typeface="宋体" pitchFamily="2" charset="-122"/>
          </a:defRPr>
        </a:defPPr>
      </a:lstStyle>
    </a:lnDef>
    <a:txDef>
      <a:spPr>
        <a:noFill/>
      </a:spPr>
      <a:bodyPr vert="eaVert" wrap="non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sz="4400" b="1" spc="50" dirty="0">
            <a:ln w="11430"/>
            <a:solidFill>
              <a:schemeClr val="bg1"/>
            </a:solidFill>
            <a:effectLst>
              <a:outerShdw blurRad="76200" dist="50800" dir="5400000" algn="tl" rotWithShape="0">
                <a:srgbClr val="000000">
                  <a:alpha val="65000"/>
                </a:srgbClr>
              </a:outerShdw>
            </a:effectLst>
            <a:latin typeface="微软雅黑" pitchFamily="34" charset="-122"/>
            <a:ea typeface="微软雅黑" pitchFamily="34" charset="-122"/>
          </a:defRPr>
        </a:defPPr>
      </a:lstStyle>
    </a:txDef>
  </a:objectDefaults>
  <a:extraClrSchemeLst>
    <a:extraClrScheme>
      <a:clrScheme name="2_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红动">
      <a:dk1>
        <a:srgbClr val="1C1C1C"/>
      </a:dk1>
      <a:lt1>
        <a:srgbClr val="FFFFFF"/>
      </a:lt1>
      <a:dk2>
        <a:srgbClr val="1C1C1C"/>
      </a:dk2>
      <a:lt2>
        <a:srgbClr val="FFFFFF"/>
      </a:lt2>
      <a:accent1>
        <a:srgbClr val="0072BF"/>
      </a:accent1>
      <a:accent2>
        <a:srgbClr val="3FB1FF"/>
      </a:accent2>
      <a:accent3>
        <a:srgbClr val="0072BF"/>
      </a:accent3>
      <a:accent4>
        <a:srgbClr val="3FB1FF"/>
      </a:accent4>
      <a:accent5>
        <a:srgbClr val="008DEE"/>
      </a:accent5>
      <a:accent6>
        <a:srgbClr val="00B0F0"/>
      </a:accent6>
      <a:hlink>
        <a:srgbClr val="21A5FF"/>
      </a:hlink>
      <a:folHlink>
        <a:srgbClr val="4D4D4D"/>
      </a:folHlink>
    </a:clrScheme>
    <a:fontScheme name="自定义 1">
      <a:majorFont>
        <a:latin typeface="Arial"/>
        <a:ea typeface="微软雅黑"/>
        <a:cs typeface=""/>
      </a:majorFont>
      <a:minorFont>
        <a:latin typeface="Arial"/>
        <a:ea typeface="微软雅黑"/>
        <a:cs typeface=""/>
      </a:minorFont>
    </a:fontScheme>
    <a:fmtScheme name="复合">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Company>Guild Design Inc.</Company>
  <DocSecurity>0</DocSecurity>
  <HyperlinksChanged>false</HyperlinksChanged>
  <Lines>0</Lines>
  <LinksUpToDate>false</LinksUpToDate>
  <Pages>28</Pages>
  <Paragraphs>463</Paragraphs>
  <Words>2932</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www.themegallery.com</dc:creator>
  <cp:lastModifiedBy>Administrator</cp:lastModifiedBy>
  <dc:title>清爽专业护士医疗护理PPT模板</dc:title>
  <dcterms:modified xsi:type="dcterms:W3CDTF">2019-01-12T14:39:14Z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