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notesSlides/notesSlide33.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3659" r:id="rId12"/>
  </p:sldMasterIdLst>
  <p:notesMasterIdLst>
    <p:notesMasterId r:id="rId14"/>
  </p:notesMasterIdLst>
  <p:sldIdLst>
    <p:sldId id="398" r:id="rId16"/>
    <p:sldId id="391" r:id="rId18"/>
    <p:sldId id="394" r:id="rId20"/>
    <p:sldId id="373" r:id="rId22"/>
    <p:sldId id="377" r:id="rId24"/>
    <p:sldId id="374" r:id="rId26"/>
    <p:sldId id="268" r:id="rId28"/>
    <p:sldId id="378" r:id="rId30"/>
    <p:sldId id="376" r:id="rId32"/>
    <p:sldId id="273" r:id="rId34"/>
    <p:sldId id="395" r:id="rId36"/>
    <p:sldId id="380" r:id="rId38"/>
    <p:sldId id="379" r:id="rId40"/>
    <p:sldId id="392" r:id="rId42"/>
    <p:sldId id="381" r:id="rId44"/>
    <p:sldId id="382" r:id="rId46"/>
    <p:sldId id="293" r:id="rId48"/>
    <p:sldId id="397" r:id="rId50"/>
    <p:sldId id="361" r:id="rId52"/>
    <p:sldId id="295" r:id="rId54"/>
    <p:sldId id="276" r:id="rId56"/>
    <p:sldId id="286" r:id="rId58"/>
    <p:sldId id="375" r:id="rId60"/>
    <p:sldId id="280" r:id="rId62"/>
    <p:sldId id="396" r:id="rId64"/>
    <p:sldId id="291" r:id="rId66"/>
    <p:sldId id="287" r:id="rId68"/>
    <p:sldId id="271" r:id="rId70"/>
    <p:sldId id="294" r:id="rId72"/>
    <p:sldId id="278" r:id="rId74"/>
    <p:sldId id="354" r:id="rId76"/>
    <p:sldId id="399" r:id="rId78"/>
    <p:sldId id="430" r:id="rId80"/>
  </p:sldIdLst>
  <p:sldSz cx="12192000" cy="6858000"/>
  <p:notesSz cx="6858000" cy="9144000"/>
  <p:defaultTex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0" orient="horz" pos="2159" userDrawn="1">
          <p15:clr>
            <a:srgbClr val="A4A3A4"/>
          </p15:clr>
        </p15:guide>
        <p15:guide id="1"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076C96"/>
    <a:srgbClr val="3494BA"/>
    <a:srgbClr val="ECF1F5"/>
    <a:srgbClr val="076A94"/>
    <a:srgbClr val="95D2E7"/>
    <a:srgbClr val="03507E"/>
    <a:srgbClr val="0F79A2"/>
    <a:srgbClr val="03638E"/>
    <a:srgbClr val="008EB9"/>
    <a:srgbClr val="F8B6B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View">
  <p:normalViewPr showOutlineIcons="0" horzBarState="maximized">
    <p:restoredLeft sz="16999" autoAdjust="0"/>
    <p:restoredTop sz="94660"/>
  </p:normalViewPr>
  <p:slideViewPr>
    <p:cSldViewPr snapToGrid="1" snapToObjects="1">
      <p:cViewPr varScale="1">
        <p:scale>
          <a:sx n="71" d="100"/>
          <a:sy n="71" d="100"/>
        </p:scale>
        <p:origin x="-804" y="-102"/>
      </p:cViewPr>
      <p:guideLst>
        <p:guide orient="horz" pos="2159"/>
        <p:guide pos="3839"/>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12" Type="http://schemas.openxmlformats.org/officeDocument/2006/relationships/slideMaster" Target="slideMasters/slideMaster1.xml"></Relationship><Relationship Id="rId13" Type="http://schemas.openxmlformats.org/officeDocument/2006/relationships/theme" Target="theme/theme1.xml"></Relationship><Relationship Id="rId14" Type="http://schemas.openxmlformats.org/officeDocument/2006/relationships/notesMaster" Target="notesMasters/notesMaster1.xml"></Relationship><Relationship Id="rId16" Type="http://schemas.openxmlformats.org/officeDocument/2006/relationships/slide" Target="slides/slide1.xml"></Relationship><Relationship Id="rId18" Type="http://schemas.openxmlformats.org/officeDocument/2006/relationships/slide" Target="slides/slide2.xml"></Relationship><Relationship Id="rId20" Type="http://schemas.openxmlformats.org/officeDocument/2006/relationships/slide" Target="slides/slide3.xml"></Relationship><Relationship Id="rId22" Type="http://schemas.openxmlformats.org/officeDocument/2006/relationships/slide" Target="slides/slide4.xml"></Relationship><Relationship Id="rId24" Type="http://schemas.openxmlformats.org/officeDocument/2006/relationships/slide" Target="slides/slide5.xml"></Relationship><Relationship Id="rId26" Type="http://schemas.openxmlformats.org/officeDocument/2006/relationships/slide" Target="slides/slide6.xml"></Relationship><Relationship Id="rId28" Type="http://schemas.openxmlformats.org/officeDocument/2006/relationships/slide" Target="slides/slide7.xml"></Relationship><Relationship Id="rId30" Type="http://schemas.openxmlformats.org/officeDocument/2006/relationships/slide" Target="slides/slide8.xml"></Relationship><Relationship Id="rId32" Type="http://schemas.openxmlformats.org/officeDocument/2006/relationships/slide" Target="slides/slide9.xml"></Relationship><Relationship Id="rId34" Type="http://schemas.openxmlformats.org/officeDocument/2006/relationships/slide" Target="slides/slide10.xml"></Relationship><Relationship Id="rId36" Type="http://schemas.openxmlformats.org/officeDocument/2006/relationships/slide" Target="slides/slide11.xml"></Relationship><Relationship Id="rId38" Type="http://schemas.openxmlformats.org/officeDocument/2006/relationships/slide" Target="slides/slide12.xml"></Relationship><Relationship Id="rId40" Type="http://schemas.openxmlformats.org/officeDocument/2006/relationships/slide" Target="slides/slide13.xml"></Relationship><Relationship Id="rId42" Type="http://schemas.openxmlformats.org/officeDocument/2006/relationships/slide" Target="slides/slide14.xml"></Relationship><Relationship Id="rId44" Type="http://schemas.openxmlformats.org/officeDocument/2006/relationships/slide" Target="slides/slide15.xml"></Relationship><Relationship Id="rId46" Type="http://schemas.openxmlformats.org/officeDocument/2006/relationships/slide" Target="slides/slide16.xml"></Relationship><Relationship Id="rId48" Type="http://schemas.openxmlformats.org/officeDocument/2006/relationships/slide" Target="slides/slide17.xml"></Relationship><Relationship Id="rId50" Type="http://schemas.openxmlformats.org/officeDocument/2006/relationships/slide" Target="slides/slide18.xml"></Relationship><Relationship Id="rId52" Type="http://schemas.openxmlformats.org/officeDocument/2006/relationships/slide" Target="slides/slide19.xml"></Relationship><Relationship Id="rId54" Type="http://schemas.openxmlformats.org/officeDocument/2006/relationships/slide" Target="slides/slide20.xml"></Relationship><Relationship Id="rId56" Type="http://schemas.openxmlformats.org/officeDocument/2006/relationships/slide" Target="slides/slide21.xml"></Relationship><Relationship Id="rId58" Type="http://schemas.openxmlformats.org/officeDocument/2006/relationships/slide" Target="slides/slide22.xml"></Relationship><Relationship Id="rId60" Type="http://schemas.openxmlformats.org/officeDocument/2006/relationships/slide" Target="slides/slide23.xml"></Relationship><Relationship Id="rId62" Type="http://schemas.openxmlformats.org/officeDocument/2006/relationships/slide" Target="slides/slide24.xml"></Relationship><Relationship Id="rId64" Type="http://schemas.openxmlformats.org/officeDocument/2006/relationships/slide" Target="slides/slide25.xml"></Relationship><Relationship Id="rId66" Type="http://schemas.openxmlformats.org/officeDocument/2006/relationships/slide" Target="slides/slide26.xml"></Relationship><Relationship Id="rId68" Type="http://schemas.openxmlformats.org/officeDocument/2006/relationships/slide" Target="slides/slide27.xml"></Relationship><Relationship Id="rId70" Type="http://schemas.openxmlformats.org/officeDocument/2006/relationships/slide" Target="slides/slide28.xml"></Relationship><Relationship Id="rId72" Type="http://schemas.openxmlformats.org/officeDocument/2006/relationships/slide" Target="slides/slide29.xml"></Relationship><Relationship Id="rId74" Type="http://schemas.openxmlformats.org/officeDocument/2006/relationships/slide" Target="slides/slide30.xml"></Relationship><Relationship Id="rId76" Type="http://schemas.openxmlformats.org/officeDocument/2006/relationships/slide" Target="slides/slide31.xml"></Relationship><Relationship Id="rId78" Type="http://schemas.openxmlformats.org/officeDocument/2006/relationships/slide" Target="slides/slide32.xml"></Relationship><Relationship Id="rId80" Type="http://schemas.openxmlformats.org/officeDocument/2006/relationships/slide" Target="slides/slide33.xml"></Relationship><Relationship Id="rId82" Type="http://schemas.openxmlformats.org/officeDocument/2006/relationships/viewProps" Target="viewProps.xml"></Relationship><Relationship Id="rId83"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2BA346-BF40-4DBF-B296-4CDB4303FA5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BCADD2-5FA0-46FD-BD71-0B0283AB419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7600" algn="l" defTabSz="1218565" rtl="0" eaLnBrk="1" latinLnBrk="0" hangingPunct="1">
      <a:defRPr sz="1600" kern="1200">
        <a:solidFill>
          <a:schemeClr val="tx1"/>
        </a:solidFill>
        <a:latin typeface="+mn-lt"/>
        <a:ea typeface="+mn-ea"/>
        <a:cs typeface="+mn-cs"/>
      </a:defRPr>
    </a:lvl7pPr>
    <a:lvl8pPr marL="4267200" algn="l" defTabSz="1218565" rtl="0" eaLnBrk="1" latinLnBrk="0" hangingPunct="1">
      <a:defRPr sz="1600" kern="1200">
        <a:solidFill>
          <a:schemeClr val="tx1"/>
        </a:solidFill>
        <a:latin typeface="+mn-lt"/>
        <a:ea typeface="+mn-ea"/>
        <a:cs typeface="+mn-cs"/>
      </a:defRPr>
    </a:lvl8pPr>
    <a:lvl9pPr marL="4876800"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2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9.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3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0.xml"></Relationship></Relationships>
</file>

<file path=ppt/notesSlides/_rels/notesSlide3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1.xml"></Relationship></Relationships>
</file>

<file path=ppt/notesSlides/_rels/notesSlide3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2.xml"></Relationship></Relationships>
</file>

<file path=ppt/notesSlides/_rels/notesSlide3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3.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BCADD2-5FA0-46FD-BD71-0B0283AB419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42" y="2130426"/>
            <a:ext cx="10363517"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483" y="3886200"/>
            <a:ext cx="8535035" cy="1752600"/>
          </a:xfrm>
        </p:spPr>
        <p:txBody>
          <a:bodyPr/>
          <a:lstStyle>
            <a:lvl1pPr marL="0" indent="0" algn="ctr">
              <a:buNone/>
              <a:defRPr/>
            </a:lvl1pPr>
            <a:lvl2pPr marL="544195" indent="0" algn="ctr">
              <a:buNone/>
              <a:defRPr/>
            </a:lvl2pPr>
            <a:lvl3pPr marL="1088390" indent="0" algn="ctr">
              <a:buNone/>
              <a:defRPr/>
            </a:lvl3pPr>
            <a:lvl4pPr marL="1632585" indent="0" algn="ctr">
              <a:buNone/>
              <a:defRPr/>
            </a:lvl4pPr>
            <a:lvl5pPr marL="2176780" indent="0" algn="ctr">
              <a:buNone/>
              <a:defRPr/>
            </a:lvl5pPr>
            <a:lvl6pPr marL="2720975" indent="0" algn="ctr">
              <a:buNone/>
              <a:defRPr/>
            </a:lvl6pPr>
            <a:lvl7pPr marL="3265170" indent="0" algn="ctr">
              <a:buNone/>
              <a:defRPr/>
            </a:lvl7pPr>
            <a:lvl8pPr marL="3809365" indent="0" algn="ctr">
              <a:buNone/>
              <a:defRPr/>
            </a:lvl8pPr>
            <a:lvl9pPr marL="4353560" indent="0" algn="ctr">
              <a:buNone/>
              <a:defRPr/>
            </a:lvl9pPr>
          </a:lstStyle>
          <a:p>
            <a:r>
              <a:rPr lang="zh-CN" altLang="en-US"/>
              <a:t>单击此处编辑母版副标题样式</a:t>
            </a:r>
            <a:endParaRPr lang="zh-CN" altLang="en-US"/>
          </a:p>
        </p:txBody>
      </p:sp>
    </p:spTree>
  </p:cSld>
  <p:clrMapOvr>
    <a:masterClrMapping/>
  </p:clrMapOvr>
  <p:transition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封面页">
    <p:bg>
      <p:bgPr>
        <a:solidFill>
          <a:schemeClr val="accent1">
            <a:lumMod val="7500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2000" cy="6858000"/>
          </a:xfrm>
          <a:prstGeom prst="rect">
            <a:avLst/>
          </a:prstGeom>
        </p:spPr>
      </p:pic>
      <p:sp>
        <p:nvSpPr>
          <p:cNvPr id="2" name="矩形 1"/>
          <p:cNvSpPr/>
          <p:nvPr userDrawn="1"/>
        </p:nvSpPr>
        <p:spPr>
          <a:xfrm>
            <a:off x="0" y="0"/>
            <a:ext cx="12192000" cy="6858000"/>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itchFamily="34" charset="-122"/>
              <a:ea typeface="微软雅黑" pitchFamily="34" charset="-122"/>
            </a:endParaRPr>
          </a:p>
        </p:txBody>
      </p:sp>
    </p:spTree>
  </p:cSld>
  <p:clrMapOvr>
    <a:masterClrMapping/>
  </p:clrMapOvr>
  <p:transition advTm="300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8" y="4406901"/>
            <a:ext cx="10363516" cy="1362075"/>
          </a:xfrm>
        </p:spPr>
        <p:txBody>
          <a:bodyPr anchor="t"/>
          <a:lstStyle>
            <a:lvl1pPr algn="l">
              <a:defRPr sz="48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2918" y="2906713"/>
            <a:ext cx="10363516" cy="1500187"/>
          </a:xfrm>
        </p:spPr>
        <p:txBody>
          <a:bodyPr anchor="b"/>
          <a:lstStyle>
            <a:lvl1pPr marL="0" indent="0">
              <a:buNone/>
              <a:defRPr sz="2400"/>
            </a:lvl1pPr>
            <a:lvl2pPr marL="544195" indent="0">
              <a:buNone/>
              <a:defRPr sz="2135"/>
            </a:lvl2pPr>
            <a:lvl3pPr marL="1088390" indent="0">
              <a:buNone/>
              <a:defRPr sz="1865"/>
            </a:lvl3pPr>
            <a:lvl4pPr marL="1632585" indent="0">
              <a:buNone/>
              <a:defRPr sz="1600"/>
            </a:lvl4pPr>
            <a:lvl5pPr marL="2176780" indent="0">
              <a:buNone/>
              <a:defRPr sz="1600"/>
            </a:lvl5pPr>
            <a:lvl6pPr marL="2720975" indent="0">
              <a:buNone/>
              <a:defRPr sz="1600"/>
            </a:lvl6pPr>
            <a:lvl7pPr marL="3265170" indent="0">
              <a:buNone/>
              <a:defRPr sz="1600"/>
            </a:lvl7pPr>
            <a:lvl8pPr marL="3809365" indent="0">
              <a:buNone/>
              <a:defRPr sz="1600"/>
            </a:lvl8pPr>
            <a:lvl9pPr marL="4353560" indent="0">
              <a:buNone/>
              <a:defRPr sz="1600"/>
            </a:lvl9pPr>
          </a:lstStyle>
          <a:p>
            <a:pPr lvl="0"/>
            <a:r>
              <a:rPr lang="zh-CN" altLang="en-US"/>
              <a:t>单击此处编辑母版文本样式</a:t>
            </a:r>
            <a:endParaRPr lang="zh-CN" altLang="en-US"/>
          </a:p>
        </p:txBody>
      </p:sp>
    </p:spTree>
  </p:cSld>
  <p:clrMapOvr>
    <a:masterClrMapping/>
  </p:clrMapOvr>
  <p:transition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42288" y="1600200"/>
            <a:ext cx="5151072" cy="4276725"/>
          </a:xfrm>
        </p:spPr>
        <p:txBody>
          <a:bodyPr/>
          <a:lstStyle>
            <a:lvl1pPr>
              <a:defRPr sz="3335"/>
            </a:lvl1pPr>
            <a:lvl2pPr>
              <a:defRPr sz="2800"/>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6524" y="1600200"/>
            <a:ext cx="5153189" cy="4276725"/>
          </a:xfrm>
        </p:spPr>
        <p:txBody>
          <a:bodyPr/>
          <a:lstStyle>
            <a:lvl1pPr>
              <a:defRPr sz="3335"/>
            </a:lvl1pPr>
            <a:lvl2pPr>
              <a:defRPr sz="2800"/>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95" y="274639"/>
            <a:ext cx="10973012"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495" y="1535113"/>
            <a:ext cx="5385981" cy="639763"/>
          </a:xfrm>
        </p:spPr>
        <p:txBody>
          <a:bodyPr anchor="b"/>
          <a:lstStyle>
            <a:lvl1pPr marL="0" indent="0">
              <a:buNone/>
              <a:defRPr sz="2800" b="1"/>
            </a:lvl1pPr>
            <a:lvl2pPr marL="544195" indent="0">
              <a:buNone/>
              <a:defRPr sz="2400" b="1"/>
            </a:lvl2pPr>
            <a:lvl3pPr marL="1088390" indent="0">
              <a:buNone/>
              <a:defRPr sz="2135" b="1"/>
            </a:lvl3pPr>
            <a:lvl4pPr marL="1632585" indent="0">
              <a:buNone/>
              <a:defRPr sz="1865" b="1"/>
            </a:lvl4pPr>
            <a:lvl5pPr marL="2176780" indent="0">
              <a:buNone/>
              <a:defRPr sz="1865" b="1"/>
            </a:lvl5pPr>
            <a:lvl6pPr marL="2720975" indent="0">
              <a:buNone/>
              <a:defRPr sz="1865" b="1"/>
            </a:lvl6pPr>
            <a:lvl7pPr marL="3265170" indent="0">
              <a:buNone/>
              <a:defRPr sz="1865" b="1"/>
            </a:lvl7pPr>
            <a:lvl8pPr marL="3809365" indent="0">
              <a:buNone/>
              <a:defRPr sz="1865" b="1"/>
            </a:lvl8pPr>
            <a:lvl9pPr marL="4353560" indent="0">
              <a:buNone/>
              <a:defRPr sz="186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495" y="2174875"/>
            <a:ext cx="5385981" cy="3951288"/>
          </a:xfrm>
        </p:spPr>
        <p:txBody>
          <a:bodyPr/>
          <a:lstStyle>
            <a:lvl1pPr>
              <a:defRPr sz="2800"/>
            </a:lvl1pPr>
            <a:lvl2pPr>
              <a:defRPr sz="2400"/>
            </a:lvl2pPr>
            <a:lvl3pPr>
              <a:defRPr sz="2135"/>
            </a:lvl3pPr>
            <a:lvl4pPr>
              <a:defRPr sz="1865"/>
            </a:lvl4pPr>
            <a:lvl5pPr>
              <a:defRPr sz="1865"/>
            </a:lvl5pPr>
            <a:lvl6pPr>
              <a:defRPr sz="1865"/>
            </a:lvl6pPr>
            <a:lvl7pPr>
              <a:defRPr sz="1865"/>
            </a:lvl7pPr>
            <a:lvl8pPr>
              <a:defRPr sz="1865"/>
            </a:lvl8pPr>
            <a:lvl9pPr>
              <a:defRPr sz="18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4410" y="1535113"/>
            <a:ext cx="5388097" cy="639763"/>
          </a:xfrm>
        </p:spPr>
        <p:txBody>
          <a:bodyPr anchor="b"/>
          <a:lstStyle>
            <a:lvl1pPr marL="0" indent="0">
              <a:buNone/>
              <a:defRPr sz="2800" b="1"/>
            </a:lvl1pPr>
            <a:lvl2pPr marL="544195" indent="0">
              <a:buNone/>
              <a:defRPr sz="2400" b="1"/>
            </a:lvl2pPr>
            <a:lvl3pPr marL="1088390" indent="0">
              <a:buNone/>
              <a:defRPr sz="2135" b="1"/>
            </a:lvl3pPr>
            <a:lvl4pPr marL="1632585" indent="0">
              <a:buNone/>
              <a:defRPr sz="1865" b="1"/>
            </a:lvl4pPr>
            <a:lvl5pPr marL="2176780" indent="0">
              <a:buNone/>
              <a:defRPr sz="1865" b="1"/>
            </a:lvl5pPr>
            <a:lvl6pPr marL="2720975" indent="0">
              <a:buNone/>
              <a:defRPr sz="1865" b="1"/>
            </a:lvl6pPr>
            <a:lvl7pPr marL="3265170" indent="0">
              <a:buNone/>
              <a:defRPr sz="1865" b="1"/>
            </a:lvl7pPr>
            <a:lvl8pPr marL="3809365" indent="0">
              <a:buNone/>
              <a:defRPr sz="1865" b="1"/>
            </a:lvl8pPr>
            <a:lvl9pPr marL="4353560" indent="0">
              <a:buNone/>
              <a:defRPr sz="186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4410" y="2174875"/>
            <a:ext cx="5388097" cy="3951288"/>
          </a:xfrm>
        </p:spPr>
        <p:txBody>
          <a:bodyPr/>
          <a:lstStyle>
            <a:lvl1pPr>
              <a:defRPr sz="2800"/>
            </a:lvl1pPr>
            <a:lvl2pPr>
              <a:defRPr sz="2400"/>
            </a:lvl2pPr>
            <a:lvl3pPr>
              <a:defRPr sz="2135"/>
            </a:lvl3pPr>
            <a:lvl4pPr>
              <a:defRPr sz="1865"/>
            </a:lvl4pPr>
            <a:lvl5pPr>
              <a:defRPr sz="1865"/>
            </a:lvl5pPr>
            <a:lvl6pPr>
              <a:defRPr sz="1865"/>
            </a:lvl6pPr>
            <a:lvl7pPr>
              <a:defRPr sz="1865"/>
            </a:lvl7pPr>
            <a:lvl8pPr>
              <a:defRPr sz="1865"/>
            </a:lvl8pPr>
            <a:lvl9pPr>
              <a:defRPr sz="18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transition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913"/>
            <a:ext cx="12191999" cy="6870913"/>
          </a:xfrm>
          <a:prstGeom prst="rect">
            <a:avLst/>
          </a:prstGeom>
        </p:spPr>
      </p:pic>
    </p:spTree>
  </p:cSld>
  <p:clrMapOvr>
    <a:masterClrMapping/>
  </p:clrMapOvr>
  <p:transition advTm="3000"/>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cSld>
  <p:clrMapOvr>
    <a:masterClrMapping/>
  </p:clrMapOvr>
  <p:transition advTm="3000"/>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六边形 5"/>
          <p:cNvSpPr/>
          <p:nvPr/>
        </p:nvSpPr>
        <p:spPr bwMode="auto">
          <a:xfrm>
            <a:off x="342168" y="257014"/>
            <a:ext cx="403411" cy="347768"/>
          </a:xfrm>
          <a:prstGeom prst="hexagon">
            <a:avLst/>
          </a:prstGeom>
          <a:noFill/>
          <a:ln w="9525" cap="flat" cmpd="sng" algn="ctr">
            <a:solidFill>
              <a:srgbClr val="3494BA">
                <a:alpha val="26000"/>
              </a:srgb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7" name="六边形 6"/>
          <p:cNvSpPr/>
          <p:nvPr/>
        </p:nvSpPr>
        <p:spPr bwMode="auto">
          <a:xfrm>
            <a:off x="342168" y="627882"/>
            <a:ext cx="403411" cy="347768"/>
          </a:xfrm>
          <a:prstGeom prst="hexagon">
            <a:avLst/>
          </a:prstGeom>
          <a:solidFill>
            <a:schemeClr val="bg1">
              <a:lumMod val="75000"/>
              <a:alpha val="12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8" name="任意多边形 7"/>
          <p:cNvSpPr/>
          <p:nvPr userDrawn="1"/>
        </p:nvSpPr>
        <p:spPr bwMode="auto">
          <a:xfrm>
            <a:off x="16074" y="442448"/>
            <a:ext cx="403411" cy="347768"/>
          </a:xfrm>
          <a:custGeom>
            <a:avLst/>
            <a:gdLst>
              <a:gd name="connsiteX0" fmla="*/ 354888 w 852731"/>
              <a:gd name="connsiteY0" fmla="*/ 138964 h 735113"/>
              <a:gd name="connsiteX1" fmla="*/ 354888 w 852731"/>
              <a:gd name="connsiteY1" fmla="*/ 296080 h 735113"/>
              <a:gd name="connsiteX2" fmla="*/ 197772 w 852731"/>
              <a:gd name="connsiteY2" fmla="*/ 296080 h 735113"/>
              <a:gd name="connsiteX3" fmla="*/ 197772 w 852731"/>
              <a:gd name="connsiteY3" fmla="*/ 439032 h 735113"/>
              <a:gd name="connsiteX4" fmla="*/ 354888 w 852731"/>
              <a:gd name="connsiteY4" fmla="*/ 439032 h 735113"/>
              <a:gd name="connsiteX5" fmla="*/ 354888 w 852731"/>
              <a:gd name="connsiteY5" fmla="*/ 596148 h 735113"/>
              <a:gd name="connsiteX6" fmla="*/ 497842 w 852731"/>
              <a:gd name="connsiteY6" fmla="*/ 596148 h 735113"/>
              <a:gd name="connsiteX7" fmla="*/ 497842 w 852731"/>
              <a:gd name="connsiteY7" fmla="*/ 439032 h 735113"/>
              <a:gd name="connsiteX8" fmla="*/ 654958 w 852731"/>
              <a:gd name="connsiteY8" fmla="*/ 439032 h 735113"/>
              <a:gd name="connsiteX9" fmla="*/ 654958 w 852731"/>
              <a:gd name="connsiteY9" fmla="*/ 296080 h 735113"/>
              <a:gd name="connsiteX10" fmla="*/ 497842 w 852731"/>
              <a:gd name="connsiteY10" fmla="*/ 296080 h 735113"/>
              <a:gd name="connsiteX11" fmla="*/ 497842 w 852731"/>
              <a:gd name="connsiteY11" fmla="*/ 138964 h 735113"/>
              <a:gd name="connsiteX12" fmla="*/ 183778 w 852731"/>
              <a:gd name="connsiteY12" fmla="*/ 0 h 735113"/>
              <a:gd name="connsiteX13" fmla="*/ 668953 w 852731"/>
              <a:gd name="connsiteY13" fmla="*/ 0 h 735113"/>
              <a:gd name="connsiteX14" fmla="*/ 852731 w 852731"/>
              <a:gd name="connsiteY14" fmla="*/ 367557 h 735113"/>
              <a:gd name="connsiteX15" fmla="*/ 668953 w 852731"/>
              <a:gd name="connsiteY15" fmla="*/ 735113 h 735113"/>
              <a:gd name="connsiteX16" fmla="*/ 183778 w 852731"/>
              <a:gd name="connsiteY16" fmla="*/ 735113 h 735113"/>
              <a:gd name="connsiteX17" fmla="*/ 0 w 852731"/>
              <a:gd name="connsiteY17" fmla="*/ 367557 h 7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2731" h="735113">
                <a:moveTo>
                  <a:pt x="354888" y="138964"/>
                </a:moveTo>
                <a:lnTo>
                  <a:pt x="354888" y="296080"/>
                </a:lnTo>
                <a:lnTo>
                  <a:pt x="197772" y="296080"/>
                </a:lnTo>
                <a:lnTo>
                  <a:pt x="197772" y="439032"/>
                </a:lnTo>
                <a:lnTo>
                  <a:pt x="354888" y="439032"/>
                </a:lnTo>
                <a:lnTo>
                  <a:pt x="354888" y="596148"/>
                </a:lnTo>
                <a:lnTo>
                  <a:pt x="497842" y="596148"/>
                </a:lnTo>
                <a:lnTo>
                  <a:pt x="497842" y="439032"/>
                </a:lnTo>
                <a:lnTo>
                  <a:pt x="654958" y="439032"/>
                </a:lnTo>
                <a:lnTo>
                  <a:pt x="654958" y="296080"/>
                </a:lnTo>
                <a:lnTo>
                  <a:pt x="497842" y="296080"/>
                </a:lnTo>
                <a:lnTo>
                  <a:pt x="497842" y="138964"/>
                </a:lnTo>
                <a:close/>
                <a:moveTo>
                  <a:pt x="183778" y="0"/>
                </a:moveTo>
                <a:lnTo>
                  <a:pt x="668953" y="0"/>
                </a:lnTo>
                <a:lnTo>
                  <a:pt x="852731" y="367557"/>
                </a:lnTo>
                <a:lnTo>
                  <a:pt x="668953" y="735113"/>
                </a:lnTo>
                <a:lnTo>
                  <a:pt x="183778" y="735113"/>
                </a:lnTo>
                <a:lnTo>
                  <a:pt x="0" y="367557"/>
                </a:lnTo>
                <a:close/>
              </a:path>
            </a:pathLst>
          </a:custGeom>
          <a:solidFill>
            <a:schemeClr val="bg1">
              <a:lumMod val="75000"/>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9" name="任意多边形 8"/>
          <p:cNvSpPr/>
          <p:nvPr userDrawn="1"/>
        </p:nvSpPr>
        <p:spPr bwMode="auto">
          <a:xfrm>
            <a:off x="682824" y="89862"/>
            <a:ext cx="403411" cy="347768"/>
          </a:xfrm>
          <a:custGeom>
            <a:avLst/>
            <a:gdLst>
              <a:gd name="connsiteX0" fmla="*/ 354888 w 852731"/>
              <a:gd name="connsiteY0" fmla="*/ 138964 h 735113"/>
              <a:gd name="connsiteX1" fmla="*/ 354888 w 852731"/>
              <a:gd name="connsiteY1" fmla="*/ 296080 h 735113"/>
              <a:gd name="connsiteX2" fmla="*/ 197772 w 852731"/>
              <a:gd name="connsiteY2" fmla="*/ 296080 h 735113"/>
              <a:gd name="connsiteX3" fmla="*/ 197772 w 852731"/>
              <a:gd name="connsiteY3" fmla="*/ 439032 h 735113"/>
              <a:gd name="connsiteX4" fmla="*/ 354888 w 852731"/>
              <a:gd name="connsiteY4" fmla="*/ 439032 h 735113"/>
              <a:gd name="connsiteX5" fmla="*/ 354888 w 852731"/>
              <a:gd name="connsiteY5" fmla="*/ 596148 h 735113"/>
              <a:gd name="connsiteX6" fmla="*/ 497842 w 852731"/>
              <a:gd name="connsiteY6" fmla="*/ 596148 h 735113"/>
              <a:gd name="connsiteX7" fmla="*/ 497842 w 852731"/>
              <a:gd name="connsiteY7" fmla="*/ 439032 h 735113"/>
              <a:gd name="connsiteX8" fmla="*/ 654958 w 852731"/>
              <a:gd name="connsiteY8" fmla="*/ 439032 h 735113"/>
              <a:gd name="connsiteX9" fmla="*/ 654958 w 852731"/>
              <a:gd name="connsiteY9" fmla="*/ 296080 h 735113"/>
              <a:gd name="connsiteX10" fmla="*/ 497842 w 852731"/>
              <a:gd name="connsiteY10" fmla="*/ 296080 h 735113"/>
              <a:gd name="connsiteX11" fmla="*/ 497842 w 852731"/>
              <a:gd name="connsiteY11" fmla="*/ 138964 h 735113"/>
              <a:gd name="connsiteX12" fmla="*/ 183778 w 852731"/>
              <a:gd name="connsiteY12" fmla="*/ 0 h 735113"/>
              <a:gd name="connsiteX13" fmla="*/ 668953 w 852731"/>
              <a:gd name="connsiteY13" fmla="*/ 0 h 735113"/>
              <a:gd name="connsiteX14" fmla="*/ 852731 w 852731"/>
              <a:gd name="connsiteY14" fmla="*/ 367557 h 735113"/>
              <a:gd name="connsiteX15" fmla="*/ 668953 w 852731"/>
              <a:gd name="connsiteY15" fmla="*/ 735113 h 735113"/>
              <a:gd name="connsiteX16" fmla="*/ 183778 w 852731"/>
              <a:gd name="connsiteY16" fmla="*/ 735113 h 735113"/>
              <a:gd name="connsiteX17" fmla="*/ 0 w 852731"/>
              <a:gd name="connsiteY17" fmla="*/ 367557 h 7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2731" h="735113">
                <a:moveTo>
                  <a:pt x="354888" y="138964"/>
                </a:moveTo>
                <a:lnTo>
                  <a:pt x="354888" y="296080"/>
                </a:lnTo>
                <a:lnTo>
                  <a:pt x="197772" y="296080"/>
                </a:lnTo>
                <a:lnTo>
                  <a:pt x="197772" y="439032"/>
                </a:lnTo>
                <a:lnTo>
                  <a:pt x="354888" y="439032"/>
                </a:lnTo>
                <a:lnTo>
                  <a:pt x="354888" y="596148"/>
                </a:lnTo>
                <a:lnTo>
                  <a:pt x="497842" y="596148"/>
                </a:lnTo>
                <a:lnTo>
                  <a:pt x="497842" y="439032"/>
                </a:lnTo>
                <a:lnTo>
                  <a:pt x="654958" y="439032"/>
                </a:lnTo>
                <a:lnTo>
                  <a:pt x="654958" y="296080"/>
                </a:lnTo>
                <a:lnTo>
                  <a:pt x="497842" y="296080"/>
                </a:lnTo>
                <a:lnTo>
                  <a:pt x="497842" y="138964"/>
                </a:lnTo>
                <a:close/>
                <a:moveTo>
                  <a:pt x="183778" y="0"/>
                </a:moveTo>
                <a:lnTo>
                  <a:pt x="668953" y="0"/>
                </a:lnTo>
                <a:lnTo>
                  <a:pt x="852731" y="367557"/>
                </a:lnTo>
                <a:lnTo>
                  <a:pt x="668953" y="735113"/>
                </a:lnTo>
                <a:lnTo>
                  <a:pt x="183778" y="735113"/>
                </a:lnTo>
                <a:lnTo>
                  <a:pt x="0" y="367557"/>
                </a:lnTo>
                <a:close/>
              </a:path>
            </a:pathLst>
          </a:custGeom>
          <a:solidFill>
            <a:schemeClr val="bg1">
              <a:alpha val="4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R="0" lvl="0" indent="0" defTabSz="914400" fontAlgn="base">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effectLst/>
              <a:latin typeface="Arial" panose="020B0604020202020204" pitchFamily="34" charset="0"/>
              <a:ea typeface="宋体" pitchFamily="2" charset="-122"/>
            </a:endParaRPr>
          </a:p>
        </p:txBody>
      </p:sp>
      <p:sp>
        <p:nvSpPr>
          <p:cNvPr id="10" name="六边形 9"/>
          <p:cNvSpPr/>
          <p:nvPr userDrawn="1"/>
        </p:nvSpPr>
        <p:spPr bwMode="auto">
          <a:xfrm>
            <a:off x="3957" y="44624"/>
            <a:ext cx="403411" cy="347768"/>
          </a:xfrm>
          <a:prstGeom prst="hexagon">
            <a:avLst/>
          </a:prstGeom>
          <a:noFill/>
          <a:ln w="9525" cap="flat" cmpd="sng" algn="ctr">
            <a:solidFill>
              <a:srgbClr val="3494BA">
                <a:alpha val="11000"/>
              </a:srgb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11" name="任意多边形 10"/>
          <p:cNvSpPr/>
          <p:nvPr userDrawn="1"/>
        </p:nvSpPr>
        <p:spPr bwMode="auto">
          <a:xfrm>
            <a:off x="682824" y="460948"/>
            <a:ext cx="403411" cy="347768"/>
          </a:xfrm>
          <a:custGeom>
            <a:avLst/>
            <a:gdLst>
              <a:gd name="connsiteX0" fmla="*/ 354888 w 852731"/>
              <a:gd name="connsiteY0" fmla="*/ 138964 h 735113"/>
              <a:gd name="connsiteX1" fmla="*/ 354888 w 852731"/>
              <a:gd name="connsiteY1" fmla="*/ 296080 h 735113"/>
              <a:gd name="connsiteX2" fmla="*/ 197772 w 852731"/>
              <a:gd name="connsiteY2" fmla="*/ 296080 h 735113"/>
              <a:gd name="connsiteX3" fmla="*/ 197772 w 852731"/>
              <a:gd name="connsiteY3" fmla="*/ 439032 h 735113"/>
              <a:gd name="connsiteX4" fmla="*/ 354888 w 852731"/>
              <a:gd name="connsiteY4" fmla="*/ 439032 h 735113"/>
              <a:gd name="connsiteX5" fmla="*/ 354888 w 852731"/>
              <a:gd name="connsiteY5" fmla="*/ 596148 h 735113"/>
              <a:gd name="connsiteX6" fmla="*/ 497842 w 852731"/>
              <a:gd name="connsiteY6" fmla="*/ 596148 h 735113"/>
              <a:gd name="connsiteX7" fmla="*/ 497842 w 852731"/>
              <a:gd name="connsiteY7" fmla="*/ 439032 h 735113"/>
              <a:gd name="connsiteX8" fmla="*/ 654958 w 852731"/>
              <a:gd name="connsiteY8" fmla="*/ 439032 h 735113"/>
              <a:gd name="connsiteX9" fmla="*/ 654958 w 852731"/>
              <a:gd name="connsiteY9" fmla="*/ 296080 h 735113"/>
              <a:gd name="connsiteX10" fmla="*/ 497842 w 852731"/>
              <a:gd name="connsiteY10" fmla="*/ 296080 h 735113"/>
              <a:gd name="connsiteX11" fmla="*/ 497842 w 852731"/>
              <a:gd name="connsiteY11" fmla="*/ 138964 h 735113"/>
              <a:gd name="connsiteX12" fmla="*/ 183778 w 852731"/>
              <a:gd name="connsiteY12" fmla="*/ 0 h 735113"/>
              <a:gd name="connsiteX13" fmla="*/ 668953 w 852731"/>
              <a:gd name="connsiteY13" fmla="*/ 0 h 735113"/>
              <a:gd name="connsiteX14" fmla="*/ 852731 w 852731"/>
              <a:gd name="connsiteY14" fmla="*/ 367557 h 735113"/>
              <a:gd name="connsiteX15" fmla="*/ 668953 w 852731"/>
              <a:gd name="connsiteY15" fmla="*/ 735113 h 735113"/>
              <a:gd name="connsiteX16" fmla="*/ 183778 w 852731"/>
              <a:gd name="connsiteY16" fmla="*/ 735113 h 735113"/>
              <a:gd name="connsiteX17" fmla="*/ 0 w 852731"/>
              <a:gd name="connsiteY17" fmla="*/ 367557 h 7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2731" h="735113">
                <a:moveTo>
                  <a:pt x="354888" y="138964"/>
                </a:moveTo>
                <a:lnTo>
                  <a:pt x="354888" y="296080"/>
                </a:lnTo>
                <a:lnTo>
                  <a:pt x="197772" y="296080"/>
                </a:lnTo>
                <a:lnTo>
                  <a:pt x="197772" y="439032"/>
                </a:lnTo>
                <a:lnTo>
                  <a:pt x="354888" y="439032"/>
                </a:lnTo>
                <a:lnTo>
                  <a:pt x="354888" y="596148"/>
                </a:lnTo>
                <a:lnTo>
                  <a:pt x="497842" y="596148"/>
                </a:lnTo>
                <a:lnTo>
                  <a:pt x="497842" y="439032"/>
                </a:lnTo>
                <a:lnTo>
                  <a:pt x="654958" y="439032"/>
                </a:lnTo>
                <a:lnTo>
                  <a:pt x="654958" y="296080"/>
                </a:lnTo>
                <a:lnTo>
                  <a:pt x="497842" y="296080"/>
                </a:lnTo>
                <a:lnTo>
                  <a:pt x="497842" y="138964"/>
                </a:lnTo>
                <a:close/>
                <a:moveTo>
                  <a:pt x="183778" y="0"/>
                </a:moveTo>
                <a:lnTo>
                  <a:pt x="668953" y="0"/>
                </a:lnTo>
                <a:lnTo>
                  <a:pt x="852731" y="367557"/>
                </a:lnTo>
                <a:lnTo>
                  <a:pt x="668953" y="735113"/>
                </a:lnTo>
                <a:lnTo>
                  <a:pt x="183778" y="735113"/>
                </a:lnTo>
                <a:lnTo>
                  <a:pt x="0" y="367557"/>
                </a:lnTo>
                <a:close/>
              </a:path>
            </a:pathLst>
          </a:cu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12" name="六边形 11"/>
          <p:cNvSpPr/>
          <p:nvPr userDrawn="1"/>
        </p:nvSpPr>
        <p:spPr bwMode="auto">
          <a:xfrm>
            <a:off x="3957" y="816149"/>
            <a:ext cx="403411" cy="347768"/>
          </a:xfrm>
          <a:prstGeom prst="hexagon">
            <a:avLst/>
          </a:prstGeom>
          <a:noFill/>
          <a:ln w="9525" cap="flat" cmpd="sng" algn="ctr">
            <a:solidFill>
              <a:srgbClr val="3494BA">
                <a:alpha val="11000"/>
              </a:srgb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13" name="任意多边形 12"/>
          <p:cNvSpPr/>
          <p:nvPr userDrawn="1"/>
        </p:nvSpPr>
        <p:spPr bwMode="auto">
          <a:xfrm>
            <a:off x="0" y="1189850"/>
            <a:ext cx="403411" cy="347768"/>
          </a:xfrm>
          <a:custGeom>
            <a:avLst/>
            <a:gdLst>
              <a:gd name="connsiteX0" fmla="*/ 354888 w 852731"/>
              <a:gd name="connsiteY0" fmla="*/ 138964 h 735113"/>
              <a:gd name="connsiteX1" fmla="*/ 354888 w 852731"/>
              <a:gd name="connsiteY1" fmla="*/ 296080 h 735113"/>
              <a:gd name="connsiteX2" fmla="*/ 197772 w 852731"/>
              <a:gd name="connsiteY2" fmla="*/ 296080 h 735113"/>
              <a:gd name="connsiteX3" fmla="*/ 197772 w 852731"/>
              <a:gd name="connsiteY3" fmla="*/ 439032 h 735113"/>
              <a:gd name="connsiteX4" fmla="*/ 354888 w 852731"/>
              <a:gd name="connsiteY4" fmla="*/ 439032 h 735113"/>
              <a:gd name="connsiteX5" fmla="*/ 354888 w 852731"/>
              <a:gd name="connsiteY5" fmla="*/ 596148 h 735113"/>
              <a:gd name="connsiteX6" fmla="*/ 497842 w 852731"/>
              <a:gd name="connsiteY6" fmla="*/ 596148 h 735113"/>
              <a:gd name="connsiteX7" fmla="*/ 497842 w 852731"/>
              <a:gd name="connsiteY7" fmla="*/ 439032 h 735113"/>
              <a:gd name="connsiteX8" fmla="*/ 654958 w 852731"/>
              <a:gd name="connsiteY8" fmla="*/ 439032 h 735113"/>
              <a:gd name="connsiteX9" fmla="*/ 654958 w 852731"/>
              <a:gd name="connsiteY9" fmla="*/ 296080 h 735113"/>
              <a:gd name="connsiteX10" fmla="*/ 497842 w 852731"/>
              <a:gd name="connsiteY10" fmla="*/ 296080 h 735113"/>
              <a:gd name="connsiteX11" fmla="*/ 497842 w 852731"/>
              <a:gd name="connsiteY11" fmla="*/ 138964 h 735113"/>
              <a:gd name="connsiteX12" fmla="*/ 183778 w 852731"/>
              <a:gd name="connsiteY12" fmla="*/ 0 h 735113"/>
              <a:gd name="connsiteX13" fmla="*/ 668953 w 852731"/>
              <a:gd name="connsiteY13" fmla="*/ 0 h 735113"/>
              <a:gd name="connsiteX14" fmla="*/ 852731 w 852731"/>
              <a:gd name="connsiteY14" fmla="*/ 367557 h 735113"/>
              <a:gd name="connsiteX15" fmla="*/ 668953 w 852731"/>
              <a:gd name="connsiteY15" fmla="*/ 735113 h 735113"/>
              <a:gd name="connsiteX16" fmla="*/ 183778 w 852731"/>
              <a:gd name="connsiteY16" fmla="*/ 735113 h 735113"/>
              <a:gd name="connsiteX17" fmla="*/ 0 w 852731"/>
              <a:gd name="connsiteY17" fmla="*/ 367557 h 73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2731" h="735113">
                <a:moveTo>
                  <a:pt x="354888" y="138964"/>
                </a:moveTo>
                <a:lnTo>
                  <a:pt x="354888" y="296080"/>
                </a:lnTo>
                <a:lnTo>
                  <a:pt x="197772" y="296080"/>
                </a:lnTo>
                <a:lnTo>
                  <a:pt x="197772" y="439032"/>
                </a:lnTo>
                <a:lnTo>
                  <a:pt x="354888" y="439032"/>
                </a:lnTo>
                <a:lnTo>
                  <a:pt x="354888" y="596148"/>
                </a:lnTo>
                <a:lnTo>
                  <a:pt x="497842" y="596148"/>
                </a:lnTo>
                <a:lnTo>
                  <a:pt x="497842" y="439032"/>
                </a:lnTo>
                <a:lnTo>
                  <a:pt x="654958" y="439032"/>
                </a:lnTo>
                <a:lnTo>
                  <a:pt x="654958" y="296080"/>
                </a:lnTo>
                <a:lnTo>
                  <a:pt x="497842" y="296080"/>
                </a:lnTo>
                <a:lnTo>
                  <a:pt x="497842" y="138964"/>
                </a:lnTo>
                <a:close/>
                <a:moveTo>
                  <a:pt x="183778" y="0"/>
                </a:moveTo>
                <a:lnTo>
                  <a:pt x="668953" y="0"/>
                </a:lnTo>
                <a:lnTo>
                  <a:pt x="852731" y="367557"/>
                </a:lnTo>
                <a:lnTo>
                  <a:pt x="668953" y="735113"/>
                </a:lnTo>
                <a:lnTo>
                  <a:pt x="183778" y="735113"/>
                </a:lnTo>
                <a:lnTo>
                  <a:pt x="0" y="367557"/>
                </a:lnTo>
                <a:close/>
              </a:path>
            </a:pathLst>
          </a:custGeom>
          <a:solidFill>
            <a:schemeClr val="bg1">
              <a:alpha val="4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Tree>
  </p:cSld>
  <p:clrMapOvr>
    <a:masterClrMapping/>
  </p:clrMapOvr>
  <p:transition advTm="3000"/>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4.jpeg"/><Relationship Id="rId11" Type="http://schemas.openxmlformats.org/officeDocument/2006/relationships/image" Target="../media/image3.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842289" y="590551"/>
            <a:ext cx="105074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28" tIns="40814" rIns="81628" bIns="40814" numCol="1" anchor="ctr" anchorCtr="0" compatLnSpc="1"/>
          <a:lstStyle/>
          <a:p>
            <a:pPr lvl="0"/>
            <a:r>
              <a:rPr lang="zh-CN" altLang="zh-CN" dirty="0"/>
              <a:t>单击此处编辑母版标题样式</a:t>
            </a:r>
            <a:endParaRPr lang="zh-CN" altLang="zh-CN" dirty="0"/>
          </a:p>
        </p:txBody>
      </p:sp>
      <p:sp>
        <p:nvSpPr>
          <p:cNvPr id="4099" name="Rectangle 3"/>
          <p:cNvSpPr>
            <a:spLocks noGrp="1" noChangeArrowheads="1"/>
          </p:cNvSpPr>
          <p:nvPr>
            <p:ph type="body" idx="1"/>
          </p:nvPr>
        </p:nvSpPr>
        <p:spPr bwMode="auto">
          <a:xfrm>
            <a:off x="842289" y="1600200"/>
            <a:ext cx="105074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628" tIns="40814" rIns="81628" bIns="40814" numCol="1" anchor="t" anchorCtr="0" compatLnSpc="1"/>
          <a:lstStyle/>
          <a:p>
            <a:pPr lvl="0"/>
            <a:r>
              <a:rPr lang="zh-CN" altLang="zh-CN" dirty="0"/>
              <a:t>单击此处编辑母版文本样式</a:t>
            </a:r>
            <a:endParaRPr lang="zh-CN" altLang="zh-CN" dirty="0"/>
          </a:p>
        </p:txBody>
      </p:sp>
      <p:pic>
        <p:nvPicPr>
          <p:cNvPr id="9" name="图片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advTm="3000"/>
  <p:txStyles>
    <p:titleStyle>
      <a:lvl1pPr algn="l" rtl="0" eaLnBrk="0" fontAlgn="base" hangingPunct="0">
        <a:spcBef>
          <a:spcPct val="0"/>
        </a:spcBef>
        <a:spcAft>
          <a:spcPct val="0"/>
        </a:spcAft>
        <a:defRPr sz="2800">
          <a:solidFill>
            <a:schemeClr val="tx1">
              <a:lumMod val="75000"/>
              <a:lumOff val="25000"/>
            </a:schemeClr>
          </a:solidFill>
          <a:latin typeface="+mj-lt"/>
          <a:ea typeface="+mj-ea"/>
          <a:cs typeface="+mj-cs"/>
        </a:defRPr>
      </a:lvl1pPr>
      <a:lvl2pPr algn="l" rtl="0" eaLnBrk="0" fontAlgn="base" hangingPunct="0">
        <a:spcBef>
          <a:spcPct val="0"/>
        </a:spcBef>
        <a:spcAft>
          <a:spcPct val="0"/>
        </a:spcAft>
        <a:defRPr sz="2800">
          <a:solidFill>
            <a:schemeClr val="bg1"/>
          </a:solidFill>
          <a:latin typeface="Arial" panose="020B0604020202020204" pitchFamily="34" charset="0"/>
          <a:ea typeface="微软雅黑" pitchFamily="34" charset="-122"/>
        </a:defRPr>
      </a:lvl2pPr>
      <a:lvl3pPr algn="l" rtl="0" eaLnBrk="0" fontAlgn="base" hangingPunct="0">
        <a:spcBef>
          <a:spcPct val="0"/>
        </a:spcBef>
        <a:spcAft>
          <a:spcPct val="0"/>
        </a:spcAft>
        <a:defRPr sz="2800">
          <a:solidFill>
            <a:schemeClr val="bg1"/>
          </a:solidFill>
          <a:latin typeface="Arial" panose="020B0604020202020204" pitchFamily="34" charset="0"/>
          <a:ea typeface="微软雅黑" pitchFamily="34" charset="-122"/>
        </a:defRPr>
      </a:lvl3pPr>
      <a:lvl4pPr algn="l" rtl="0" eaLnBrk="0" fontAlgn="base" hangingPunct="0">
        <a:spcBef>
          <a:spcPct val="0"/>
        </a:spcBef>
        <a:spcAft>
          <a:spcPct val="0"/>
        </a:spcAft>
        <a:defRPr sz="2800">
          <a:solidFill>
            <a:schemeClr val="bg1"/>
          </a:solidFill>
          <a:latin typeface="Arial" panose="020B0604020202020204" pitchFamily="34" charset="0"/>
          <a:ea typeface="微软雅黑" pitchFamily="34" charset="-122"/>
        </a:defRPr>
      </a:lvl4pPr>
      <a:lvl5pPr algn="l" rtl="0" eaLnBrk="0" fontAlgn="base" hangingPunct="0">
        <a:spcBef>
          <a:spcPct val="0"/>
        </a:spcBef>
        <a:spcAft>
          <a:spcPct val="0"/>
        </a:spcAft>
        <a:defRPr sz="2800">
          <a:solidFill>
            <a:schemeClr val="bg1"/>
          </a:solidFill>
          <a:latin typeface="Arial" panose="020B0604020202020204" pitchFamily="34" charset="0"/>
          <a:ea typeface="微软雅黑" pitchFamily="34" charset="-122"/>
        </a:defRPr>
      </a:lvl5pPr>
      <a:lvl6pPr marL="544195" algn="l" rtl="0" eaLnBrk="0" fontAlgn="base" hangingPunct="0">
        <a:spcBef>
          <a:spcPct val="0"/>
        </a:spcBef>
        <a:spcAft>
          <a:spcPct val="0"/>
        </a:spcAft>
        <a:defRPr sz="2800">
          <a:solidFill>
            <a:schemeClr val="bg1"/>
          </a:solidFill>
          <a:latin typeface="Arial" panose="020B0604020202020204" pitchFamily="34" charset="0"/>
          <a:ea typeface="微软雅黑" pitchFamily="34" charset="-122"/>
        </a:defRPr>
      </a:lvl6pPr>
      <a:lvl7pPr marL="1088390" algn="l" rtl="0" eaLnBrk="0" fontAlgn="base" hangingPunct="0">
        <a:spcBef>
          <a:spcPct val="0"/>
        </a:spcBef>
        <a:spcAft>
          <a:spcPct val="0"/>
        </a:spcAft>
        <a:defRPr sz="2800">
          <a:solidFill>
            <a:schemeClr val="bg1"/>
          </a:solidFill>
          <a:latin typeface="Arial" panose="020B0604020202020204" pitchFamily="34" charset="0"/>
          <a:ea typeface="微软雅黑" pitchFamily="34" charset="-122"/>
        </a:defRPr>
      </a:lvl7pPr>
      <a:lvl8pPr marL="1632585" algn="l" rtl="0" eaLnBrk="0" fontAlgn="base" hangingPunct="0">
        <a:spcBef>
          <a:spcPct val="0"/>
        </a:spcBef>
        <a:spcAft>
          <a:spcPct val="0"/>
        </a:spcAft>
        <a:defRPr sz="2800">
          <a:solidFill>
            <a:schemeClr val="bg1"/>
          </a:solidFill>
          <a:latin typeface="Arial" panose="020B0604020202020204" pitchFamily="34" charset="0"/>
          <a:ea typeface="微软雅黑" pitchFamily="34" charset="-122"/>
        </a:defRPr>
      </a:lvl8pPr>
      <a:lvl9pPr marL="2176780" algn="l" rtl="0" eaLnBrk="0" fontAlgn="base" hangingPunct="0">
        <a:spcBef>
          <a:spcPct val="0"/>
        </a:spcBef>
        <a:spcAft>
          <a:spcPct val="0"/>
        </a:spcAft>
        <a:defRPr sz="2800">
          <a:solidFill>
            <a:schemeClr val="bg1"/>
          </a:solidFill>
          <a:latin typeface="Arial" panose="020B0604020202020204" pitchFamily="34" charset="0"/>
          <a:ea typeface="微软雅黑" pitchFamily="34" charset="-122"/>
        </a:defRPr>
      </a:lvl9pPr>
    </p:titleStyle>
    <p:bodyStyle>
      <a:lvl1pPr marL="408305" indent="-408305" algn="l" rtl="0" eaLnBrk="0" fontAlgn="base" hangingPunct="0">
        <a:spcBef>
          <a:spcPct val="20000"/>
        </a:spcBef>
        <a:spcAft>
          <a:spcPct val="0"/>
        </a:spcAft>
        <a:buChar char="•"/>
        <a:defRPr sz="2400">
          <a:solidFill>
            <a:schemeClr val="tx1">
              <a:lumMod val="75000"/>
              <a:lumOff val="25000"/>
            </a:schemeClr>
          </a:solidFill>
          <a:latin typeface="+mn-lt"/>
          <a:ea typeface="+mn-ea"/>
          <a:cs typeface="+mn-cs"/>
        </a:defRPr>
      </a:lvl1pPr>
      <a:lvl2pPr marL="884555" indent="-340360" algn="l" rtl="0" eaLnBrk="0" fontAlgn="base" hangingPunct="0">
        <a:spcBef>
          <a:spcPct val="20000"/>
        </a:spcBef>
        <a:spcAft>
          <a:spcPct val="0"/>
        </a:spcAft>
        <a:buChar char="–"/>
        <a:defRPr sz="2400">
          <a:solidFill>
            <a:schemeClr val="tx1">
              <a:lumMod val="75000"/>
              <a:lumOff val="25000"/>
            </a:schemeClr>
          </a:solidFill>
          <a:latin typeface="+mn-lt"/>
          <a:ea typeface="仿宋_GB2312" pitchFamily="1" charset="-122"/>
        </a:defRPr>
      </a:lvl2pPr>
      <a:lvl3pPr marL="1360170" indent="-271780" algn="l" rtl="0" eaLnBrk="0" fontAlgn="base" hangingPunct="0">
        <a:spcBef>
          <a:spcPct val="20000"/>
        </a:spcBef>
        <a:spcAft>
          <a:spcPct val="0"/>
        </a:spcAft>
        <a:buChar char="•"/>
        <a:defRPr sz="2800">
          <a:solidFill>
            <a:schemeClr val="tx1"/>
          </a:solidFill>
          <a:latin typeface="+mn-lt"/>
          <a:ea typeface="宋体" pitchFamily="2" charset="-122"/>
        </a:defRPr>
      </a:lvl3pPr>
      <a:lvl4pPr marL="1904365" indent="-271780" algn="l" rtl="0" eaLnBrk="0" fontAlgn="base" hangingPunct="0">
        <a:spcBef>
          <a:spcPct val="20000"/>
        </a:spcBef>
        <a:spcAft>
          <a:spcPct val="0"/>
        </a:spcAft>
        <a:buChar char="–"/>
        <a:defRPr sz="2400">
          <a:solidFill>
            <a:schemeClr val="tx1"/>
          </a:solidFill>
          <a:latin typeface="+mn-lt"/>
          <a:ea typeface="宋体" pitchFamily="2" charset="-122"/>
        </a:defRPr>
      </a:lvl4pPr>
      <a:lvl5pPr marL="2448560" indent="-271780" algn="l" rtl="0" eaLnBrk="0" fontAlgn="base" hangingPunct="0">
        <a:spcBef>
          <a:spcPct val="20000"/>
        </a:spcBef>
        <a:spcAft>
          <a:spcPct val="0"/>
        </a:spcAft>
        <a:buChar char="»"/>
        <a:defRPr sz="2400">
          <a:solidFill>
            <a:schemeClr val="tx1"/>
          </a:solidFill>
          <a:latin typeface="+mn-lt"/>
          <a:ea typeface="宋体" pitchFamily="2" charset="-122"/>
        </a:defRPr>
      </a:lvl5pPr>
      <a:lvl6pPr marL="2992755" indent="-271780" algn="l" rtl="0" eaLnBrk="0" fontAlgn="base" hangingPunct="0">
        <a:spcBef>
          <a:spcPct val="20000"/>
        </a:spcBef>
        <a:spcAft>
          <a:spcPct val="0"/>
        </a:spcAft>
        <a:buChar char="»"/>
        <a:defRPr sz="2400">
          <a:solidFill>
            <a:schemeClr val="tx1"/>
          </a:solidFill>
          <a:latin typeface="+mn-lt"/>
          <a:ea typeface="宋体" pitchFamily="2" charset="-122"/>
        </a:defRPr>
      </a:lvl6pPr>
      <a:lvl7pPr marL="3536950" indent="-271780" algn="l" rtl="0" eaLnBrk="0" fontAlgn="base" hangingPunct="0">
        <a:spcBef>
          <a:spcPct val="20000"/>
        </a:spcBef>
        <a:spcAft>
          <a:spcPct val="0"/>
        </a:spcAft>
        <a:buChar char="»"/>
        <a:defRPr sz="2400">
          <a:solidFill>
            <a:schemeClr val="tx1"/>
          </a:solidFill>
          <a:latin typeface="+mn-lt"/>
          <a:ea typeface="宋体" pitchFamily="2" charset="-122"/>
        </a:defRPr>
      </a:lvl7pPr>
      <a:lvl8pPr marL="4081145" indent="-271780" algn="l" rtl="0" eaLnBrk="0" fontAlgn="base" hangingPunct="0">
        <a:spcBef>
          <a:spcPct val="20000"/>
        </a:spcBef>
        <a:spcAft>
          <a:spcPct val="0"/>
        </a:spcAft>
        <a:buChar char="»"/>
        <a:defRPr sz="2400">
          <a:solidFill>
            <a:schemeClr val="tx1"/>
          </a:solidFill>
          <a:latin typeface="+mn-lt"/>
          <a:ea typeface="宋体" pitchFamily="2" charset="-122"/>
        </a:defRPr>
      </a:lvl8pPr>
      <a:lvl9pPr marL="4625340" indent="-271780" algn="l" rtl="0" eaLnBrk="0" fontAlgn="base" hangingPunct="0">
        <a:spcBef>
          <a:spcPct val="20000"/>
        </a:spcBef>
        <a:spcAft>
          <a:spcPct val="0"/>
        </a:spcAft>
        <a:buChar char="»"/>
        <a:defRPr sz="2400">
          <a:solidFill>
            <a:schemeClr val="tx1"/>
          </a:solidFill>
          <a:latin typeface="+mn-lt"/>
          <a:ea typeface="宋体" pitchFamily="2" charset="-122"/>
        </a:defRPr>
      </a:lvl9pPr>
    </p:bodyStyle>
    <p:otherStyle>
      <a:defPPr>
        <a:defRPr lang="zh-CN"/>
      </a:defPPr>
      <a:lvl1pPr marL="0" algn="l" defTabSz="1087755" rtl="0" eaLnBrk="1" latinLnBrk="0" hangingPunct="1">
        <a:defRPr sz="2135" kern="1200">
          <a:solidFill>
            <a:schemeClr val="tx1"/>
          </a:solidFill>
          <a:latin typeface="+mn-lt"/>
          <a:ea typeface="+mn-ea"/>
          <a:cs typeface="+mn-cs"/>
        </a:defRPr>
      </a:lvl1pPr>
      <a:lvl2pPr marL="544195" algn="l" defTabSz="1087755" rtl="0" eaLnBrk="1" latinLnBrk="0" hangingPunct="1">
        <a:defRPr sz="2135" kern="1200">
          <a:solidFill>
            <a:schemeClr val="tx1"/>
          </a:solidFill>
          <a:latin typeface="+mn-lt"/>
          <a:ea typeface="+mn-ea"/>
          <a:cs typeface="+mn-cs"/>
        </a:defRPr>
      </a:lvl2pPr>
      <a:lvl3pPr marL="1088390" algn="l" defTabSz="1087755" rtl="0" eaLnBrk="1" latinLnBrk="0" hangingPunct="1">
        <a:defRPr sz="2135" kern="1200">
          <a:solidFill>
            <a:schemeClr val="tx1"/>
          </a:solidFill>
          <a:latin typeface="+mn-lt"/>
          <a:ea typeface="+mn-ea"/>
          <a:cs typeface="+mn-cs"/>
        </a:defRPr>
      </a:lvl3pPr>
      <a:lvl4pPr marL="1632585" algn="l" defTabSz="1087755" rtl="0" eaLnBrk="1" latinLnBrk="0" hangingPunct="1">
        <a:defRPr sz="2135" kern="1200">
          <a:solidFill>
            <a:schemeClr val="tx1"/>
          </a:solidFill>
          <a:latin typeface="+mn-lt"/>
          <a:ea typeface="+mn-ea"/>
          <a:cs typeface="+mn-cs"/>
        </a:defRPr>
      </a:lvl4pPr>
      <a:lvl5pPr marL="2176780" algn="l" defTabSz="1087755" rtl="0" eaLnBrk="1" latinLnBrk="0" hangingPunct="1">
        <a:defRPr sz="2135" kern="1200">
          <a:solidFill>
            <a:schemeClr val="tx1"/>
          </a:solidFill>
          <a:latin typeface="+mn-lt"/>
          <a:ea typeface="+mn-ea"/>
          <a:cs typeface="+mn-cs"/>
        </a:defRPr>
      </a:lvl5pPr>
      <a:lvl6pPr marL="2720975" algn="l" defTabSz="1087755" rtl="0" eaLnBrk="1" latinLnBrk="0" hangingPunct="1">
        <a:defRPr sz="2135" kern="1200">
          <a:solidFill>
            <a:schemeClr val="tx1"/>
          </a:solidFill>
          <a:latin typeface="+mn-lt"/>
          <a:ea typeface="+mn-ea"/>
          <a:cs typeface="+mn-cs"/>
        </a:defRPr>
      </a:lvl6pPr>
      <a:lvl7pPr marL="3265170" algn="l" defTabSz="1087755" rtl="0" eaLnBrk="1" latinLnBrk="0" hangingPunct="1">
        <a:defRPr sz="2135" kern="1200">
          <a:solidFill>
            <a:schemeClr val="tx1"/>
          </a:solidFill>
          <a:latin typeface="+mn-lt"/>
          <a:ea typeface="+mn-ea"/>
          <a:cs typeface="+mn-cs"/>
        </a:defRPr>
      </a:lvl7pPr>
      <a:lvl8pPr marL="3809365" algn="l" defTabSz="1087755" rtl="0" eaLnBrk="1" latinLnBrk="0" hangingPunct="1">
        <a:defRPr sz="2135" kern="1200">
          <a:solidFill>
            <a:schemeClr val="tx1"/>
          </a:solidFill>
          <a:latin typeface="+mn-lt"/>
          <a:ea typeface="+mn-ea"/>
          <a:cs typeface="+mn-cs"/>
        </a:defRPr>
      </a:lvl8pPr>
      <a:lvl9pPr marL="4353560" algn="l" defTabSz="1087755" rtl="0" eaLnBrk="1" latinLnBrk="0" hangingPunct="1">
        <a:defRPr sz="2135"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6" Type="http://schemas.openxmlformats.org/officeDocument/2006/relationships/notesSlide" Target="../notesSlides/notesSlide1.xml"></Relationship><Relationship Id="rId5" Type="http://schemas.openxmlformats.org/officeDocument/2006/relationships/slideLayout" Target="../slideLayouts/slideLayout7.xml"></Relationship><Relationship Id="rId4" Type="http://schemas.openxmlformats.org/officeDocument/2006/relationships/image" Target="../media/image6.png"></Relationship><Relationship Id="rId3" Type="http://schemas.microsoft.com/office/2007/relationships/media" Target="../media/media1.mp3"></Relationship><Relationship Id="rId2" Type="http://schemas.openxmlformats.org/officeDocument/2006/relationships/audio" Target="../media/media1.mp3"></Relationship><Relationship Id="rId1" Type="http://schemas.openxmlformats.org/officeDocument/2006/relationships/image" Target="../media/image5.png"></Relationship></Relationships>
</file>

<file path=ppt/slides/_rels/slide10.xml.rels><?xml version="1.0" encoding="UTF-8"?>
<Relationships xmlns="http://schemas.openxmlformats.org/package/2006/relationships"><Relationship Id="rId2" Type="http://schemas.openxmlformats.org/officeDocument/2006/relationships/notesSlide" Target="../notesSlides/notesSlide10.xml"></Relationship><Relationship Id="rId1" Type="http://schemas.openxmlformats.org/officeDocument/2006/relationships/slideLayout" Target="../slideLayouts/slideLayout9.xml"></Relationship></Relationships>
</file>

<file path=ppt/slides/_rels/slide11.xml.rels><?xml version="1.0" encoding="UTF-8"?>
<Relationships xmlns="http://schemas.openxmlformats.org/package/2006/relationships"><Relationship Id="rId3" Type="http://schemas.openxmlformats.org/officeDocument/2006/relationships/notesSlide" Target="../notesSlides/notesSlide11.xml"></Relationship><Relationship Id="rId2" Type="http://schemas.openxmlformats.org/officeDocument/2006/relationships/slideLayout" Target="../slideLayouts/slideLayout8.xml"></Relationship><Relationship Id="rId1" Type="http://schemas.openxmlformats.org/officeDocument/2006/relationships/image" Target="../media/image8.jpeg"></Relationship></Relationships>
</file>

<file path=ppt/slides/_rels/slide12.xml.rels><?xml version="1.0" encoding="UTF-8"?>
<Relationships xmlns="http://schemas.openxmlformats.org/package/2006/relationships"><Relationship Id="rId5" Type="http://schemas.openxmlformats.org/officeDocument/2006/relationships/notesSlide" Target="../notesSlides/notesSlide12.xml"></Relationship><Relationship Id="rId4" Type="http://schemas.openxmlformats.org/officeDocument/2006/relationships/slideLayout" Target="../slideLayouts/slideLayout9.xml"></Relationship><Relationship Id="rId3" Type="http://schemas.openxmlformats.org/officeDocument/2006/relationships/image" Target="../media/image14.jpeg"></Relationship><Relationship Id="rId2" Type="http://schemas.openxmlformats.org/officeDocument/2006/relationships/image" Target="../media/image13.jpeg"></Relationship><Relationship Id="rId1" Type="http://schemas.openxmlformats.org/officeDocument/2006/relationships/image" Target="../media/image12.jpeg"></Relationship></Relationships>
</file>

<file path=ppt/slides/_rels/slide13.xml.rels><?xml version="1.0" encoding="UTF-8"?>
<Relationships xmlns="http://schemas.openxmlformats.org/package/2006/relationships"><Relationship Id="rId3" Type="http://schemas.openxmlformats.org/officeDocument/2006/relationships/notesSlide" Target="../notesSlides/notesSlide13.xml"></Relationship><Relationship Id="rId2" Type="http://schemas.openxmlformats.org/officeDocument/2006/relationships/slideLayout" Target="../slideLayouts/slideLayout9.xml"></Relationship><Relationship Id="rId1" Type="http://schemas.openxmlformats.org/officeDocument/2006/relationships/image" Target="../media/image15.jpeg"></Relationship></Relationships>
</file>

<file path=ppt/slides/_rels/slide14.xml.rels><?xml version="1.0" encoding="UTF-8"?>
<Relationships xmlns="http://schemas.openxmlformats.org/package/2006/relationships"><Relationship Id="rId2" Type="http://schemas.openxmlformats.org/officeDocument/2006/relationships/notesSlide" Target="../notesSlides/notesSlide14.xml"></Relationship><Relationship Id="rId1" Type="http://schemas.openxmlformats.org/officeDocument/2006/relationships/slideLayout" Target="../slideLayouts/slideLayout9.xml"></Relationship></Relationships>
</file>

<file path=ppt/slides/_rels/slide15.xml.rels><?xml version="1.0" encoding="UTF-8"?>
<Relationships xmlns="http://schemas.openxmlformats.org/package/2006/relationships"><Relationship Id="rId2" Type="http://schemas.openxmlformats.org/officeDocument/2006/relationships/notesSlide" Target="../notesSlides/notesSlide15.xml"></Relationship><Relationship Id="rId1" Type="http://schemas.openxmlformats.org/officeDocument/2006/relationships/slideLayout" Target="../slideLayouts/slideLayout9.xml"></Relationship></Relationships>
</file>

<file path=ppt/slides/_rels/slide16.xml.rels><?xml version="1.0" encoding="UTF-8"?>
<Relationships xmlns="http://schemas.openxmlformats.org/package/2006/relationships"><Relationship Id="rId3" Type="http://schemas.openxmlformats.org/officeDocument/2006/relationships/notesSlide" Target="../notesSlides/notesSlide16.xml"></Relationship><Relationship Id="rId2" Type="http://schemas.openxmlformats.org/officeDocument/2006/relationships/slideLayout" Target="../slideLayouts/slideLayout9.xml"></Relationship><Relationship Id="rId1" Type="http://schemas.openxmlformats.org/officeDocument/2006/relationships/image" Target="../media/image16.jpeg"></Relationship></Relationships>
</file>

<file path=ppt/slides/_rels/slide17.xml.rels><?xml version="1.0" encoding="UTF-8"?>
<Relationships xmlns="http://schemas.openxmlformats.org/package/2006/relationships"><Relationship Id="rId4" Type="http://schemas.openxmlformats.org/officeDocument/2006/relationships/notesSlide" Target="../notesSlides/notesSlide17.xml"></Relationship><Relationship Id="rId3" Type="http://schemas.openxmlformats.org/officeDocument/2006/relationships/slideLayout" Target="../slideLayouts/slideLayout9.xml"></Relationship><Relationship Id="rId2" Type="http://schemas.openxmlformats.org/officeDocument/2006/relationships/image" Target="../media/image18.jpeg"></Relationship><Relationship Id="rId1" Type="http://schemas.openxmlformats.org/officeDocument/2006/relationships/image" Target="../media/image17.jpeg"></Relationship></Relationships>
</file>

<file path=ppt/slides/_rels/slide18.xml.rels><?xml version="1.0" encoding="UTF-8"?>
<Relationships xmlns="http://schemas.openxmlformats.org/package/2006/relationships"><Relationship Id="rId3" Type="http://schemas.openxmlformats.org/officeDocument/2006/relationships/notesSlide" Target="../notesSlides/notesSlide18.xml"></Relationship><Relationship Id="rId2" Type="http://schemas.openxmlformats.org/officeDocument/2006/relationships/slideLayout" Target="../slideLayouts/slideLayout8.xml"></Relationship><Relationship Id="rId1" Type="http://schemas.openxmlformats.org/officeDocument/2006/relationships/image" Target="../media/image8.jpeg"></Relationship></Relationships>
</file>

<file path=ppt/slides/_rels/slide19.xml.rels><?xml version="1.0" encoding="UTF-8"?>
<Relationships xmlns="http://schemas.openxmlformats.org/package/2006/relationships"><Relationship Id="rId3" Type="http://schemas.openxmlformats.org/officeDocument/2006/relationships/notesSlide" Target="../notesSlides/notesSlide19.xml"></Relationship><Relationship Id="rId2" Type="http://schemas.openxmlformats.org/officeDocument/2006/relationships/slideLayout" Target="../slideLayouts/slideLayout9.xml"></Relationship><Relationship Id="rId1" Type="http://schemas.openxmlformats.org/officeDocument/2006/relationships/image" Target="../media/image19.jpeg"></Relationship></Relationships>
</file>

<file path=ppt/slides/_rels/slide2.xml.rels><?xml version="1.0" encoding="UTF-8"?>
<Relationships xmlns="http://schemas.openxmlformats.org/package/2006/relationships"><Relationship Id="rId3" Type="http://schemas.openxmlformats.org/officeDocument/2006/relationships/notesSlide" Target="../notesSlides/notesSlide2.xml"></Relationship><Relationship Id="rId2" Type="http://schemas.openxmlformats.org/officeDocument/2006/relationships/slideLayout" Target="../slideLayouts/slideLayout8.xml"></Relationship><Relationship Id="rId1" Type="http://schemas.openxmlformats.org/officeDocument/2006/relationships/image" Target="../media/image7.jpeg"></Relationship></Relationships>
</file>

<file path=ppt/slides/_rels/slide20.xml.rels><?xml version="1.0" encoding="UTF-8"?>
<Relationships xmlns="http://schemas.openxmlformats.org/package/2006/relationships"><Relationship Id="rId8" Type="http://schemas.openxmlformats.org/officeDocument/2006/relationships/notesSlide" Target="../notesSlides/notesSlide20.xml"></Relationship><Relationship Id="rId7" Type="http://schemas.openxmlformats.org/officeDocument/2006/relationships/slideLayout" Target="../slideLayouts/slideLayout9.xml"></Relationship><Relationship Id="rId6" Type="http://schemas.openxmlformats.org/officeDocument/2006/relationships/image" Target="../media/image25.jpeg"></Relationship><Relationship Id="rId5" Type="http://schemas.openxmlformats.org/officeDocument/2006/relationships/image" Target="../media/image24.jpeg"></Relationship><Relationship Id="rId4" Type="http://schemas.openxmlformats.org/officeDocument/2006/relationships/image" Target="../media/image23.jpeg"></Relationship><Relationship Id="rId3" Type="http://schemas.openxmlformats.org/officeDocument/2006/relationships/image" Target="../media/image22.jpeg"></Relationship><Relationship Id="rId2" Type="http://schemas.openxmlformats.org/officeDocument/2006/relationships/image" Target="../media/image21.jpeg"></Relationship><Relationship Id="rId1" Type="http://schemas.openxmlformats.org/officeDocument/2006/relationships/image" Target="../media/image20.jpeg"></Relationship></Relationships>
</file>

<file path=ppt/slides/_rels/slide21.xml.rels><?xml version="1.0" encoding="UTF-8"?>
<Relationships xmlns="http://schemas.openxmlformats.org/package/2006/relationships"><Relationship Id="rId7" Type="http://schemas.openxmlformats.org/officeDocument/2006/relationships/notesSlide" Target="../notesSlides/notesSlide21.xml"></Relationship><Relationship Id="rId6" Type="http://schemas.openxmlformats.org/officeDocument/2006/relationships/slideLayout" Target="../slideLayouts/slideLayout9.xml"></Relationship><Relationship Id="rId5" Type="http://schemas.openxmlformats.org/officeDocument/2006/relationships/image" Target="../media/image30.jpeg"></Relationship><Relationship Id="rId4" Type="http://schemas.openxmlformats.org/officeDocument/2006/relationships/image" Target="../media/image29.jpeg"></Relationship><Relationship Id="rId3" Type="http://schemas.openxmlformats.org/officeDocument/2006/relationships/image" Target="../media/image28.jpeg"></Relationship><Relationship Id="rId2" Type="http://schemas.openxmlformats.org/officeDocument/2006/relationships/image" Target="../media/image27.jpeg"></Relationship><Relationship Id="rId1" Type="http://schemas.openxmlformats.org/officeDocument/2006/relationships/image" Target="../media/image26.png"></Relationship></Relationships>
</file>

<file path=ppt/slides/_rels/slide22.xml.rels><?xml version="1.0" encoding="UTF-8"?>
<Relationships xmlns="http://schemas.openxmlformats.org/package/2006/relationships"><Relationship Id="rId2" Type="http://schemas.openxmlformats.org/officeDocument/2006/relationships/notesSlide" Target="../notesSlides/notesSlide22.xml"></Relationship><Relationship Id="rId1" Type="http://schemas.openxmlformats.org/officeDocument/2006/relationships/slideLayout" Target="../slideLayouts/slideLayout9.xml"></Relationship></Relationships>
</file>

<file path=ppt/slides/_rels/slide23.xml.rels><?xml version="1.0" encoding="UTF-8"?>
<Relationships xmlns="http://schemas.openxmlformats.org/package/2006/relationships"><Relationship Id="rId2" Type="http://schemas.openxmlformats.org/officeDocument/2006/relationships/notesSlide" Target="../notesSlides/notesSlide23.xml"></Relationship><Relationship Id="rId1" Type="http://schemas.openxmlformats.org/officeDocument/2006/relationships/slideLayout" Target="../slideLayouts/slideLayout9.xml"></Relationship></Relationships>
</file>

<file path=ppt/slides/_rels/slide24.xml.rels><?xml version="1.0" encoding="UTF-8"?>
<Relationships xmlns="http://schemas.openxmlformats.org/package/2006/relationships"><Relationship Id="rId7" Type="http://schemas.openxmlformats.org/officeDocument/2006/relationships/notesSlide" Target="../notesSlides/notesSlide24.xml"></Relationship><Relationship Id="rId6" Type="http://schemas.openxmlformats.org/officeDocument/2006/relationships/slideLayout" Target="../slideLayouts/slideLayout9.xml"></Relationship><Relationship Id="rId5" Type="http://schemas.openxmlformats.org/officeDocument/2006/relationships/image" Target="../media/image35.jpeg"></Relationship><Relationship Id="rId4" Type="http://schemas.openxmlformats.org/officeDocument/2006/relationships/image" Target="../media/image34.jpeg"></Relationship><Relationship Id="rId3" Type="http://schemas.openxmlformats.org/officeDocument/2006/relationships/image" Target="../media/image33.jpeg"></Relationship><Relationship Id="rId2" Type="http://schemas.openxmlformats.org/officeDocument/2006/relationships/image" Target="../media/image32.jpeg"></Relationship><Relationship Id="rId1" Type="http://schemas.openxmlformats.org/officeDocument/2006/relationships/image" Target="../media/image31.jpeg"></Relationship></Relationships>
</file>

<file path=ppt/slides/_rels/slide25.xml.rels><?xml version="1.0" encoding="UTF-8"?>
<Relationships xmlns="http://schemas.openxmlformats.org/package/2006/relationships"><Relationship Id="rId3" Type="http://schemas.openxmlformats.org/officeDocument/2006/relationships/notesSlide" Target="../notesSlides/notesSlide25.xml"></Relationship><Relationship Id="rId2" Type="http://schemas.openxmlformats.org/officeDocument/2006/relationships/slideLayout" Target="../slideLayouts/slideLayout8.xml"></Relationship><Relationship Id="rId1" Type="http://schemas.openxmlformats.org/officeDocument/2006/relationships/image" Target="../media/image8.jpeg"></Relationship></Relationships>
</file>

<file path=ppt/slides/_rels/slide26.xml.rels><?xml version="1.0" encoding="UTF-8"?>
<Relationships xmlns="http://schemas.openxmlformats.org/package/2006/relationships"><Relationship Id="rId3" Type="http://schemas.openxmlformats.org/officeDocument/2006/relationships/notesSlide" Target="../notesSlides/notesSlide26.xml"></Relationship><Relationship Id="rId2" Type="http://schemas.openxmlformats.org/officeDocument/2006/relationships/slideLayout" Target="../slideLayouts/slideLayout9.xml"></Relationship><Relationship Id="rId1" Type="http://schemas.openxmlformats.org/officeDocument/2006/relationships/image" Target="../media/image36.jpeg"></Relationship></Relationships>
</file>

<file path=ppt/slides/_rels/slide27.xml.rels><?xml version="1.0" encoding="UTF-8"?>
<Relationships xmlns="http://schemas.openxmlformats.org/package/2006/relationships"><Relationship Id="rId5" Type="http://schemas.openxmlformats.org/officeDocument/2006/relationships/notesSlide" Target="../notesSlides/notesSlide27.xml"></Relationship><Relationship Id="rId4" Type="http://schemas.openxmlformats.org/officeDocument/2006/relationships/slideLayout" Target="../slideLayouts/slideLayout9.xml"></Relationship><Relationship Id="rId3" Type="http://schemas.openxmlformats.org/officeDocument/2006/relationships/image" Target="../media/image39.jpeg"></Relationship><Relationship Id="rId2" Type="http://schemas.openxmlformats.org/officeDocument/2006/relationships/image" Target="../media/image38.jpeg"></Relationship><Relationship Id="rId1" Type="http://schemas.openxmlformats.org/officeDocument/2006/relationships/image" Target="../media/image37.jpeg"></Relationship></Relationships>
</file>

<file path=ppt/slides/_rels/slide28.xml.rels><?xml version="1.0" encoding="UTF-8"?>
<Relationships xmlns="http://schemas.openxmlformats.org/package/2006/relationships"><Relationship Id="rId2" Type="http://schemas.openxmlformats.org/officeDocument/2006/relationships/notesSlide" Target="../notesSlides/notesSlide28.xml"></Relationship><Relationship Id="rId1" Type="http://schemas.openxmlformats.org/officeDocument/2006/relationships/slideLayout" Target="../slideLayouts/slideLayout9.xml"></Relationship></Relationships>
</file>

<file path=ppt/slides/_rels/slide29.xml.rels><?xml version="1.0" encoding="UTF-8"?>
<Relationships xmlns="http://schemas.openxmlformats.org/package/2006/relationships"><Relationship Id="rId2" Type="http://schemas.openxmlformats.org/officeDocument/2006/relationships/notesSlide" Target="../notesSlides/notesSlide29.xml"></Relationship><Relationship Id="rId1" Type="http://schemas.openxmlformats.org/officeDocument/2006/relationships/slideLayout" Target="../slideLayouts/slideLayout9.xml"></Relationship></Relationships>
</file>

<file path=ppt/slides/_rels/slide3.xml.rels><?xml version="1.0" encoding="UTF-8"?>
<Relationships xmlns="http://schemas.openxmlformats.org/package/2006/relationships"><Relationship Id="rId3" Type="http://schemas.openxmlformats.org/officeDocument/2006/relationships/notesSlide" Target="../notesSlides/notesSlide3.xml"></Relationship><Relationship Id="rId2" Type="http://schemas.openxmlformats.org/officeDocument/2006/relationships/slideLayout" Target="../slideLayouts/slideLayout8.xml"></Relationship><Relationship Id="rId1" Type="http://schemas.openxmlformats.org/officeDocument/2006/relationships/image" Target="../media/image8.jpeg"></Relationship></Relationships>
</file>

<file path=ppt/slides/_rels/slide30.xml.rels><?xml version="1.0" encoding="UTF-8"?>
<Relationships xmlns="http://schemas.openxmlformats.org/package/2006/relationships"><Relationship Id="rId2" Type="http://schemas.openxmlformats.org/officeDocument/2006/relationships/notesSlide" Target="../notesSlides/notesSlide30.xml"></Relationship><Relationship Id="rId1" Type="http://schemas.openxmlformats.org/officeDocument/2006/relationships/slideLayout" Target="../slideLayouts/slideLayout9.xml"></Relationship></Relationships>
</file>

<file path=ppt/slides/_rels/slide31.xml.rels><?xml version="1.0" encoding="UTF-8"?>
<Relationships xmlns="http://schemas.openxmlformats.org/package/2006/relationships"><Relationship Id="rId3" Type="http://schemas.openxmlformats.org/officeDocument/2006/relationships/notesSlide" Target="../notesSlides/notesSlide31.xml"></Relationship><Relationship Id="rId2" Type="http://schemas.openxmlformats.org/officeDocument/2006/relationships/slideLayout" Target="../slideLayouts/slideLayout9.xml"></Relationship><Relationship Id="rId1" Type="http://schemas.openxmlformats.org/officeDocument/2006/relationships/image" Target="../media/image40.jpeg"></Relationship></Relationships>
</file>

<file path=ppt/slides/_rels/slide32.xml.rels><?xml version="1.0" encoding="UTF-8"?>
<Relationships xmlns="http://schemas.openxmlformats.org/package/2006/relationships"><Relationship Id="rId3" Type="http://schemas.openxmlformats.org/officeDocument/2006/relationships/notesSlide" Target="../notesSlides/notesSlide32.xml"></Relationship><Relationship Id="rId2" Type="http://schemas.openxmlformats.org/officeDocument/2006/relationships/slideLayout" Target="../slideLayouts/slideLayout7.xml"></Relationship><Relationship Id="rId1" Type="http://schemas.openxmlformats.org/officeDocument/2006/relationships/image" Target="../media/image5.png"></Relationship></Relationships>
</file>

<file path=ppt/slides/_rels/slide33.xml.rels><?xml version="1.0" encoding="UTF-8"?>
<Relationships xmlns="http://schemas.openxmlformats.org/package/2006/relationships"><Relationship Id="rId3" Type="http://schemas.openxmlformats.org/officeDocument/2006/relationships/notesSlide" Target="../notesSlides/notesSlide33.xml"></Relationship><Relationship Id="rId4" Type="http://schemas.openxmlformats.org/officeDocument/2006/relationships/image" Target="../media/fImage2734813641.jpeg"></Relationship><Relationship Id="rId5" Type="http://schemas.openxmlformats.org/officeDocument/2006/relationships/slideLayout" Target="../slideLayouts/slideLayout9.xml"></Relationship></Relationships>
</file>

<file path=ppt/slides/_rels/slide4.xml.rels><?xml version="1.0" encoding="UTF-8"?>
<Relationships xmlns="http://schemas.openxmlformats.org/package/2006/relationships"><Relationship Id="rId2" Type="http://schemas.openxmlformats.org/officeDocument/2006/relationships/notesSlide" Target="../notesSlides/notesSlide4.xml"></Relationship><Relationship Id="rId1" Type="http://schemas.openxmlformats.org/officeDocument/2006/relationships/slideLayout" Target="../slideLayouts/slideLayout9.xml"></Relationship></Relationships>
</file>

<file path=ppt/slides/_rels/slide5.xml.rels><?xml version="1.0" encoding="UTF-8"?>
<Relationships xmlns="http://schemas.openxmlformats.org/package/2006/relationships"><Relationship Id="rId4" Type="http://schemas.openxmlformats.org/officeDocument/2006/relationships/notesSlide" Target="../notesSlides/notesSlide5.xml"></Relationship><Relationship Id="rId3" Type="http://schemas.openxmlformats.org/officeDocument/2006/relationships/slideLayout" Target="../slideLayouts/slideLayout8.xml"></Relationship><Relationship Id="rId2" Type="http://schemas.openxmlformats.org/officeDocument/2006/relationships/image" Target="../media/image10.jpeg"></Relationship><Relationship Id="rId1" Type="http://schemas.openxmlformats.org/officeDocument/2006/relationships/image" Target="../media/image9.png"></Relationship></Relationships>
</file>

<file path=ppt/slides/_rels/slide6.xml.rels><?xml version="1.0" encoding="UTF-8"?>
<Relationships xmlns="http://schemas.openxmlformats.org/package/2006/relationships"><Relationship Id="rId3" Type="http://schemas.openxmlformats.org/officeDocument/2006/relationships/notesSlide" Target="../notesSlides/notesSlide6.xml"></Relationship><Relationship Id="rId2" Type="http://schemas.openxmlformats.org/officeDocument/2006/relationships/slideLayout" Target="../slideLayouts/slideLayout9.xml"></Relationship><Relationship Id="rId1" Type="http://schemas.openxmlformats.org/officeDocument/2006/relationships/image" Target="../media/image11.jpeg"></Relationship></Relationships>
</file>

<file path=ppt/slides/_rels/slide7.xml.rels><?xml version="1.0" encoding="UTF-8"?>
<Relationships xmlns="http://schemas.openxmlformats.org/package/2006/relationships"><Relationship Id="rId2" Type="http://schemas.openxmlformats.org/officeDocument/2006/relationships/notesSlide" Target="../notesSlides/notesSlide7.xml"></Relationship><Relationship Id="rId1" Type="http://schemas.openxmlformats.org/officeDocument/2006/relationships/slideLayout" Target="../slideLayouts/slideLayout9.xml"></Relationship></Relationships>
</file>

<file path=ppt/slides/_rels/slide8.xml.rels><?xml version="1.0" encoding="UTF-8"?>
<Relationships xmlns="http://schemas.openxmlformats.org/package/2006/relationships"><Relationship Id="rId2" Type="http://schemas.openxmlformats.org/officeDocument/2006/relationships/notesSlide" Target="../notesSlides/notesSlide8.xml"></Relationship><Relationship Id="rId1" Type="http://schemas.openxmlformats.org/officeDocument/2006/relationships/slideLayout" Target="../slideLayouts/slideLayout9.xml"></Relationship></Relationships>
</file>

<file path=ppt/slides/_rels/slide9.xml.rels><?xml version="1.0" encoding="UTF-8"?>
<Relationships xmlns="http://schemas.openxmlformats.org/package/2006/relationships"><Relationship Id="rId2" Type="http://schemas.openxmlformats.org/officeDocument/2006/relationships/notesSlide" Target="../notesSlides/notesSlide9.xml"></Relationship><Relationship Id="rId1" Type="http://schemas.openxmlformats.org/officeDocument/2006/relationships/slideLayout" Target="../slideLayouts/slideLayout9.xml"></Relationshi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277948">
            <a:off x="6724497" y="3705601"/>
            <a:ext cx="5829499" cy="3925822"/>
          </a:xfrm>
          <a:prstGeom prst="rect">
            <a:avLst/>
          </a:prstGeom>
        </p:spPr>
      </p:pic>
      <p:sp>
        <p:nvSpPr>
          <p:cNvPr id="4" name="TextBox 15"/>
          <p:cNvSpPr txBox="1"/>
          <p:nvPr/>
        </p:nvSpPr>
        <p:spPr>
          <a:xfrm>
            <a:off x="7413529" y="2269865"/>
            <a:ext cx="4783257" cy="707886"/>
          </a:xfrm>
          <a:prstGeom prst="rect">
            <a:avLst/>
          </a:prstGeom>
          <a:noFill/>
        </p:spPr>
        <p:txBody>
          <a:bodyPr wrap="square" rtlCol="0">
            <a:spAutoFit/>
          </a:bodyPr>
          <a:lstStyle/>
          <a:p>
            <a:r>
              <a:rPr lang="zh-CN" altLang="en-US" sz="4000" b="1" dirty="0" smtClean="0">
                <a:solidFill>
                  <a:srgbClr val="076C96"/>
                </a:solidFill>
                <a:latin typeface="Verdana" panose="020B0604030504040204"/>
                <a:ea typeface="微软雅黑" pitchFamily="34" charset="-122"/>
              </a:rPr>
              <a:t>网上医疗</a:t>
            </a:r>
            <a:r>
              <a:rPr lang="en-US" altLang="zh-CN" sz="4000" b="1" dirty="0" smtClean="0">
                <a:solidFill>
                  <a:srgbClr val="076C96"/>
                </a:solidFill>
                <a:latin typeface="Verdana" panose="020B0604030504040204"/>
                <a:ea typeface="微软雅黑" pitchFamily="34" charset="-122"/>
              </a:rPr>
              <a:t>|</a:t>
            </a:r>
            <a:r>
              <a:rPr lang="zh-CN" altLang="en-US" sz="4000" b="1" dirty="0" smtClean="0">
                <a:solidFill>
                  <a:srgbClr val="076C96"/>
                </a:solidFill>
                <a:latin typeface="Verdana" panose="020B0604030504040204"/>
                <a:ea typeface="微软雅黑" pitchFamily="34" charset="-122"/>
              </a:rPr>
              <a:t>网络救护</a:t>
            </a:r>
            <a:endParaRPr lang="zh-CN" altLang="en-US" sz="4000" b="1" dirty="0">
              <a:solidFill>
                <a:srgbClr val="076C96"/>
              </a:solidFill>
              <a:latin typeface="Verdana" panose="020B0604030504040204"/>
              <a:ea typeface="微软雅黑" pitchFamily="34" charset="-122"/>
            </a:endParaRPr>
          </a:p>
        </p:txBody>
      </p:sp>
      <p:sp>
        <p:nvSpPr>
          <p:cNvPr id="18" name="TextBox 15"/>
          <p:cNvSpPr txBox="1"/>
          <p:nvPr/>
        </p:nvSpPr>
        <p:spPr>
          <a:xfrm>
            <a:off x="7413529" y="2811495"/>
            <a:ext cx="3726522" cy="461665"/>
          </a:xfrm>
          <a:prstGeom prst="rect">
            <a:avLst/>
          </a:prstGeom>
          <a:noFill/>
        </p:spPr>
        <p:txBody>
          <a:bodyPr wrap="square" rtlCol="0">
            <a:spAutoFit/>
          </a:bodyPr>
          <a:lstStyle/>
          <a:p>
            <a:r>
              <a:rPr lang="en-US" altLang="zh-CN" dirty="0" smtClean="0">
                <a:solidFill>
                  <a:srgbClr val="076C96"/>
                </a:solidFill>
                <a:latin typeface="Verdana" panose="020B0604030504040204"/>
                <a:ea typeface="微软雅黑" pitchFamily="34" charset="-122"/>
              </a:rPr>
              <a:t>Network Medical</a:t>
            </a:r>
            <a:endParaRPr lang="zh-CN" altLang="en-US" dirty="0">
              <a:solidFill>
                <a:srgbClr val="076C96"/>
              </a:solidFill>
              <a:latin typeface="Verdana" panose="020B0604030504040204"/>
              <a:ea typeface="微软雅黑" pitchFamily="34" charset="-122"/>
            </a:endParaRPr>
          </a:p>
        </p:txBody>
      </p:sp>
      <p:sp>
        <p:nvSpPr>
          <p:cNvPr id="6" name="文本框 5"/>
          <p:cNvSpPr txBox="1"/>
          <p:nvPr/>
        </p:nvSpPr>
        <p:spPr>
          <a:xfrm>
            <a:off x="7413528" y="3184170"/>
            <a:ext cx="4443111" cy="2179058"/>
          </a:xfrm>
          <a:prstGeom prst="rect">
            <a:avLst/>
          </a:prstGeom>
          <a:noFill/>
        </p:spPr>
        <p:txBody>
          <a:bodyPr wrap="square" rtlCol="0">
            <a:spAutoFit/>
          </a:bodyPr>
          <a:lstStyle/>
          <a:p>
            <a:pPr>
              <a:lnSpc>
                <a:spcPct val="120000"/>
              </a:lnSpc>
            </a:pPr>
            <a:r>
              <a:rPr lang="zh-CN" altLang="en-US" sz="1100" dirty="0" smtClean="0"/>
              <a:t>点击输入</a:t>
            </a:r>
            <a:r>
              <a:rPr lang="zh-CN" altLang="en-US" sz="1100" dirty="0"/>
              <a:t>文字内容点击输入文字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点击输入文字内容</a:t>
            </a:r>
            <a:endParaRPr lang="zh-CN" altLang="en-US" sz="1100" dirty="0"/>
          </a:p>
          <a:p>
            <a:pPr>
              <a:lnSpc>
                <a:spcPct val="120000"/>
              </a:lnSpc>
            </a:pPr>
            <a:endParaRPr lang="en-US" altLang="zh-CN" sz="1100" dirty="0" smtClean="0"/>
          </a:p>
          <a:p>
            <a:pPr>
              <a:lnSpc>
                <a:spcPct val="120000"/>
              </a:lnSpc>
            </a:pPr>
            <a:endParaRPr lang="en-US" altLang="zh-CN" sz="1100" dirty="0"/>
          </a:p>
          <a:p>
            <a:pPr>
              <a:lnSpc>
                <a:spcPct val="120000"/>
              </a:lnSpc>
            </a:pPr>
            <a:endParaRPr lang="en-US" altLang="zh-CN" sz="1100" dirty="0" smtClean="0"/>
          </a:p>
          <a:p>
            <a:pPr>
              <a:lnSpc>
                <a:spcPct val="120000"/>
              </a:lnSpc>
            </a:pPr>
            <a:endParaRPr lang="en-US" altLang="zh-CN" sz="1100" dirty="0"/>
          </a:p>
          <a:p>
            <a:pPr>
              <a:lnSpc>
                <a:spcPct val="120000"/>
              </a:lnSpc>
            </a:pPr>
            <a:r>
              <a:rPr lang="zh-CN" altLang="en-US" sz="1800" dirty="0" smtClean="0"/>
              <a:t>汇报人</a:t>
            </a:r>
            <a:r>
              <a:rPr lang="en-US" altLang="zh-CN" sz="1800" dirty="0" smtClean="0"/>
              <a:t>:XXX</a:t>
            </a:r>
            <a:endParaRPr lang="en-US" altLang="zh-CN" sz="1800" dirty="0" smtClean="0"/>
          </a:p>
          <a:p>
            <a:pPr>
              <a:lnSpc>
                <a:spcPct val="120000"/>
              </a:lnSpc>
            </a:pPr>
            <a:r>
              <a:rPr lang="zh-CN" altLang="en-US" sz="1800" dirty="0" smtClean="0"/>
              <a:t>汇报时间</a:t>
            </a:r>
            <a:r>
              <a:rPr lang="en-US" altLang="zh-CN" sz="1800" dirty="0" smtClean="0"/>
              <a:t>:XX</a:t>
            </a:r>
            <a:r>
              <a:rPr lang="zh-CN" altLang="en-US" sz="1800" dirty="0" smtClean="0"/>
              <a:t>年</a:t>
            </a:r>
            <a:r>
              <a:rPr lang="en-US" altLang="zh-CN" sz="1800" dirty="0" smtClean="0"/>
              <a:t>XX</a:t>
            </a:r>
            <a:r>
              <a:rPr lang="zh-CN" altLang="en-US" sz="1800" dirty="0" smtClean="0"/>
              <a:t>月</a:t>
            </a:r>
            <a:endParaRPr lang="zh-CN" altLang="en-US" sz="1800" dirty="0"/>
          </a:p>
        </p:txBody>
      </p:sp>
      <p:sp>
        <p:nvSpPr>
          <p:cNvPr id="10" name="任意多边形 9"/>
          <p:cNvSpPr/>
          <p:nvPr/>
        </p:nvSpPr>
        <p:spPr>
          <a:xfrm>
            <a:off x="7413528" y="740004"/>
            <a:ext cx="1537977" cy="1537970"/>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rgbClr val="076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Group 550"/>
          <p:cNvGrpSpPr/>
          <p:nvPr/>
        </p:nvGrpSpPr>
        <p:grpSpPr bwMode="auto">
          <a:xfrm>
            <a:off x="5330768" y="2419197"/>
            <a:ext cx="2423267" cy="2421280"/>
            <a:chOff x="295" y="3475"/>
            <a:chExt cx="1407" cy="1407"/>
          </a:xfrm>
        </p:grpSpPr>
        <p:sp>
          <p:nvSpPr>
            <p:cNvPr id="9"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a:latin typeface="+mn-lt"/>
                <a:ea typeface="+mn-ea"/>
              </a:endParaRPr>
            </a:p>
          </p:txBody>
        </p:sp>
        <p:grpSp>
          <p:nvGrpSpPr>
            <p:cNvPr id="11" name="Group 552"/>
            <p:cNvGrpSpPr/>
            <p:nvPr/>
          </p:nvGrpSpPr>
          <p:grpSpPr bwMode="auto">
            <a:xfrm>
              <a:off x="476" y="3657"/>
              <a:ext cx="1050" cy="1050"/>
              <a:chOff x="-6056" y="-2208"/>
              <a:chExt cx="2208" cy="2208"/>
            </a:xfrm>
          </p:grpSpPr>
          <p:sp>
            <p:nvSpPr>
              <p:cNvPr id="13"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lumMod val="0"/>
                      <a:lumOff val="100000"/>
                    </a:schemeClr>
                  </a:gs>
                </a:gsLst>
                <a:path path="shape">
                  <a:fillToRect l="50000" t="50000" r="50000" b="50000"/>
                </a:path>
              </a:gradFill>
              <a:ln w="9525">
                <a:noFill/>
                <a:round/>
              </a:ln>
            </p:spPr>
            <p:txBody>
              <a:bodyPr wrap="none" anchor="ctr"/>
              <a:lstStyle/>
              <a:p>
                <a:endParaRPr lang="zh-CN" altLang="en-US">
                  <a:latin typeface="Calibri" pitchFamily="34" charset="0"/>
                </a:endParaRPr>
              </a:p>
            </p:txBody>
          </p:sp>
          <p:grpSp>
            <p:nvGrpSpPr>
              <p:cNvPr id="14" name="Group 554"/>
              <p:cNvGrpSpPr/>
              <p:nvPr/>
            </p:nvGrpSpPr>
            <p:grpSpPr bwMode="auto">
              <a:xfrm>
                <a:off x="-6056" y="-2208"/>
                <a:ext cx="2208" cy="2208"/>
                <a:chOff x="-4060" y="-879"/>
                <a:chExt cx="2208" cy="2208"/>
              </a:xfrm>
            </p:grpSpPr>
            <p:grpSp>
              <p:nvGrpSpPr>
                <p:cNvPr id="15" name="Group 555"/>
                <p:cNvGrpSpPr/>
                <p:nvPr/>
              </p:nvGrpSpPr>
              <p:grpSpPr bwMode="auto">
                <a:xfrm>
                  <a:off x="-4060" y="-879"/>
                  <a:ext cx="2208" cy="2208"/>
                  <a:chOff x="-3924" y="-788"/>
                  <a:chExt cx="2208" cy="2208"/>
                </a:xfrm>
              </p:grpSpPr>
              <p:grpSp>
                <p:nvGrpSpPr>
                  <p:cNvPr id="32" name="Group 556"/>
                  <p:cNvGrpSpPr>
                    <a:grpSpLocks noChangeAspect="1"/>
                  </p:cNvGrpSpPr>
                  <p:nvPr/>
                </p:nvGrpSpPr>
                <p:grpSpPr bwMode="auto">
                  <a:xfrm>
                    <a:off x="-3924" y="-788"/>
                    <a:ext cx="2208" cy="2202"/>
                    <a:chOff x="168" y="696"/>
                    <a:chExt cx="1429" cy="1429"/>
                  </a:xfrm>
                </p:grpSpPr>
                <p:grpSp>
                  <p:nvGrpSpPr>
                    <p:cNvPr id="40" name="Group 557"/>
                    <p:cNvGrpSpPr>
                      <a:grpSpLocks noChangeAspect="1"/>
                    </p:cNvGrpSpPr>
                    <p:nvPr/>
                  </p:nvGrpSpPr>
                  <p:grpSpPr bwMode="auto">
                    <a:xfrm>
                      <a:off x="854" y="696"/>
                      <a:ext cx="56" cy="1429"/>
                      <a:chOff x="845" y="696"/>
                      <a:chExt cx="56" cy="1429"/>
                    </a:xfrm>
                  </p:grpSpPr>
                  <p:sp>
                    <p:nvSpPr>
                      <p:cNvPr id="44"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45"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nvGrpSpPr>
                    <p:cNvPr id="41" name="Group 560"/>
                    <p:cNvGrpSpPr>
                      <a:grpSpLocks noChangeAspect="1"/>
                    </p:cNvGrpSpPr>
                    <p:nvPr/>
                  </p:nvGrpSpPr>
                  <p:grpSpPr bwMode="auto">
                    <a:xfrm rot="5400000">
                      <a:off x="855" y="696"/>
                      <a:ext cx="56" cy="1429"/>
                      <a:chOff x="845" y="696"/>
                      <a:chExt cx="56" cy="1429"/>
                    </a:xfrm>
                  </p:grpSpPr>
                  <p:sp>
                    <p:nvSpPr>
                      <p:cNvPr id="42"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43"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grpSp>
                <p:nvGrpSpPr>
                  <p:cNvPr id="33" name="Group 563"/>
                  <p:cNvGrpSpPr>
                    <a:grpSpLocks noChangeAspect="1"/>
                  </p:cNvGrpSpPr>
                  <p:nvPr/>
                </p:nvGrpSpPr>
                <p:grpSpPr bwMode="auto">
                  <a:xfrm rot="2700000">
                    <a:off x="-3927" y="-785"/>
                    <a:ext cx="2208" cy="2202"/>
                    <a:chOff x="168" y="696"/>
                    <a:chExt cx="1429" cy="1429"/>
                  </a:xfrm>
                </p:grpSpPr>
                <p:grpSp>
                  <p:nvGrpSpPr>
                    <p:cNvPr id="34" name="Group 564"/>
                    <p:cNvGrpSpPr>
                      <a:grpSpLocks noChangeAspect="1"/>
                    </p:cNvGrpSpPr>
                    <p:nvPr/>
                  </p:nvGrpSpPr>
                  <p:grpSpPr bwMode="auto">
                    <a:xfrm>
                      <a:off x="854" y="696"/>
                      <a:ext cx="56" cy="1429"/>
                      <a:chOff x="845" y="696"/>
                      <a:chExt cx="56" cy="1429"/>
                    </a:xfrm>
                  </p:grpSpPr>
                  <p:sp>
                    <p:nvSpPr>
                      <p:cNvPr id="38"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39"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nvGrpSpPr>
                    <p:cNvPr id="35" name="Group 567"/>
                    <p:cNvGrpSpPr>
                      <a:grpSpLocks noChangeAspect="1"/>
                    </p:cNvGrpSpPr>
                    <p:nvPr/>
                  </p:nvGrpSpPr>
                  <p:grpSpPr bwMode="auto">
                    <a:xfrm rot="5400000">
                      <a:off x="855" y="696"/>
                      <a:ext cx="56" cy="1429"/>
                      <a:chOff x="845" y="696"/>
                      <a:chExt cx="56" cy="1429"/>
                    </a:xfrm>
                  </p:grpSpPr>
                  <p:sp>
                    <p:nvSpPr>
                      <p:cNvPr id="36"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37"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grpSp>
            <p:grpSp>
              <p:nvGrpSpPr>
                <p:cNvPr id="16" name="Group 570"/>
                <p:cNvGrpSpPr/>
                <p:nvPr/>
              </p:nvGrpSpPr>
              <p:grpSpPr bwMode="auto">
                <a:xfrm rot="1320000">
                  <a:off x="-3742" y="-520"/>
                  <a:ext cx="1546" cy="1546"/>
                  <a:chOff x="-3924" y="-788"/>
                  <a:chExt cx="2208" cy="2208"/>
                </a:xfrm>
              </p:grpSpPr>
              <p:grpSp>
                <p:nvGrpSpPr>
                  <p:cNvPr id="17" name="Group 571"/>
                  <p:cNvGrpSpPr>
                    <a:grpSpLocks noChangeAspect="1"/>
                  </p:cNvGrpSpPr>
                  <p:nvPr/>
                </p:nvGrpSpPr>
                <p:grpSpPr bwMode="auto">
                  <a:xfrm>
                    <a:off x="-3924" y="-788"/>
                    <a:ext cx="2208" cy="2202"/>
                    <a:chOff x="168" y="696"/>
                    <a:chExt cx="1429" cy="1429"/>
                  </a:xfrm>
                </p:grpSpPr>
                <p:grpSp>
                  <p:nvGrpSpPr>
                    <p:cNvPr id="26" name="Group 572"/>
                    <p:cNvGrpSpPr>
                      <a:grpSpLocks noChangeAspect="1"/>
                    </p:cNvGrpSpPr>
                    <p:nvPr/>
                  </p:nvGrpSpPr>
                  <p:grpSpPr bwMode="auto">
                    <a:xfrm>
                      <a:off x="854" y="696"/>
                      <a:ext cx="56" cy="1429"/>
                      <a:chOff x="845" y="696"/>
                      <a:chExt cx="56" cy="1429"/>
                    </a:xfrm>
                  </p:grpSpPr>
                  <p:sp>
                    <p:nvSpPr>
                      <p:cNvPr id="30"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31"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nvGrpSpPr>
                    <p:cNvPr id="27" name="Group 575"/>
                    <p:cNvGrpSpPr>
                      <a:grpSpLocks noChangeAspect="1"/>
                    </p:cNvGrpSpPr>
                    <p:nvPr/>
                  </p:nvGrpSpPr>
                  <p:grpSpPr bwMode="auto">
                    <a:xfrm rot="5400000">
                      <a:off x="855" y="696"/>
                      <a:ext cx="56" cy="1429"/>
                      <a:chOff x="845" y="696"/>
                      <a:chExt cx="56" cy="1429"/>
                    </a:xfrm>
                  </p:grpSpPr>
                  <p:sp>
                    <p:nvSpPr>
                      <p:cNvPr id="28"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29"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grpSp>
                <p:nvGrpSpPr>
                  <p:cNvPr id="19" name="Group 578"/>
                  <p:cNvGrpSpPr>
                    <a:grpSpLocks noChangeAspect="1"/>
                  </p:cNvGrpSpPr>
                  <p:nvPr/>
                </p:nvGrpSpPr>
                <p:grpSpPr bwMode="auto">
                  <a:xfrm rot="2700000">
                    <a:off x="-3927" y="-785"/>
                    <a:ext cx="2208" cy="2202"/>
                    <a:chOff x="168" y="696"/>
                    <a:chExt cx="1429" cy="1429"/>
                  </a:xfrm>
                </p:grpSpPr>
                <p:grpSp>
                  <p:nvGrpSpPr>
                    <p:cNvPr id="20" name="Group 579"/>
                    <p:cNvGrpSpPr>
                      <a:grpSpLocks noChangeAspect="1"/>
                    </p:cNvGrpSpPr>
                    <p:nvPr/>
                  </p:nvGrpSpPr>
                  <p:grpSpPr bwMode="auto">
                    <a:xfrm>
                      <a:off x="854" y="696"/>
                      <a:ext cx="56" cy="1429"/>
                      <a:chOff x="845" y="696"/>
                      <a:chExt cx="56" cy="1429"/>
                    </a:xfrm>
                  </p:grpSpPr>
                  <p:sp>
                    <p:nvSpPr>
                      <p:cNvPr id="24"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25"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nvGrpSpPr>
                    <p:cNvPr id="21" name="Group 582"/>
                    <p:cNvGrpSpPr>
                      <a:grpSpLocks noChangeAspect="1"/>
                    </p:cNvGrpSpPr>
                    <p:nvPr/>
                  </p:nvGrpSpPr>
                  <p:grpSpPr bwMode="auto">
                    <a:xfrm rot="5400000">
                      <a:off x="855" y="696"/>
                      <a:ext cx="56" cy="1429"/>
                      <a:chOff x="845" y="696"/>
                      <a:chExt cx="56" cy="1429"/>
                    </a:xfrm>
                  </p:grpSpPr>
                  <p:sp>
                    <p:nvSpPr>
                      <p:cNvPr id="22"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23"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grpSp>
          </p:grpSp>
        </p:grpSp>
      </p:grpSp>
      <p:pic>
        <p:nvPicPr>
          <p:cNvPr id="3" name="精美钢琴曲">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cstate="print"/>
          <a:stretch>
            <a:fillRect/>
          </a:stretch>
        </p:blipFill>
        <p:spPr>
          <a:xfrm>
            <a:off x="-1176808" y="6553200"/>
            <a:ext cx="609600" cy="609600"/>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2"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animScale>
                                      <p:cBhvr>
                                        <p:cTn id="9"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1000" decel="50000" fill="hold">
                                          <p:stCondLst>
                                            <p:cond delay="0"/>
                                          </p:stCondLst>
                                        </p:cTn>
                                        <p:tgtEl>
                                          <p:spTgt spid="10"/>
                                        </p:tgtEl>
                                        <p:attrNameLst>
                                          <p:attrName>ppt_x</p:attrName>
                                          <p:attrName>ppt_y</p:attrName>
                                        </p:attrNameLst>
                                      </p:cBhvr>
                                    </p:animMotion>
                                    <p:animEffect transition="in" filter="fade">
                                      <p:cBhvr>
                                        <p:cTn id="11" dur="1000"/>
                                        <p:tgtEl>
                                          <p:spTgt spid="10"/>
                                        </p:tgtEl>
                                      </p:cBhvr>
                                    </p:animEffect>
                                  </p:childTnLst>
                                </p:cTn>
                              </p:par>
                              <p:par>
                                <p:cTn id="12" presetID="2" presetClass="entr" presetSubtype="2" fill="hold" grpId="0" nodeType="withEffect">
                                  <p:stCondLst>
                                    <p:cond delay="100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42" presetClass="entr" presetSubtype="0" fill="hold" grpId="0" nodeType="withEffect">
                                  <p:stCondLst>
                                    <p:cond delay="175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18" presetClass="entr" presetSubtype="6" fill="hold" grpId="0" nodeType="withEffect">
                                  <p:stCondLst>
                                    <p:cond delay="2750"/>
                                  </p:stCondLst>
                                  <p:childTnLst>
                                    <p:set>
                                      <p:cBhvr>
                                        <p:cTn id="22" dur="1" fill="hold">
                                          <p:stCondLst>
                                            <p:cond delay="0"/>
                                          </p:stCondLst>
                                        </p:cTn>
                                        <p:tgtEl>
                                          <p:spTgt spid="6"/>
                                        </p:tgtEl>
                                        <p:attrNameLst>
                                          <p:attrName>style.visibility</p:attrName>
                                        </p:attrNameLst>
                                      </p:cBhvr>
                                      <p:to>
                                        <p:strVal val="visible"/>
                                      </p:to>
                                    </p:set>
                                    <p:animEffect transition="in" filter="strips(downRight)">
                                      <p:cBhvr>
                                        <p:cTn id="23" dur="750"/>
                                        <p:tgtEl>
                                          <p:spTgt spid="6"/>
                                        </p:tgtEl>
                                      </p:cBhvr>
                                    </p:animEffect>
                                  </p:childTnLst>
                                </p:cTn>
                              </p:par>
                              <p:par>
                                <p:cTn id="24" presetID="10" presetClass="entr" presetSubtype="0" fill="hold" nodeType="withEffect">
                                  <p:stCondLst>
                                    <p:cond delay="275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750"/>
                                        <p:tgtEl>
                                          <p:spTgt spid="5"/>
                                        </p:tgtEl>
                                      </p:cBhvr>
                                    </p:animEffect>
                                  </p:childTnLst>
                                </p:cTn>
                              </p:par>
                              <p:par>
                                <p:cTn id="27" presetID="42" presetClass="path" presetSubtype="0" fill="hold" nodeType="withEffect">
                                  <p:stCondLst>
                                    <p:cond delay="2750"/>
                                  </p:stCondLst>
                                  <p:childTnLst>
                                    <p:animMotion origin="layout" path="M 0.26459 0.3419 L 5E-6 1.11111E-6 " pathEditMode="relative" rAng="0" ptsTypes="AA">
                                      <p:cBhvr>
                                        <p:cTn id="28" dur="1500" fill="hold"/>
                                        <p:tgtEl>
                                          <p:spTgt spid="5"/>
                                        </p:tgtEl>
                                        <p:attrNameLst>
                                          <p:attrName>ppt_x</p:attrName>
                                          <p:attrName>ppt_y</p:attrName>
                                        </p:attrNameLst>
                                      </p:cBhvr>
                                      <p:rCtr x="-13229" y="-17106"/>
                                    </p:animMotion>
                                  </p:childTnLst>
                                </p:cTn>
                              </p:par>
                              <p:par>
                                <p:cTn id="29" presetID="10" presetClass="entr" presetSubtype="0" fill="hold" nodeType="withEffect">
                                  <p:stCondLst>
                                    <p:cond delay="3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6" presetClass="emph" presetSubtype="0" fill="hold" nodeType="withEffect">
                                  <p:stCondLst>
                                    <p:cond delay="3000"/>
                                  </p:stCondLst>
                                  <p:childTnLst>
                                    <p:animScale>
                                      <p:cBhvr>
                                        <p:cTn id="33" dur="750" fill="hold"/>
                                        <p:tgtEl>
                                          <p:spTgt spid="8"/>
                                        </p:tgtEl>
                                      </p:cBhvr>
                                      <p:by x="400000" y="400000"/>
                                    </p:animScale>
                                  </p:childTnLst>
                                </p:cTn>
                              </p:par>
                              <p:par>
                                <p:cTn id="34" presetID="6" presetClass="emph" presetSubtype="0" autoRev="1" fill="hold" nodeType="withEffect">
                                  <p:stCondLst>
                                    <p:cond delay="3500"/>
                                  </p:stCondLst>
                                  <p:childTnLst>
                                    <p:animScale>
                                      <p:cBhvr>
                                        <p:cTn id="35" dur="1500" fill="hold"/>
                                        <p:tgtEl>
                                          <p:spTgt spid="8"/>
                                        </p:tgtEl>
                                      </p:cBhvr>
                                      <p:by x="200000" y="200000"/>
                                    </p:animScale>
                                  </p:childTnLst>
                                </p:cTn>
                              </p:par>
                              <p:par>
                                <p:cTn id="36" presetID="10" presetClass="exit" presetSubtype="0" fill="hold" nodeType="withEffect">
                                  <p:stCondLst>
                                    <p:cond delay="3750"/>
                                  </p:stCondLst>
                                  <p:childTnLst>
                                    <p:animEffect transition="out" filter="fade">
                                      <p:cBhvr>
                                        <p:cTn id="37" dur="1750"/>
                                        <p:tgtEl>
                                          <p:spTgt spid="8"/>
                                        </p:tgtEl>
                                      </p:cBhvr>
                                    </p:animEffect>
                                    <p:set>
                                      <p:cBhvr>
                                        <p:cTn id="38" dur="1" fill="hold">
                                          <p:stCondLst>
                                            <p:cond delay="1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39" repeatCount="indefinite" fill="hold" display="0">
                  <p:stCondLst>
                    <p:cond delay="indefinite"/>
                  </p:stCondLst>
                  <p:endCondLst>
                    <p:cond evt="onStopAudio" delay="0">
                      <p:tgtEl>
                        <p:sldTgt/>
                      </p:tgtEl>
                    </p:cond>
                  </p:endCondLst>
                </p:cTn>
                <p:tgtEl>
                  <p:spTgt spid="3"/>
                </p:tgtEl>
              </p:cMediaNode>
            </p:video>
          </p:childTnLst>
        </p:cTn>
      </p:par>
    </p:tnLst>
    <p:bldLst>
      <p:bldP spid="4" grpId="0"/>
      <p:bldP spid="18" grpId="0"/>
      <p:bldP spid="6" grpId="0"/>
      <p:bldP spid="10"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sp>
        <p:nvSpPr>
          <p:cNvPr id="21" name="任意多边形 20"/>
          <p:cNvSpPr/>
          <p:nvPr/>
        </p:nvSpPr>
        <p:spPr>
          <a:xfrm>
            <a:off x="6484042"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8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椭圆 21"/>
          <p:cNvSpPr/>
          <p:nvPr/>
        </p:nvSpPr>
        <p:spPr>
          <a:xfrm>
            <a:off x="689239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任意多边形 22"/>
          <p:cNvSpPr/>
          <p:nvPr/>
        </p:nvSpPr>
        <p:spPr>
          <a:xfrm>
            <a:off x="9145037"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8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椭圆 23"/>
          <p:cNvSpPr/>
          <p:nvPr/>
        </p:nvSpPr>
        <p:spPr>
          <a:xfrm>
            <a:off x="955338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任意多边形 24"/>
          <p:cNvSpPr/>
          <p:nvPr/>
        </p:nvSpPr>
        <p:spPr>
          <a:xfrm>
            <a:off x="1162050"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8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椭圆 25"/>
          <p:cNvSpPr/>
          <p:nvPr/>
        </p:nvSpPr>
        <p:spPr>
          <a:xfrm>
            <a:off x="157040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任意多边形 26"/>
          <p:cNvSpPr/>
          <p:nvPr/>
        </p:nvSpPr>
        <p:spPr>
          <a:xfrm>
            <a:off x="3823046"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rgbClr val="008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椭圆 27"/>
          <p:cNvSpPr/>
          <p:nvPr/>
        </p:nvSpPr>
        <p:spPr>
          <a:xfrm>
            <a:off x="423139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任意多边形 28"/>
          <p:cNvSpPr/>
          <p:nvPr/>
        </p:nvSpPr>
        <p:spPr>
          <a:xfrm>
            <a:off x="2829077"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任意多边形 29"/>
          <p:cNvSpPr/>
          <p:nvPr/>
        </p:nvSpPr>
        <p:spPr>
          <a:xfrm>
            <a:off x="5490073"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任意多边形 30"/>
          <p:cNvSpPr/>
          <p:nvPr/>
        </p:nvSpPr>
        <p:spPr>
          <a:xfrm>
            <a:off x="8151069"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p:nvGrpSpPr>
        <p:grpSpPr>
          <a:xfrm>
            <a:off x="746434" y="3964864"/>
            <a:ext cx="2534452" cy="1254190"/>
            <a:chOff x="746434" y="3964864"/>
            <a:chExt cx="2534452" cy="1254190"/>
          </a:xfrm>
        </p:grpSpPr>
        <p:sp>
          <p:nvSpPr>
            <p:cNvPr id="33" name="矩形 32"/>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chemeClr val="tx1">
                      <a:lumMod val="75000"/>
                      <a:lumOff val="25000"/>
                    </a:schemeClr>
                  </a:solidFill>
                  <a:latin typeface="+mn-lt"/>
                  <a:ea typeface="+mn-ea"/>
                  <a:cs typeface="+mn-ea"/>
                  <a:sym typeface="+mn-lt"/>
                </a:rPr>
                <a:t>ENTER YOUR TITLE</a:t>
              </a:r>
              <a:endParaRPr lang="en-US" altLang="zh-CN" sz="2000" dirty="0">
                <a:solidFill>
                  <a:schemeClr val="tx1">
                    <a:lumMod val="75000"/>
                    <a:lumOff val="25000"/>
                  </a:schemeClr>
                </a:solidFill>
                <a:latin typeface="+mn-lt"/>
                <a:ea typeface="+mn-ea"/>
                <a:cs typeface="+mn-ea"/>
                <a:sym typeface="+mn-lt"/>
              </a:endParaRPr>
            </a:p>
          </p:txBody>
        </p:sp>
        <p:sp>
          <p:nvSpPr>
            <p:cNvPr id="34" name="矩形 33"/>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a:solidFill>
                  <a:schemeClr val="tx1">
                    <a:lumMod val="75000"/>
                    <a:lumOff val="25000"/>
                  </a:schemeClr>
                </a:solidFill>
                <a:latin typeface="+mn-lt"/>
                <a:ea typeface="+mn-ea"/>
                <a:cs typeface="+mn-ea"/>
                <a:sym typeface="+mn-lt"/>
              </a:endParaRPr>
            </a:p>
          </p:txBody>
        </p:sp>
      </p:grpSp>
      <p:grpSp>
        <p:nvGrpSpPr>
          <p:cNvPr id="35" name="组合 34"/>
          <p:cNvGrpSpPr/>
          <p:nvPr/>
        </p:nvGrpSpPr>
        <p:grpSpPr>
          <a:xfrm>
            <a:off x="3403137" y="3964864"/>
            <a:ext cx="2534452" cy="1254190"/>
            <a:chOff x="746434" y="3964864"/>
            <a:chExt cx="2534452" cy="1254190"/>
          </a:xfrm>
        </p:grpSpPr>
        <p:sp>
          <p:nvSpPr>
            <p:cNvPr id="36" name="矩形 35"/>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chemeClr val="tx1">
                      <a:lumMod val="75000"/>
                      <a:lumOff val="25000"/>
                    </a:schemeClr>
                  </a:solidFill>
                  <a:latin typeface="+mn-lt"/>
                  <a:ea typeface="+mn-ea"/>
                  <a:cs typeface="+mn-ea"/>
                  <a:sym typeface="+mn-lt"/>
                </a:rPr>
                <a:t>ENTER YOUR TITLE</a:t>
              </a:r>
              <a:endParaRPr lang="en-US" altLang="zh-CN" sz="2000" dirty="0">
                <a:solidFill>
                  <a:schemeClr val="tx1">
                    <a:lumMod val="75000"/>
                    <a:lumOff val="25000"/>
                  </a:schemeClr>
                </a:solidFill>
                <a:latin typeface="+mn-lt"/>
                <a:ea typeface="+mn-ea"/>
                <a:cs typeface="+mn-ea"/>
                <a:sym typeface="+mn-lt"/>
              </a:endParaRPr>
            </a:p>
          </p:txBody>
        </p:sp>
        <p:sp>
          <p:nvSpPr>
            <p:cNvPr id="37" name="矩形 36"/>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a:solidFill>
                  <a:schemeClr val="tx1">
                    <a:lumMod val="75000"/>
                    <a:lumOff val="25000"/>
                  </a:schemeClr>
                </a:solidFill>
                <a:latin typeface="+mn-lt"/>
                <a:ea typeface="+mn-ea"/>
                <a:cs typeface="+mn-ea"/>
                <a:sym typeface="+mn-lt"/>
              </a:endParaRPr>
            </a:p>
          </p:txBody>
        </p:sp>
      </p:grpSp>
      <p:grpSp>
        <p:nvGrpSpPr>
          <p:cNvPr id="38" name="组合 37"/>
          <p:cNvGrpSpPr/>
          <p:nvPr/>
        </p:nvGrpSpPr>
        <p:grpSpPr>
          <a:xfrm>
            <a:off x="6072197" y="3942312"/>
            <a:ext cx="2534452" cy="1276742"/>
            <a:chOff x="746434" y="3942312"/>
            <a:chExt cx="2534452" cy="1276742"/>
          </a:xfrm>
        </p:grpSpPr>
        <p:sp>
          <p:nvSpPr>
            <p:cNvPr id="39" name="矩形 38"/>
            <p:cNvSpPr/>
            <p:nvPr/>
          </p:nvSpPr>
          <p:spPr>
            <a:xfrm>
              <a:off x="746434" y="3942312"/>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chemeClr val="tx1">
                      <a:lumMod val="75000"/>
                      <a:lumOff val="25000"/>
                    </a:schemeClr>
                  </a:solidFill>
                  <a:latin typeface="+mn-lt"/>
                  <a:ea typeface="+mn-ea"/>
                  <a:cs typeface="+mn-ea"/>
                  <a:sym typeface="+mn-lt"/>
                </a:rPr>
                <a:t>ENTER YOUR TITLE</a:t>
              </a:r>
              <a:endParaRPr lang="en-US" altLang="zh-CN" sz="2000" dirty="0">
                <a:solidFill>
                  <a:schemeClr val="tx1">
                    <a:lumMod val="75000"/>
                    <a:lumOff val="25000"/>
                  </a:schemeClr>
                </a:solidFill>
                <a:latin typeface="+mn-lt"/>
                <a:ea typeface="+mn-ea"/>
                <a:cs typeface="+mn-ea"/>
                <a:sym typeface="+mn-lt"/>
              </a:endParaRPr>
            </a:p>
          </p:txBody>
        </p:sp>
        <p:sp>
          <p:nvSpPr>
            <p:cNvPr id="40" name="矩形 39"/>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a:solidFill>
                  <a:schemeClr val="tx1">
                    <a:lumMod val="75000"/>
                    <a:lumOff val="25000"/>
                  </a:schemeClr>
                </a:solidFill>
                <a:latin typeface="+mn-lt"/>
                <a:ea typeface="+mn-ea"/>
                <a:cs typeface="+mn-ea"/>
                <a:sym typeface="+mn-lt"/>
              </a:endParaRPr>
            </a:p>
          </p:txBody>
        </p:sp>
      </p:grpSp>
      <p:grpSp>
        <p:nvGrpSpPr>
          <p:cNvPr id="41" name="组合 40"/>
          <p:cNvGrpSpPr/>
          <p:nvPr/>
        </p:nvGrpSpPr>
        <p:grpSpPr>
          <a:xfrm>
            <a:off x="8753613" y="3979921"/>
            <a:ext cx="2534452" cy="1239133"/>
            <a:chOff x="746434" y="3979921"/>
            <a:chExt cx="2534452" cy="1239133"/>
          </a:xfrm>
        </p:grpSpPr>
        <p:sp>
          <p:nvSpPr>
            <p:cNvPr id="42" name="矩形 41"/>
            <p:cNvSpPr/>
            <p:nvPr/>
          </p:nvSpPr>
          <p:spPr>
            <a:xfrm>
              <a:off x="746434" y="3979921"/>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chemeClr val="tx1">
                      <a:lumMod val="75000"/>
                      <a:lumOff val="25000"/>
                    </a:schemeClr>
                  </a:solidFill>
                  <a:latin typeface="+mn-lt"/>
                  <a:ea typeface="+mn-ea"/>
                  <a:cs typeface="+mn-ea"/>
                  <a:sym typeface="+mn-lt"/>
                </a:rPr>
                <a:t>ENTER YOUR TITLE</a:t>
              </a:r>
              <a:endParaRPr lang="en-US" altLang="zh-CN" sz="2000" dirty="0">
                <a:solidFill>
                  <a:schemeClr val="tx1">
                    <a:lumMod val="75000"/>
                    <a:lumOff val="25000"/>
                  </a:schemeClr>
                </a:solidFill>
                <a:latin typeface="+mn-lt"/>
                <a:ea typeface="+mn-ea"/>
                <a:cs typeface="+mn-ea"/>
                <a:sym typeface="+mn-lt"/>
              </a:endParaRPr>
            </a:p>
          </p:txBody>
        </p:sp>
        <p:sp>
          <p:nvSpPr>
            <p:cNvPr id="43" name="矩形 42"/>
            <p:cNvSpPr/>
            <p:nvPr/>
          </p:nvSpPr>
          <p:spPr>
            <a:xfrm>
              <a:off x="746434" y="4364974"/>
              <a:ext cx="2534452" cy="854080"/>
            </a:xfrm>
            <a:prstGeom prst="rect">
              <a:avLst/>
            </a:prstGeom>
          </p:spPr>
          <p:txBody>
            <a:bodyPr wrap="square">
              <a:spAutoFit/>
            </a:bodyPr>
            <a:lstStyle/>
            <a:p>
              <a:pPr algn="ctr">
                <a:lnSpc>
                  <a:spcPct val="150000"/>
                </a:lnSpc>
                <a:spcAft>
                  <a:spcPts val="600"/>
                </a:spcAft>
                <a:buClr>
                  <a:schemeClr val="accent1"/>
                </a:buClr>
              </a:pPr>
              <a:r>
                <a:rPr lang="zh-CN" altLang="en-US" sz="1100" dirty="0">
                  <a:solidFill>
                    <a:schemeClr val="tx1">
                      <a:lumMod val="75000"/>
                      <a:lumOff val="25000"/>
                    </a:schemeClr>
                  </a:solidFill>
                  <a:latin typeface="+mn-lt"/>
                  <a:ea typeface="+mn-ea"/>
                  <a:cs typeface="+mn-ea"/>
                  <a:sym typeface="+mn-lt"/>
                </a:rPr>
                <a:t>我们坚持以客户为中心，快速响应客户需求，持续为客户创造长期价值进而成就客户。为客户提供有效服务</a:t>
              </a:r>
              <a:endParaRPr lang="en-US" altLang="zh-CN" sz="1100" dirty="0">
                <a:solidFill>
                  <a:schemeClr val="tx1">
                    <a:lumMod val="75000"/>
                    <a:lumOff val="25000"/>
                  </a:schemeClr>
                </a:solidFill>
                <a:latin typeface="+mn-lt"/>
                <a:ea typeface="+mn-ea"/>
                <a:cs typeface="+mn-ea"/>
                <a:sym typeface="+mn-lt"/>
              </a:endParaRPr>
            </a:p>
          </p:txBody>
        </p:sp>
      </p:grpSp>
      <p:sp>
        <p:nvSpPr>
          <p:cNvPr id="44" name="任意多边形 43"/>
          <p:cNvSpPr/>
          <p:nvPr/>
        </p:nvSpPr>
        <p:spPr>
          <a:xfrm>
            <a:off x="1799939" y="2653621"/>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45" name="Freeform 76"/>
          <p:cNvSpPr/>
          <p:nvPr/>
        </p:nvSpPr>
        <p:spPr bwMode="auto">
          <a:xfrm>
            <a:off x="4432332" y="265362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C0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46" name="任意多边形 45"/>
          <p:cNvSpPr/>
          <p:nvPr/>
        </p:nvSpPr>
        <p:spPr bwMode="auto">
          <a:xfrm rot="900000">
            <a:off x="7093586" y="2560404"/>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
        <p:nvSpPr>
          <p:cNvPr id="47" name="任意多边形 46"/>
          <p:cNvSpPr/>
          <p:nvPr/>
        </p:nvSpPr>
        <p:spPr bwMode="auto">
          <a:xfrm>
            <a:off x="9751629" y="2639159"/>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5A6478">
                  <a:lumMod val="60000"/>
                  <a:lumOff val="40000"/>
                </a:srgbClr>
              </a:solidFill>
              <a:effectLst/>
              <a:uLnTx/>
              <a:uFillTx/>
              <a:latin typeface="+mn-lt"/>
              <a:ea typeface="+mn-ea"/>
              <a:cs typeface="+mn-ea"/>
              <a:sym typeface="+mn-lt"/>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Effect transition="in" filter="fade">
                                      <p:cBhvr>
                                        <p:cTn id="13" dur="500"/>
                                        <p:tgtEl>
                                          <p:spTgt spid="2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Effect transition="in" filter="fade">
                                      <p:cBhvr>
                                        <p:cTn id="18" dur="500"/>
                                        <p:tgtEl>
                                          <p:spTgt spid="3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500" fill="hold"/>
                                        <p:tgtEl>
                                          <p:spTgt spid="44"/>
                                        </p:tgtEl>
                                        <p:attrNameLst>
                                          <p:attrName>ppt_w</p:attrName>
                                        </p:attrNameLst>
                                      </p:cBhvr>
                                      <p:tavLst>
                                        <p:tav tm="0">
                                          <p:val>
                                            <p:fltVal val="0"/>
                                          </p:val>
                                        </p:tav>
                                        <p:tav tm="100000">
                                          <p:val>
                                            <p:strVal val="#ppt_w"/>
                                          </p:val>
                                        </p:tav>
                                      </p:tavLst>
                                    </p:anim>
                                    <p:anim calcmode="lin" valueType="num">
                                      <p:cBhvr>
                                        <p:cTn id="32" dur="500" fill="hold"/>
                                        <p:tgtEl>
                                          <p:spTgt spid="44"/>
                                        </p:tgtEl>
                                        <p:attrNameLst>
                                          <p:attrName>ppt_h</p:attrName>
                                        </p:attrNameLst>
                                      </p:cBhvr>
                                      <p:tavLst>
                                        <p:tav tm="0">
                                          <p:val>
                                            <p:fltVal val="0"/>
                                          </p:val>
                                        </p:tav>
                                        <p:tav tm="100000">
                                          <p:val>
                                            <p:strVal val="#ppt_h"/>
                                          </p:val>
                                        </p:tav>
                                      </p:tavLst>
                                    </p:anim>
                                    <p:animEffect transition="in" filter="fade">
                                      <p:cBhvr>
                                        <p:cTn id="33" dur="500"/>
                                        <p:tgtEl>
                                          <p:spTgt spid="4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fltVal val="0"/>
                                          </p:val>
                                        </p:tav>
                                        <p:tav tm="100000">
                                          <p:val>
                                            <p:strVal val="#ppt_h"/>
                                          </p:val>
                                        </p:tav>
                                      </p:tavLst>
                                    </p:anim>
                                    <p:animEffect transition="in" filter="fade">
                                      <p:cBhvr>
                                        <p:cTn id="43" dur="500"/>
                                        <p:tgtEl>
                                          <p:spTgt spid="4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p:cTn id="51" dur="500" fill="hold"/>
                                        <p:tgtEl>
                                          <p:spTgt spid="46"/>
                                        </p:tgtEl>
                                        <p:attrNameLst>
                                          <p:attrName>ppt_w</p:attrName>
                                        </p:attrNameLst>
                                      </p:cBhvr>
                                      <p:tavLst>
                                        <p:tav tm="0">
                                          <p:val>
                                            <p:fltVal val="0"/>
                                          </p:val>
                                        </p:tav>
                                        <p:tav tm="100000">
                                          <p:val>
                                            <p:strVal val="#ppt_w"/>
                                          </p:val>
                                        </p:tav>
                                      </p:tavLst>
                                    </p:anim>
                                    <p:anim calcmode="lin" valueType="num">
                                      <p:cBhvr>
                                        <p:cTn id="52" dur="500" fill="hold"/>
                                        <p:tgtEl>
                                          <p:spTgt spid="46"/>
                                        </p:tgtEl>
                                        <p:attrNameLst>
                                          <p:attrName>ppt_h</p:attrName>
                                        </p:attrNameLst>
                                      </p:cBhvr>
                                      <p:tavLst>
                                        <p:tav tm="0">
                                          <p:val>
                                            <p:fltVal val="0"/>
                                          </p:val>
                                        </p:tav>
                                        <p:tav tm="100000">
                                          <p:val>
                                            <p:strVal val="#ppt_h"/>
                                          </p:val>
                                        </p:tav>
                                      </p:tavLst>
                                    </p:anim>
                                    <p:animEffect transition="in" filter="fade">
                                      <p:cBhvr>
                                        <p:cTn id="53" dur="500"/>
                                        <p:tgtEl>
                                          <p:spTgt spid="4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500" fill="hold"/>
                                        <p:tgtEl>
                                          <p:spTgt spid="47"/>
                                        </p:tgtEl>
                                        <p:attrNameLst>
                                          <p:attrName>ppt_w</p:attrName>
                                        </p:attrNameLst>
                                      </p:cBhvr>
                                      <p:tavLst>
                                        <p:tav tm="0">
                                          <p:val>
                                            <p:fltVal val="0"/>
                                          </p:val>
                                        </p:tav>
                                        <p:tav tm="100000">
                                          <p:val>
                                            <p:strVal val="#ppt_w"/>
                                          </p:val>
                                        </p:tav>
                                      </p:tavLst>
                                    </p:anim>
                                    <p:anim calcmode="lin" valueType="num">
                                      <p:cBhvr>
                                        <p:cTn id="62" dur="500" fill="hold"/>
                                        <p:tgtEl>
                                          <p:spTgt spid="47"/>
                                        </p:tgtEl>
                                        <p:attrNameLst>
                                          <p:attrName>ppt_h</p:attrName>
                                        </p:attrNameLst>
                                      </p:cBhvr>
                                      <p:tavLst>
                                        <p:tav tm="0">
                                          <p:val>
                                            <p:fltVal val="0"/>
                                          </p:val>
                                        </p:tav>
                                        <p:tav tm="100000">
                                          <p:val>
                                            <p:strVal val="#ppt_h"/>
                                          </p:val>
                                        </p:tav>
                                      </p:tavLst>
                                    </p:anim>
                                    <p:animEffect transition="in" filter="fade">
                                      <p:cBhvr>
                                        <p:cTn id="63" dur="500"/>
                                        <p:tgtEl>
                                          <p:spTgt spid="47"/>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animEffect transition="in" filter="fade">
                                      <p:cBhvr>
                                        <p:cTn id="69" dur="500"/>
                                        <p:tgtEl>
                                          <p:spTgt spid="2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p:cTn id="72" dur="500" fill="hold"/>
                                        <p:tgtEl>
                                          <p:spTgt spid="27"/>
                                        </p:tgtEl>
                                        <p:attrNameLst>
                                          <p:attrName>ppt_w</p:attrName>
                                        </p:attrNameLst>
                                      </p:cBhvr>
                                      <p:tavLst>
                                        <p:tav tm="0">
                                          <p:val>
                                            <p:fltVal val="0"/>
                                          </p:val>
                                        </p:tav>
                                        <p:tav tm="100000">
                                          <p:val>
                                            <p:strVal val="#ppt_w"/>
                                          </p:val>
                                        </p:tav>
                                      </p:tavLst>
                                    </p:anim>
                                    <p:anim calcmode="lin" valueType="num">
                                      <p:cBhvr>
                                        <p:cTn id="73" dur="500" fill="hold"/>
                                        <p:tgtEl>
                                          <p:spTgt spid="27"/>
                                        </p:tgtEl>
                                        <p:attrNameLst>
                                          <p:attrName>ppt_h</p:attrName>
                                        </p:attrNameLst>
                                      </p:cBhvr>
                                      <p:tavLst>
                                        <p:tav tm="0">
                                          <p:val>
                                            <p:fltVal val="0"/>
                                          </p:val>
                                        </p:tav>
                                        <p:tav tm="100000">
                                          <p:val>
                                            <p:strVal val="#ppt_h"/>
                                          </p:val>
                                        </p:tav>
                                      </p:tavLst>
                                    </p:anim>
                                    <p:animEffect transition="in" filter="fade">
                                      <p:cBhvr>
                                        <p:cTn id="74" dur="500"/>
                                        <p:tgtEl>
                                          <p:spTgt spid="27"/>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childTnLst>
                          </p:cTn>
                        </p:par>
                        <p:par>
                          <p:cTn id="85" fill="hold">
                            <p:stCondLst>
                              <p:cond delay="1500"/>
                            </p:stCondLst>
                            <p:childTnLst>
                              <p:par>
                                <p:cTn id="86" presetID="8" presetClass="emph" presetSubtype="0" fill="hold" grpId="1" nodeType="afterEffect">
                                  <p:stCondLst>
                                    <p:cond delay="0"/>
                                  </p:stCondLst>
                                  <p:childTnLst>
                                    <p:animRot by="-21600000">
                                      <p:cBhvr>
                                        <p:cTn id="87" dur="1000" fill="hold"/>
                                        <p:tgtEl>
                                          <p:spTgt spid="29"/>
                                        </p:tgtEl>
                                        <p:attrNameLst>
                                          <p:attrName>r</p:attrName>
                                        </p:attrNameLst>
                                      </p:cBhvr>
                                    </p:animRot>
                                  </p:childTnLst>
                                </p:cTn>
                              </p:par>
                              <p:par>
                                <p:cTn id="88" presetID="8" presetClass="emph" presetSubtype="0" fill="hold" grpId="1" nodeType="withEffect">
                                  <p:stCondLst>
                                    <p:cond delay="0"/>
                                  </p:stCondLst>
                                  <p:childTnLst>
                                    <p:animRot by="-21600000">
                                      <p:cBhvr>
                                        <p:cTn id="89" dur="1000" fill="hold"/>
                                        <p:tgtEl>
                                          <p:spTgt spid="30"/>
                                        </p:tgtEl>
                                        <p:attrNameLst>
                                          <p:attrName>r</p:attrName>
                                        </p:attrNameLst>
                                      </p:cBhvr>
                                    </p:animRot>
                                  </p:childTnLst>
                                </p:cTn>
                              </p:par>
                              <p:par>
                                <p:cTn id="90" presetID="8" presetClass="emph" presetSubtype="0" fill="hold" grpId="1" nodeType="withEffect">
                                  <p:stCondLst>
                                    <p:cond delay="0"/>
                                  </p:stCondLst>
                                  <p:childTnLst>
                                    <p:animRot by="-21600000">
                                      <p:cBhvr>
                                        <p:cTn id="91" dur="1000" fill="hold"/>
                                        <p:tgtEl>
                                          <p:spTgt spid="31"/>
                                        </p:tgtEl>
                                        <p:attrNameLst>
                                          <p:attrName>r</p:attrName>
                                        </p:attrNameLst>
                                      </p:cBhvr>
                                    </p:animRot>
                                  </p:childTnLst>
                                </p:cTn>
                              </p:par>
                              <p:par>
                                <p:cTn id="92" presetID="8" presetClass="emph" presetSubtype="0" fill="hold" grpId="1" nodeType="withEffect">
                                  <p:stCondLst>
                                    <p:cond delay="0"/>
                                  </p:stCondLst>
                                  <p:childTnLst>
                                    <p:animRot by="21600000">
                                      <p:cBhvr>
                                        <p:cTn id="93" dur="1000" fill="hold"/>
                                        <p:tgtEl>
                                          <p:spTgt spid="25"/>
                                        </p:tgtEl>
                                        <p:attrNameLst>
                                          <p:attrName>r</p:attrName>
                                        </p:attrNameLst>
                                      </p:cBhvr>
                                    </p:animRot>
                                  </p:childTnLst>
                                </p:cTn>
                              </p:par>
                              <p:par>
                                <p:cTn id="94" presetID="8" presetClass="emph" presetSubtype="0" fill="hold" grpId="1" nodeType="withEffect">
                                  <p:stCondLst>
                                    <p:cond delay="0"/>
                                  </p:stCondLst>
                                  <p:childTnLst>
                                    <p:animRot by="21600000">
                                      <p:cBhvr>
                                        <p:cTn id="95" dur="1000" fill="hold"/>
                                        <p:tgtEl>
                                          <p:spTgt spid="27"/>
                                        </p:tgtEl>
                                        <p:attrNameLst>
                                          <p:attrName>r</p:attrName>
                                        </p:attrNameLst>
                                      </p:cBhvr>
                                    </p:animRot>
                                  </p:childTnLst>
                                </p:cTn>
                              </p:par>
                              <p:par>
                                <p:cTn id="96" presetID="8" presetClass="emph" presetSubtype="0" fill="hold" grpId="1" nodeType="withEffect">
                                  <p:stCondLst>
                                    <p:cond delay="0"/>
                                  </p:stCondLst>
                                  <p:childTnLst>
                                    <p:animRot by="21600000">
                                      <p:cBhvr>
                                        <p:cTn id="97" dur="1000" fill="hold"/>
                                        <p:tgtEl>
                                          <p:spTgt spid="21"/>
                                        </p:tgtEl>
                                        <p:attrNameLst>
                                          <p:attrName>r</p:attrName>
                                        </p:attrNameLst>
                                      </p:cBhvr>
                                    </p:animRot>
                                  </p:childTnLst>
                                </p:cTn>
                              </p:par>
                              <p:par>
                                <p:cTn id="98" presetID="8" presetClass="emph" presetSubtype="0" fill="hold" grpId="1" nodeType="withEffect">
                                  <p:stCondLst>
                                    <p:cond delay="0"/>
                                  </p:stCondLst>
                                  <p:childTnLst>
                                    <p:animRot by="21600000">
                                      <p:cBhvr>
                                        <p:cTn id="99" dur="1000" fill="hold"/>
                                        <p:tgtEl>
                                          <p:spTgt spid="23"/>
                                        </p:tgtEl>
                                        <p:attrNameLst>
                                          <p:attrName>r</p:attrName>
                                        </p:attrNameLst>
                                      </p:cBhvr>
                                    </p:animRot>
                                  </p:childTnLst>
                                </p:cTn>
                              </p:par>
                            </p:childTnLst>
                          </p:cTn>
                        </p:par>
                        <p:par>
                          <p:cTn id="100" fill="hold">
                            <p:stCondLst>
                              <p:cond delay="2500"/>
                            </p:stCondLst>
                            <p:childTnLst>
                              <p:par>
                                <p:cTn id="101" presetID="42" presetClass="entr" presetSubtype="0" fill="hold" nodeType="after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fade">
                                      <p:cBhvr>
                                        <p:cTn id="103" dur="1000"/>
                                        <p:tgtEl>
                                          <p:spTgt spid="32"/>
                                        </p:tgtEl>
                                      </p:cBhvr>
                                    </p:animEffect>
                                    <p:anim calcmode="lin" valueType="num">
                                      <p:cBhvr>
                                        <p:cTn id="104" dur="1000" fill="hold"/>
                                        <p:tgtEl>
                                          <p:spTgt spid="32"/>
                                        </p:tgtEl>
                                        <p:attrNameLst>
                                          <p:attrName>ppt_x</p:attrName>
                                        </p:attrNameLst>
                                      </p:cBhvr>
                                      <p:tavLst>
                                        <p:tav tm="0">
                                          <p:val>
                                            <p:strVal val="#ppt_x"/>
                                          </p:val>
                                        </p:tav>
                                        <p:tav tm="100000">
                                          <p:val>
                                            <p:strVal val="#ppt_x"/>
                                          </p:val>
                                        </p:tav>
                                      </p:tavLst>
                                    </p:anim>
                                    <p:anim calcmode="lin" valueType="num">
                                      <p:cBhvr>
                                        <p:cTn id="105" dur="1000" fill="hold"/>
                                        <p:tgtEl>
                                          <p:spTgt spid="32"/>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1000"/>
                                        <p:tgtEl>
                                          <p:spTgt spid="35"/>
                                        </p:tgtEl>
                                      </p:cBhvr>
                                    </p:animEffect>
                                    <p:anim calcmode="lin" valueType="num">
                                      <p:cBhvr>
                                        <p:cTn id="109" dur="1000" fill="hold"/>
                                        <p:tgtEl>
                                          <p:spTgt spid="35"/>
                                        </p:tgtEl>
                                        <p:attrNameLst>
                                          <p:attrName>ppt_x</p:attrName>
                                        </p:attrNameLst>
                                      </p:cBhvr>
                                      <p:tavLst>
                                        <p:tav tm="0">
                                          <p:val>
                                            <p:strVal val="#ppt_x"/>
                                          </p:val>
                                        </p:tav>
                                        <p:tav tm="100000">
                                          <p:val>
                                            <p:strVal val="#ppt_x"/>
                                          </p:val>
                                        </p:tav>
                                      </p:tavLst>
                                    </p:anim>
                                    <p:anim calcmode="lin" valueType="num">
                                      <p:cBhvr>
                                        <p:cTn id="110" dur="1000" fill="hold"/>
                                        <p:tgtEl>
                                          <p:spTgt spid="35"/>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fade">
                                      <p:cBhvr>
                                        <p:cTn id="113" dur="1000"/>
                                        <p:tgtEl>
                                          <p:spTgt spid="38"/>
                                        </p:tgtEl>
                                      </p:cBhvr>
                                    </p:animEffect>
                                    <p:anim calcmode="lin" valueType="num">
                                      <p:cBhvr>
                                        <p:cTn id="114" dur="1000" fill="hold"/>
                                        <p:tgtEl>
                                          <p:spTgt spid="38"/>
                                        </p:tgtEl>
                                        <p:attrNameLst>
                                          <p:attrName>ppt_x</p:attrName>
                                        </p:attrNameLst>
                                      </p:cBhvr>
                                      <p:tavLst>
                                        <p:tav tm="0">
                                          <p:val>
                                            <p:strVal val="#ppt_x"/>
                                          </p:val>
                                        </p:tav>
                                        <p:tav tm="100000">
                                          <p:val>
                                            <p:strVal val="#ppt_x"/>
                                          </p:val>
                                        </p:tav>
                                      </p:tavLst>
                                    </p:anim>
                                    <p:anim calcmode="lin" valueType="num">
                                      <p:cBhvr>
                                        <p:cTn id="115" dur="1000" fill="hold"/>
                                        <p:tgtEl>
                                          <p:spTgt spid="38"/>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fade">
                                      <p:cBhvr>
                                        <p:cTn id="118" dur="1000"/>
                                        <p:tgtEl>
                                          <p:spTgt spid="41"/>
                                        </p:tgtEl>
                                      </p:cBhvr>
                                    </p:animEffect>
                                    <p:anim calcmode="lin" valueType="num">
                                      <p:cBhvr>
                                        <p:cTn id="119" dur="1000" fill="hold"/>
                                        <p:tgtEl>
                                          <p:spTgt spid="41"/>
                                        </p:tgtEl>
                                        <p:attrNameLst>
                                          <p:attrName>ppt_x</p:attrName>
                                        </p:attrNameLst>
                                      </p:cBhvr>
                                      <p:tavLst>
                                        <p:tav tm="0">
                                          <p:val>
                                            <p:strVal val="#ppt_x"/>
                                          </p:val>
                                        </p:tav>
                                        <p:tav tm="100000">
                                          <p:val>
                                            <p:strVal val="#ppt_x"/>
                                          </p:val>
                                        </p:tav>
                                      </p:tavLst>
                                    </p:anim>
                                    <p:anim calcmode="lin" valueType="num">
                                      <p:cBhvr>
                                        <p:cTn id="12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1" grpId="1" animBg="1"/>
      <p:bldP spid="22" grpId="0" animBg="1"/>
      <p:bldP spid="23" grpId="0" animBg="1"/>
      <p:bldP spid="23" grpId="1" animBg="1"/>
      <p:bldP spid="24" grpId="0" animBg="1"/>
      <p:bldP spid="25" grpId="0" animBg="1"/>
      <p:bldP spid="25" grpId="1" animBg="1"/>
      <p:bldP spid="26" grpId="0" animBg="1"/>
      <p:bldP spid="27" grpId="0" animBg="1"/>
      <p:bldP spid="27" grpId="1" animBg="1"/>
      <p:bldP spid="28" grpId="0" animBg="1"/>
      <p:bldP spid="29" grpId="0" animBg="1"/>
      <p:bldP spid="29" grpId="1" animBg="1"/>
      <p:bldP spid="30" grpId="0" animBg="1"/>
      <p:bldP spid="30" grpId="1" animBg="1"/>
      <p:bldP spid="31" grpId="0" animBg="1"/>
      <p:bldP spid="31" grpId="1" animBg="1"/>
      <p:bldP spid="44" grpId="0" animBg="1"/>
      <p:bldP spid="45" grpId="0" animBg="1"/>
      <p:bldP spid="46"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3838" t="12600" b="51701"/>
          <a:stretch>
            <a:fillRect/>
          </a:stretch>
        </p:blipFill>
        <p:spPr>
          <a:xfrm>
            <a:off x="-24680" y="2204864"/>
            <a:ext cx="5909006" cy="2448272"/>
          </a:xfrm>
          <a:prstGeom prst="rect">
            <a:avLst/>
          </a:prstGeom>
        </p:spPr>
      </p:pic>
      <p:sp>
        <p:nvSpPr>
          <p:cNvPr id="60" name="任意多边形 59"/>
          <p:cNvSpPr/>
          <p:nvPr/>
        </p:nvSpPr>
        <p:spPr bwMode="auto">
          <a:xfrm>
            <a:off x="1" y="1598504"/>
            <a:ext cx="2896035" cy="5259496"/>
          </a:xfrm>
          <a:custGeom>
            <a:avLst/>
            <a:gdLst>
              <a:gd name="connsiteX0" fmla="*/ 0 w 2896035"/>
              <a:gd name="connsiteY0" fmla="*/ 0 h 5259496"/>
              <a:gd name="connsiteX1" fmla="*/ 2896035 w 2896035"/>
              <a:gd name="connsiteY1" fmla="*/ 3444901 h 5259496"/>
              <a:gd name="connsiteX2" fmla="*/ 1362587 w 2896035"/>
              <a:gd name="connsiteY2" fmla="*/ 5259496 h 5259496"/>
              <a:gd name="connsiteX3" fmla="*/ 0 w 2896035"/>
              <a:gd name="connsiteY3" fmla="*/ 5259496 h 5259496"/>
            </a:gdLst>
            <a:ahLst/>
            <a:cxnLst>
              <a:cxn ang="0">
                <a:pos x="connsiteX0" y="connsiteY0"/>
              </a:cxn>
              <a:cxn ang="0">
                <a:pos x="connsiteX1" y="connsiteY1"/>
              </a:cxn>
              <a:cxn ang="0">
                <a:pos x="connsiteX2" y="connsiteY2"/>
              </a:cxn>
              <a:cxn ang="0">
                <a:pos x="connsiteX3" y="connsiteY3"/>
              </a:cxn>
            </a:cxnLst>
            <a:rect l="l" t="t" r="r" b="b"/>
            <a:pathLst>
              <a:path w="2896035" h="5259496">
                <a:moveTo>
                  <a:pt x="0" y="0"/>
                </a:moveTo>
                <a:lnTo>
                  <a:pt x="2896035" y="3444901"/>
                </a:lnTo>
                <a:lnTo>
                  <a:pt x="1362587" y="5259496"/>
                </a:lnTo>
                <a:lnTo>
                  <a:pt x="0" y="5259496"/>
                </a:lnTo>
                <a:close/>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3" name="矩形 2"/>
          <p:cNvSpPr/>
          <p:nvPr/>
        </p:nvSpPr>
        <p:spPr bwMode="auto">
          <a:xfrm>
            <a:off x="-24681" y="2204864"/>
            <a:ext cx="5909007" cy="2448272"/>
          </a:xfrm>
          <a:prstGeom prst="rect">
            <a:avLst/>
          </a:prstGeom>
          <a:solidFill>
            <a:srgbClr val="95D2E7">
              <a:alpha val="8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15" name="Rectangle 39"/>
          <p:cNvSpPr>
            <a:spLocks noChangeArrowheads="1"/>
          </p:cNvSpPr>
          <p:nvPr/>
        </p:nvSpPr>
        <p:spPr bwMode="auto">
          <a:xfrm>
            <a:off x="6144975" y="2559967"/>
            <a:ext cx="43418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4400">
              <a:buFont typeface="Arial" panose="020B0604020202020204" pitchFamily="34" charset="0"/>
              <a:buNone/>
            </a:pPr>
            <a:r>
              <a:rPr lang="zh-CN" altLang="en-US" sz="3600" b="1" dirty="0" smtClean="0">
                <a:solidFill>
                  <a:srgbClr val="076C96"/>
                </a:solidFill>
                <a:latin typeface="微软雅黑" pitchFamily="34" charset="-122"/>
              </a:rPr>
              <a:t>章节标题文本信息</a:t>
            </a:r>
            <a:endParaRPr lang="en-US" altLang="zh-CN" sz="3600" b="1" dirty="0" smtClean="0">
              <a:solidFill>
                <a:srgbClr val="076C96"/>
              </a:solidFill>
              <a:latin typeface="微软雅黑" pitchFamily="34" charset="-122"/>
            </a:endParaRPr>
          </a:p>
        </p:txBody>
      </p:sp>
      <p:sp>
        <p:nvSpPr>
          <p:cNvPr id="16" name="TextBox 9"/>
          <p:cNvSpPr txBox="1"/>
          <p:nvPr/>
        </p:nvSpPr>
        <p:spPr>
          <a:xfrm>
            <a:off x="3539743" y="2105561"/>
            <a:ext cx="2395207" cy="2646878"/>
          </a:xfrm>
          <a:prstGeom prst="rect">
            <a:avLst/>
          </a:prstGeom>
          <a:noFill/>
        </p:spPr>
        <p:txBody>
          <a:bodyPr wrap="none" rtlCol="0">
            <a:spAutoFit/>
          </a:bodyPr>
          <a:lstStyle/>
          <a:p>
            <a:pPr algn="r" defTabSz="914400"/>
            <a:r>
              <a:rPr lang="en-US" altLang="zh-CN" sz="16600" dirty="0" smtClean="0">
                <a:solidFill>
                  <a:srgbClr val="076C96"/>
                </a:solidFill>
                <a:latin typeface="Impact" panose="020B0806030902050204" pitchFamily="34" charset="0"/>
                <a:ea typeface="宋体" pitchFamily="2" charset="-122"/>
              </a:rPr>
              <a:t>02</a:t>
            </a:r>
            <a:endParaRPr lang="zh-CN" altLang="en-US" sz="16600" dirty="0">
              <a:solidFill>
                <a:srgbClr val="076C96"/>
              </a:solidFill>
              <a:latin typeface="Impact" panose="020B0806030902050204" pitchFamily="34" charset="0"/>
              <a:ea typeface="宋体" pitchFamily="2" charset="-122"/>
            </a:endParaRPr>
          </a:p>
        </p:txBody>
      </p:sp>
      <p:sp>
        <p:nvSpPr>
          <p:cNvPr id="19" name="TextBox 15"/>
          <p:cNvSpPr txBox="1"/>
          <p:nvPr/>
        </p:nvSpPr>
        <p:spPr>
          <a:xfrm>
            <a:off x="6094351" y="3113965"/>
            <a:ext cx="3726522" cy="461665"/>
          </a:xfrm>
          <a:prstGeom prst="rect">
            <a:avLst/>
          </a:prstGeom>
          <a:noFill/>
        </p:spPr>
        <p:txBody>
          <a:bodyPr wrap="square" rtlCol="0">
            <a:spAutoFit/>
          </a:bodyPr>
          <a:lstStyle/>
          <a:p>
            <a:r>
              <a:rPr lang="en-US" altLang="zh-CN" dirty="0" smtClean="0">
                <a:solidFill>
                  <a:srgbClr val="076C96"/>
                </a:solidFill>
                <a:latin typeface="Verdana" panose="020B0604030504040204"/>
                <a:ea typeface="微软雅黑" pitchFamily="34" charset="-122"/>
              </a:rPr>
              <a:t>Network Medical</a:t>
            </a:r>
            <a:endParaRPr lang="zh-CN" altLang="en-US" dirty="0">
              <a:solidFill>
                <a:srgbClr val="076C96"/>
              </a:solidFill>
              <a:latin typeface="Verdana" panose="020B0604030504040204"/>
              <a:ea typeface="微软雅黑" pitchFamily="34" charset="-122"/>
            </a:endParaRPr>
          </a:p>
        </p:txBody>
      </p:sp>
      <p:sp>
        <p:nvSpPr>
          <p:cNvPr id="20" name="文本框 19"/>
          <p:cNvSpPr txBox="1"/>
          <p:nvPr/>
        </p:nvSpPr>
        <p:spPr>
          <a:xfrm>
            <a:off x="6094350" y="3451180"/>
            <a:ext cx="3726523" cy="1131400"/>
          </a:xfrm>
          <a:prstGeom prst="rect">
            <a:avLst/>
          </a:prstGeom>
          <a:noFill/>
        </p:spPr>
        <p:txBody>
          <a:bodyPr wrap="square" rtlCol="0">
            <a:spAutoFit/>
          </a:bodyPr>
          <a:lstStyle/>
          <a:p>
            <a:pPr>
              <a:lnSpc>
                <a:spcPct val="120000"/>
              </a:lnSpc>
            </a:pPr>
            <a:r>
              <a:rPr lang="zh-CN" altLang="en-US" sz="1100" dirty="0"/>
              <a:t>点击输入文字内容点击输入文字内容点击输入文字</a:t>
            </a:r>
            <a:r>
              <a:rPr lang="zh-CN" altLang="en-US" sz="1100" dirty="0" smtClean="0"/>
              <a:t>内容</a:t>
            </a:r>
            <a:r>
              <a:rPr lang="zh-CN" altLang="en-US" sz="1100" dirty="0"/>
              <a:t>点击输入文字内容点击输入文字内容点击输入文字</a:t>
            </a:r>
            <a:r>
              <a:rPr lang="zh-CN" altLang="en-US" sz="1100" dirty="0" smtClean="0"/>
              <a:t>内容</a:t>
            </a:r>
            <a:r>
              <a:rPr lang="zh-CN" altLang="en-US" sz="1100" dirty="0"/>
              <a:t>点击输入文字内容点击输入文字内容点击输入文字</a:t>
            </a:r>
            <a:r>
              <a:rPr lang="zh-CN" altLang="en-US" sz="1100" dirty="0" smtClean="0"/>
              <a:t>内容</a:t>
            </a:r>
            <a:r>
              <a:rPr lang="zh-CN" altLang="en-US" sz="1100" dirty="0"/>
              <a:t>点击输入文字内容点击输入文字内容点击输入文字内容</a:t>
            </a:r>
            <a:endParaRPr lang="zh-CN" altLang="en-US" sz="1100" dirty="0"/>
          </a:p>
          <a:p>
            <a:pPr>
              <a:lnSpc>
                <a:spcPct val="120000"/>
              </a:lnSpc>
            </a:pPr>
            <a:endParaRPr lang="zh-CN" altLang="en-US" sz="1100" dirty="0"/>
          </a:p>
        </p:txBody>
      </p:sp>
      <p:sp>
        <p:nvSpPr>
          <p:cNvPr id="9" name="任意多边形 8"/>
          <p:cNvSpPr/>
          <p:nvPr/>
        </p:nvSpPr>
        <p:spPr>
          <a:xfrm>
            <a:off x="1487494" y="2469235"/>
            <a:ext cx="1792959" cy="1792950"/>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rgbClr val="076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300" fill="hold"/>
                                            <p:tgtEl>
                                              <p:spTgt spid="16"/>
                                            </p:tgtEl>
                                            <p:attrNameLst>
                                              <p:attrName>ppt_w</p:attrName>
                                            </p:attrNameLst>
                                          </p:cBhvr>
                                          <p:tavLst>
                                            <p:tav tm="0">
                                              <p:val>
                                                <p:fltVal val="0"/>
                                              </p:val>
                                            </p:tav>
                                            <p:tav tm="100000">
                                              <p:val>
                                                <p:strVal val="#ppt_w"/>
                                              </p:val>
                                            </p:tav>
                                          </p:tavLst>
                                        </p:anim>
                                        <p:anim calcmode="lin" valueType="num">
                                          <p:cBhvr>
                                            <p:cTn id="21" dur="300" fill="hold"/>
                                            <p:tgtEl>
                                              <p:spTgt spid="16"/>
                                            </p:tgtEl>
                                            <p:attrNameLst>
                                              <p:attrName>ppt_h</p:attrName>
                                            </p:attrNameLst>
                                          </p:cBhvr>
                                          <p:tavLst>
                                            <p:tav tm="0">
                                              <p:val>
                                                <p:fltVal val="0"/>
                                              </p:val>
                                            </p:tav>
                                            <p:tav tm="100000">
                                              <p:val>
                                                <p:strVal val="#ppt_h"/>
                                              </p:val>
                                            </p:tav>
                                          </p:tavLst>
                                        </p:anim>
                                        <p:animEffect transition="in" filter="fade">
                                          <p:cBhvr>
                                            <p:cTn id="22" dur="300"/>
                                            <p:tgtEl>
                                              <p:spTgt spid="16"/>
                                            </p:tgtEl>
                                          </p:cBhvr>
                                        </p:animEffect>
                                      </p:childTnLst>
                                    </p:cTn>
                                  </p:par>
                                </p:childTnLst>
                              </p:cTn>
                            </p:par>
                            <p:par>
                              <p:cTn id="23" fill="hold">
                                <p:stCondLst>
                                  <p:cond delay="1000"/>
                                </p:stCondLst>
                                <p:childTnLst>
                                  <p:par>
                                    <p:cTn id="24" presetID="6" presetClass="emph" presetSubtype="0" autoRev="1" fill="hold" grpId="1" nodeType="afterEffect">
                                      <p:stCondLst>
                                        <p:cond delay="0"/>
                                      </p:stCondLst>
                                      <p:childTnLst>
                                        <p:animScale>
                                          <p:cBhvr>
                                            <p:cTn id="25" dur="150" fill="hold"/>
                                            <p:tgtEl>
                                              <p:spTgt spid="16"/>
                                            </p:tgtEl>
                                          </p:cBhvr>
                                          <p:by x="110000" y="110000"/>
                                        </p:animScale>
                                      </p:childTnLst>
                                    </p:cTn>
                                  </p:par>
                                </p:childTnLst>
                              </p:cTn>
                            </p:par>
                            <p:par>
                              <p:cTn id="26" fill="hold">
                                <p:stCondLst>
                                  <p:cond delay="1500"/>
                                </p:stCondLst>
                                <p:childTnLst>
                                  <p:par>
                                    <p:cTn id="27" presetID="2" presetClass="entr" presetSubtype="2" fill="hold" grpId="0" nodeType="afterEffect" p14:presetBounceEnd="50000">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14:bounceEnd="50000">
                                          <p:cBhvr additive="base">
                                            <p:cTn id="29"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8" presetClass="entr" presetSubtype="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trips(down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6" grpId="1"/>
          <p:bldP spid="19" grpId="0"/>
          <p:bldP spid="20" grpId="0"/>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300" fill="hold"/>
                                            <p:tgtEl>
                                              <p:spTgt spid="16"/>
                                            </p:tgtEl>
                                            <p:attrNameLst>
                                              <p:attrName>ppt_w</p:attrName>
                                            </p:attrNameLst>
                                          </p:cBhvr>
                                          <p:tavLst>
                                            <p:tav tm="0">
                                              <p:val>
                                                <p:fltVal val="0"/>
                                              </p:val>
                                            </p:tav>
                                            <p:tav tm="100000">
                                              <p:val>
                                                <p:strVal val="#ppt_w"/>
                                              </p:val>
                                            </p:tav>
                                          </p:tavLst>
                                        </p:anim>
                                        <p:anim calcmode="lin" valueType="num">
                                          <p:cBhvr>
                                            <p:cTn id="21" dur="300" fill="hold"/>
                                            <p:tgtEl>
                                              <p:spTgt spid="16"/>
                                            </p:tgtEl>
                                            <p:attrNameLst>
                                              <p:attrName>ppt_h</p:attrName>
                                            </p:attrNameLst>
                                          </p:cBhvr>
                                          <p:tavLst>
                                            <p:tav tm="0">
                                              <p:val>
                                                <p:fltVal val="0"/>
                                              </p:val>
                                            </p:tav>
                                            <p:tav tm="100000">
                                              <p:val>
                                                <p:strVal val="#ppt_h"/>
                                              </p:val>
                                            </p:tav>
                                          </p:tavLst>
                                        </p:anim>
                                        <p:animEffect transition="in" filter="fade">
                                          <p:cBhvr>
                                            <p:cTn id="22" dur="300"/>
                                            <p:tgtEl>
                                              <p:spTgt spid="16"/>
                                            </p:tgtEl>
                                          </p:cBhvr>
                                        </p:animEffect>
                                      </p:childTnLst>
                                    </p:cTn>
                                  </p:par>
                                </p:childTnLst>
                              </p:cTn>
                            </p:par>
                            <p:par>
                              <p:cTn id="23" fill="hold">
                                <p:stCondLst>
                                  <p:cond delay="1000"/>
                                </p:stCondLst>
                                <p:childTnLst>
                                  <p:par>
                                    <p:cTn id="24" presetID="6" presetClass="emph" presetSubtype="0" autoRev="1" fill="hold" grpId="1" nodeType="afterEffect">
                                      <p:stCondLst>
                                        <p:cond delay="0"/>
                                      </p:stCondLst>
                                      <p:childTnLst>
                                        <p:animScale>
                                          <p:cBhvr>
                                            <p:cTn id="25" dur="150" fill="hold"/>
                                            <p:tgtEl>
                                              <p:spTgt spid="16"/>
                                            </p:tgtEl>
                                          </p:cBhvr>
                                          <p:by x="110000" y="110000"/>
                                        </p:animScale>
                                      </p:childTnLst>
                                    </p:cTn>
                                  </p:par>
                                </p:childTnLst>
                              </p:cTn>
                            </p:par>
                            <p:par>
                              <p:cTn id="26" fill="hold">
                                <p:stCondLst>
                                  <p:cond delay="1500"/>
                                </p:stCondLst>
                                <p:childTnLst>
                                  <p:par>
                                    <p:cTn id="27" presetID="2" presetClass="entr" presetSubtype="2"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8" presetClass="entr" presetSubtype="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trips(down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6" grpId="1"/>
          <p:bldP spid="19" grpId="0"/>
          <p:bldP spid="20" grpId="0"/>
          <p:bldP spid="9"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03898" y="1705969"/>
            <a:ext cx="6765580" cy="3805639"/>
          </a:xfrm>
          <a:prstGeom prst="rect">
            <a:avLst/>
          </a:prstGeom>
        </p:spPr>
      </p:pic>
      <p:sp>
        <p:nvSpPr>
          <p:cNvPr id="6" name="矩形 5"/>
          <p:cNvSpPr/>
          <p:nvPr/>
        </p:nvSpPr>
        <p:spPr>
          <a:xfrm>
            <a:off x="1111078" y="3455267"/>
            <a:ext cx="1710862" cy="1754326"/>
          </a:xfrm>
          <a:prstGeom prst="rect">
            <a:avLst/>
          </a:prstGeom>
        </p:spPr>
        <p:txBody>
          <a:bodyPr wrap="square">
            <a:spAutoFit/>
          </a:bodyPr>
          <a:lstStyle/>
          <a:p>
            <a:pPr>
              <a:lnSpc>
                <a:spcPct val="120000"/>
              </a:lnSpc>
            </a:pPr>
            <a:r>
              <a:rPr lang="zh-CN" altLang="en-US" sz="1000" dirty="0"/>
              <a:t>点击输入文字内容点击输入文字内容点击输入文字</a:t>
            </a:r>
            <a:r>
              <a:rPr lang="zh-CN" altLang="en-US" sz="1000" dirty="0" smtClean="0"/>
              <a:t>内容</a:t>
            </a:r>
            <a:r>
              <a:rPr lang="zh-CN" altLang="en-US" sz="1000" dirty="0"/>
              <a:t>点击输入文字内容点击输入文字内容点击输入文字内容</a:t>
            </a:r>
            <a:endParaRPr lang="zh-CN" altLang="en-US" sz="1000" dirty="0"/>
          </a:p>
          <a:p>
            <a:pPr>
              <a:lnSpc>
                <a:spcPct val="120000"/>
              </a:lnSpc>
            </a:pPr>
            <a:r>
              <a:rPr lang="zh-CN" altLang="en-US" sz="1000" dirty="0"/>
              <a:t>点击输入文字内容点击输入文字内容点击输入文字内容</a:t>
            </a:r>
            <a:endParaRPr lang="zh-CN" altLang="en-US" sz="1000" dirty="0"/>
          </a:p>
          <a:p>
            <a:pPr>
              <a:lnSpc>
                <a:spcPct val="120000"/>
              </a:lnSpc>
            </a:pPr>
            <a:r>
              <a:rPr lang="zh-CN" altLang="en-US" sz="1000" dirty="0"/>
              <a:t>点击输入文字内容点击输入文字内容点击输入文字内容</a:t>
            </a:r>
            <a:endParaRPr lang="zh-CN" altLang="en-US" sz="1000" dirty="0"/>
          </a:p>
          <a:p>
            <a:pPr>
              <a:lnSpc>
                <a:spcPct val="120000"/>
              </a:lnSpc>
            </a:pPr>
            <a:endParaRPr lang="zh-CN" altLang="en-US" sz="1000"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4" y="1705969"/>
            <a:ext cx="3947867" cy="1634416"/>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153" y="3424634"/>
            <a:ext cx="1485397" cy="2119050"/>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20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Effect transition="in" filter="fade">
                                      <p:cBhvr>
                                        <p:cTn id="22" dur="1000"/>
                                        <p:tgtEl>
                                          <p:spTgt spid="3"/>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sp>
        <p:nvSpPr>
          <p:cNvPr id="3" name="Rectángulo 13"/>
          <p:cNvSpPr/>
          <p:nvPr/>
        </p:nvSpPr>
        <p:spPr bwMode="auto">
          <a:xfrm>
            <a:off x="0" y="1752909"/>
            <a:ext cx="12192000" cy="1509561"/>
          </a:xfrm>
          <a:prstGeom prst="rect">
            <a:avLst/>
          </a:prstGeom>
          <a:solidFill>
            <a:srgbClr val="008EB9"/>
          </a:solidFill>
          <a:ln>
            <a:noFill/>
          </a:ln>
        </p:spPr>
        <p:txBody>
          <a:bodyPr lIns="0" tIns="0" rIns="0" bIns="0" rtlCol="0" anchor="ctr"/>
          <a:lstStyle/>
          <a:p>
            <a:pPr algn="ctr" defTabSz="869315"/>
            <a:endParaRPr lang="es-ES" sz="1100">
              <a:solidFill>
                <a:srgbClr val="000000"/>
              </a:solidFill>
              <a:effectLst>
                <a:outerShdw blurRad="38100" dist="38100" dir="2700000" algn="tl">
                  <a:srgbClr val="000000">
                    <a:alpha val="43137"/>
                  </a:srgbClr>
                </a:outerShdw>
              </a:effectLst>
              <a:latin typeface="Segoe UI" panose="020B0502040204020203" pitchFamily="34" charset="0"/>
              <a:ea typeface="Segoe UI" panose="020B0502040204020203" pitchFamily="34" charset="0"/>
              <a:cs typeface="Segoe UI" panose="020B0502040204020203" pitchFamily="34" charset="0"/>
            </a:endParaRPr>
          </a:p>
        </p:txBody>
      </p:sp>
      <p:sp>
        <p:nvSpPr>
          <p:cNvPr id="4" name="Textbox 1"/>
          <p:cNvSpPr/>
          <p:nvPr/>
        </p:nvSpPr>
        <p:spPr>
          <a:xfrm>
            <a:off x="5824613" y="3563831"/>
            <a:ext cx="5266619" cy="907954"/>
          </a:xfrm>
          <a:prstGeom prst="rect">
            <a:avLst/>
          </a:prstGeom>
        </p:spPr>
        <p:txBody>
          <a:bodyPr wrap="square" lIns="87145" tIns="43599" rIns="87145" bIns="43599">
            <a:spAutoFit/>
          </a:bodyPr>
          <a:lstStyle/>
          <a:p>
            <a:pPr>
              <a:lnSpc>
                <a:spcPct val="120000"/>
              </a:lnSpc>
            </a:pPr>
            <a:r>
              <a:rPr lang="zh-CN" altLang="en-US" sz="900" dirty="0"/>
              <a:t>点击输入文字内容点击输入文字内容点击输入文字内容点击输入文字内容点击输入文字内容点击输入文字内容</a:t>
            </a:r>
            <a:endParaRPr lang="zh-CN" altLang="en-US" sz="900" dirty="0"/>
          </a:p>
          <a:p>
            <a:pPr>
              <a:lnSpc>
                <a:spcPct val="120000"/>
              </a:lnSpc>
            </a:pPr>
            <a:r>
              <a:rPr lang="zh-CN" altLang="en-US" sz="900" dirty="0"/>
              <a:t>点击输入文字内容点击输入文字内容点击输入文字内容</a:t>
            </a:r>
            <a:endParaRPr lang="zh-CN" altLang="en-US" sz="900" dirty="0"/>
          </a:p>
          <a:p>
            <a:pPr>
              <a:lnSpc>
                <a:spcPct val="120000"/>
              </a:lnSpc>
            </a:pPr>
            <a:r>
              <a:rPr lang="zh-CN" altLang="en-US" sz="900" dirty="0"/>
              <a:t>点击输入文字内容点击输入文字内容点击输入文字内容</a:t>
            </a:r>
            <a:endParaRPr lang="zh-CN" altLang="en-US" sz="900" dirty="0"/>
          </a:p>
          <a:p>
            <a:pPr>
              <a:lnSpc>
                <a:spcPct val="120000"/>
              </a:lnSpc>
            </a:pPr>
            <a:endParaRPr lang="zh-CN" altLang="en-US" sz="900" dirty="0"/>
          </a:p>
        </p:txBody>
      </p:sp>
      <p:sp>
        <p:nvSpPr>
          <p:cNvPr id="5" name="4 Elipse"/>
          <p:cNvSpPr>
            <a:spLocks noChangeAspect="1"/>
          </p:cNvSpPr>
          <p:nvPr/>
        </p:nvSpPr>
        <p:spPr bwMode="auto">
          <a:xfrm>
            <a:off x="6301674" y="4339297"/>
            <a:ext cx="471266" cy="471240"/>
          </a:xfrm>
          <a:prstGeom prst="ellipse">
            <a:avLst/>
          </a:prstGeom>
          <a:noFill/>
          <a:ln w="12700" cap="flat" cmpd="sng" algn="ctr">
            <a:solidFill>
              <a:schemeClr val="bg1"/>
            </a:solidFill>
            <a:prstDash val="solid"/>
            <a:miter lim="800000"/>
          </a:ln>
          <a:effectLst/>
        </p:spPr>
        <p:txBody>
          <a:bodyPr lIns="0" tIns="0" rIns="0" bIns="0" rtlCol="0" anchor="ctr"/>
          <a:lstStyle/>
          <a:p>
            <a:pPr marL="0" marR="0" lvl="0" indent="0" algn="ctr" defTabSz="869315" eaLnBrk="1" fontAlgn="auto" latinLnBrk="0" hangingPunct="1">
              <a:lnSpc>
                <a:spcPct val="100000"/>
              </a:lnSpc>
              <a:spcBef>
                <a:spcPts val="0"/>
              </a:spcBef>
              <a:spcAft>
                <a:spcPts val="0"/>
              </a:spcAft>
              <a:buClrTx/>
              <a:buSzTx/>
              <a:buFontTx/>
              <a:buNone/>
              <a:defRPr/>
            </a:pPr>
            <a:r>
              <a:rPr kumimoji="0" lang="es-MX" sz="1600" b="0" i="0" u="none" strike="noStrike" kern="0" cap="none" spc="0" normalizeH="0" baseline="0" noProof="0" dirty="0">
                <a:ln>
                  <a:noFill/>
                </a:ln>
                <a:solidFill>
                  <a:schemeClr val="tx1">
                    <a:lumMod val="75000"/>
                    <a:lumOff val="25000"/>
                  </a:scheme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01</a:t>
            </a:r>
            <a:endParaRPr kumimoji="0" lang="es-SV" sz="1600" b="0" i="0" u="none" strike="noStrike" kern="0" cap="none" spc="0" normalizeH="0" baseline="0" noProof="0" dirty="0">
              <a:ln>
                <a:noFill/>
              </a:ln>
              <a:solidFill>
                <a:schemeClr val="tx1">
                  <a:lumMod val="75000"/>
                  <a:lumOff val="25000"/>
                </a:scheme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6" name="8 Rectángulo"/>
          <p:cNvSpPr/>
          <p:nvPr/>
        </p:nvSpPr>
        <p:spPr>
          <a:xfrm>
            <a:off x="6889293" y="4397962"/>
            <a:ext cx="4019011" cy="531930"/>
          </a:xfrm>
          <a:prstGeom prst="rect">
            <a:avLst/>
          </a:prstGeom>
          <a:noFill/>
        </p:spPr>
        <p:txBody>
          <a:bodyPr wrap="square" lIns="32954" tIns="16505" rIns="32954" bIns="16505">
            <a:spAutoFit/>
          </a:bodyPr>
          <a:lstStyle/>
          <a:p>
            <a:pPr>
              <a:lnSpc>
                <a:spcPct val="120000"/>
              </a:lnSpc>
            </a:pPr>
            <a:r>
              <a:rPr lang="zh-CN" altLang="en-US" sz="900" dirty="0"/>
              <a:t>点击输入文字内容点击输入文字内容点击输入文字内容点击输入文字内容点击输入文字内容点击输入文字内容</a:t>
            </a:r>
            <a:endParaRPr lang="zh-CN" altLang="en-US" sz="900" dirty="0"/>
          </a:p>
          <a:p>
            <a:pPr>
              <a:lnSpc>
                <a:spcPct val="120000"/>
              </a:lnSpc>
            </a:pPr>
            <a:endParaRPr lang="zh-CN" altLang="en-US" sz="900" dirty="0"/>
          </a:p>
        </p:txBody>
      </p:sp>
      <p:sp>
        <p:nvSpPr>
          <p:cNvPr id="7" name="27 Elipse"/>
          <p:cNvSpPr>
            <a:spLocks noChangeAspect="1"/>
          </p:cNvSpPr>
          <p:nvPr/>
        </p:nvSpPr>
        <p:spPr bwMode="auto">
          <a:xfrm>
            <a:off x="6301674" y="4881183"/>
            <a:ext cx="471266" cy="471240"/>
          </a:xfrm>
          <a:prstGeom prst="ellipse">
            <a:avLst/>
          </a:prstGeom>
          <a:noFill/>
          <a:ln w="12700" cap="flat" cmpd="sng" algn="ctr">
            <a:solidFill>
              <a:schemeClr val="bg1"/>
            </a:solidFill>
            <a:prstDash val="solid"/>
            <a:miter lim="800000"/>
          </a:ln>
          <a:effectLst/>
        </p:spPr>
        <p:txBody>
          <a:bodyPr lIns="0" tIns="0" rIns="0" bIns="0" rtlCol="0" anchor="ctr"/>
          <a:lstStyle/>
          <a:p>
            <a:pPr marL="0" marR="0" lvl="0" indent="0" algn="ctr" defTabSz="869315" eaLnBrk="1" fontAlgn="auto" latinLnBrk="0" hangingPunct="1">
              <a:lnSpc>
                <a:spcPct val="100000"/>
              </a:lnSpc>
              <a:spcBef>
                <a:spcPts val="0"/>
              </a:spcBef>
              <a:spcAft>
                <a:spcPts val="0"/>
              </a:spcAft>
              <a:buClrTx/>
              <a:buSzTx/>
              <a:buFontTx/>
              <a:buNone/>
              <a:defRPr/>
            </a:pPr>
            <a:r>
              <a:rPr kumimoji="0" lang="es-MX" sz="1600" b="0" i="0" u="none" strike="noStrike" kern="0" cap="none" spc="0" normalizeH="0" baseline="0" noProof="0" dirty="0">
                <a:ln>
                  <a:noFill/>
                </a:ln>
                <a:solidFill>
                  <a:schemeClr val="tx1">
                    <a:lumMod val="75000"/>
                    <a:lumOff val="25000"/>
                  </a:scheme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02</a:t>
            </a:r>
            <a:endParaRPr kumimoji="0" lang="es-SV" sz="1600" b="0" i="0" u="none" strike="noStrike" kern="0" cap="none" spc="0" normalizeH="0" baseline="0" noProof="0" dirty="0">
              <a:ln>
                <a:noFill/>
              </a:ln>
              <a:solidFill>
                <a:schemeClr val="tx1">
                  <a:lumMod val="75000"/>
                  <a:lumOff val="25000"/>
                </a:scheme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8" name="28 Rectángulo"/>
          <p:cNvSpPr/>
          <p:nvPr/>
        </p:nvSpPr>
        <p:spPr>
          <a:xfrm>
            <a:off x="6889293" y="4939730"/>
            <a:ext cx="4019011" cy="520838"/>
          </a:xfrm>
          <a:prstGeom prst="rect">
            <a:avLst/>
          </a:prstGeom>
          <a:noFill/>
        </p:spPr>
        <p:txBody>
          <a:bodyPr wrap="square" lIns="32954" tIns="16505" rIns="32954" bIns="16505">
            <a:spAutoFit/>
          </a:bodyPr>
          <a:lstStyle/>
          <a:p>
            <a:pPr>
              <a:lnSpc>
                <a:spcPct val="120000"/>
              </a:lnSpc>
            </a:pPr>
            <a:r>
              <a:rPr lang="zh-CN" altLang="en-US" sz="900" dirty="0"/>
              <a:t>点击输入文字内容点击输入文字内容点击输入文字内容点击输入文字内容点击输入文字内容点击输入文字内容</a:t>
            </a:r>
            <a:endParaRPr lang="zh-CN" altLang="en-US" sz="900" dirty="0"/>
          </a:p>
          <a:p>
            <a:pPr>
              <a:lnSpc>
                <a:spcPct val="120000"/>
              </a:lnSpc>
            </a:pPr>
            <a:endParaRPr lang="zh-CN" altLang="en-US" sz="900" dirty="0"/>
          </a:p>
        </p:txBody>
      </p:sp>
      <p:sp>
        <p:nvSpPr>
          <p:cNvPr id="9" name="29 Elipse"/>
          <p:cNvSpPr>
            <a:spLocks noChangeAspect="1"/>
          </p:cNvSpPr>
          <p:nvPr/>
        </p:nvSpPr>
        <p:spPr bwMode="auto">
          <a:xfrm>
            <a:off x="6301674" y="5423068"/>
            <a:ext cx="471266" cy="471240"/>
          </a:xfrm>
          <a:prstGeom prst="ellipse">
            <a:avLst/>
          </a:prstGeom>
          <a:noFill/>
          <a:ln w="12700" cap="flat" cmpd="sng" algn="ctr">
            <a:solidFill>
              <a:schemeClr val="bg1"/>
            </a:solidFill>
            <a:prstDash val="solid"/>
            <a:miter lim="800000"/>
          </a:ln>
          <a:effectLst/>
        </p:spPr>
        <p:txBody>
          <a:bodyPr lIns="0" tIns="0" rIns="0" bIns="0" rtlCol="0" anchor="ctr"/>
          <a:lstStyle/>
          <a:p>
            <a:pPr marL="0" marR="0" lvl="0" indent="0" algn="ctr" defTabSz="869315" eaLnBrk="1" fontAlgn="auto" latinLnBrk="0" hangingPunct="1">
              <a:lnSpc>
                <a:spcPct val="100000"/>
              </a:lnSpc>
              <a:spcBef>
                <a:spcPts val="0"/>
              </a:spcBef>
              <a:spcAft>
                <a:spcPts val="0"/>
              </a:spcAft>
              <a:buClrTx/>
              <a:buSzTx/>
              <a:buFontTx/>
              <a:buNone/>
              <a:defRPr/>
            </a:pPr>
            <a:r>
              <a:rPr kumimoji="0" lang="es-MX" sz="1600" b="0" i="0" u="none" strike="noStrike" kern="0" cap="none" spc="0" normalizeH="0" baseline="0" noProof="0" dirty="0">
                <a:ln>
                  <a:noFill/>
                </a:ln>
                <a:solidFill>
                  <a:schemeClr val="tx1">
                    <a:lumMod val="75000"/>
                    <a:lumOff val="25000"/>
                  </a:scheme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03</a:t>
            </a:r>
            <a:endParaRPr kumimoji="0" lang="es-SV" sz="1600" b="0" i="0" u="none" strike="noStrike" kern="0" cap="none" spc="0" normalizeH="0" baseline="0" noProof="0" dirty="0">
              <a:ln>
                <a:noFill/>
              </a:ln>
              <a:solidFill>
                <a:schemeClr val="tx1">
                  <a:lumMod val="75000"/>
                  <a:lumOff val="25000"/>
                </a:schemeClr>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0" name="30 Rectángulo"/>
          <p:cNvSpPr/>
          <p:nvPr/>
        </p:nvSpPr>
        <p:spPr>
          <a:xfrm>
            <a:off x="6889293" y="5481502"/>
            <a:ext cx="4019011" cy="520838"/>
          </a:xfrm>
          <a:prstGeom prst="rect">
            <a:avLst/>
          </a:prstGeom>
          <a:noFill/>
        </p:spPr>
        <p:txBody>
          <a:bodyPr wrap="square" lIns="32954" tIns="16505" rIns="32954" bIns="16505">
            <a:spAutoFit/>
          </a:bodyPr>
          <a:lstStyle/>
          <a:p>
            <a:pPr>
              <a:lnSpc>
                <a:spcPct val="120000"/>
              </a:lnSpc>
            </a:pPr>
            <a:r>
              <a:rPr lang="zh-CN" altLang="en-US" sz="900" dirty="0"/>
              <a:t>点击输入文字内容点击输入文字内容点击输入文字内容点击输入文字内容点击输入文字内容点击输入文字内容</a:t>
            </a:r>
            <a:endParaRPr lang="zh-CN" altLang="en-US" sz="900" dirty="0"/>
          </a:p>
          <a:p>
            <a:pPr>
              <a:lnSpc>
                <a:spcPct val="120000"/>
              </a:lnSpc>
            </a:pPr>
            <a:endParaRPr lang="zh-CN" altLang="en-US" sz="900" dirty="0"/>
          </a:p>
        </p:txBody>
      </p:sp>
      <p:sp>
        <p:nvSpPr>
          <p:cNvPr id="11" name="1 Rectángulo"/>
          <p:cNvSpPr/>
          <p:nvPr/>
        </p:nvSpPr>
        <p:spPr bwMode="auto">
          <a:xfrm>
            <a:off x="4073384" y="5622692"/>
            <a:ext cx="1136525" cy="456991"/>
          </a:xfrm>
          <a:prstGeom prst="rect">
            <a:avLst/>
          </a:prstGeom>
          <a:solidFill>
            <a:srgbClr val="00B0F0"/>
          </a:solidFill>
          <a:ln>
            <a:noFill/>
          </a:ln>
        </p:spPr>
        <p:txBody>
          <a:bodyPr lIns="0" tIns="0" rIns="0" bIns="0" rtlCol="0" anchor="ctr"/>
          <a:lstStyle/>
          <a:p>
            <a:pPr marL="0" marR="0" lvl="0" indent="0" algn="ctr" defTabSz="869315" eaLnBrk="1" fontAlgn="auto" latinLnBrk="0" hangingPunct="1">
              <a:lnSpc>
                <a:spcPct val="100000"/>
              </a:lnSpc>
              <a:spcBef>
                <a:spcPts val="0"/>
              </a:spcBef>
              <a:spcAft>
                <a:spcPts val="0"/>
              </a:spcAft>
              <a:buClrTx/>
              <a:buSzTx/>
              <a:buFontTx/>
              <a:buNone/>
              <a:defRPr/>
            </a:pPr>
            <a:endParaRPr kumimoji="0" lang="es-SV" sz="3200" b="0" i="0" u="none" strike="noStrike" kern="0" cap="none" spc="0" normalizeH="0" baseline="0" noProof="0">
              <a:ln>
                <a:noFill/>
              </a:ln>
              <a:solidFill>
                <a:schemeClr val="bg1"/>
              </a:solidFill>
              <a:effectLst/>
              <a:uLnTx/>
              <a:uFillTx/>
            </a:endParaRPr>
          </a:p>
        </p:txBody>
      </p:sp>
      <p:sp>
        <p:nvSpPr>
          <p:cNvPr id="12" name="矩形 11"/>
          <p:cNvSpPr/>
          <p:nvPr/>
        </p:nvSpPr>
        <p:spPr>
          <a:xfrm>
            <a:off x="1233380" y="1340768"/>
            <a:ext cx="3540752" cy="4649972"/>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6684361" y="2057582"/>
            <a:ext cx="3980096" cy="1508145"/>
            <a:chOff x="6377852" y="1038415"/>
            <a:chExt cx="4925574" cy="1508145"/>
          </a:xfrm>
        </p:grpSpPr>
        <p:sp>
          <p:nvSpPr>
            <p:cNvPr id="14" name="矩形 13"/>
            <p:cNvSpPr/>
            <p:nvPr/>
          </p:nvSpPr>
          <p:spPr>
            <a:xfrm>
              <a:off x="6377852" y="1038415"/>
              <a:ext cx="2259944" cy="338554"/>
            </a:xfrm>
            <a:prstGeom prst="rect">
              <a:avLst/>
            </a:prstGeom>
          </p:spPr>
          <p:txBody>
            <a:bodyPr wrap="none">
              <a:spAutoFit/>
            </a:bodyPr>
            <a:lstStyle/>
            <a:p>
              <a:r>
                <a:rPr lang="zh-CN" altLang="en-US" sz="1600" b="1" dirty="0" smtClean="0">
                  <a:solidFill>
                    <a:schemeClr val="bg1"/>
                  </a:solidFill>
                  <a:latin typeface="Calibri" pitchFamily="34" charset="0"/>
                  <a:ea typeface="Roboto" panose="02000000000000000000" pitchFamily="2" charset="0"/>
                </a:rPr>
                <a:t>点击输入文字内容</a:t>
              </a:r>
              <a:endParaRPr lang="en-US" altLang="zh-CN" sz="1600" b="1" dirty="0">
                <a:solidFill>
                  <a:schemeClr val="bg1"/>
                </a:solidFill>
                <a:latin typeface="Calibri" pitchFamily="34" charset="0"/>
                <a:ea typeface="Roboto" panose="02000000000000000000" pitchFamily="2" charset="0"/>
              </a:endParaRPr>
            </a:p>
          </p:txBody>
        </p:sp>
        <p:sp>
          <p:nvSpPr>
            <p:cNvPr id="15" name="文本框 8"/>
            <p:cNvSpPr txBox="1"/>
            <p:nvPr/>
          </p:nvSpPr>
          <p:spPr>
            <a:xfrm>
              <a:off x="6377852" y="1360979"/>
              <a:ext cx="4925574" cy="11855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200" dirty="0"/>
                <a:t>点击输入文字内容点击输入文字内容点击输入文字内容点击输入文字内容点击输入文字内容点击输入文字内容</a:t>
              </a:r>
              <a:endParaRPr lang="zh-CN" altLang="en-US" sz="1200" dirty="0"/>
            </a:p>
            <a:p>
              <a:pPr>
                <a:lnSpc>
                  <a:spcPct val="120000"/>
                </a:lnSpc>
              </a:pPr>
              <a:r>
                <a:rPr lang="zh-CN" altLang="en-US" sz="1200" dirty="0"/>
                <a:t>点击输入文字内容点击输入文字内容点击输入文字内容</a:t>
              </a:r>
              <a:endParaRPr lang="zh-CN" altLang="en-US" sz="1200" dirty="0"/>
            </a:p>
            <a:p>
              <a:pPr>
                <a:lnSpc>
                  <a:spcPct val="120000"/>
                </a:lnSpc>
              </a:pPr>
              <a:r>
                <a:rPr lang="zh-CN" altLang="en-US" sz="1200" dirty="0"/>
                <a:t>点击输入文字内容点击输入文字内容点击输入文字内容</a:t>
              </a:r>
              <a:endParaRPr lang="zh-CN" altLang="en-US" sz="1200" dirty="0"/>
            </a:p>
            <a:p>
              <a:pPr>
                <a:lnSpc>
                  <a:spcPct val="120000"/>
                </a:lnSpc>
              </a:pPr>
              <a:endParaRPr lang="zh-CN" altLang="en-US" sz="1200" dirty="0"/>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750"/>
                                        <p:tgtEl>
                                          <p:spTgt spid="12"/>
                                        </p:tgtEl>
                                      </p:cBhvr>
                                    </p:animEffect>
                                    <p:anim calcmode="lin" valueType="num">
                                      <p:cBhvr>
                                        <p:cTn id="17" dur="750" fill="hold"/>
                                        <p:tgtEl>
                                          <p:spTgt spid="12"/>
                                        </p:tgtEl>
                                        <p:attrNameLst>
                                          <p:attrName>ppt_x</p:attrName>
                                        </p:attrNameLst>
                                      </p:cBhvr>
                                      <p:tavLst>
                                        <p:tav tm="0">
                                          <p:val>
                                            <p:strVal val="#ppt_x"/>
                                          </p:val>
                                        </p:tav>
                                        <p:tav tm="100000">
                                          <p:val>
                                            <p:strVal val="#ppt_x"/>
                                          </p:val>
                                        </p:tav>
                                      </p:tavLst>
                                    </p:anim>
                                    <p:anim calcmode="lin" valueType="num">
                                      <p:cBhvr>
                                        <p:cTn id="18" dur="750" fill="hold"/>
                                        <p:tgtEl>
                                          <p:spTgt spid="12"/>
                                        </p:tgtEl>
                                        <p:attrNameLst>
                                          <p:attrName>ppt_y</p:attrName>
                                        </p:attrNameLst>
                                      </p:cBhvr>
                                      <p:tavLst>
                                        <p:tav tm="0">
                                          <p:val>
                                            <p:strVal val="#ppt_y+.1"/>
                                          </p:val>
                                        </p:tav>
                                        <p:tav tm="100000">
                                          <p:val>
                                            <p:strVal val="#ppt_y"/>
                                          </p:val>
                                        </p:tav>
                                      </p:tavLst>
                                    </p:anim>
                                  </p:childTnLst>
                                </p:cTn>
                              </p:par>
                              <p:par>
                                <p:cTn id="19" presetID="22" presetClass="entr" presetSubtype="1" fill="hold" nodeType="withEffect">
                                  <p:stCondLst>
                                    <p:cond delay="25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53" presetClass="entr" presetSubtype="16" fill="hold" grpId="0" nodeType="withEffect">
                                  <p:stCondLst>
                                    <p:cond delay="25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2000"/>
                            </p:stCondLst>
                            <p:childTnLst>
                              <p:par>
                                <p:cTn id="28" presetID="2" presetClass="entr" presetSubtype="2"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1+#ppt_w/2"/>
                                          </p:val>
                                        </p:tav>
                                        <p:tav tm="100000">
                                          <p:val>
                                            <p:strVal val="#ppt_x"/>
                                          </p:val>
                                        </p:tav>
                                      </p:tavLst>
                                    </p:anim>
                                    <p:anim calcmode="lin" valueType="num">
                                      <p:cBhvr additive="base">
                                        <p:cTn id="31" dur="500" fill="hold"/>
                                        <p:tgtEl>
                                          <p:spTgt spid="4"/>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4" grpId="0"/>
      <p:bldP spid="5" grpId="0" animBg="1"/>
      <p:bldP spid="6" grpId="0"/>
      <p:bldP spid="7" grpId="0" animBg="1"/>
      <p:bldP spid="8" grpId="0"/>
      <p:bldP spid="9" grpId="0" animBg="1"/>
      <p:bldP spid="10" grpId="0"/>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sp>
        <p:nvSpPr>
          <p:cNvPr id="78" name="Rectangle 32"/>
          <p:cNvSpPr/>
          <p:nvPr/>
        </p:nvSpPr>
        <p:spPr bwMode="auto">
          <a:xfrm>
            <a:off x="762000" y="3714750"/>
            <a:ext cx="2053167" cy="2071977"/>
          </a:xfrm>
          <a:prstGeom prst="rect">
            <a:avLst/>
          </a:prstGeom>
        </p:spPr>
        <p:txBody>
          <a:bodyPr>
            <a:spAutoFit/>
          </a:bodyPr>
          <a:lstStyle/>
          <a:p>
            <a:pPr>
              <a:lnSpc>
                <a:spcPct val="120000"/>
              </a:lnSpc>
            </a:pPr>
            <a:r>
              <a:rPr lang="zh-CN" altLang="en-US" sz="1200" dirty="0"/>
              <a:t>点击输入文字内容点击输入文字内容点击输入文字内容点击输入文字内容点击输入文字内容点击输入文字内容</a:t>
            </a:r>
            <a:endParaRPr lang="zh-CN" altLang="en-US" sz="1200" dirty="0"/>
          </a:p>
          <a:p>
            <a:pPr>
              <a:lnSpc>
                <a:spcPct val="120000"/>
              </a:lnSpc>
            </a:pPr>
            <a:r>
              <a:rPr lang="zh-CN" altLang="en-US" sz="1200" dirty="0"/>
              <a:t>点击输入文字内容点击输入文字内容点击输入文字内容</a:t>
            </a:r>
            <a:endParaRPr lang="zh-CN" altLang="en-US" sz="1200" dirty="0"/>
          </a:p>
          <a:p>
            <a:pPr>
              <a:lnSpc>
                <a:spcPct val="120000"/>
              </a:lnSpc>
            </a:pPr>
            <a:r>
              <a:rPr lang="zh-CN" altLang="en-US" sz="1200" dirty="0"/>
              <a:t>点击输入文字内容点击输入文字内容点击输入文字内容</a:t>
            </a:r>
            <a:endParaRPr lang="zh-CN" altLang="en-US" sz="1200" dirty="0"/>
          </a:p>
          <a:p>
            <a:pPr>
              <a:lnSpc>
                <a:spcPct val="120000"/>
              </a:lnSpc>
            </a:pPr>
            <a:endParaRPr lang="zh-CN" altLang="en-US" sz="1200" dirty="0"/>
          </a:p>
        </p:txBody>
      </p:sp>
      <p:sp>
        <p:nvSpPr>
          <p:cNvPr id="79" name="Rectangle 33"/>
          <p:cNvSpPr>
            <a:spLocks noChangeArrowheads="1"/>
          </p:cNvSpPr>
          <p:nvPr/>
        </p:nvSpPr>
        <p:spPr bwMode="auto">
          <a:xfrm>
            <a:off x="719666" y="3143388"/>
            <a:ext cx="223308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zh-CN" altLang="en-US" sz="2665" dirty="0" smtClean="0">
                <a:solidFill>
                  <a:prstClr val="black">
                    <a:lumMod val="85000"/>
                    <a:lumOff val="15000"/>
                  </a:prstClr>
                </a:solidFill>
                <a:latin typeface="Agency FB"/>
                <a:cs typeface="Open Sans Light" panose="020B0306030504020204" pitchFamily="34" charset="0"/>
              </a:rPr>
              <a:t>输入文字内容</a:t>
            </a:r>
            <a:endParaRPr lang="en-US" altLang="zh-CN" sz="2665" dirty="0">
              <a:solidFill>
                <a:prstClr val="black">
                  <a:lumMod val="85000"/>
                  <a:lumOff val="15000"/>
                </a:prstClr>
              </a:solidFill>
              <a:latin typeface="Agency FB"/>
              <a:cs typeface="Open Sans Light" panose="020B0306030504020204" pitchFamily="34" charset="0"/>
            </a:endParaRPr>
          </a:p>
        </p:txBody>
      </p:sp>
      <p:sp>
        <p:nvSpPr>
          <p:cNvPr id="80" name="Rectangle 34"/>
          <p:cNvSpPr>
            <a:spLocks noChangeArrowheads="1"/>
          </p:cNvSpPr>
          <p:nvPr/>
        </p:nvSpPr>
        <p:spPr bwMode="auto">
          <a:xfrm>
            <a:off x="814918"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dirty="0">
                <a:solidFill>
                  <a:prstClr val="black">
                    <a:lumMod val="85000"/>
                    <a:lumOff val="15000"/>
                  </a:prstClr>
                </a:solidFill>
                <a:latin typeface="Agency FB"/>
                <a:cs typeface="Open Sans Light" panose="020B0306030504020204" pitchFamily="34" charset="0"/>
              </a:rPr>
              <a:t>1</a:t>
            </a:r>
            <a:endParaRPr lang="en-US" altLang="zh-CN" sz="12800" dirty="0">
              <a:solidFill>
                <a:prstClr val="black">
                  <a:lumMod val="85000"/>
                  <a:lumOff val="15000"/>
                </a:prstClr>
              </a:solidFill>
              <a:latin typeface="Agency FB"/>
              <a:cs typeface="Open Sans Light" panose="020B0306030504020204" pitchFamily="34" charset="0"/>
            </a:endParaRPr>
          </a:p>
        </p:txBody>
      </p:sp>
      <p:sp>
        <p:nvSpPr>
          <p:cNvPr id="81" name="Rectangle 38"/>
          <p:cNvSpPr/>
          <p:nvPr/>
        </p:nvSpPr>
        <p:spPr bwMode="auto">
          <a:xfrm>
            <a:off x="3661834" y="3714750"/>
            <a:ext cx="2053167" cy="2071977"/>
          </a:xfrm>
          <a:prstGeom prst="rect">
            <a:avLst/>
          </a:prstGeom>
        </p:spPr>
        <p:txBody>
          <a:bodyPr>
            <a:spAutoFit/>
          </a:bodyPr>
          <a:lstStyle/>
          <a:p>
            <a:pPr>
              <a:lnSpc>
                <a:spcPct val="120000"/>
              </a:lnSpc>
            </a:pPr>
            <a:r>
              <a:rPr lang="zh-CN" altLang="en-US" sz="1200" dirty="0"/>
              <a:t>点击输入文字内容点击输入文字内容点击输入文字内容点击输入文字内容点击输入文字内容点击输入文字内容</a:t>
            </a:r>
            <a:endParaRPr lang="zh-CN" altLang="en-US" sz="1200" dirty="0"/>
          </a:p>
          <a:p>
            <a:pPr>
              <a:lnSpc>
                <a:spcPct val="120000"/>
              </a:lnSpc>
            </a:pPr>
            <a:r>
              <a:rPr lang="zh-CN" altLang="en-US" sz="1200" dirty="0"/>
              <a:t>点击输入文字内容点击输入文字内容点击输入文字内容</a:t>
            </a:r>
            <a:endParaRPr lang="zh-CN" altLang="en-US" sz="1200" dirty="0"/>
          </a:p>
          <a:p>
            <a:pPr>
              <a:lnSpc>
                <a:spcPct val="120000"/>
              </a:lnSpc>
            </a:pPr>
            <a:r>
              <a:rPr lang="zh-CN" altLang="en-US" sz="1200" dirty="0"/>
              <a:t>点击输入文字内容点击输入文字内容点击输入文字内容</a:t>
            </a:r>
            <a:endParaRPr lang="zh-CN" altLang="en-US" sz="1200" dirty="0"/>
          </a:p>
          <a:p>
            <a:pPr>
              <a:lnSpc>
                <a:spcPct val="120000"/>
              </a:lnSpc>
            </a:pPr>
            <a:endParaRPr lang="zh-CN" altLang="en-US" sz="1200" dirty="0"/>
          </a:p>
        </p:txBody>
      </p:sp>
      <p:sp>
        <p:nvSpPr>
          <p:cNvPr id="82" name="Rectangle 40"/>
          <p:cNvSpPr>
            <a:spLocks noChangeArrowheads="1"/>
          </p:cNvSpPr>
          <p:nvPr/>
        </p:nvSpPr>
        <p:spPr bwMode="auto">
          <a:xfrm>
            <a:off x="3714750"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dirty="0">
                <a:solidFill>
                  <a:srgbClr val="076C96"/>
                </a:solidFill>
                <a:latin typeface="Agency FB"/>
                <a:cs typeface="Open Sans Light" panose="020B0306030504020204" pitchFamily="34" charset="0"/>
              </a:rPr>
              <a:t>2</a:t>
            </a:r>
            <a:endParaRPr lang="en-US" altLang="zh-CN" sz="12800" dirty="0">
              <a:solidFill>
                <a:srgbClr val="076C96"/>
              </a:solidFill>
              <a:latin typeface="Agency FB"/>
              <a:cs typeface="Open Sans Light" panose="020B0306030504020204" pitchFamily="34" charset="0"/>
            </a:endParaRPr>
          </a:p>
        </p:txBody>
      </p:sp>
      <p:sp>
        <p:nvSpPr>
          <p:cNvPr id="83" name="Rectangle 41"/>
          <p:cNvSpPr/>
          <p:nvPr/>
        </p:nvSpPr>
        <p:spPr bwMode="auto">
          <a:xfrm>
            <a:off x="6614584" y="3714750"/>
            <a:ext cx="2053167" cy="2071977"/>
          </a:xfrm>
          <a:prstGeom prst="rect">
            <a:avLst/>
          </a:prstGeom>
        </p:spPr>
        <p:txBody>
          <a:bodyPr>
            <a:spAutoFit/>
          </a:bodyPr>
          <a:lstStyle/>
          <a:p>
            <a:pPr>
              <a:lnSpc>
                <a:spcPct val="120000"/>
              </a:lnSpc>
            </a:pPr>
            <a:r>
              <a:rPr lang="zh-CN" altLang="en-US" sz="1200" dirty="0"/>
              <a:t>点击输入文字内容点击输入文字内容点击输入文字内容点击输入文字内容点击输入文字内容点击输入文字内容</a:t>
            </a:r>
            <a:endParaRPr lang="zh-CN" altLang="en-US" sz="1200" dirty="0"/>
          </a:p>
          <a:p>
            <a:pPr>
              <a:lnSpc>
                <a:spcPct val="120000"/>
              </a:lnSpc>
            </a:pPr>
            <a:r>
              <a:rPr lang="zh-CN" altLang="en-US" sz="1200" dirty="0"/>
              <a:t>点击输入文字内容点击输入文字内容点击输入文字内容</a:t>
            </a:r>
            <a:endParaRPr lang="zh-CN" altLang="en-US" sz="1200" dirty="0"/>
          </a:p>
          <a:p>
            <a:pPr>
              <a:lnSpc>
                <a:spcPct val="120000"/>
              </a:lnSpc>
            </a:pPr>
            <a:r>
              <a:rPr lang="zh-CN" altLang="en-US" sz="1200" dirty="0"/>
              <a:t>点击输入文字内容点击输入文字内容点击输入文字内容</a:t>
            </a:r>
            <a:endParaRPr lang="zh-CN" altLang="en-US" sz="1200" dirty="0"/>
          </a:p>
          <a:p>
            <a:pPr>
              <a:lnSpc>
                <a:spcPct val="120000"/>
              </a:lnSpc>
            </a:pPr>
            <a:endParaRPr lang="zh-CN" altLang="en-US" sz="1200" dirty="0"/>
          </a:p>
        </p:txBody>
      </p:sp>
      <p:sp>
        <p:nvSpPr>
          <p:cNvPr id="84" name="Rectangle 43"/>
          <p:cNvSpPr>
            <a:spLocks noChangeArrowheads="1"/>
          </p:cNvSpPr>
          <p:nvPr/>
        </p:nvSpPr>
        <p:spPr bwMode="auto">
          <a:xfrm>
            <a:off x="6667502"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a:solidFill>
                  <a:prstClr val="black">
                    <a:lumMod val="85000"/>
                    <a:lumOff val="15000"/>
                  </a:prstClr>
                </a:solidFill>
                <a:latin typeface="Agency FB"/>
                <a:cs typeface="Open Sans Light" panose="020B0306030504020204" pitchFamily="34" charset="0"/>
              </a:rPr>
              <a:t>3</a:t>
            </a:r>
            <a:endParaRPr lang="en-US" altLang="zh-CN" sz="12800">
              <a:solidFill>
                <a:prstClr val="black">
                  <a:lumMod val="85000"/>
                  <a:lumOff val="15000"/>
                </a:prstClr>
              </a:solidFill>
              <a:latin typeface="Agency FB"/>
              <a:cs typeface="Open Sans Light" panose="020B0306030504020204" pitchFamily="34" charset="0"/>
            </a:endParaRPr>
          </a:p>
        </p:txBody>
      </p:sp>
      <p:sp>
        <p:nvSpPr>
          <p:cNvPr id="85" name="Rectangle 44"/>
          <p:cNvSpPr/>
          <p:nvPr/>
        </p:nvSpPr>
        <p:spPr bwMode="auto">
          <a:xfrm>
            <a:off x="9567334" y="3714750"/>
            <a:ext cx="2053167" cy="2071977"/>
          </a:xfrm>
          <a:prstGeom prst="rect">
            <a:avLst/>
          </a:prstGeom>
        </p:spPr>
        <p:txBody>
          <a:bodyPr>
            <a:spAutoFit/>
          </a:bodyPr>
          <a:lstStyle/>
          <a:p>
            <a:pPr>
              <a:lnSpc>
                <a:spcPct val="120000"/>
              </a:lnSpc>
            </a:pPr>
            <a:r>
              <a:rPr lang="zh-CN" altLang="en-US" sz="1200" dirty="0"/>
              <a:t>点击输入文字内容点击输入文字内容点击输入文字内容点击输入文字内容点击输入文字内容点击输入文字内容</a:t>
            </a:r>
            <a:endParaRPr lang="zh-CN" altLang="en-US" sz="1200" dirty="0"/>
          </a:p>
          <a:p>
            <a:pPr>
              <a:lnSpc>
                <a:spcPct val="120000"/>
              </a:lnSpc>
            </a:pPr>
            <a:r>
              <a:rPr lang="zh-CN" altLang="en-US" sz="1200" dirty="0"/>
              <a:t>点击输入文字内容点击输入文字内容点击输入文字内容</a:t>
            </a:r>
            <a:endParaRPr lang="zh-CN" altLang="en-US" sz="1200" dirty="0"/>
          </a:p>
          <a:p>
            <a:pPr>
              <a:lnSpc>
                <a:spcPct val="120000"/>
              </a:lnSpc>
            </a:pPr>
            <a:r>
              <a:rPr lang="zh-CN" altLang="en-US" sz="1200" dirty="0"/>
              <a:t>点击输入文字内容点击输入文字内容点击输入文字内容</a:t>
            </a:r>
            <a:endParaRPr lang="zh-CN" altLang="en-US" sz="1200" dirty="0"/>
          </a:p>
          <a:p>
            <a:pPr>
              <a:lnSpc>
                <a:spcPct val="120000"/>
              </a:lnSpc>
            </a:pPr>
            <a:endParaRPr lang="zh-CN" altLang="en-US" sz="1200" dirty="0"/>
          </a:p>
        </p:txBody>
      </p:sp>
      <p:sp>
        <p:nvSpPr>
          <p:cNvPr id="86" name="Rectangle 46"/>
          <p:cNvSpPr>
            <a:spLocks noChangeArrowheads="1"/>
          </p:cNvSpPr>
          <p:nvPr/>
        </p:nvSpPr>
        <p:spPr bwMode="auto">
          <a:xfrm>
            <a:off x="9620252"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a:solidFill>
                  <a:srgbClr val="076C96"/>
                </a:solidFill>
                <a:latin typeface="Agency FB"/>
                <a:cs typeface="Open Sans Light" panose="020B0306030504020204" pitchFamily="34" charset="0"/>
              </a:rPr>
              <a:t>4</a:t>
            </a:r>
            <a:endParaRPr lang="en-US" altLang="zh-CN" sz="12800">
              <a:solidFill>
                <a:srgbClr val="076C96"/>
              </a:solidFill>
              <a:latin typeface="Agency FB"/>
              <a:cs typeface="Open Sans Light" panose="020B0306030504020204" pitchFamily="34" charset="0"/>
            </a:endParaRPr>
          </a:p>
        </p:txBody>
      </p:sp>
      <p:sp>
        <p:nvSpPr>
          <p:cNvPr id="87" name="Rectangle 33"/>
          <p:cNvSpPr>
            <a:spLocks noChangeArrowheads="1"/>
          </p:cNvSpPr>
          <p:nvPr/>
        </p:nvSpPr>
        <p:spPr bwMode="auto">
          <a:xfrm>
            <a:off x="3624792" y="3143388"/>
            <a:ext cx="247120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zh-CN" altLang="en-US" sz="2665" dirty="0">
                <a:solidFill>
                  <a:prstClr val="black">
                    <a:lumMod val="85000"/>
                    <a:lumOff val="15000"/>
                  </a:prstClr>
                </a:solidFill>
                <a:latin typeface="Agency FB"/>
                <a:cs typeface="Open Sans Light" panose="020B0306030504020204" pitchFamily="34" charset="0"/>
              </a:rPr>
              <a:t>输入文字内容</a:t>
            </a:r>
            <a:endParaRPr lang="en-US" altLang="zh-CN" sz="2665" dirty="0">
              <a:solidFill>
                <a:prstClr val="black">
                  <a:lumMod val="85000"/>
                  <a:lumOff val="15000"/>
                </a:prstClr>
              </a:solidFill>
              <a:latin typeface="Agency FB"/>
              <a:cs typeface="Open Sans Light" panose="020B0306030504020204" pitchFamily="34" charset="0"/>
            </a:endParaRPr>
          </a:p>
        </p:txBody>
      </p:sp>
      <p:sp>
        <p:nvSpPr>
          <p:cNvPr id="88" name="Rectangle 33"/>
          <p:cNvSpPr>
            <a:spLocks noChangeArrowheads="1"/>
          </p:cNvSpPr>
          <p:nvPr/>
        </p:nvSpPr>
        <p:spPr bwMode="auto">
          <a:xfrm>
            <a:off x="6653742" y="3143388"/>
            <a:ext cx="225057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zh-CN" altLang="en-US" sz="2665" dirty="0">
                <a:solidFill>
                  <a:prstClr val="black">
                    <a:lumMod val="85000"/>
                    <a:lumOff val="15000"/>
                  </a:prstClr>
                </a:solidFill>
                <a:latin typeface="Agency FB"/>
                <a:cs typeface="Open Sans Light" panose="020B0306030504020204" pitchFamily="34" charset="0"/>
              </a:rPr>
              <a:t>输入文字内容</a:t>
            </a:r>
            <a:endParaRPr lang="en-US" altLang="zh-CN" sz="2665" dirty="0">
              <a:solidFill>
                <a:prstClr val="black">
                  <a:lumMod val="85000"/>
                  <a:lumOff val="15000"/>
                </a:prstClr>
              </a:solidFill>
              <a:latin typeface="Agency FB"/>
              <a:cs typeface="Open Sans Light" panose="020B0306030504020204" pitchFamily="34" charset="0"/>
            </a:endParaRPr>
          </a:p>
        </p:txBody>
      </p:sp>
      <p:sp>
        <p:nvSpPr>
          <p:cNvPr id="89" name="Rectangle 33"/>
          <p:cNvSpPr>
            <a:spLocks noChangeArrowheads="1"/>
          </p:cNvSpPr>
          <p:nvPr/>
        </p:nvSpPr>
        <p:spPr bwMode="auto">
          <a:xfrm>
            <a:off x="9511242" y="3143388"/>
            <a:ext cx="234539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zh-CN" altLang="en-US" sz="2665" dirty="0">
                <a:solidFill>
                  <a:prstClr val="black">
                    <a:lumMod val="85000"/>
                    <a:lumOff val="15000"/>
                  </a:prstClr>
                </a:solidFill>
                <a:latin typeface="Agency FB"/>
                <a:cs typeface="Open Sans Light" panose="020B0306030504020204" pitchFamily="34" charset="0"/>
              </a:rPr>
              <a:t>输入文字内容</a:t>
            </a:r>
            <a:endParaRPr lang="en-US" altLang="zh-CN" sz="2665" dirty="0">
              <a:solidFill>
                <a:prstClr val="black">
                  <a:lumMod val="85000"/>
                  <a:lumOff val="15000"/>
                </a:prstClr>
              </a:solidFill>
              <a:latin typeface="Agency FB"/>
              <a:cs typeface="Open Sans Light" panose="020B0306030504020204" pitchFamily="34" charset="0"/>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p:cTn id="11" dur="500" fill="hold"/>
                                        <p:tgtEl>
                                          <p:spTgt spid="80"/>
                                        </p:tgtEl>
                                        <p:attrNameLst>
                                          <p:attrName>ppt_w</p:attrName>
                                        </p:attrNameLst>
                                      </p:cBhvr>
                                      <p:tavLst>
                                        <p:tav tm="0">
                                          <p:val>
                                            <p:fltVal val="0"/>
                                          </p:val>
                                        </p:tav>
                                        <p:tav tm="100000">
                                          <p:val>
                                            <p:strVal val="#ppt_w"/>
                                          </p:val>
                                        </p:tav>
                                      </p:tavLst>
                                    </p:anim>
                                    <p:anim calcmode="lin" valueType="num">
                                      <p:cBhvr>
                                        <p:cTn id="12" dur="500" fill="hold"/>
                                        <p:tgtEl>
                                          <p:spTgt spid="80"/>
                                        </p:tgtEl>
                                        <p:attrNameLst>
                                          <p:attrName>ppt_h</p:attrName>
                                        </p:attrNameLst>
                                      </p:cBhvr>
                                      <p:tavLst>
                                        <p:tav tm="0">
                                          <p:val>
                                            <p:fltVal val="0"/>
                                          </p:val>
                                        </p:tav>
                                        <p:tav tm="100000">
                                          <p:val>
                                            <p:strVal val="#ppt_h"/>
                                          </p:val>
                                        </p:tav>
                                      </p:tavLst>
                                    </p:anim>
                                    <p:animEffect transition="in" filter="fade">
                                      <p:cBhvr>
                                        <p:cTn id="13" dur="500"/>
                                        <p:tgtEl>
                                          <p:spTgt spid="8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 calcmode="lin" valueType="num">
                                      <p:cBhvr>
                                        <p:cTn id="16" dur="500" fill="hold"/>
                                        <p:tgtEl>
                                          <p:spTgt spid="82"/>
                                        </p:tgtEl>
                                        <p:attrNameLst>
                                          <p:attrName>ppt_w</p:attrName>
                                        </p:attrNameLst>
                                      </p:cBhvr>
                                      <p:tavLst>
                                        <p:tav tm="0">
                                          <p:val>
                                            <p:fltVal val="0"/>
                                          </p:val>
                                        </p:tav>
                                        <p:tav tm="100000">
                                          <p:val>
                                            <p:strVal val="#ppt_w"/>
                                          </p:val>
                                        </p:tav>
                                      </p:tavLst>
                                    </p:anim>
                                    <p:anim calcmode="lin" valueType="num">
                                      <p:cBhvr>
                                        <p:cTn id="17" dur="500" fill="hold"/>
                                        <p:tgtEl>
                                          <p:spTgt spid="82"/>
                                        </p:tgtEl>
                                        <p:attrNameLst>
                                          <p:attrName>ppt_h</p:attrName>
                                        </p:attrNameLst>
                                      </p:cBhvr>
                                      <p:tavLst>
                                        <p:tav tm="0">
                                          <p:val>
                                            <p:fltVal val="0"/>
                                          </p:val>
                                        </p:tav>
                                        <p:tav tm="100000">
                                          <p:val>
                                            <p:strVal val="#ppt_h"/>
                                          </p:val>
                                        </p:tav>
                                      </p:tavLst>
                                    </p:anim>
                                    <p:animEffect transition="in" filter="fade">
                                      <p:cBhvr>
                                        <p:cTn id="18" dur="500"/>
                                        <p:tgtEl>
                                          <p:spTgt spid="8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 calcmode="lin" valueType="num">
                                      <p:cBhvr>
                                        <p:cTn id="21" dur="500" fill="hold"/>
                                        <p:tgtEl>
                                          <p:spTgt spid="84"/>
                                        </p:tgtEl>
                                        <p:attrNameLst>
                                          <p:attrName>ppt_w</p:attrName>
                                        </p:attrNameLst>
                                      </p:cBhvr>
                                      <p:tavLst>
                                        <p:tav tm="0">
                                          <p:val>
                                            <p:fltVal val="0"/>
                                          </p:val>
                                        </p:tav>
                                        <p:tav tm="100000">
                                          <p:val>
                                            <p:strVal val="#ppt_w"/>
                                          </p:val>
                                        </p:tav>
                                      </p:tavLst>
                                    </p:anim>
                                    <p:anim calcmode="lin" valueType="num">
                                      <p:cBhvr>
                                        <p:cTn id="22" dur="500" fill="hold"/>
                                        <p:tgtEl>
                                          <p:spTgt spid="84"/>
                                        </p:tgtEl>
                                        <p:attrNameLst>
                                          <p:attrName>ppt_h</p:attrName>
                                        </p:attrNameLst>
                                      </p:cBhvr>
                                      <p:tavLst>
                                        <p:tav tm="0">
                                          <p:val>
                                            <p:fltVal val="0"/>
                                          </p:val>
                                        </p:tav>
                                        <p:tav tm="100000">
                                          <p:val>
                                            <p:strVal val="#ppt_h"/>
                                          </p:val>
                                        </p:tav>
                                      </p:tavLst>
                                    </p:anim>
                                    <p:animEffect transition="in" filter="fade">
                                      <p:cBhvr>
                                        <p:cTn id="23" dur="500"/>
                                        <p:tgtEl>
                                          <p:spTgt spid="8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6"/>
                                        </p:tgtEl>
                                        <p:attrNameLst>
                                          <p:attrName>style.visibility</p:attrName>
                                        </p:attrNameLst>
                                      </p:cBhvr>
                                      <p:to>
                                        <p:strVal val="visible"/>
                                      </p:to>
                                    </p:set>
                                    <p:anim calcmode="lin" valueType="num">
                                      <p:cBhvr>
                                        <p:cTn id="26" dur="500" fill="hold"/>
                                        <p:tgtEl>
                                          <p:spTgt spid="86"/>
                                        </p:tgtEl>
                                        <p:attrNameLst>
                                          <p:attrName>ppt_w</p:attrName>
                                        </p:attrNameLst>
                                      </p:cBhvr>
                                      <p:tavLst>
                                        <p:tav tm="0">
                                          <p:val>
                                            <p:fltVal val="0"/>
                                          </p:val>
                                        </p:tav>
                                        <p:tav tm="100000">
                                          <p:val>
                                            <p:strVal val="#ppt_w"/>
                                          </p:val>
                                        </p:tav>
                                      </p:tavLst>
                                    </p:anim>
                                    <p:anim calcmode="lin" valueType="num">
                                      <p:cBhvr>
                                        <p:cTn id="27" dur="500" fill="hold"/>
                                        <p:tgtEl>
                                          <p:spTgt spid="86"/>
                                        </p:tgtEl>
                                        <p:attrNameLst>
                                          <p:attrName>ppt_h</p:attrName>
                                        </p:attrNameLst>
                                      </p:cBhvr>
                                      <p:tavLst>
                                        <p:tav tm="0">
                                          <p:val>
                                            <p:fltVal val="0"/>
                                          </p:val>
                                        </p:tav>
                                        <p:tav tm="100000">
                                          <p:val>
                                            <p:strVal val="#ppt_h"/>
                                          </p:val>
                                        </p:tav>
                                      </p:tavLst>
                                    </p:anim>
                                    <p:animEffect transition="in" filter="fade">
                                      <p:cBhvr>
                                        <p:cTn id="28" dur="500"/>
                                        <p:tgtEl>
                                          <p:spTgt spid="86"/>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79"/>
                                        </p:tgtEl>
                                        <p:attrNameLst>
                                          <p:attrName>style.visibility</p:attrName>
                                        </p:attrNameLst>
                                      </p:cBhvr>
                                      <p:to>
                                        <p:strVal val="visible"/>
                                      </p:to>
                                    </p:set>
                                    <p:anim calcmode="lin" valueType="num">
                                      <p:cBhvr additive="base">
                                        <p:cTn id="32" dur="500" fill="hold"/>
                                        <p:tgtEl>
                                          <p:spTgt spid="79"/>
                                        </p:tgtEl>
                                        <p:attrNameLst>
                                          <p:attrName>ppt_x</p:attrName>
                                        </p:attrNameLst>
                                      </p:cBhvr>
                                      <p:tavLst>
                                        <p:tav tm="0">
                                          <p:val>
                                            <p:strVal val="0-#ppt_w/2"/>
                                          </p:val>
                                        </p:tav>
                                        <p:tav tm="100000">
                                          <p:val>
                                            <p:strVal val="#ppt_x"/>
                                          </p:val>
                                        </p:tav>
                                      </p:tavLst>
                                    </p:anim>
                                    <p:anim calcmode="lin" valueType="num">
                                      <p:cBhvr additive="base">
                                        <p:cTn id="33" dur="500" fill="hold"/>
                                        <p:tgtEl>
                                          <p:spTgt spid="79"/>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87"/>
                                        </p:tgtEl>
                                        <p:attrNameLst>
                                          <p:attrName>style.visibility</p:attrName>
                                        </p:attrNameLst>
                                      </p:cBhvr>
                                      <p:to>
                                        <p:strVal val="visible"/>
                                      </p:to>
                                    </p:set>
                                    <p:anim calcmode="lin" valueType="num">
                                      <p:cBhvr additive="base">
                                        <p:cTn id="36" dur="500" fill="hold"/>
                                        <p:tgtEl>
                                          <p:spTgt spid="87"/>
                                        </p:tgtEl>
                                        <p:attrNameLst>
                                          <p:attrName>ppt_x</p:attrName>
                                        </p:attrNameLst>
                                      </p:cBhvr>
                                      <p:tavLst>
                                        <p:tav tm="0">
                                          <p:val>
                                            <p:strVal val="0-#ppt_w/2"/>
                                          </p:val>
                                        </p:tav>
                                        <p:tav tm="100000">
                                          <p:val>
                                            <p:strVal val="#ppt_x"/>
                                          </p:val>
                                        </p:tav>
                                      </p:tavLst>
                                    </p:anim>
                                    <p:anim calcmode="lin" valueType="num">
                                      <p:cBhvr additive="base">
                                        <p:cTn id="37" dur="500" fill="hold"/>
                                        <p:tgtEl>
                                          <p:spTgt spid="87"/>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88"/>
                                        </p:tgtEl>
                                        <p:attrNameLst>
                                          <p:attrName>style.visibility</p:attrName>
                                        </p:attrNameLst>
                                      </p:cBhvr>
                                      <p:to>
                                        <p:strVal val="visible"/>
                                      </p:to>
                                    </p:set>
                                    <p:anim calcmode="lin" valueType="num">
                                      <p:cBhvr additive="base">
                                        <p:cTn id="40" dur="500" fill="hold"/>
                                        <p:tgtEl>
                                          <p:spTgt spid="88"/>
                                        </p:tgtEl>
                                        <p:attrNameLst>
                                          <p:attrName>ppt_x</p:attrName>
                                        </p:attrNameLst>
                                      </p:cBhvr>
                                      <p:tavLst>
                                        <p:tav tm="0">
                                          <p:val>
                                            <p:strVal val="0-#ppt_w/2"/>
                                          </p:val>
                                        </p:tav>
                                        <p:tav tm="100000">
                                          <p:val>
                                            <p:strVal val="#ppt_x"/>
                                          </p:val>
                                        </p:tav>
                                      </p:tavLst>
                                    </p:anim>
                                    <p:anim calcmode="lin" valueType="num">
                                      <p:cBhvr additive="base">
                                        <p:cTn id="41" dur="500" fill="hold"/>
                                        <p:tgtEl>
                                          <p:spTgt spid="88"/>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89"/>
                                        </p:tgtEl>
                                        <p:attrNameLst>
                                          <p:attrName>style.visibility</p:attrName>
                                        </p:attrNameLst>
                                      </p:cBhvr>
                                      <p:to>
                                        <p:strVal val="visible"/>
                                      </p:to>
                                    </p:set>
                                    <p:anim calcmode="lin" valueType="num">
                                      <p:cBhvr additive="base">
                                        <p:cTn id="44" dur="500" fill="hold"/>
                                        <p:tgtEl>
                                          <p:spTgt spid="89"/>
                                        </p:tgtEl>
                                        <p:attrNameLst>
                                          <p:attrName>ppt_x</p:attrName>
                                        </p:attrNameLst>
                                      </p:cBhvr>
                                      <p:tavLst>
                                        <p:tav tm="0">
                                          <p:val>
                                            <p:strVal val="0-#ppt_w/2"/>
                                          </p:val>
                                        </p:tav>
                                        <p:tav tm="100000">
                                          <p:val>
                                            <p:strVal val="#ppt_x"/>
                                          </p:val>
                                        </p:tav>
                                      </p:tavLst>
                                    </p:anim>
                                    <p:anim calcmode="lin" valueType="num">
                                      <p:cBhvr additive="base">
                                        <p:cTn id="45" dur="500" fill="hold"/>
                                        <p:tgtEl>
                                          <p:spTgt spid="89"/>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wipe(up)">
                                      <p:cBhvr>
                                        <p:cTn id="49" dur="500"/>
                                        <p:tgtEl>
                                          <p:spTgt spid="7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wipe(up)">
                                      <p:cBhvr>
                                        <p:cTn id="52" dur="500"/>
                                        <p:tgtEl>
                                          <p:spTgt spid="81"/>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wipe(up)">
                                      <p:cBhvr>
                                        <p:cTn id="55" dur="500"/>
                                        <p:tgtEl>
                                          <p:spTgt spid="83"/>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wipe(up)">
                                      <p:cBhvr>
                                        <p:cTn id="5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8" grpId="0"/>
      <p:bldP spid="79" grpId="0"/>
      <p:bldP spid="80" grpId="0"/>
      <p:bldP spid="81" grpId="0"/>
      <p:bldP spid="82" grpId="0"/>
      <p:bldP spid="83" grpId="0"/>
      <p:bldP spid="84" grpId="0"/>
      <p:bldP spid="85" grpId="0"/>
      <p:bldP spid="86" grpId="0"/>
      <p:bldP spid="87" grpId="0"/>
      <p:bldP spid="88"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grpSp>
        <p:nvGrpSpPr>
          <p:cNvPr id="8" name="组合 7"/>
          <p:cNvGrpSpPr/>
          <p:nvPr/>
        </p:nvGrpSpPr>
        <p:grpSpPr>
          <a:xfrm>
            <a:off x="978694" y="2229348"/>
            <a:ext cx="747712" cy="1169194"/>
            <a:chOff x="978694" y="2778919"/>
            <a:chExt cx="747712" cy="1169194"/>
          </a:xfrm>
        </p:grpSpPr>
        <p:sp>
          <p:nvSpPr>
            <p:cNvPr id="9" name="圆角矩形 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10" name="组合 9"/>
            <p:cNvGrpSpPr/>
            <p:nvPr/>
          </p:nvGrpSpPr>
          <p:grpSpPr>
            <a:xfrm>
              <a:off x="1038225" y="2778919"/>
              <a:ext cx="628650" cy="216694"/>
              <a:chOff x="1038225" y="2778919"/>
              <a:chExt cx="628650" cy="216694"/>
            </a:xfrm>
          </p:grpSpPr>
          <p:sp>
            <p:nvSpPr>
              <p:cNvPr id="15" name="圆角矩形 1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6" name="圆角矩形 1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7" name="圆角矩形 1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8" name="圆角矩形 1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0" name="圆角矩形 19"/>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1" name="圆角矩形 20"/>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2" name="圆角矩形 21"/>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3" name="圆角矩形 22"/>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sp>
          <p:nvSpPr>
            <p:cNvPr id="11" name="同侧圆角矩形 1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2" name="圆角矩形 1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3" name="圆角矩形 1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4" name="圆角矩形 1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nvGrpSpPr>
          <p:cNvPr id="24" name="组合 23"/>
          <p:cNvGrpSpPr/>
          <p:nvPr/>
        </p:nvGrpSpPr>
        <p:grpSpPr>
          <a:xfrm>
            <a:off x="1895475" y="2608331"/>
            <a:ext cx="492922" cy="790209"/>
            <a:chOff x="1895475" y="3157902"/>
            <a:chExt cx="492922" cy="790209"/>
          </a:xfrm>
        </p:grpSpPr>
        <p:sp>
          <p:nvSpPr>
            <p:cNvPr id="25" name="同侧圆角矩形 24"/>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26" name="组合 25"/>
            <p:cNvGrpSpPr/>
            <p:nvPr/>
          </p:nvGrpSpPr>
          <p:grpSpPr>
            <a:xfrm>
              <a:off x="1895475" y="3157902"/>
              <a:ext cx="492922" cy="182220"/>
              <a:chOff x="1895475" y="3157902"/>
              <a:chExt cx="492922" cy="182220"/>
            </a:xfrm>
          </p:grpSpPr>
          <p:sp>
            <p:nvSpPr>
              <p:cNvPr id="27" name="圆角矩形 26"/>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8" name="圆角矩形 27"/>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29" name="圆角矩形 28"/>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30" name="圆角矩形 29"/>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31" name="圆角矩形 30"/>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32" name="圆角矩形 31"/>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33" name="圆角矩形 32"/>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grpSp>
        <p:nvGrpSpPr>
          <p:cNvPr id="34" name="组合 33"/>
          <p:cNvGrpSpPr/>
          <p:nvPr/>
        </p:nvGrpSpPr>
        <p:grpSpPr>
          <a:xfrm>
            <a:off x="3621880" y="2234110"/>
            <a:ext cx="485775" cy="1145380"/>
            <a:chOff x="3621880" y="2783681"/>
            <a:chExt cx="485775" cy="1145380"/>
          </a:xfrm>
        </p:grpSpPr>
        <p:sp>
          <p:nvSpPr>
            <p:cNvPr id="35" name="圆角矩形 34"/>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36" name="组合 35"/>
            <p:cNvGrpSpPr/>
            <p:nvPr/>
          </p:nvGrpSpPr>
          <p:grpSpPr>
            <a:xfrm>
              <a:off x="3667125" y="2783681"/>
              <a:ext cx="397669" cy="182220"/>
              <a:chOff x="3667125" y="2783681"/>
              <a:chExt cx="397669" cy="182220"/>
            </a:xfrm>
          </p:grpSpPr>
          <p:sp>
            <p:nvSpPr>
              <p:cNvPr id="47" name="圆角矩形 46"/>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8" name="圆角矩形 47"/>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9" name="圆角矩形 48"/>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0" name="圆角矩形 49"/>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1" name="圆角矩形 50"/>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2" name="圆角矩形 51"/>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sp>
          <p:nvSpPr>
            <p:cNvPr id="37" name="矩形 36"/>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38" name="同侧圆角矩形 37"/>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39" name="椭圆 38"/>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0" name="椭圆 39"/>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1" name="椭圆 40"/>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2" name="椭圆 41"/>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3" name="椭圆 42"/>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4" name="椭圆 43"/>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5" name="椭圆 44"/>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6" name="椭圆 45"/>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nvGrpSpPr>
          <p:cNvPr id="53" name="组合 52"/>
          <p:cNvGrpSpPr/>
          <p:nvPr/>
        </p:nvGrpSpPr>
        <p:grpSpPr>
          <a:xfrm>
            <a:off x="4231480" y="2234110"/>
            <a:ext cx="485775" cy="1145380"/>
            <a:chOff x="4231480" y="2783681"/>
            <a:chExt cx="485775" cy="1145380"/>
          </a:xfrm>
        </p:grpSpPr>
        <p:sp>
          <p:nvSpPr>
            <p:cNvPr id="54" name="圆角矩形 53"/>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55" name="组合 54"/>
            <p:cNvGrpSpPr/>
            <p:nvPr/>
          </p:nvGrpSpPr>
          <p:grpSpPr>
            <a:xfrm>
              <a:off x="4276725" y="2783681"/>
              <a:ext cx="397669" cy="182220"/>
              <a:chOff x="4276725" y="2783681"/>
              <a:chExt cx="397669" cy="182220"/>
            </a:xfrm>
          </p:grpSpPr>
          <p:sp>
            <p:nvSpPr>
              <p:cNvPr id="66" name="圆角矩形 65"/>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7" name="圆角矩形 66"/>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8" name="圆角矩形 67"/>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9" name="圆角矩形 68"/>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70" name="圆角矩形 69"/>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71" name="圆角矩形 70"/>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sp>
          <p:nvSpPr>
            <p:cNvPr id="56" name="矩形 55"/>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7" name="同侧圆角矩形 56"/>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8" name="椭圆 57"/>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59" name="椭圆 58"/>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0" name="椭圆 59"/>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1" name="椭圆 60"/>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2" name="椭圆 61"/>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3" name="椭圆 62"/>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4" name="椭圆 63"/>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65" name="椭圆 64"/>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nvGrpSpPr>
          <p:cNvPr id="72" name="组合 71"/>
          <p:cNvGrpSpPr/>
          <p:nvPr/>
        </p:nvGrpSpPr>
        <p:grpSpPr>
          <a:xfrm>
            <a:off x="4888990" y="2212679"/>
            <a:ext cx="745049" cy="1185862"/>
            <a:chOff x="4888990" y="2762250"/>
            <a:chExt cx="745049" cy="1185862"/>
          </a:xfrm>
        </p:grpSpPr>
        <p:sp>
          <p:nvSpPr>
            <p:cNvPr id="73" name="圆角矩形 72"/>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74" name="组合 73"/>
            <p:cNvGrpSpPr/>
            <p:nvPr/>
          </p:nvGrpSpPr>
          <p:grpSpPr>
            <a:xfrm>
              <a:off x="5014672" y="2873378"/>
              <a:ext cx="497203" cy="963607"/>
              <a:chOff x="5014672" y="2873378"/>
              <a:chExt cx="497203" cy="963607"/>
            </a:xfrm>
          </p:grpSpPr>
          <p:sp>
            <p:nvSpPr>
              <p:cNvPr id="76" name="椭圆 75"/>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77" name="椭圆 76"/>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78" name="椭圆 77"/>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79" name="椭圆 78"/>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0" name="椭圆 79"/>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1" name="椭圆 80"/>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2" name="椭圆 81"/>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3" name="椭圆 82"/>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cxnSp>
          <p:nvCxnSpPr>
            <p:cNvPr id="75" name="直接连接符 74"/>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84" name="组合 83"/>
          <p:cNvGrpSpPr/>
          <p:nvPr/>
        </p:nvGrpSpPr>
        <p:grpSpPr>
          <a:xfrm>
            <a:off x="2558663" y="1995985"/>
            <a:ext cx="928190" cy="1408951"/>
            <a:chOff x="2558663" y="2545556"/>
            <a:chExt cx="928190" cy="1408951"/>
          </a:xfrm>
        </p:grpSpPr>
        <p:grpSp>
          <p:nvGrpSpPr>
            <p:cNvPr id="85" name="组合 84"/>
            <p:cNvGrpSpPr/>
            <p:nvPr/>
          </p:nvGrpSpPr>
          <p:grpSpPr>
            <a:xfrm>
              <a:off x="2558663" y="2545556"/>
              <a:ext cx="928190" cy="1408951"/>
              <a:chOff x="2558663" y="2545556"/>
              <a:chExt cx="928190" cy="1408951"/>
            </a:xfrm>
          </p:grpSpPr>
          <p:sp>
            <p:nvSpPr>
              <p:cNvPr id="90"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nvGrpSpPr>
              <p:cNvPr id="91" name="组合 90"/>
              <p:cNvGrpSpPr/>
              <p:nvPr/>
            </p:nvGrpSpPr>
            <p:grpSpPr>
              <a:xfrm>
                <a:off x="2708433" y="2545556"/>
                <a:ext cx="628650" cy="216694"/>
                <a:chOff x="2707339" y="2545556"/>
                <a:chExt cx="628650" cy="216694"/>
              </a:xfrm>
            </p:grpSpPr>
            <p:sp>
              <p:nvSpPr>
                <p:cNvPr id="92" name="圆角矩形 91"/>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93" name="圆角矩形 92"/>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94" name="圆角矩形 93"/>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95" name="圆角矩形 94"/>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96" name="圆角矩形 95"/>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97" name="圆角矩形 96"/>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98" name="圆角矩形 97"/>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99" name="圆角矩形 98"/>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sp>
          <p:nvSpPr>
            <p:cNvPr id="86" name="同侧圆角矩形 85"/>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7" name="圆角矩形 86"/>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8" name="圆角矩形 87"/>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9" name="圆角矩形 88"/>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nvGrpSpPr>
          <p:cNvPr id="100" name="组合 99"/>
          <p:cNvGrpSpPr/>
          <p:nvPr/>
        </p:nvGrpSpPr>
        <p:grpSpPr>
          <a:xfrm>
            <a:off x="1895475" y="1697724"/>
            <a:ext cx="492922" cy="790209"/>
            <a:chOff x="1895475" y="3157902"/>
            <a:chExt cx="492922" cy="790209"/>
          </a:xfrm>
        </p:grpSpPr>
        <p:sp>
          <p:nvSpPr>
            <p:cNvPr id="101" name="同侧圆角矩形 100"/>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102" name="组合 101"/>
            <p:cNvGrpSpPr/>
            <p:nvPr/>
          </p:nvGrpSpPr>
          <p:grpSpPr>
            <a:xfrm>
              <a:off x="1895475" y="3157902"/>
              <a:ext cx="492922" cy="182220"/>
              <a:chOff x="1895475" y="3157902"/>
              <a:chExt cx="492922" cy="182220"/>
            </a:xfrm>
          </p:grpSpPr>
          <p:sp>
            <p:nvSpPr>
              <p:cNvPr id="103" name="圆角矩形 102"/>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04" name="圆角矩形 103"/>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05" name="圆角矩形 104"/>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06" name="圆角矩形 105"/>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07" name="圆角矩形 106"/>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08" name="圆角矩形 107"/>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09" name="圆角矩形 108"/>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grpSp>
      <p:sp>
        <p:nvSpPr>
          <p:cNvPr id="110" name="矩形 109"/>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65000"/>
                    <a:lumOff val="35000"/>
                  </a:schemeClr>
                </a:solidFill>
                <a:latin typeface="小米兰亭_GB外压缩"/>
                <a:ea typeface="小米兰亭_GB外压缩"/>
              </a:rPr>
              <a:t>ENTER YOUR TITLE</a:t>
            </a:r>
            <a:endParaRPr lang="en-US" altLang="zh-CN" sz="1400" dirty="0">
              <a:solidFill>
                <a:schemeClr val="tx1">
                  <a:lumMod val="65000"/>
                  <a:lumOff val="35000"/>
                </a:schemeClr>
              </a:solidFill>
              <a:latin typeface="小米兰亭_GB外压缩"/>
              <a:ea typeface="小米兰亭_GB外压缩"/>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a:t>
            </a:r>
            <a:r>
              <a:rPr lang="zh-CN" altLang="en-US" sz="1000" dirty="0">
                <a:solidFill>
                  <a:schemeClr val="tx1">
                    <a:lumMod val="65000"/>
                    <a:lumOff val="35000"/>
                  </a:schemeClr>
                </a:solidFill>
                <a:latin typeface="小米兰亭_GB外压缩"/>
                <a:ea typeface="小米兰亭_GB外压缩"/>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65000"/>
                    <a:lumOff val="35000"/>
                  </a:schemeClr>
                </a:solidFill>
                <a:latin typeface="小米兰亭_GB外压缩"/>
                <a:ea typeface="小米兰亭_GB外压缩"/>
              </a:rPr>
              <a:t>。</a:t>
            </a:r>
            <a:endParaRPr lang="en-US" altLang="zh-CN" sz="1000" dirty="0" smtClean="0">
              <a:solidFill>
                <a:schemeClr val="tx1">
                  <a:lumMod val="65000"/>
                  <a:lumOff val="35000"/>
                </a:schemeClr>
              </a:solidFill>
              <a:latin typeface="小米兰亭_GB外压缩"/>
              <a:ea typeface="小米兰亭_GB外压缩"/>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为</a:t>
            </a:r>
            <a:r>
              <a:rPr lang="zh-CN" altLang="en-US" sz="1000" dirty="0">
                <a:solidFill>
                  <a:schemeClr val="tx1">
                    <a:lumMod val="65000"/>
                    <a:lumOff val="35000"/>
                  </a:schemeClr>
                </a:solidFill>
                <a:latin typeface="小米兰亭_GB外压缩"/>
                <a:ea typeface="小米兰亭_GB外压缩"/>
              </a:rPr>
              <a:t>客户提供有效服务，是我们工作的方向和价值评价的标尺，成就客户就是成就我们自己。为客户服务是我们存在的唯一</a:t>
            </a:r>
            <a:r>
              <a:rPr lang="zh-CN" altLang="en-US" sz="1000" dirty="0" smtClean="0">
                <a:solidFill>
                  <a:schemeClr val="tx1">
                    <a:lumMod val="65000"/>
                    <a:lumOff val="35000"/>
                  </a:schemeClr>
                </a:solidFill>
                <a:latin typeface="小米兰亭_GB外压缩"/>
                <a:ea typeface="小米兰亭_GB外压缩"/>
              </a:rPr>
              <a:t>理由客户</a:t>
            </a:r>
            <a:r>
              <a:rPr lang="zh-CN" altLang="en-US" sz="1000" dirty="0">
                <a:solidFill>
                  <a:schemeClr val="tx1">
                    <a:lumMod val="65000"/>
                    <a:lumOff val="35000"/>
                  </a:schemeClr>
                </a:solidFill>
                <a:latin typeface="小米兰亭_GB外压缩"/>
                <a:ea typeface="小米兰亭_GB外压缩"/>
              </a:rPr>
              <a:t>需求是我们发展的</a:t>
            </a:r>
            <a:r>
              <a:rPr lang="zh-CN" altLang="en-US" sz="1000" dirty="0" smtClean="0">
                <a:solidFill>
                  <a:schemeClr val="tx1">
                    <a:lumMod val="65000"/>
                    <a:lumOff val="35000"/>
                  </a:schemeClr>
                </a:solidFill>
                <a:latin typeface="小米兰亭_GB外压缩"/>
                <a:ea typeface="小米兰亭_GB外压缩"/>
              </a:rPr>
              <a:t>原动力我们</a:t>
            </a:r>
            <a:r>
              <a:rPr lang="zh-CN" altLang="en-US" sz="1000" dirty="0">
                <a:solidFill>
                  <a:schemeClr val="tx1">
                    <a:lumMod val="65000"/>
                    <a:lumOff val="35000"/>
                  </a:schemeClr>
                </a:solidFill>
                <a:latin typeface="小米兰亭_GB外压缩"/>
                <a:ea typeface="小米兰亭_GB外压缩"/>
              </a:rPr>
              <a:t>坚持以客户为中心，快速响应客户需求，持续为客户创造长期价值进而成就</a:t>
            </a:r>
            <a:r>
              <a:rPr lang="zh-CN" altLang="en-US" sz="1000" dirty="0" smtClean="0">
                <a:solidFill>
                  <a:schemeClr val="tx1">
                    <a:lumMod val="65000"/>
                    <a:lumOff val="35000"/>
                  </a:schemeClr>
                </a:solidFill>
                <a:latin typeface="小米兰亭_GB外压缩"/>
                <a:ea typeface="小米兰亭_GB外压缩"/>
              </a:rPr>
              <a:t>客户</a:t>
            </a:r>
            <a:endParaRPr lang="en-US" altLang="zh-CN" sz="1000" dirty="0">
              <a:solidFill>
                <a:schemeClr val="tx1">
                  <a:lumMod val="65000"/>
                  <a:lumOff val="35000"/>
                </a:schemeClr>
              </a:solidFill>
              <a:latin typeface="小米兰亭_GB外压缩"/>
              <a:ea typeface="小米兰亭_GB外压缩"/>
            </a:endParaRPr>
          </a:p>
        </p:txBody>
      </p:sp>
      <p:grpSp>
        <p:nvGrpSpPr>
          <p:cNvPr id="111" name="组合 110"/>
          <p:cNvGrpSpPr/>
          <p:nvPr/>
        </p:nvGrpSpPr>
        <p:grpSpPr>
          <a:xfrm>
            <a:off x="950775" y="4970539"/>
            <a:ext cx="4655344" cy="808275"/>
            <a:chOff x="950775" y="4970539"/>
            <a:chExt cx="4655344" cy="808275"/>
          </a:xfrm>
        </p:grpSpPr>
        <p:sp>
          <p:nvSpPr>
            <p:cNvPr id="112" name="矩形 111"/>
            <p:cNvSpPr/>
            <p:nvPr/>
          </p:nvSpPr>
          <p:spPr>
            <a:xfrm>
              <a:off x="1878862"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a:ea typeface="小米兰亭_GB外压缩"/>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a:ea typeface="小米兰亭_GB外压缩"/>
              </a:endParaRPr>
            </a:p>
          </p:txBody>
        </p:sp>
        <p:grpSp>
          <p:nvGrpSpPr>
            <p:cNvPr id="113" name="组合 112"/>
            <p:cNvGrpSpPr/>
            <p:nvPr/>
          </p:nvGrpSpPr>
          <p:grpSpPr>
            <a:xfrm>
              <a:off x="950775" y="4971094"/>
              <a:ext cx="807720" cy="807720"/>
              <a:chOff x="6386299" y="3825240"/>
              <a:chExt cx="807720" cy="807720"/>
            </a:xfrm>
          </p:grpSpPr>
          <p:sp>
            <p:nvSpPr>
              <p:cNvPr id="114" name="椭圆 113"/>
              <p:cNvSpPr/>
              <p:nvPr/>
            </p:nvSpPr>
            <p:spPr>
              <a:xfrm>
                <a:off x="6386299" y="3825240"/>
                <a:ext cx="807720" cy="807720"/>
              </a:xfrm>
              <a:prstGeom prst="ellipse">
                <a:avLst/>
              </a:prstGeom>
              <a:solidFill>
                <a:srgbClr val="55C3C8"/>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a:ea typeface="小米兰亭_GB外压缩"/>
                </a:endParaRPr>
              </a:p>
            </p:txBody>
          </p:sp>
          <p:sp>
            <p:nvSpPr>
              <p:cNvPr id="115" name="矩形 114"/>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a:ea typeface="小米兰亭_GB外压缩"/>
                  </a:rPr>
                  <a:t>50</a:t>
                </a:r>
                <a:r>
                  <a:rPr kumimoji="0" lang="en-US" altLang="zh-CN" sz="1400" b="0" i="0" u="none" strike="noStrike" kern="0" cap="none" spc="0" normalizeH="0" baseline="0" noProof="0" dirty="0" smtClean="0">
                    <a:ln>
                      <a:noFill/>
                    </a:ln>
                    <a:solidFill>
                      <a:prstClr val="white"/>
                    </a:solidFill>
                    <a:effectLst/>
                    <a:uLnTx/>
                    <a:uFillTx/>
                    <a:latin typeface="小米兰亭_GB外压缩"/>
                    <a:ea typeface="小米兰亭_GB外压缩"/>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a:ea typeface="小米兰亭_GB外压缩"/>
                </a:endParaRPr>
              </a:p>
            </p:txBody>
          </p:sp>
        </p:grpSp>
      </p:grpSp>
      <p:grpSp>
        <p:nvGrpSpPr>
          <p:cNvPr id="116" name="组合 115"/>
          <p:cNvGrpSpPr/>
          <p:nvPr/>
        </p:nvGrpSpPr>
        <p:grpSpPr>
          <a:xfrm>
            <a:off x="950775" y="3828045"/>
            <a:ext cx="4655344" cy="807720"/>
            <a:chOff x="950775" y="3828045"/>
            <a:chExt cx="4655344" cy="807720"/>
          </a:xfrm>
        </p:grpSpPr>
        <p:sp>
          <p:nvSpPr>
            <p:cNvPr id="117" name="矩形 116"/>
            <p:cNvSpPr/>
            <p:nvPr/>
          </p:nvSpPr>
          <p:spPr>
            <a:xfrm>
              <a:off x="1878862"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a:ea typeface="小米兰亭_GB外压缩"/>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a:ea typeface="小米兰亭_GB外压缩"/>
              </a:endParaRPr>
            </a:p>
          </p:txBody>
        </p:sp>
        <p:grpSp>
          <p:nvGrpSpPr>
            <p:cNvPr id="118" name="组合 117"/>
            <p:cNvGrpSpPr/>
            <p:nvPr/>
          </p:nvGrpSpPr>
          <p:grpSpPr>
            <a:xfrm>
              <a:off x="950775" y="3828045"/>
              <a:ext cx="807720" cy="807720"/>
              <a:chOff x="6386299" y="3825240"/>
              <a:chExt cx="807720" cy="807720"/>
            </a:xfrm>
          </p:grpSpPr>
          <p:sp>
            <p:nvSpPr>
              <p:cNvPr id="119" name="椭圆 118"/>
              <p:cNvSpPr/>
              <p:nvPr/>
            </p:nvSpPr>
            <p:spPr>
              <a:xfrm>
                <a:off x="6386299" y="3825240"/>
                <a:ext cx="807720" cy="807720"/>
              </a:xfrm>
              <a:prstGeom prst="ellipse">
                <a:avLst/>
              </a:prstGeom>
              <a:solidFill>
                <a:srgbClr val="19A5BE"/>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a:ea typeface="小米兰亭_GB外压缩"/>
                </a:endParaRPr>
              </a:p>
            </p:txBody>
          </p:sp>
          <p:sp>
            <p:nvSpPr>
              <p:cNvPr id="120" name="矩形 119"/>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a:ea typeface="小米兰亭_GB外压缩"/>
                  </a:rPr>
                  <a:t>30</a:t>
                </a:r>
                <a:r>
                  <a:rPr kumimoji="0" lang="en-US" altLang="zh-CN" sz="1400" b="0" i="0" u="none" strike="noStrike" kern="0" cap="none" spc="0" normalizeH="0" baseline="0" noProof="0" dirty="0" smtClean="0">
                    <a:ln>
                      <a:noFill/>
                    </a:ln>
                    <a:solidFill>
                      <a:prstClr val="white"/>
                    </a:solidFill>
                    <a:effectLst/>
                    <a:uLnTx/>
                    <a:uFillTx/>
                    <a:latin typeface="小米兰亭_GB外压缩"/>
                    <a:ea typeface="小米兰亭_GB外压缩"/>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a:ea typeface="小米兰亭_GB外压缩"/>
                </a:endParaRPr>
              </a:p>
            </p:txBody>
          </p:sp>
        </p:grpSp>
      </p:grpSp>
      <p:grpSp>
        <p:nvGrpSpPr>
          <p:cNvPr id="121" name="组合 120"/>
          <p:cNvGrpSpPr/>
          <p:nvPr/>
        </p:nvGrpSpPr>
        <p:grpSpPr>
          <a:xfrm>
            <a:off x="6423027" y="4970539"/>
            <a:ext cx="4655344" cy="808275"/>
            <a:chOff x="6423027" y="4970539"/>
            <a:chExt cx="4655344" cy="808275"/>
          </a:xfrm>
        </p:grpSpPr>
        <p:sp>
          <p:nvSpPr>
            <p:cNvPr id="122" name="矩形 121"/>
            <p:cNvSpPr/>
            <p:nvPr/>
          </p:nvSpPr>
          <p:spPr>
            <a:xfrm>
              <a:off x="7351114"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a:ea typeface="小米兰亭_GB外压缩"/>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a:ea typeface="小米兰亭_GB外压缩"/>
              </a:endParaRPr>
            </a:p>
          </p:txBody>
        </p:sp>
        <p:grpSp>
          <p:nvGrpSpPr>
            <p:cNvPr id="123" name="组合 122"/>
            <p:cNvGrpSpPr/>
            <p:nvPr/>
          </p:nvGrpSpPr>
          <p:grpSpPr>
            <a:xfrm>
              <a:off x="6423027" y="4971094"/>
              <a:ext cx="807720" cy="807720"/>
              <a:chOff x="6386299" y="3825240"/>
              <a:chExt cx="807720" cy="807720"/>
            </a:xfrm>
          </p:grpSpPr>
          <p:sp>
            <p:nvSpPr>
              <p:cNvPr id="124" name="椭圆 123"/>
              <p:cNvSpPr/>
              <p:nvPr/>
            </p:nvSpPr>
            <p:spPr>
              <a:xfrm>
                <a:off x="6386299" y="3825240"/>
                <a:ext cx="807720" cy="807720"/>
              </a:xfrm>
              <a:prstGeom prst="ellipse">
                <a:avLst/>
              </a:prstGeom>
              <a:solidFill>
                <a:srgbClr val="55C3C8"/>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a:ea typeface="小米兰亭_GB外压缩"/>
                </a:endParaRPr>
              </a:p>
            </p:txBody>
          </p:sp>
          <p:sp>
            <p:nvSpPr>
              <p:cNvPr id="125" name="矩形 124"/>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a:ea typeface="小米兰亭_GB外压缩"/>
                  </a:rPr>
                  <a:t>60</a:t>
                </a:r>
                <a:r>
                  <a:rPr kumimoji="0" lang="en-US" altLang="zh-CN" sz="1400" b="0" i="0" u="none" strike="noStrike" kern="0" cap="none" spc="0" normalizeH="0" baseline="0" noProof="0" dirty="0" smtClean="0">
                    <a:ln>
                      <a:noFill/>
                    </a:ln>
                    <a:solidFill>
                      <a:prstClr val="white"/>
                    </a:solidFill>
                    <a:effectLst/>
                    <a:uLnTx/>
                    <a:uFillTx/>
                    <a:latin typeface="小米兰亭_GB外压缩"/>
                    <a:ea typeface="小米兰亭_GB外压缩"/>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a:ea typeface="小米兰亭_GB外压缩"/>
                </a:endParaRPr>
              </a:p>
            </p:txBody>
          </p:sp>
        </p:grpSp>
      </p:grpSp>
      <p:grpSp>
        <p:nvGrpSpPr>
          <p:cNvPr id="126" name="组合 125"/>
          <p:cNvGrpSpPr/>
          <p:nvPr/>
        </p:nvGrpSpPr>
        <p:grpSpPr>
          <a:xfrm>
            <a:off x="6423027" y="3828045"/>
            <a:ext cx="4655344" cy="807720"/>
            <a:chOff x="6423027" y="3828045"/>
            <a:chExt cx="4655344" cy="807720"/>
          </a:xfrm>
        </p:grpSpPr>
        <p:sp>
          <p:nvSpPr>
            <p:cNvPr id="127" name="矩形 126"/>
            <p:cNvSpPr/>
            <p:nvPr/>
          </p:nvSpPr>
          <p:spPr>
            <a:xfrm>
              <a:off x="7351114"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a:ea typeface="小米兰亭_GB外压缩"/>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a:ea typeface="小米兰亭_GB外压缩"/>
              </a:endParaRPr>
            </a:p>
          </p:txBody>
        </p:sp>
        <p:grpSp>
          <p:nvGrpSpPr>
            <p:cNvPr id="128" name="组合 127"/>
            <p:cNvGrpSpPr/>
            <p:nvPr/>
          </p:nvGrpSpPr>
          <p:grpSpPr>
            <a:xfrm>
              <a:off x="6423027" y="3828045"/>
              <a:ext cx="807720" cy="807720"/>
              <a:chOff x="6386299" y="3825240"/>
              <a:chExt cx="807720" cy="807720"/>
            </a:xfrm>
          </p:grpSpPr>
          <p:sp>
            <p:nvSpPr>
              <p:cNvPr id="129" name="椭圆 128"/>
              <p:cNvSpPr/>
              <p:nvPr/>
            </p:nvSpPr>
            <p:spPr>
              <a:xfrm>
                <a:off x="6386299" y="3825240"/>
                <a:ext cx="807720" cy="807720"/>
              </a:xfrm>
              <a:prstGeom prst="ellipse">
                <a:avLst/>
              </a:prstGeom>
              <a:solidFill>
                <a:srgbClr val="19A5BE"/>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a:ea typeface="小米兰亭_GB外压缩"/>
                </a:endParaRPr>
              </a:p>
            </p:txBody>
          </p:sp>
          <p:sp>
            <p:nvSpPr>
              <p:cNvPr id="130" name="矩形 129"/>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a:ea typeface="小米兰亭_GB外压缩"/>
                  </a:rPr>
                  <a:t>40</a:t>
                </a:r>
                <a:r>
                  <a:rPr kumimoji="0" lang="en-US" altLang="zh-CN" sz="1400" b="0" i="0" u="none" strike="noStrike" kern="0" cap="none" spc="0" normalizeH="0" baseline="0" noProof="0" dirty="0" smtClean="0">
                    <a:ln>
                      <a:noFill/>
                    </a:ln>
                    <a:solidFill>
                      <a:prstClr val="white"/>
                    </a:solidFill>
                    <a:effectLst/>
                    <a:uLnTx/>
                    <a:uFillTx/>
                    <a:latin typeface="小米兰亭_GB外压缩"/>
                    <a:ea typeface="小米兰亭_GB外压缩"/>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a:ea typeface="小米兰亭_GB外压缩"/>
                </a:endParaRPr>
              </a:p>
            </p:txBody>
          </p:sp>
        </p:gr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900" decel="100000" fill="hold"/>
                                        <p:tgtEl>
                                          <p:spTgt spid="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900" decel="100000" fill="hold"/>
                                        <p:tgtEl>
                                          <p:spTgt spid="10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00"/>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900" decel="100000" fill="hold"/>
                                        <p:tgtEl>
                                          <p:spTgt spid="2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84"/>
                                        </p:tgtEl>
                                        <p:attrNameLst>
                                          <p:attrName>style.visibility</p:attrName>
                                        </p:attrNameLst>
                                      </p:cBhvr>
                                      <p:to>
                                        <p:strVal val="visible"/>
                                      </p:to>
                                    </p:set>
                                    <p:animEffect transition="in" filter="fade">
                                      <p:cBhvr>
                                        <p:cTn id="29" dur="1000"/>
                                        <p:tgtEl>
                                          <p:spTgt spid="84"/>
                                        </p:tgtEl>
                                      </p:cBhvr>
                                    </p:animEffect>
                                    <p:anim calcmode="lin" valueType="num">
                                      <p:cBhvr>
                                        <p:cTn id="30" dur="1000" fill="hold"/>
                                        <p:tgtEl>
                                          <p:spTgt spid="84"/>
                                        </p:tgtEl>
                                        <p:attrNameLst>
                                          <p:attrName>ppt_x</p:attrName>
                                        </p:attrNameLst>
                                      </p:cBhvr>
                                      <p:tavLst>
                                        <p:tav tm="0">
                                          <p:val>
                                            <p:strVal val="#ppt_x"/>
                                          </p:val>
                                        </p:tav>
                                        <p:tav tm="100000">
                                          <p:val>
                                            <p:strVal val="#ppt_x"/>
                                          </p:val>
                                        </p:tav>
                                      </p:tavLst>
                                    </p:anim>
                                    <p:anim calcmode="lin" valueType="num">
                                      <p:cBhvr>
                                        <p:cTn id="31" dur="900" decel="100000" fill="hold"/>
                                        <p:tgtEl>
                                          <p:spTgt spid="8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84"/>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anim calcmode="lin" valueType="num">
                                      <p:cBhvr>
                                        <p:cTn id="36" dur="1000" fill="hold"/>
                                        <p:tgtEl>
                                          <p:spTgt spid="34"/>
                                        </p:tgtEl>
                                        <p:attrNameLst>
                                          <p:attrName>ppt_x</p:attrName>
                                        </p:attrNameLst>
                                      </p:cBhvr>
                                      <p:tavLst>
                                        <p:tav tm="0">
                                          <p:val>
                                            <p:strVal val="#ppt_x"/>
                                          </p:val>
                                        </p:tav>
                                        <p:tav tm="100000">
                                          <p:val>
                                            <p:strVal val="#ppt_x"/>
                                          </p:val>
                                        </p:tav>
                                      </p:tavLst>
                                    </p:anim>
                                    <p:anim calcmode="lin" valueType="num">
                                      <p:cBhvr>
                                        <p:cTn id="37" dur="900" decel="100000" fill="hold"/>
                                        <p:tgtEl>
                                          <p:spTgt spid="3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1000"/>
                                        <p:tgtEl>
                                          <p:spTgt spid="53"/>
                                        </p:tgtEl>
                                      </p:cBhvr>
                                    </p:animEffect>
                                    <p:anim calcmode="lin" valueType="num">
                                      <p:cBhvr>
                                        <p:cTn id="42" dur="1000" fill="hold"/>
                                        <p:tgtEl>
                                          <p:spTgt spid="53"/>
                                        </p:tgtEl>
                                        <p:attrNameLst>
                                          <p:attrName>ppt_x</p:attrName>
                                        </p:attrNameLst>
                                      </p:cBhvr>
                                      <p:tavLst>
                                        <p:tav tm="0">
                                          <p:val>
                                            <p:strVal val="#ppt_x"/>
                                          </p:val>
                                        </p:tav>
                                        <p:tav tm="100000">
                                          <p:val>
                                            <p:strVal val="#ppt_x"/>
                                          </p:val>
                                        </p:tav>
                                      </p:tavLst>
                                    </p:anim>
                                    <p:anim calcmode="lin" valueType="num">
                                      <p:cBhvr>
                                        <p:cTn id="43" dur="900" decel="100000" fill="hold"/>
                                        <p:tgtEl>
                                          <p:spTgt spid="5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1000"/>
                                        <p:tgtEl>
                                          <p:spTgt spid="72"/>
                                        </p:tgtEl>
                                      </p:cBhvr>
                                    </p:animEffect>
                                    <p:anim calcmode="lin" valueType="num">
                                      <p:cBhvr>
                                        <p:cTn id="48" dur="1000" fill="hold"/>
                                        <p:tgtEl>
                                          <p:spTgt spid="72"/>
                                        </p:tgtEl>
                                        <p:attrNameLst>
                                          <p:attrName>ppt_x</p:attrName>
                                        </p:attrNameLst>
                                      </p:cBhvr>
                                      <p:tavLst>
                                        <p:tav tm="0">
                                          <p:val>
                                            <p:strVal val="#ppt_x"/>
                                          </p:val>
                                        </p:tav>
                                        <p:tav tm="100000">
                                          <p:val>
                                            <p:strVal val="#ppt_x"/>
                                          </p:val>
                                        </p:tav>
                                      </p:tavLst>
                                    </p:anim>
                                    <p:anim calcmode="lin" valueType="num">
                                      <p:cBhvr>
                                        <p:cTn id="49" dur="900" decel="100000" fill="hold"/>
                                        <p:tgtEl>
                                          <p:spTgt spid="7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110"/>
                                        </p:tgtEl>
                                        <p:attrNameLst>
                                          <p:attrName>style.visibility</p:attrName>
                                        </p:attrNameLst>
                                      </p:cBhvr>
                                      <p:to>
                                        <p:strVal val="visible"/>
                                      </p:to>
                                    </p:set>
                                    <p:anim calcmode="lin" valueType="num">
                                      <p:cBhvr additive="base">
                                        <p:cTn id="54" dur="500" fill="hold"/>
                                        <p:tgtEl>
                                          <p:spTgt spid="110"/>
                                        </p:tgtEl>
                                        <p:attrNameLst>
                                          <p:attrName>ppt_x</p:attrName>
                                        </p:attrNameLst>
                                      </p:cBhvr>
                                      <p:tavLst>
                                        <p:tav tm="0">
                                          <p:val>
                                            <p:strVal val="1+#ppt_w/2"/>
                                          </p:val>
                                        </p:tav>
                                        <p:tav tm="100000">
                                          <p:val>
                                            <p:strVal val="#ppt_x"/>
                                          </p:val>
                                        </p:tav>
                                      </p:tavLst>
                                    </p:anim>
                                    <p:anim calcmode="lin" valueType="num">
                                      <p:cBhvr additive="base">
                                        <p:cTn id="55" dur="500" fill="hold"/>
                                        <p:tgtEl>
                                          <p:spTgt spid="110"/>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116"/>
                                        </p:tgtEl>
                                        <p:attrNameLst>
                                          <p:attrName>style.visibility</p:attrName>
                                        </p:attrNameLst>
                                      </p:cBhvr>
                                      <p:to>
                                        <p:strVal val="visible"/>
                                      </p:to>
                                    </p:set>
                                    <p:animEffect transition="in" filter="fade">
                                      <p:cBhvr>
                                        <p:cTn id="59" dur="1000"/>
                                        <p:tgtEl>
                                          <p:spTgt spid="116"/>
                                        </p:tgtEl>
                                      </p:cBhvr>
                                    </p:animEffect>
                                    <p:anim calcmode="lin" valueType="num">
                                      <p:cBhvr>
                                        <p:cTn id="60" dur="1000" fill="hold"/>
                                        <p:tgtEl>
                                          <p:spTgt spid="116"/>
                                        </p:tgtEl>
                                        <p:attrNameLst>
                                          <p:attrName>ppt_x</p:attrName>
                                        </p:attrNameLst>
                                      </p:cBhvr>
                                      <p:tavLst>
                                        <p:tav tm="0">
                                          <p:val>
                                            <p:strVal val="#ppt_x"/>
                                          </p:val>
                                        </p:tav>
                                        <p:tav tm="100000">
                                          <p:val>
                                            <p:strVal val="#ppt_x"/>
                                          </p:val>
                                        </p:tav>
                                      </p:tavLst>
                                    </p:anim>
                                    <p:anim calcmode="lin" valueType="num">
                                      <p:cBhvr>
                                        <p:cTn id="61" dur="900" decel="100000" fill="hold"/>
                                        <p:tgtEl>
                                          <p:spTgt spid="116"/>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16"/>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126"/>
                                        </p:tgtEl>
                                        <p:attrNameLst>
                                          <p:attrName>style.visibility</p:attrName>
                                        </p:attrNameLst>
                                      </p:cBhvr>
                                      <p:to>
                                        <p:strVal val="visible"/>
                                      </p:to>
                                    </p:set>
                                    <p:animEffect transition="in" filter="fade">
                                      <p:cBhvr>
                                        <p:cTn id="65" dur="1000"/>
                                        <p:tgtEl>
                                          <p:spTgt spid="126"/>
                                        </p:tgtEl>
                                      </p:cBhvr>
                                    </p:animEffect>
                                    <p:anim calcmode="lin" valueType="num">
                                      <p:cBhvr>
                                        <p:cTn id="66" dur="1000" fill="hold"/>
                                        <p:tgtEl>
                                          <p:spTgt spid="126"/>
                                        </p:tgtEl>
                                        <p:attrNameLst>
                                          <p:attrName>ppt_x</p:attrName>
                                        </p:attrNameLst>
                                      </p:cBhvr>
                                      <p:tavLst>
                                        <p:tav tm="0">
                                          <p:val>
                                            <p:strVal val="#ppt_x"/>
                                          </p:val>
                                        </p:tav>
                                        <p:tav tm="100000">
                                          <p:val>
                                            <p:strVal val="#ppt_x"/>
                                          </p:val>
                                        </p:tav>
                                      </p:tavLst>
                                    </p:anim>
                                    <p:anim calcmode="lin" valueType="num">
                                      <p:cBhvr>
                                        <p:cTn id="67" dur="900" decel="100000" fill="hold"/>
                                        <p:tgtEl>
                                          <p:spTgt spid="126"/>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126"/>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111"/>
                                        </p:tgtEl>
                                        <p:attrNameLst>
                                          <p:attrName>style.visibility</p:attrName>
                                        </p:attrNameLst>
                                      </p:cBhvr>
                                      <p:to>
                                        <p:strVal val="visible"/>
                                      </p:to>
                                    </p:set>
                                    <p:animEffect transition="in" filter="fade">
                                      <p:cBhvr>
                                        <p:cTn id="71" dur="1000"/>
                                        <p:tgtEl>
                                          <p:spTgt spid="111"/>
                                        </p:tgtEl>
                                      </p:cBhvr>
                                    </p:animEffect>
                                    <p:anim calcmode="lin" valueType="num">
                                      <p:cBhvr>
                                        <p:cTn id="72" dur="1000" fill="hold"/>
                                        <p:tgtEl>
                                          <p:spTgt spid="111"/>
                                        </p:tgtEl>
                                        <p:attrNameLst>
                                          <p:attrName>ppt_x</p:attrName>
                                        </p:attrNameLst>
                                      </p:cBhvr>
                                      <p:tavLst>
                                        <p:tav tm="0">
                                          <p:val>
                                            <p:strVal val="#ppt_x"/>
                                          </p:val>
                                        </p:tav>
                                        <p:tav tm="100000">
                                          <p:val>
                                            <p:strVal val="#ppt_x"/>
                                          </p:val>
                                        </p:tav>
                                      </p:tavLst>
                                    </p:anim>
                                    <p:anim calcmode="lin" valueType="num">
                                      <p:cBhvr>
                                        <p:cTn id="73" dur="900" decel="100000" fill="hold"/>
                                        <p:tgtEl>
                                          <p:spTgt spid="111"/>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121"/>
                                        </p:tgtEl>
                                        <p:attrNameLst>
                                          <p:attrName>style.visibility</p:attrName>
                                        </p:attrNameLst>
                                      </p:cBhvr>
                                      <p:to>
                                        <p:strVal val="visible"/>
                                      </p:to>
                                    </p:set>
                                    <p:animEffect transition="in" filter="fade">
                                      <p:cBhvr>
                                        <p:cTn id="77" dur="1000"/>
                                        <p:tgtEl>
                                          <p:spTgt spid="121"/>
                                        </p:tgtEl>
                                      </p:cBhvr>
                                    </p:animEffect>
                                    <p:anim calcmode="lin" valueType="num">
                                      <p:cBhvr>
                                        <p:cTn id="78" dur="1000" fill="hold"/>
                                        <p:tgtEl>
                                          <p:spTgt spid="121"/>
                                        </p:tgtEl>
                                        <p:attrNameLst>
                                          <p:attrName>ppt_x</p:attrName>
                                        </p:attrNameLst>
                                      </p:cBhvr>
                                      <p:tavLst>
                                        <p:tav tm="0">
                                          <p:val>
                                            <p:strVal val="#ppt_x"/>
                                          </p:val>
                                        </p:tav>
                                        <p:tav tm="100000">
                                          <p:val>
                                            <p:strVal val="#ppt_x"/>
                                          </p:val>
                                        </p:tav>
                                      </p:tavLst>
                                    </p:anim>
                                    <p:anim calcmode="lin" valueType="num">
                                      <p:cBhvr>
                                        <p:cTn id="79" dur="900" decel="100000" fill="hold"/>
                                        <p:tgtEl>
                                          <p:spTgt spid="121"/>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grpSp>
        <p:nvGrpSpPr>
          <p:cNvPr id="78" name="组合 77"/>
          <p:cNvGrpSpPr/>
          <p:nvPr/>
        </p:nvGrpSpPr>
        <p:grpSpPr>
          <a:xfrm>
            <a:off x="762001" y="2000252"/>
            <a:ext cx="5779955" cy="2011953"/>
            <a:chOff x="762001" y="2000252"/>
            <a:chExt cx="5779955" cy="2011953"/>
          </a:xfrm>
        </p:grpSpPr>
        <p:grpSp>
          <p:nvGrpSpPr>
            <p:cNvPr id="79" name="Group 71"/>
            <p:cNvGrpSpPr/>
            <p:nvPr/>
          </p:nvGrpSpPr>
          <p:grpSpPr bwMode="auto">
            <a:xfrm>
              <a:off x="2381329" y="2190732"/>
              <a:ext cx="3333910" cy="2117"/>
              <a:chOff x="1785918" y="1643056"/>
              <a:chExt cx="2500330" cy="1588"/>
            </a:xfrm>
          </p:grpSpPr>
          <p:cxnSp>
            <p:nvCxnSpPr>
              <p:cNvPr id="97" name="Straight Connector 18"/>
              <p:cNvCxnSpPr/>
              <p:nvPr/>
            </p:nvCxnSpPr>
            <p:spPr>
              <a:xfrm>
                <a:off x="1785860" y="1643071"/>
                <a:ext cx="2500209" cy="158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19"/>
              <p:cNvCxnSpPr/>
              <p:nvPr/>
            </p:nvCxnSpPr>
            <p:spPr>
              <a:xfrm>
                <a:off x="1785860" y="1643071"/>
                <a:ext cx="2000168" cy="1587"/>
              </a:xfrm>
              <a:prstGeom prst="line">
                <a:avLst/>
              </a:prstGeom>
              <a:ln w="57150">
                <a:solidFill>
                  <a:srgbClr val="3494BA"/>
                </a:solidFill>
                <a:tailEnd type="oval"/>
              </a:ln>
            </p:spPr>
            <p:style>
              <a:lnRef idx="1">
                <a:schemeClr val="accent1"/>
              </a:lnRef>
              <a:fillRef idx="0">
                <a:schemeClr val="accent1"/>
              </a:fillRef>
              <a:effectRef idx="0">
                <a:schemeClr val="accent1"/>
              </a:effectRef>
              <a:fontRef idx="minor">
                <a:schemeClr val="tx1"/>
              </a:fontRef>
            </p:style>
          </p:cxnSp>
        </p:grpSp>
        <p:sp>
          <p:nvSpPr>
            <p:cNvPr id="80" name="Rectangle 31"/>
            <p:cNvSpPr/>
            <p:nvPr/>
          </p:nvSpPr>
          <p:spPr bwMode="auto">
            <a:xfrm>
              <a:off x="762001" y="2000252"/>
              <a:ext cx="1085554" cy="297454"/>
            </a:xfrm>
            <a:prstGeom prst="rect">
              <a:avLst/>
            </a:prstGeom>
          </p:spPr>
          <p:txBody>
            <a:bodyPr wrap="none">
              <a:spAutoFit/>
            </a:bodyPr>
            <a:lstStyle/>
            <a:p>
              <a:pPr fontAlgn="auto">
                <a:spcBef>
                  <a:spcPts val="0"/>
                </a:spcBef>
                <a:spcAft>
                  <a:spcPts val="0"/>
                </a:spcAft>
                <a:defRPr/>
              </a:pPr>
              <a:r>
                <a:rPr lang="en-US" sz="1335" dirty="0" smtClean="0">
                  <a:solidFill>
                    <a:schemeClr val="tx1">
                      <a:lumMod val="85000"/>
                      <a:lumOff val="15000"/>
                    </a:schemeClr>
                  </a:solidFill>
                  <a:latin typeface="+mj-lt"/>
                  <a:ea typeface="Open Sans" pitchFamily="34" charset="0"/>
                  <a:cs typeface="Open Sans" pitchFamily="34" charset="0"/>
                </a:rPr>
                <a:t>YOUR TITLE HERE</a:t>
              </a:r>
              <a:endParaRPr lang="en-US" sz="1335" dirty="0">
                <a:solidFill>
                  <a:schemeClr val="tx1">
                    <a:lumMod val="85000"/>
                    <a:lumOff val="15000"/>
                  </a:schemeClr>
                </a:solidFill>
                <a:latin typeface="+mj-lt"/>
                <a:ea typeface="Open Sans" pitchFamily="34" charset="0"/>
                <a:cs typeface="Open Sans" pitchFamily="34" charset="0"/>
              </a:endParaRPr>
            </a:p>
          </p:txBody>
        </p:sp>
        <p:sp>
          <p:nvSpPr>
            <p:cNvPr id="81" name="Rectangle 35"/>
            <p:cNvSpPr/>
            <p:nvPr/>
          </p:nvSpPr>
          <p:spPr bwMode="auto">
            <a:xfrm>
              <a:off x="6096000" y="2000252"/>
              <a:ext cx="445956" cy="297454"/>
            </a:xfrm>
            <a:prstGeom prst="rect">
              <a:avLst/>
            </a:prstGeom>
          </p:spPr>
          <p:txBody>
            <a:bodyPr wrap="none">
              <a:spAutoFit/>
            </a:bodyPr>
            <a:lstStyle/>
            <a:p>
              <a:pPr fontAlgn="auto">
                <a:spcBef>
                  <a:spcPts val="0"/>
                </a:spcBef>
                <a:spcAft>
                  <a:spcPts val="0"/>
                </a:spcAft>
                <a:defRPr/>
              </a:pPr>
              <a:r>
                <a:rPr lang="en-US" sz="1335" dirty="0">
                  <a:solidFill>
                    <a:schemeClr val="tx1">
                      <a:lumMod val="85000"/>
                      <a:lumOff val="15000"/>
                    </a:schemeClr>
                  </a:solidFill>
                  <a:latin typeface="+mj-lt"/>
                  <a:ea typeface="Open Sans" pitchFamily="34" charset="0"/>
                  <a:cs typeface="Open Sans" pitchFamily="34" charset="0"/>
                </a:rPr>
                <a:t>80%</a:t>
              </a:r>
              <a:endParaRPr lang="en-US" sz="1335" dirty="0">
                <a:solidFill>
                  <a:schemeClr val="tx1">
                    <a:lumMod val="85000"/>
                    <a:lumOff val="15000"/>
                  </a:schemeClr>
                </a:solidFill>
                <a:latin typeface="+mj-lt"/>
                <a:ea typeface="Open Sans" pitchFamily="34" charset="0"/>
                <a:cs typeface="Open Sans" pitchFamily="34" charset="0"/>
              </a:endParaRPr>
            </a:p>
          </p:txBody>
        </p:sp>
        <p:grpSp>
          <p:nvGrpSpPr>
            <p:cNvPr id="82" name="Group 69"/>
            <p:cNvGrpSpPr/>
            <p:nvPr/>
          </p:nvGrpSpPr>
          <p:grpSpPr bwMode="auto">
            <a:xfrm>
              <a:off x="2381329" y="2762174"/>
              <a:ext cx="3333910" cy="2117"/>
              <a:chOff x="1785918" y="2071684"/>
              <a:chExt cx="2500330" cy="1588"/>
            </a:xfrm>
          </p:grpSpPr>
          <p:cxnSp>
            <p:nvCxnSpPr>
              <p:cNvPr id="95" name="Straight Connector 21"/>
              <p:cNvCxnSpPr/>
              <p:nvPr/>
            </p:nvCxnSpPr>
            <p:spPr>
              <a:xfrm>
                <a:off x="1785860" y="2071743"/>
                <a:ext cx="2500209" cy="158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22"/>
              <p:cNvCxnSpPr/>
              <p:nvPr/>
            </p:nvCxnSpPr>
            <p:spPr>
              <a:xfrm>
                <a:off x="1785860" y="2071743"/>
                <a:ext cx="1357256" cy="1587"/>
              </a:xfrm>
              <a:prstGeom prst="line">
                <a:avLst/>
              </a:prstGeom>
              <a:ln w="57150">
                <a:solidFill>
                  <a:srgbClr val="3494BA"/>
                </a:solidFill>
                <a:tailEnd type="oval"/>
              </a:ln>
            </p:spPr>
            <p:style>
              <a:lnRef idx="1">
                <a:schemeClr val="accent1"/>
              </a:lnRef>
              <a:fillRef idx="0">
                <a:schemeClr val="accent1"/>
              </a:fillRef>
              <a:effectRef idx="0">
                <a:schemeClr val="accent1"/>
              </a:effectRef>
              <a:fontRef idx="minor">
                <a:schemeClr val="tx1"/>
              </a:fontRef>
            </p:style>
          </p:cxnSp>
        </p:grpSp>
        <p:sp>
          <p:nvSpPr>
            <p:cNvPr id="83" name="Rectangle 32"/>
            <p:cNvSpPr/>
            <p:nvPr/>
          </p:nvSpPr>
          <p:spPr bwMode="auto">
            <a:xfrm>
              <a:off x="762001" y="2571752"/>
              <a:ext cx="1085554" cy="297454"/>
            </a:xfrm>
            <a:prstGeom prst="rect">
              <a:avLst/>
            </a:prstGeom>
          </p:spPr>
          <p:txBody>
            <a:bodyPr wrap="none">
              <a:spAutoFit/>
            </a:bodyPr>
            <a:lstStyle/>
            <a:p>
              <a:pPr fontAlgn="auto">
                <a:spcBef>
                  <a:spcPts val="0"/>
                </a:spcBef>
                <a:spcAft>
                  <a:spcPts val="0"/>
                </a:spcAft>
                <a:defRPr/>
              </a:pPr>
              <a:r>
                <a:rPr lang="en-US" altLang="zh-CN" sz="1335" dirty="0">
                  <a:solidFill>
                    <a:schemeClr val="tx1">
                      <a:lumMod val="85000"/>
                      <a:lumOff val="15000"/>
                    </a:schemeClr>
                  </a:solidFill>
                  <a:latin typeface="+mj-lt"/>
                  <a:ea typeface="Open Sans" pitchFamily="34" charset="0"/>
                  <a:cs typeface="Open Sans" pitchFamily="34" charset="0"/>
                </a:rPr>
                <a:t>YOUR TITLE HERE</a:t>
              </a:r>
              <a:endParaRPr lang="en-US" altLang="zh-CN" sz="1335" dirty="0">
                <a:solidFill>
                  <a:schemeClr val="tx1">
                    <a:lumMod val="85000"/>
                    <a:lumOff val="15000"/>
                  </a:schemeClr>
                </a:solidFill>
                <a:latin typeface="+mj-lt"/>
                <a:ea typeface="Open Sans" pitchFamily="34" charset="0"/>
                <a:cs typeface="Open Sans" pitchFamily="34" charset="0"/>
              </a:endParaRPr>
            </a:p>
          </p:txBody>
        </p:sp>
        <p:sp>
          <p:nvSpPr>
            <p:cNvPr id="84" name="Rectangle 36"/>
            <p:cNvSpPr/>
            <p:nvPr/>
          </p:nvSpPr>
          <p:spPr bwMode="auto">
            <a:xfrm>
              <a:off x="6096000" y="2571752"/>
              <a:ext cx="444352" cy="297454"/>
            </a:xfrm>
            <a:prstGeom prst="rect">
              <a:avLst/>
            </a:prstGeom>
          </p:spPr>
          <p:txBody>
            <a:bodyPr wrap="none">
              <a:spAutoFit/>
            </a:bodyPr>
            <a:lstStyle/>
            <a:p>
              <a:pPr fontAlgn="auto">
                <a:spcBef>
                  <a:spcPts val="0"/>
                </a:spcBef>
                <a:spcAft>
                  <a:spcPts val="0"/>
                </a:spcAft>
                <a:defRPr/>
              </a:pPr>
              <a:r>
                <a:rPr lang="en-US" sz="1335" dirty="0">
                  <a:solidFill>
                    <a:schemeClr val="tx1">
                      <a:lumMod val="85000"/>
                      <a:lumOff val="15000"/>
                    </a:schemeClr>
                  </a:solidFill>
                  <a:latin typeface="+mj-lt"/>
                  <a:ea typeface="Open Sans" pitchFamily="34" charset="0"/>
                  <a:cs typeface="Open Sans" pitchFamily="34" charset="0"/>
                </a:rPr>
                <a:t>60%</a:t>
              </a:r>
              <a:endParaRPr lang="en-US" sz="1335" dirty="0">
                <a:solidFill>
                  <a:schemeClr val="tx1">
                    <a:lumMod val="85000"/>
                    <a:lumOff val="15000"/>
                  </a:schemeClr>
                </a:solidFill>
                <a:latin typeface="+mj-lt"/>
                <a:ea typeface="Open Sans" pitchFamily="34" charset="0"/>
                <a:cs typeface="Open Sans" pitchFamily="34" charset="0"/>
              </a:endParaRPr>
            </a:p>
          </p:txBody>
        </p:sp>
        <p:grpSp>
          <p:nvGrpSpPr>
            <p:cNvPr id="85" name="Group 67"/>
            <p:cNvGrpSpPr/>
            <p:nvPr/>
          </p:nvGrpSpPr>
          <p:grpSpPr bwMode="auto">
            <a:xfrm>
              <a:off x="2381328" y="3333614"/>
              <a:ext cx="3333910" cy="2117"/>
              <a:chOff x="1785918" y="2500312"/>
              <a:chExt cx="2500330" cy="1588"/>
            </a:xfrm>
          </p:grpSpPr>
          <p:cxnSp>
            <p:nvCxnSpPr>
              <p:cNvPr id="93" name="Straight Connector 23"/>
              <p:cNvCxnSpPr/>
              <p:nvPr/>
            </p:nvCxnSpPr>
            <p:spPr>
              <a:xfrm>
                <a:off x="1785860" y="2500415"/>
                <a:ext cx="2500209" cy="158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24"/>
              <p:cNvCxnSpPr/>
              <p:nvPr/>
            </p:nvCxnSpPr>
            <p:spPr>
              <a:xfrm>
                <a:off x="1785860" y="2500415"/>
                <a:ext cx="1642994" cy="1587"/>
              </a:xfrm>
              <a:prstGeom prst="line">
                <a:avLst/>
              </a:prstGeom>
              <a:ln w="57150">
                <a:solidFill>
                  <a:srgbClr val="3494BA"/>
                </a:solidFill>
                <a:tailEnd type="oval"/>
              </a:ln>
            </p:spPr>
            <p:style>
              <a:lnRef idx="1">
                <a:schemeClr val="accent1"/>
              </a:lnRef>
              <a:fillRef idx="0">
                <a:schemeClr val="accent1"/>
              </a:fillRef>
              <a:effectRef idx="0">
                <a:schemeClr val="accent1"/>
              </a:effectRef>
              <a:fontRef idx="minor">
                <a:schemeClr val="tx1"/>
              </a:fontRef>
            </p:style>
          </p:cxnSp>
        </p:grpSp>
        <p:sp>
          <p:nvSpPr>
            <p:cNvPr id="86" name="Rectangle 33"/>
            <p:cNvSpPr/>
            <p:nvPr/>
          </p:nvSpPr>
          <p:spPr bwMode="auto">
            <a:xfrm>
              <a:off x="762001" y="3143251"/>
              <a:ext cx="1085554" cy="297454"/>
            </a:xfrm>
            <a:prstGeom prst="rect">
              <a:avLst/>
            </a:prstGeom>
          </p:spPr>
          <p:txBody>
            <a:bodyPr wrap="none">
              <a:spAutoFit/>
            </a:bodyPr>
            <a:lstStyle/>
            <a:p>
              <a:pPr fontAlgn="auto">
                <a:spcBef>
                  <a:spcPts val="0"/>
                </a:spcBef>
                <a:spcAft>
                  <a:spcPts val="0"/>
                </a:spcAft>
                <a:defRPr/>
              </a:pPr>
              <a:r>
                <a:rPr lang="en-US" altLang="zh-CN" sz="1335" dirty="0">
                  <a:solidFill>
                    <a:schemeClr val="tx1">
                      <a:lumMod val="85000"/>
                      <a:lumOff val="15000"/>
                    </a:schemeClr>
                  </a:solidFill>
                  <a:latin typeface="+mj-lt"/>
                  <a:ea typeface="Open Sans" pitchFamily="34" charset="0"/>
                  <a:cs typeface="Open Sans" pitchFamily="34" charset="0"/>
                </a:rPr>
                <a:t>YOUR TITLE HERE</a:t>
              </a:r>
              <a:endParaRPr lang="en-US" altLang="zh-CN" sz="1335" dirty="0">
                <a:solidFill>
                  <a:schemeClr val="tx1">
                    <a:lumMod val="85000"/>
                    <a:lumOff val="15000"/>
                  </a:schemeClr>
                </a:solidFill>
                <a:latin typeface="+mj-lt"/>
                <a:ea typeface="Open Sans" pitchFamily="34" charset="0"/>
                <a:cs typeface="Open Sans" pitchFamily="34" charset="0"/>
              </a:endParaRPr>
            </a:p>
          </p:txBody>
        </p:sp>
        <p:sp>
          <p:nvSpPr>
            <p:cNvPr id="87" name="Rectangle 37"/>
            <p:cNvSpPr/>
            <p:nvPr/>
          </p:nvSpPr>
          <p:spPr bwMode="auto">
            <a:xfrm>
              <a:off x="6096000" y="3143251"/>
              <a:ext cx="434734" cy="297454"/>
            </a:xfrm>
            <a:prstGeom prst="rect">
              <a:avLst/>
            </a:prstGeom>
          </p:spPr>
          <p:txBody>
            <a:bodyPr wrap="none">
              <a:spAutoFit/>
            </a:bodyPr>
            <a:lstStyle/>
            <a:p>
              <a:pPr fontAlgn="auto">
                <a:spcBef>
                  <a:spcPts val="0"/>
                </a:spcBef>
                <a:spcAft>
                  <a:spcPts val="0"/>
                </a:spcAft>
                <a:defRPr/>
              </a:pPr>
              <a:r>
                <a:rPr lang="en-US" sz="1335" dirty="0">
                  <a:solidFill>
                    <a:schemeClr val="tx1">
                      <a:lumMod val="85000"/>
                      <a:lumOff val="15000"/>
                    </a:schemeClr>
                  </a:solidFill>
                  <a:latin typeface="+mj-lt"/>
                  <a:ea typeface="Open Sans" pitchFamily="34" charset="0"/>
                  <a:cs typeface="Open Sans" pitchFamily="34" charset="0"/>
                </a:rPr>
                <a:t>70%</a:t>
              </a:r>
              <a:endParaRPr lang="en-US" sz="1335" dirty="0">
                <a:solidFill>
                  <a:schemeClr val="tx1">
                    <a:lumMod val="85000"/>
                    <a:lumOff val="15000"/>
                  </a:schemeClr>
                </a:solidFill>
                <a:latin typeface="+mj-lt"/>
                <a:ea typeface="Open Sans" pitchFamily="34" charset="0"/>
                <a:cs typeface="Open Sans" pitchFamily="34" charset="0"/>
              </a:endParaRPr>
            </a:p>
          </p:txBody>
        </p:sp>
        <p:grpSp>
          <p:nvGrpSpPr>
            <p:cNvPr id="88" name="Group 65"/>
            <p:cNvGrpSpPr/>
            <p:nvPr/>
          </p:nvGrpSpPr>
          <p:grpSpPr bwMode="auto">
            <a:xfrm>
              <a:off x="2381329" y="3905055"/>
              <a:ext cx="3333910" cy="2117"/>
              <a:chOff x="1785918" y="2928940"/>
              <a:chExt cx="2500330" cy="1588"/>
            </a:xfrm>
          </p:grpSpPr>
          <p:cxnSp>
            <p:nvCxnSpPr>
              <p:cNvPr id="91" name="Straight Connector 25"/>
              <p:cNvCxnSpPr/>
              <p:nvPr/>
            </p:nvCxnSpPr>
            <p:spPr>
              <a:xfrm>
                <a:off x="1785860" y="2929087"/>
                <a:ext cx="2500209" cy="1587"/>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26"/>
              <p:cNvCxnSpPr/>
              <p:nvPr/>
            </p:nvCxnSpPr>
            <p:spPr>
              <a:xfrm>
                <a:off x="1785860" y="2929087"/>
                <a:ext cx="2214471" cy="1587"/>
              </a:xfrm>
              <a:prstGeom prst="line">
                <a:avLst/>
              </a:prstGeom>
              <a:ln w="57150">
                <a:solidFill>
                  <a:srgbClr val="3494BA"/>
                </a:solidFill>
                <a:tailEnd type="oval"/>
              </a:ln>
            </p:spPr>
            <p:style>
              <a:lnRef idx="1">
                <a:schemeClr val="accent1"/>
              </a:lnRef>
              <a:fillRef idx="0">
                <a:schemeClr val="accent1"/>
              </a:fillRef>
              <a:effectRef idx="0">
                <a:schemeClr val="accent1"/>
              </a:effectRef>
              <a:fontRef idx="minor">
                <a:schemeClr val="tx1"/>
              </a:fontRef>
            </p:style>
          </p:cxnSp>
        </p:grpSp>
        <p:sp>
          <p:nvSpPr>
            <p:cNvPr id="89" name="Rectangle 34"/>
            <p:cNvSpPr/>
            <p:nvPr/>
          </p:nvSpPr>
          <p:spPr bwMode="auto">
            <a:xfrm>
              <a:off x="762001" y="3714751"/>
              <a:ext cx="1085554" cy="297454"/>
            </a:xfrm>
            <a:prstGeom prst="rect">
              <a:avLst/>
            </a:prstGeom>
          </p:spPr>
          <p:txBody>
            <a:bodyPr wrap="none">
              <a:spAutoFit/>
            </a:bodyPr>
            <a:lstStyle/>
            <a:p>
              <a:pPr fontAlgn="auto">
                <a:spcBef>
                  <a:spcPts val="0"/>
                </a:spcBef>
                <a:spcAft>
                  <a:spcPts val="0"/>
                </a:spcAft>
                <a:defRPr/>
              </a:pPr>
              <a:r>
                <a:rPr lang="en-US" altLang="zh-CN" sz="1335" dirty="0">
                  <a:solidFill>
                    <a:schemeClr val="tx1">
                      <a:lumMod val="85000"/>
                      <a:lumOff val="15000"/>
                    </a:schemeClr>
                  </a:solidFill>
                  <a:latin typeface="+mj-lt"/>
                  <a:ea typeface="Open Sans" pitchFamily="34" charset="0"/>
                  <a:cs typeface="Open Sans" pitchFamily="34" charset="0"/>
                </a:rPr>
                <a:t>YOUR TITLE HERE</a:t>
              </a:r>
              <a:endParaRPr lang="en-US" altLang="zh-CN" sz="1335" dirty="0">
                <a:solidFill>
                  <a:schemeClr val="tx1">
                    <a:lumMod val="85000"/>
                    <a:lumOff val="15000"/>
                  </a:schemeClr>
                </a:solidFill>
                <a:latin typeface="+mj-lt"/>
                <a:ea typeface="Open Sans" pitchFamily="34" charset="0"/>
                <a:cs typeface="Open Sans" pitchFamily="34" charset="0"/>
              </a:endParaRPr>
            </a:p>
          </p:txBody>
        </p:sp>
        <p:sp>
          <p:nvSpPr>
            <p:cNvPr id="90" name="Rectangle 38"/>
            <p:cNvSpPr/>
            <p:nvPr/>
          </p:nvSpPr>
          <p:spPr bwMode="auto">
            <a:xfrm>
              <a:off x="6096000" y="3714751"/>
              <a:ext cx="444352" cy="297454"/>
            </a:xfrm>
            <a:prstGeom prst="rect">
              <a:avLst/>
            </a:prstGeom>
          </p:spPr>
          <p:txBody>
            <a:bodyPr wrap="none">
              <a:spAutoFit/>
            </a:bodyPr>
            <a:lstStyle/>
            <a:p>
              <a:pPr fontAlgn="auto">
                <a:spcBef>
                  <a:spcPts val="0"/>
                </a:spcBef>
                <a:spcAft>
                  <a:spcPts val="0"/>
                </a:spcAft>
                <a:defRPr/>
              </a:pPr>
              <a:r>
                <a:rPr lang="en-US" sz="1335" dirty="0">
                  <a:solidFill>
                    <a:schemeClr val="tx1">
                      <a:lumMod val="85000"/>
                      <a:lumOff val="15000"/>
                    </a:schemeClr>
                  </a:solidFill>
                  <a:latin typeface="+mj-lt"/>
                  <a:ea typeface="Open Sans" pitchFamily="34" charset="0"/>
                  <a:cs typeface="Open Sans" pitchFamily="34" charset="0"/>
                </a:rPr>
                <a:t>90%</a:t>
              </a:r>
              <a:endParaRPr lang="en-US" sz="1335" dirty="0">
                <a:solidFill>
                  <a:schemeClr val="tx1">
                    <a:lumMod val="85000"/>
                    <a:lumOff val="15000"/>
                  </a:schemeClr>
                </a:solidFill>
                <a:latin typeface="+mj-lt"/>
                <a:ea typeface="Open Sans" pitchFamily="34" charset="0"/>
                <a:cs typeface="Open Sans" pitchFamily="34" charset="0"/>
              </a:endParaRPr>
            </a:p>
          </p:txBody>
        </p:sp>
      </p:grpSp>
      <p:grpSp>
        <p:nvGrpSpPr>
          <p:cNvPr id="99" name="Group 61"/>
          <p:cNvGrpSpPr/>
          <p:nvPr/>
        </p:nvGrpSpPr>
        <p:grpSpPr bwMode="auto">
          <a:xfrm>
            <a:off x="7905693" y="1905000"/>
            <a:ext cx="2294619" cy="2295143"/>
            <a:chOff x="458580" y="1241001"/>
            <a:chExt cx="1721238" cy="1721238"/>
          </a:xfrm>
        </p:grpSpPr>
        <p:sp>
          <p:nvSpPr>
            <p:cNvPr id="100" name="Oval 15"/>
            <p:cNvSpPr/>
            <p:nvPr/>
          </p:nvSpPr>
          <p:spPr>
            <a:xfrm>
              <a:off x="458623" y="1241001"/>
              <a:ext cx="1721124" cy="1720731"/>
            </a:xfrm>
            <a:prstGeom prst="ellipse">
              <a:avLst/>
            </a:prstGeom>
            <a:solidFill>
              <a:srgbClr val="076C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85000"/>
                    <a:lumOff val="15000"/>
                  </a:schemeClr>
                </a:solidFill>
                <a:latin typeface="+mj-lt"/>
              </a:endParaRPr>
            </a:p>
          </p:txBody>
        </p:sp>
        <p:sp>
          <p:nvSpPr>
            <p:cNvPr id="101" name="Oval 16"/>
            <p:cNvSpPr/>
            <p:nvPr/>
          </p:nvSpPr>
          <p:spPr>
            <a:xfrm>
              <a:off x="539598" y="1325133"/>
              <a:ext cx="1552822" cy="1552468"/>
            </a:xfrm>
            <a:prstGeom prst="ellipse">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lumMod val="85000"/>
                    <a:lumOff val="15000"/>
                  </a:schemeClr>
                </a:solidFill>
                <a:latin typeface="+mj-lt"/>
              </a:endParaRPr>
            </a:p>
          </p:txBody>
        </p:sp>
      </p:grpSp>
      <p:grpSp>
        <p:nvGrpSpPr>
          <p:cNvPr id="102" name="组合 101"/>
          <p:cNvGrpSpPr/>
          <p:nvPr/>
        </p:nvGrpSpPr>
        <p:grpSpPr>
          <a:xfrm>
            <a:off x="7599493" y="4572000"/>
            <a:ext cx="3048000" cy="2361061"/>
            <a:chOff x="7599493" y="4572000"/>
            <a:chExt cx="3048000" cy="2361061"/>
          </a:xfrm>
        </p:grpSpPr>
        <p:sp>
          <p:nvSpPr>
            <p:cNvPr id="103" name="Rectangle 10"/>
            <p:cNvSpPr/>
            <p:nvPr/>
          </p:nvSpPr>
          <p:spPr bwMode="auto">
            <a:xfrm>
              <a:off x="7927303" y="4572000"/>
              <a:ext cx="2377575" cy="420564"/>
            </a:xfrm>
            <a:prstGeom prst="rect">
              <a:avLst/>
            </a:prstGeom>
          </p:spPr>
          <p:txBody>
            <a:bodyPr wrap="none">
              <a:spAutoFit/>
            </a:bodyPr>
            <a:lstStyle/>
            <a:p>
              <a:pPr algn="ctr" fontAlgn="auto">
                <a:spcBef>
                  <a:spcPts val="0"/>
                </a:spcBef>
                <a:spcAft>
                  <a:spcPts val="0"/>
                </a:spcAft>
                <a:defRPr/>
              </a:pPr>
              <a:r>
                <a:rPr lang="zh-CN" altLang="en-US" sz="2135" dirty="0" smtClean="0">
                  <a:solidFill>
                    <a:schemeClr val="tx1">
                      <a:lumMod val="85000"/>
                      <a:lumOff val="15000"/>
                    </a:schemeClr>
                  </a:solidFill>
                  <a:latin typeface="+mj-lt"/>
                  <a:ea typeface="Open Sans" pitchFamily="34" charset="0"/>
                  <a:cs typeface="Open Sans" pitchFamily="34" charset="0"/>
                </a:rPr>
                <a:t>点击输入文字内容</a:t>
              </a:r>
              <a:endParaRPr lang="en-US" sz="2135" dirty="0">
                <a:solidFill>
                  <a:schemeClr val="tx1">
                    <a:lumMod val="85000"/>
                    <a:lumOff val="15000"/>
                  </a:schemeClr>
                </a:solidFill>
                <a:latin typeface="+mj-lt"/>
                <a:ea typeface="Open Sans" pitchFamily="34" charset="0"/>
                <a:cs typeface="Open Sans" pitchFamily="34" charset="0"/>
              </a:endParaRPr>
            </a:p>
          </p:txBody>
        </p:sp>
        <p:sp>
          <p:nvSpPr>
            <p:cNvPr id="104" name="Rectangle 14"/>
            <p:cNvSpPr/>
            <p:nvPr/>
          </p:nvSpPr>
          <p:spPr bwMode="auto">
            <a:xfrm>
              <a:off x="7599493" y="5048250"/>
              <a:ext cx="3048000" cy="1884811"/>
            </a:xfrm>
            <a:prstGeom prst="rect">
              <a:avLst/>
            </a:prstGeom>
          </p:spPr>
          <p:txBody>
            <a:bodyPr>
              <a:spAutoFit/>
            </a:bodyPr>
            <a:lstStyle/>
            <a:p>
              <a:pPr>
                <a:lnSpc>
                  <a:spcPct val="120000"/>
                </a:lnSpc>
              </a:pPr>
              <a:r>
                <a:rPr lang="zh-CN" altLang="en-US" sz="1400" dirty="0"/>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400" dirty="0"/>
            </a:p>
            <a:p>
              <a:pPr>
                <a:lnSpc>
                  <a:spcPct val="120000"/>
                </a:lnSpc>
              </a:pPr>
              <a:endParaRPr lang="zh-CN" altLang="en-US" sz="1400" dirty="0"/>
            </a:p>
          </p:txBody>
        </p:sp>
      </p:grpSp>
      <p:grpSp>
        <p:nvGrpSpPr>
          <p:cNvPr id="105" name="Group 63"/>
          <p:cNvGrpSpPr/>
          <p:nvPr/>
        </p:nvGrpSpPr>
        <p:grpSpPr bwMode="auto">
          <a:xfrm>
            <a:off x="857240" y="4476751"/>
            <a:ext cx="986377" cy="1566333"/>
            <a:chOff x="642910" y="3357568"/>
            <a:chExt cx="739869" cy="1175246"/>
          </a:xfrm>
        </p:grpSpPr>
        <p:sp>
          <p:nvSpPr>
            <p:cNvPr id="106" name="Rectangle 41"/>
            <p:cNvSpPr/>
            <p:nvPr/>
          </p:nvSpPr>
          <p:spPr>
            <a:xfrm>
              <a:off x="679567" y="3357568"/>
              <a:ext cx="703212" cy="315556"/>
            </a:xfrm>
            <a:prstGeom prst="rect">
              <a:avLst/>
            </a:prstGeom>
          </p:spPr>
          <p:txBody>
            <a:bodyPr wrap="square">
              <a:spAutoFit/>
            </a:bodyPr>
            <a:lstStyle/>
            <a:p>
              <a:pPr algn="ctr" fontAlgn="auto">
                <a:spcBef>
                  <a:spcPts val="0"/>
                </a:spcBef>
                <a:spcAft>
                  <a:spcPts val="0"/>
                </a:spcAft>
                <a:defRPr/>
              </a:pPr>
              <a:r>
                <a:rPr lang="en-US" sz="2135" dirty="0">
                  <a:solidFill>
                    <a:schemeClr val="tx1">
                      <a:lumMod val="85000"/>
                      <a:lumOff val="15000"/>
                    </a:schemeClr>
                  </a:solidFill>
                  <a:latin typeface="+mj-lt"/>
                  <a:ea typeface="Open Sans" pitchFamily="34" charset="0"/>
                  <a:cs typeface="Open Sans" pitchFamily="34" charset="0"/>
                </a:rPr>
                <a:t>Awards</a:t>
              </a:r>
              <a:endParaRPr lang="en-US" sz="2135" dirty="0">
                <a:solidFill>
                  <a:schemeClr val="tx1">
                    <a:lumMod val="85000"/>
                    <a:lumOff val="15000"/>
                  </a:schemeClr>
                </a:solidFill>
                <a:latin typeface="+mj-lt"/>
                <a:ea typeface="Open Sans" pitchFamily="34" charset="0"/>
                <a:cs typeface="Open Sans" pitchFamily="34" charset="0"/>
              </a:endParaRPr>
            </a:p>
          </p:txBody>
        </p:sp>
        <p:grpSp>
          <p:nvGrpSpPr>
            <p:cNvPr id="107" name="Group 62"/>
            <p:cNvGrpSpPr/>
            <p:nvPr/>
          </p:nvGrpSpPr>
          <p:grpSpPr bwMode="auto">
            <a:xfrm>
              <a:off x="642910" y="3857634"/>
              <a:ext cx="739666" cy="675180"/>
              <a:chOff x="642910" y="3857634"/>
              <a:chExt cx="739666" cy="675180"/>
            </a:xfrm>
          </p:grpSpPr>
          <p:sp>
            <p:nvSpPr>
              <p:cNvPr id="108" name="Freeform 39"/>
              <p:cNvSpPr>
                <a:spLocks noEditPoints="1"/>
              </p:cNvSpPr>
              <p:nvPr/>
            </p:nvSpPr>
            <p:spPr bwMode="auto">
              <a:xfrm>
                <a:off x="642918" y="3857841"/>
                <a:ext cx="311187" cy="317634"/>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076C96"/>
              </a:solidFill>
              <a:ln>
                <a:noFill/>
              </a:ln>
            </p:spPr>
            <p:txBody>
              <a:bodyPr/>
              <a:lstStyle/>
              <a:p>
                <a:pPr fontAlgn="auto">
                  <a:spcBef>
                    <a:spcPts val="0"/>
                  </a:spcBef>
                  <a:spcAft>
                    <a:spcPts val="0"/>
                  </a:spcAft>
                  <a:defRPr/>
                </a:pPr>
                <a:endParaRPr lang="en-US" dirty="0">
                  <a:solidFill>
                    <a:schemeClr val="tx1">
                      <a:lumMod val="85000"/>
                      <a:lumOff val="15000"/>
                    </a:schemeClr>
                  </a:solidFill>
                  <a:latin typeface="+mj-lt"/>
                  <a:cs typeface="+mn-cs"/>
                </a:endParaRPr>
              </a:p>
            </p:txBody>
          </p:sp>
          <p:sp>
            <p:nvSpPr>
              <p:cNvPr id="109" name="Freeform 40"/>
              <p:cNvSpPr>
                <a:spLocks noEditPoints="1"/>
              </p:cNvSpPr>
              <p:nvPr/>
            </p:nvSpPr>
            <p:spPr bwMode="auto">
              <a:xfrm>
                <a:off x="1071593" y="3857841"/>
                <a:ext cx="311187" cy="317634"/>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076C96"/>
              </a:solidFill>
              <a:ln>
                <a:noFill/>
              </a:ln>
            </p:spPr>
            <p:txBody>
              <a:bodyPr/>
              <a:lstStyle/>
              <a:p>
                <a:pPr fontAlgn="auto">
                  <a:spcBef>
                    <a:spcPts val="0"/>
                  </a:spcBef>
                  <a:spcAft>
                    <a:spcPts val="0"/>
                  </a:spcAft>
                  <a:defRPr/>
                </a:pPr>
                <a:endParaRPr lang="en-US" dirty="0">
                  <a:solidFill>
                    <a:schemeClr val="tx1">
                      <a:lumMod val="85000"/>
                      <a:lumOff val="15000"/>
                    </a:schemeClr>
                  </a:solidFill>
                  <a:latin typeface="+mj-lt"/>
                  <a:cs typeface="+mn-cs"/>
                </a:endParaRPr>
              </a:p>
            </p:txBody>
          </p:sp>
          <p:sp>
            <p:nvSpPr>
              <p:cNvPr id="110" name="Freeform 42"/>
              <p:cNvSpPr>
                <a:spLocks noEditPoints="1"/>
              </p:cNvSpPr>
              <p:nvPr/>
            </p:nvSpPr>
            <p:spPr bwMode="auto">
              <a:xfrm>
                <a:off x="857255" y="4215180"/>
                <a:ext cx="311187" cy="317634"/>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076C96"/>
              </a:solidFill>
              <a:ln>
                <a:noFill/>
              </a:ln>
            </p:spPr>
            <p:txBody>
              <a:bodyPr/>
              <a:lstStyle/>
              <a:p>
                <a:pPr fontAlgn="auto">
                  <a:spcBef>
                    <a:spcPts val="0"/>
                  </a:spcBef>
                  <a:spcAft>
                    <a:spcPts val="0"/>
                  </a:spcAft>
                  <a:defRPr/>
                </a:pPr>
                <a:endParaRPr lang="en-US" dirty="0">
                  <a:solidFill>
                    <a:schemeClr val="tx1">
                      <a:lumMod val="85000"/>
                      <a:lumOff val="15000"/>
                    </a:schemeClr>
                  </a:solidFill>
                  <a:latin typeface="+mj-lt"/>
                  <a:cs typeface="+mn-cs"/>
                </a:endParaRPr>
              </a:p>
            </p:txBody>
          </p:sp>
        </p:grpSp>
      </p:grpSp>
      <p:grpSp>
        <p:nvGrpSpPr>
          <p:cNvPr id="111" name="Group 61"/>
          <p:cNvGrpSpPr/>
          <p:nvPr/>
        </p:nvGrpSpPr>
        <p:grpSpPr bwMode="auto">
          <a:xfrm>
            <a:off x="2381251" y="4476750"/>
            <a:ext cx="4572000" cy="1426478"/>
            <a:chOff x="1785918" y="3357568"/>
            <a:chExt cx="3429024" cy="1070486"/>
          </a:xfrm>
        </p:grpSpPr>
        <p:sp>
          <p:nvSpPr>
            <p:cNvPr id="112" name="Rectangle 46"/>
            <p:cNvSpPr/>
            <p:nvPr/>
          </p:nvSpPr>
          <p:spPr>
            <a:xfrm>
              <a:off x="1785918" y="3786444"/>
              <a:ext cx="3429024" cy="641610"/>
            </a:xfrm>
            <a:prstGeom prst="rect">
              <a:avLst/>
            </a:prstGeom>
          </p:spPr>
          <p:txBody>
            <a:bodyPr>
              <a:spAutoFit/>
            </a:bodyPr>
            <a:lstStyle/>
            <a:p>
              <a:pPr>
                <a:lnSpc>
                  <a:spcPct val="120000"/>
                </a:lnSpc>
              </a:pPr>
              <a:r>
                <a:rPr lang="zh-CN" altLang="en-US" sz="1050" dirty="0"/>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050" dirty="0"/>
            </a:p>
            <a:p>
              <a:pPr>
                <a:lnSpc>
                  <a:spcPct val="120000"/>
                </a:lnSpc>
              </a:pPr>
              <a:endParaRPr lang="zh-CN" altLang="en-US" sz="1050" dirty="0"/>
            </a:p>
          </p:txBody>
        </p:sp>
        <p:sp>
          <p:nvSpPr>
            <p:cNvPr id="113" name="Rectangle 47"/>
            <p:cNvSpPr/>
            <p:nvPr/>
          </p:nvSpPr>
          <p:spPr>
            <a:xfrm>
              <a:off x="1785918" y="3357568"/>
              <a:ext cx="1783193" cy="315608"/>
            </a:xfrm>
            <a:prstGeom prst="rect">
              <a:avLst/>
            </a:prstGeom>
          </p:spPr>
          <p:txBody>
            <a:bodyPr wrap="none">
              <a:spAutoFit/>
            </a:bodyPr>
            <a:lstStyle/>
            <a:p>
              <a:pPr fontAlgn="auto">
                <a:spcBef>
                  <a:spcPts val="0"/>
                </a:spcBef>
                <a:spcAft>
                  <a:spcPts val="0"/>
                </a:spcAft>
                <a:defRPr/>
              </a:pPr>
              <a:r>
                <a:rPr lang="zh-CN" altLang="en-US" sz="2135" dirty="0" smtClean="0">
                  <a:solidFill>
                    <a:schemeClr val="tx1">
                      <a:lumMod val="85000"/>
                      <a:lumOff val="15000"/>
                    </a:schemeClr>
                  </a:solidFill>
                  <a:latin typeface="+mj-ea"/>
                  <a:ea typeface="+mj-ea"/>
                  <a:cs typeface="Open Sans" pitchFamily="34" charset="0"/>
                </a:rPr>
                <a:t>点击输入文字内容</a:t>
              </a:r>
              <a:endParaRPr lang="en-US" sz="2135" dirty="0">
                <a:solidFill>
                  <a:schemeClr val="tx1">
                    <a:lumMod val="85000"/>
                    <a:lumOff val="15000"/>
                  </a:schemeClr>
                </a:solidFill>
                <a:latin typeface="+mj-ea"/>
                <a:ea typeface="+mj-ea"/>
                <a:cs typeface="Open Sans" pitchFamily="34" charset="0"/>
              </a:endParaRPr>
            </a:p>
          </p:txBody>
        </p:sp>
      </p:grpSp>
      <p:cxnSp>
        <p:nvCxnSpPr>
          <p:cNvPr id="114" name="Straight Connector 49"/>
          <p:cNvCxnSpPr/>
          <p:nvPr/>
        </p:nvCxnSpPr>
        <p:spPr>
          <a:xfrm rot="5400000">
            <a:off x="1427692" y="5335059"/>
            <a:ext cx="1524000" cy="2117"/>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60"/>
          <p:cNvCxnSpPr/>
          <p:nvPr/>
        </p:nvCxnSpPr>
        <p:spPr>
          <a:xfrm rot="5400000">
            <a:off x="6478059" y="5335059"/>
            <a:ext cx="1524000" cy="2117"/>
          </a:xfrm>
          <a:prstGeom prst="line">
            <a:avLst/>
          </a:prstGeom>
          <a:ln w="1270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wipe(left)">
                                      <p:cBhvr>
                                        <p:cTn id="7" dur="500"/>
                                        <p:tgtEl>
                                          <p:spTgt spid="21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0-#ppt_w/2"/>
                                          </p:val>
                                        </p:tav>
                                        <p:tav tm="100000">
                                          <p:val>
                                            <p:strVal val="#ppt_x"/>
                                          </p:val>
                                        </p:tav>
                                      </p:tavLst>
                                    </p:anim>
                                    <p:anim calcmode="lin" valueType="num">
                                      <p:cBhvr additive="base">
                                        <p:cTn id="12" dur="500" fill="hold"/>
                                        <p:tgtEl>
                                          <p:spTgt spid="7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9"/>
                                        </p:tgtEl>
                                        <p:attrNameLst>
                                          <p:attrName>style.visibility</p:attrName>
                                        </p:attrNameLst>
                                      </p:cBhvr>
                                      <p:to>
                                        <p:strVal val="visible"/>
                                      </p:to>
                                    </p:set>
                                    <p:anim calcmode="lin" valueType="num">
                                      <p:cBhvr additive="base">
                                        <p:cTn id="15" dur="500" fill="hold"/>
                                        <p:tgtEl>
                                          <p:spTgt spid="99"/>
                                        </p:tgtEl>
                                        <p:attrNameLst>
                                          <p:attrName>ppt_x</p:attrName>
                                        </p:attrNameLst>
                                      </p:cBhvr>
                                      <p:tavLst>
                                        <p:tav tm="0">
                                          <p:val>
                                            <p:strVal val="1+#ppt_w/2"/>
                                          </p:val>
                                        </p:tav>
                                        <p:tav tm="100000">
                                          <p:val>
                                            <p:strVal val="#ppt_x"/>
                                          </p:val>
                                        </p:tav>
                                      </p:tavLst>
                                    </p:anim>
                                    <p:anim calcmode="lin" valueType="num">
                                      <p:cBhvr additive="base">
                                        <p:cTn id="16" dur="500" fill="hold"/>
                                        <p:tgtEl>
                                          <p:spTgt spid="99"/>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fade">
                                      <p:cBhvr>
                                        <p:cTn id="20" dur="1000"/>
                                        <p:tgtEl>
                                          <p:spTgt spid="105"/>
                                        </p:tgtEl>
                                      </p:cBhvr>
                                    </p:animEffect>
                                    <p:anim calcmode="lin" valueType="num">
                                      <p:cBhvr>
                                        <p:cTn id="21" dur="1000" fill="hold"/>
                                        <p:tgtEl>
                                          <p:spTgt spid="105"/>
                                        </p:tgtEl>
                                        <p:attrNameLst>
                                          <p:attrName>ppt_x</p:attrName>
                                        </p:attrNameLst>
                                      </p:cBhvr>
                                      <p:tavLst>
                                        <p:tav tm="0">
                                          <p:val>
                                            <p:strVal val="#ppt_x"/>
                                          </p:val>
                                        </p:tav>
                                        <p:tav tm="100000">
                                          <p:val>
                                            <p:strVal val="#ppt_x"/>
                                          </p:val>
                                        </p:tav>
                                      </p:tavLst>
                                    </p:anim>
                                    <p:anim calcmode="lin" valueType="num">
                                      <p:cBhvr>
                                        <p:cTn id="22" dur="1000" fill="hold"/>
                                        <p:tgtEl>
                                          <p:spTgt spid="10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1000"/>
                                        <p:tgtEl>
                                          <p:spTgt spid="111"/>
                                        </p:tgtEl>
                                      </p:cBhvr>
                                    </p:animEffect>
                                    <p:anim calcmode="lin" valueType="num">
                                      <p:cBhvr>
                                        <p:cTn id="26" dur="1000" fill="hold"/>
                                        <p:tgtEl>
                                          <p:spTgt spid="111"/>
                                        </p:tgtEl>
                                        <p:attrNameLst>
                                          <p:attrName>ppt_x</p:attrName>
                                        </p:attrNameLst>
                                      </p:cBhvr>
                                      <p:tavLst>
                                        <p:tav tm="0">
                                          <p:val>
                                            <p:strVal val="#ppt_x"/>
                                          </p:val>
                                        </p:tav>
                                        <p:tav tm="100000">
                                          <p:val>
                                            <p:strVal val="#ppt_x"/>
                                          </p:val>
                                        </p:tav>
                                      </p:tavLst>
                                    </p:anim>
                                    <p:anim calcmode="lin" valueType="num">
                                      <p:cBhvr>
                                        <p:cTn id="27" dur="1000" fill="hold"/>
                                        <p:tgtEl>
                                          <p:spTgt spid="1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fade">
                                      <p:cBhvr>
                                        <p:cTn id="30" dur="1000"/>
                                        <p:tgtEl>
                                          <p:spTgt spid="102"/>
                                        </p:tgtEl>
                                      </p:cBhvr>
                                    </p:animEffect>
                                    <p:anim calcmode="lin" valueType="num">
                                      <p:cBhvr>
                                        <p:cTn id="31" dur="1000" fill="hold"/>
                                        <p:tgtEl>
                                          <p:spTgt spid="102"/>
                                        </p:tgtEl>
                                        <p:attrNameLst>
                                          <p:attrName>ppt_x</p:attrName>
                                        </p:attrNameLst>
                                      </p:cBhvr>
                                      <p:tavLst>
                                        <p:tav tm="0">
                                          <p:val>
                                            <p:strVal val="#ppt_x"/>
                                          </p:val>
                                        </p:tav>
                                        <p:tav tm="100000">
                                          <p:val>
                                            <p:strVal val="#ppt_x"/>
                                          </p:val>
                                        </p:tav>
                                      </p:tavLst>
                                    </p:anim>
                                    <p:anim calcmode="lin" valueType="num">
                                      <p:cBhvr>
                                        <p:cTn id="32" dur="1000" fill="hold"/>
                                        <p:tgtEl>
                                          <p:spTgt spid="102"/>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wipe(up)">
                                      <p:cBhvr>
                                        <p:cTn id="36" dur="500"/>
                                        <p:tgtEl>
                                          <p:spTgt spid="114"/>
                                        </p:tgtEl>
                                      </p:cBhvr>
                                    </p:animEffect>
                                  </p:childTnLst>
                                </p:cTn>
                              </p:par>
                              <p:par>
                                <p:cTn id="37" presetID="22" presetClass="entr" presetSubtype="1" fill="hold" nodeType="withEffect">
                                  <p:stCondLst>
                                    <p:cond delay="0"/>
                                  </p:stCondLst>
                                  <p:childTnLst>
                                    <p:set>
                                      <p:cBhvr>
                                        <p:cTn id="38" dur="1" fill="hold">
                                          <p:stCondLst>
                                            <p:cond delay="0"/>
                                          </p:stCondLst>
                                        </p:cTn>
                                        <p:tgtEl>
                                          <p:spTgt spid="115"/>
                                        </p:tgtEl>
                                        <p:attrNameLst>
                                          <p:attrName>style.visibility</p:attrName>
                                        </p:attrNameLst>
                                      </p:cBhvr>
                                      <p:to>
                                        <p:strVal val="visible"/>
                                      </p:to>
                                    </p:set>
                                    <p:animEffect transition="in" filter="wipe(up)">
                                      <p:cBhvr>
                                        <p:cTn id="3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sp>
        <p:nvSpPr>
          <p:cNvPr id="22" name="矩形 21"/>
          <p:cNvSpPr/>
          <p:nvPr/>
        </p:nvSpPr>
        <p:spPr>
          <a:xfrm>
            <a:off x="536525" y="1124745"/>
            <a:ext cx="5480520" cy="352742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3" name="矩形 22"/>
          <p:cNvSpPr/>
          <p:nvPr/>
        </p:nvSpPr>
        <p:spPr>
          <a:xfrm>
            <a:off x="6227355" y="1136827"/>
            <a:ext cx="5480520" cy="352742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24" name="矩形 55"/>
          <p:cNvSpPr/>
          <p:nvPr/>
        </p:nvSpPr>
        <p:spPr>
          <a:xfrm>
            <a:off x="486230" y="5453024"/>
            <a:ext cx="11099571" cy="502573"/>
          </a:xfrm>
          <a:prstGeom prst="rect">
            <a:avLst/>
          </a:prstGeom>
        </p:spPr>
        <p:txBody>
          <a:bodyPr wrap="square">
            <a:spAutoFit/>
          </a:bodyPr>
          <a:lstStyle/>
          <a:p>
            <a:r>
              <a:rPr lang="zh-CN" altLang="en-US" sz="1335" dirty="0">
                <a:solidFill>
                  <a:schemeClr val="tx1">
                    <a:lumMod val="65000"/>
                    <a:lumOff val="35000"/>
                  </a:schemeClr>
                </a:solidFill>
                <a:latin typeface="微软雅黑" pitchFamily="34" charset="-122"/>
                <a:ea typeface="微软雅黑" pitchFamily="34" charset="-122"/>
              </a:rPr>
              <a:t>单击选中图片，右键，设置图片格式，填充，图片或文理填充，文件，选择你要的图片即可（备注，建议使用图片前先将图片裁剪成如图差不多的长方形，图片不会变形）</a:t>
            </a:r>
            <a:endParaRPr lang="zh-CN" altLang="en-US" sz="1335" dirty="0">
              <a:solidFill>
                <a:schemeClr val="tx1">
                  <a:lumMod val="65000"/>
                  <a:lumOff val="35000"/>
                </a:schemeClr>
              </a:solidFill>
              <a:latin typeface="微软雅黑" pitchFamily="34" charset="-122"/>
              <a:ea typeface="微软雅黑" pitchFamily="34" charset="-122"/>
            </a:endParaRPr>
          </a:p>
        </p:txBody>
      </p:sp>
      <p:sp>
        <p:nvSpPr>
          <p:cNvPr id="25" name="矩形 24"/>
          <p:cNvSpPr/>
          <p:nvPr/>
        </p:nvSpPr>
        <p:spPr>
          <a:xfrm>
            <a:off x="431371" y="4664247"/>
            <a:ext cx="2646878" cy="584775"/>
          </a:xfrm>
          <a:prstGeom prst="rect">
            <a:avLst/>
          </a:prstGeom>
        </p:spPr>
        <p:txBody>
          <a:bodyPr wrap="none">
            <a:spAutoFit/>
          </a:bodyPr>
          <a:lstStyle/>
          <a:p>
            <a:pPr>
              <a:defRPr/>
            </a:pPr>
            <a:r>
              <a:rPr lang="zh-CN" altLang="en-US" sz="3200" b="1" dirty="0">
                <a:solidFill>
                  <a:srgbClr val="C00000"/>
                </a:solidFill>
                <a:latin typeface="微软雅黑" pitchFamily="34" charset="-122"/>
                <a:ea typeface="微软雅黑" pitchFamily="34" charset="-122"/>
              </a:rPr>
              <a:t>输入您的标题</a:t>
            </a:r>
            <a:endParaRPr lang="en-US" altLang="zh-CN" sz="1335" dirty="0">
              <a:solidFill>
                <a:srgbClr val="C00000"/>
              </a:solidFill>
              <a:latin typeface="微软雅黑" pitchFamily="34" charset="-122"/>
              <a:ea typeface="微软雅黑" pitchFamily="34" charset="-122"/>
            </a:endParaRPr>
          </a:p>
        </p:txBody>
      </p:sp>
      <p:cxnSp>
        <p:nvCxnSpPr>
          <p:cNvPr id="26" name="直接连接符 25"/>
          <p:cNvCxnSpPr/>
          <p:nvPr/>
        </p:nvCxnSpPr>
        <p:spPr>
          <a:xfrm>
            <a:off x="527381" y="5274372"/>
            <a:ext cx="11180494"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27381" y="5361305"/>
            <a:ext cx="11180494"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left)">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22" grpId="0" animBg="1"/>
      <p:bldP spid="23" grpId="0" animBg="1"/>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3838" t="12600" b="51701"/>
          <a:stretch>
            <a:fillRect/>
          </a:stretch>
        </p:blipFill>
        <p:spPr>
          <a:xfrm>
            <a:off x="-24680" y="2204864"/>
            <a:ext cx="5909006" cy="2448272"/>
          </a:xfrm>
          <a:prstGeom prst="rect">
            <a:avLst/>
          </a:prstGeom>
        </p:spPr>
      </p:pic>
      <p:sp>
        <p:nvSpPr>
          <p:cNvPr id="60" name="任意多边形 59"/>
          <p:cNvSpPr/>
          <p:nvPr/>
        </p:nvSpPr>
        <p:spPr bwMode="auto">
          <a:xfrm>
            <a:off x="1" y="1598504"/>
            <a:ext cx="2896035" cy="5259496"/>
          </a:xfrm>
          <a:custGeom>
            <a:avLst/>
            <a:gdLst>
              <a:gd name="connsiteX0" fmla="*/ 0 w 2896035"/>
              <a:gd name="connsiteY0" fmla="*/ 0 h 5259496"/>
              <a:gd name="connsiteX1" fmla="*/ 2896035 w 2896035"/>
              <a:gd name="connsiteY1" fmla="*/ 3444901 h 5259496"/>
              <a:gd name="connsiteX2" fmla="*/ 1362587 w 2896035"/>
              <a:gd name="connsiteY2" fmla="*/ 5259496 h 5259496"/>
              <a:gd name="connsiteX3" fmla="*/ 0 w 2896035"/>
              <a:gd name="connsiteY3" fmla="*/ 5259496 h 5259496"/>
            </a:gdLst>
            <a:ahLst/>
            <a:cxnLst>
              <a:cxn ang="0">
                <a:pos x="connsiteX0" y="connsiteY0"/>
              </a:cxn>
              <a:cxn ang="0">
                <a:pos x="connsiteX1" y="connsiteY1"/>
              </a:cxn>
              <a:cxn ang="0">
                <a:pos x="connsiteX2" y="connsiteY2"/>
              </a:cxn>
              <a:cxn ang="0">
                <a:pos x="connsiteX3" y="connsiteY3"/>
              </a:cxn>
            </a:cxnLst>
            <a:rect l="l" t="t" r="r" b="b"/>
            <a:pathLst>
              <a:path w="2896035" h="5259496">
                <a:moveTo>
                  <a:pt x="0" y="0"/>
                </a:moveTo>
                <a:lnTo>
                  <a:pt x="2896035" y="3444901"/>
                </a:lnTo>
                <a:lnTo>
                  <a:pt x="1362587" y="5259496"/>
                </a:lnTo>
                <a:lnTo>
                  <a:pt x="0" y="5259496"/>
                </a:lnTo>
                <a:close/>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3" name="矩形 2"/>
          <p:cNvSpPr/>
          <p:nvPr/>
        </p:nvSpPr>
        <p:spPr bwMode="auto">
          <a:xfrm>
            <a:off x="-24681" y="2204864"/>
            <a:ext cx="5909007" cy="2448272"/>
          </a:xfrm>
          <a:prstGeom prst="rect">
            <a:avLst/>
          </a:prstGeom>
          <a:solidFill>
            <a:srgbClr val="95D2E7">
              <a:alpha val="8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15" name="Rectangle 39"/>
          <p:cNvSpPr>
            <a:spLocks noChangeArrowheads="1"/>
          </p:cNvSpPr>
          <p:nvPr/>
        </p:nvSpPr>
        <p:spPr bwMode="auto">
          <a:xfrm>
            <a:off x="6144975" y="2559967"/>
            <a:ext cx="43418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4400">
              <a:buFont typeface="Arial" panose="020B0604020202020204" pitchFamily="34" charset="0"/>
              <a:buNone/>
            </a:pPr>
            <a:r>
              <a:rPr lang="zh-CN" altLang="en-US" sz="3600" b="1" dirty="0" smtClean="0">
                <a:solidFill>
                  <a:srgbClr val="076C96"/>
                </a:solidFill>
                <a:latin typeface="微软雅黑" pitchFamily="34" charset="-122"/>
              </a:rPr>
              <a:t>章节标题文本信息</a:t>
            </a:r>
            <a:endParaRPr lang="en-US" altLang="zh-CN" sz="3600" b="1" dirty="0" smtClean="0">
              <a:solidFill>
                <a:srgbClr val="076C96"/>
              </a:solidFill>
              <a:latin typeface="微软雅黑" pitchFamily="34" charset="-122"/>
            </a:endParaRPr>
          </a:p>
        </p:txBody>
      </p:sp>
      <p:sp>
        <p:nvSpPr>
          <p:cNvPr id="16" name="TextBox 9"/>
          <p:cNvSpPr txBox="1"/>
          <p:nvPr/>
        </p:nvSpPr>
        <p:spPr>
          <a:xfrm>
            <a:off x="3509508" y="2105561"/>
            <a:ext cx="2454518" cy="2646878"/>
          </a:xfrm>
          <a:prstGeom prst="rect">
            <a:avLst/>
          </a:prstGeom>
          <a:noFill/>
        </p:spPr>
        <p:txBody>
          <a:bodyPr wrap="none" rtlCol="0">
            <a:spAutoFit/>
          </a:bodyPr>
          <a:lstStyle/>
          <a:p>
            <a:pPr algn="r" defTabSz="914400"/>
            <a:r>
              <a:rPr lang="en-US" altLang="zh-CN" sz="16600" dirty="0" smtClean="0">
                <a:solidFill>
                  <a:srgbClr val="076C96"/>
                </a:solidFill>
                <a:latin typeface="Impact" panose="020B0806030902050204" pitchFamily="34" charset="0"/>
                <a:ea typeface="宋体" pitchFamily="2" charset="-122"/>
              </a:rPr>
              <a:t>03</a:t>
            </a:r>
            <a:endParaRPr lang="zh-CN" altLang="en-US" sz="16600" dirty="0">
              <a:solidFill>
                <a:srgbClr val="076C96"/>
              </a:solidFill>
              <a:latin typeface="Impact" panose="020B0806030902050204" pitchFamily="34" charset="0"/>
              <a:ea typeface="宋体" pitchFamily="2" charset="-122"/>
            </a:endParaRPr>
          </a:p>
        </p:txBody>
      </p:sp>
      <p:sp>
        <p:nvSpPr>
          <p:cNvPr id="19" name="TextBox 15"/>
          <p:cNvSpPr txBox="1"/>
          <p:nvPr/>
        </p:nvSpPr>
        <p:spPr>
          <a:xfrm>
            <a:off x="6094351" y="3113965"/>
            <a:ext cx="3726522" cy="461665"/>
          </a:xfrm>
          <a:prstGeom prst="rect">
            <a:avLst/>
          </a:prstGeom>
          <a:noFill/>
        </p:spPr>
        <p:txBody>
          <a:bodyPr wrap="square" rtlCol="0">
            <a:spAutoFit/>
          </a:bodyPr>
          <a:lstStyle/>
          <a:p>
            <a:r>
              <a:rPr lang="en-US" altLang="zh-CN" dirty="0" smtClean="0">
                <a:solidFill>
                  <a:srgbClr val="076C96"/>
                </a:solidFill>
                <a:latin typeface="Verdana" panose="020B0604030504040204"/>
                <a:ea typeface="微软雅黑" pitchFamily="34" charset="-122"/>
              </a:rPr>
              <a:t>Network Medical</a:t>
            </a:r>
            <a:endParaRPr lang="zh-CN" altLang="en-US" dirty="0">
              <a:solidFill>
                <a:srgbClr val="076C96"/>
              </a:solidFill>
              <a:latin typeface="Verdana" panose="020B0604030504040204"/>
              <a:ea typeface="微软雅黑" pitchFamily="34" charset="-122"/>
            </a:endParaRPr>
          </a:p>
        </p:txBody>
      </p:sp>
      <p:sp>
        <p:nvSpPr>
          <p:cNvPr id="20" name="文本框 19"/>
          <p:cNvSpPr txBox="1"/>
          <p:nvPr/>
        </p:nvSpPr>
        <p:spPr>
          <a:xfrm>
            <a:off x="6094350" y="3451180"/>
            <a:ext cx="3726523" cy="1094467"/>
          </a:xfrm>
          <a:prstGeom prst="rect">
            <a:avLst/>
          </a:prstGeom>
          <a:noFill/>
        </p:spPr>
        <p:txBody>
          <a:bodyPr wrap="square" rtlCol="0">
            <a:spAutoFit/>
          </a:bodyPr>
          <a:lstStyle/>
          <a:p>
            <a:pPr>
              <a:lnSpc>
                <a:spcPct val="120000"/>
              </a:lnSpc>
            </a:pPr>
            <a:r>
              <a:rPr lang="zh-CN" altLang="en-US" sz="1100" dirty="0"/>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100" dirty="0"/>
          </a:p>
          <a:p>
            <a:pPr>
              <a:lnSpc>
                <a:spcPct val="120000"/>
              </a:lnSpc>
            </a:pPr>
            <a:endParaRPr lang="zh-CN" altLang="en-US" sz="1100" dirty="0"/>
          </a:p>
        </p:txBody>
      </p:sp>
      <p:sp>
        <p:nvSpPr>
          <p:cNvPr id="9" name="任意多边形 8"/>
          <p:cNvSpPr/>
          <p:nvPr/>
        </p:nvSpPr>
        <p:spPr>
          <a:xfrm>
            <a:off x="1487494" y="2469235"/>
            <a:ext cx="1792959" cy="1792950"/>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rgbClr val="076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300" fill="hold"/>
                                            <p:tgtEl>
                                              <p:spTgt spid="16"/>
                                            </p:tgtEl>
                                            <p:attrNameLst>
                                              <p:attrName>ppt_w</p:attrName>
                                            </p:attrNameLst>
                                          </p:cBhvr>
                                          <p:tavLst>
                                            <p:tav tm="0">
                                              <p:val>
                                                <p:fltVal val="0"/>
                                              </p:val>
                                            </p:tav>
                                            <p:tav tm="100000">
                                              <p:val>
                                                <p:strVal val="#ppt_w"/>
                                              </p:val>
                                            </p:tav>
                                          </p:tavLst>
                                        </p:anim>
                                        <p:anim calcmode="lin" valueType="num">
                                          <p:cBhvr>
                                            <p:cTn id="21" dur="300" fill="hold"/>
                                            <p:tgtEl>
                                              <p:spTgt spid="16"/>
                                            </p:tgtEl>
                                            <p:attrNameLst>
                                              <p:attrName>ppt_h</p:attrName>
                                            </p:attrNameLst>
                                          </p:cBhvr>
                                          <p:tavLst>
                                            <p:tav tm="0">
                                              <p:val>
                                                <p:fltVal val="0"/>
                                              </p:val>
                                            </p:tav>
                                            <p:tav tm="100000">
                                              <p:val>
                                                <p:strVal val="#ppt_h"/>
                                              </p:val>
                                            </p:tav>
                                          </p:tavLst>
                                        </p:anim>
                                        <p:animEffect transition="in" filter="fade">
                                          <p:cBhvr>
                                            <p:cTn id="22" dur="300"/>
                                            <p:tgtEl>
                                              <p:spTgt spid="16"/>
                                            </p:tgtEl>
                                          </p:cBhvr>
                                        </p:animEffect>
                                      </p:childTnLst>
                                    </p:cTn>
                                  </p:par>
                                </p:childTnLst>
                              </p:cTn>
                            </p:par>
                            <p:par>
                              <p:cTn id="23" fill="hold">
                                <p:stCondLst>
                                  <p:cond delay="1000"/>
                                </p:stCondLst>
                                <p:childTnLst>
                                  <p:par>
                                    <p:cTn id="24" presetID="6" presetClass="emph" presetSubtype="0" autoRev="1" fill="hold" grpId="1" nodeType="afterEffect">
                                      <p:stCondLst>
                                        <p:cond delay="0"/>
                                      </p:stCondLst>
                                      <p:childTnLst>
                                        <p:animScale>
                                          <p:cBhvr>
                                            <p:cTn id="25" dur="150" fill="hold"/>
                                            <p:tgtEl>
                                              <p:spTgt spid="16"/>
                                            </p:tgtEl>
                                          </p:cBhvr>
                                          <p:by x="110000" y="110000"/>
                                        </p:animScale>
                                      </p:childTnLst>
                                    </p:cTn>
                                  </p:par>
                                </p:childTnLst>
                              </p:cTn>
                            </p:par>
                            <p:par>
                              <p:cTn id="26" fill="hold">
                                <p:stCondLst>
                                  <p:cond delay="1500"/>
                                </p:stCondLst>
                                <p:childTnLst>
                                  <p:par>
                                    <p:cTn id="27" presetID="2" presetClass="entr" presetSubtype="2" fill="hold" grpId="0" nodeType="afterEffect" p14:presetBounceEnd="50000">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14:bounceEnd="50000">
                                          <p:cBhvr additive="base">
                                            <p:cTn id="29"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8" presetClass="entr" presetSubtype="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trips(down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6" grpId="1"/>
          <p:bldP spid="19" grpId="0"/>
          <p:bldP spid="20" grpId="0"/>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300" fill="hold"/>
                                            <p:tgtEl>
                                              <p:spTgt spid="16"/>
                                            </p:tgtEl>
                                            <p:attrNameLst>
                                              <p:attrName>ppt_w</p:attrName>
                                            </p:attrNameLst>
                                          </p:cBhvr>
                                          <p:tavLst>
                                            <p:tav tm="0">
                                              <p:val>
                                                <p:fltVal val="0"/>
                                              </p:val>
                                            </p:tav>
                                            <p:tav tm="100000">
                                              <p:val>
                                                <p:strVal val="#ppt_w"/>
                                              </p:val>
                                            </p:tav>
                                          </p:tavLst>
                                        </p:anim>
                                        <p:anim calcmode="lin" valueType="num">
                                          <p:cBhvr>
                                            <p:cTn id="21" dur="300" fill="hold"/>
                                            <p:tgtEl>
                                              <p:spTgt spid="16"/>
                                            </p:tgtEl>
                                            <p:attrNameLst>
                                              <p:attrName>ppt_h</p:attrName>
                                            </p:attrNameLst>
                                          </p:cBhvr>
                                          <p:tavLst>
                                            <p:tav tm="0">
                                              <p:val>
                                                <p:fltVal val="0"/>
                                              </p:val>
                                            </p:tav>
                                            <p:tav tm="100000">
                                              <p:val>
                                                <p:strVal val="#ppt_h"/>
                                              </p:val>
                                            </p:tav>
                                          </p:tavLst>
                                        </p:anim>
                                        <p:animEffect transition="in" filter="fade">
                                          <p:cBhvr>
                                            <p:cTn id="22" dur="300"/>
                                            <p:tgtEl>
                                              <p:spTgt spid="16"/>
                                            </p:tgtEl>
                                          </p:cBhvr>
                                        </p:animEffect>
                                      </p:childTnLst>
                                    </p:cTn>
                                  </p:par>
                                </p:childTnLst>
                              </p:cTn>
                            </p:par>
                            <p:par>
                              <p:cTn id="23" fill="hold">
                                <p:stCondLst>
                                  <p:cond delay="1000"/>
                                </p:stCondLst>
                                <p:childTnLst>
                                  <p:par>
                                    <p:cTn id="24" presetID="6" presetClass="emph" presetSubtype="0" autoRev="1" fill="hold" grpId="1" nodeType="afterEffect">
                                      <p:stCondLst>
                                        <p:cond delay="0"/>
                                      </p:stCondLst>
                                      <p:childTnLst>
                                        <p:animScale>
                                          <p:cBhvr>
                                            <p:cTn id="25" dur="150" fill="hold"/>
                                            <p:tgtEl>
                                              <p:spTgt spid="16"/>
                                            </p:tgtEl>
                                          </p:cBhvr>
                                          <p:by x="110000" y="110000"/>
                                        </p:animScale>
                                      </p:childTnLst>
                                    </p:cTn>
                                  </p:par>
                                </p:childTnLst>
                              </p:cTn>
                            </p:par>
                            <p:par>
                              <p:cTn id="26" fill="hold">
                                <p:stCondLst>
                                  <p:cond delay="1500"/>
                                </p:stCondLst>
                                <p:childTnLst>
                                  <p:par>
                                    <p:cTn id="27" presetID="2" presetClass="entr" presetSubtype="2"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8" presetClass="entr" presetSubtype="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trips(down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6" grpId="1"/>
          <p:bldP spid="19" grpId="0"/>
          <p:bldP spid="20" grpId="0"/>
          <p:bldP spid="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sp>
        <p:nvSpPr>
          <p:cNvPr id="10" name="矩形 9"/>
          <p:cNvSpPr/>
          <p:nvPr/>
        </p:nvSpPr>
        <p:spPr>
          <a:xfrm>
            <a:off x="992237" y="1682887"/>
            <a:ext cx="4562743" cy="3708060"/>
          </a:xfrm>
          <a:prstGeom prst="rect">
            <a:avLst/>
          </a:prstGeom>
          <a:blipFill dpi="0" rotWithShape="0">
            <a:blip r:embed="rId1"/>
            <a:srcRect/>
            <a:stretch>
              <a:fillRect/>
            </a:stretch>
          </a:blipFill>
          <a:ln w="152400">
            <a:solidFill>
              <a:srgbClr val="3494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29"/>
          <p:cNvSpPr>
            <a:spLocks noChangeArrowheads="1"/>
          </p:cNvSpPr>
          <p:nvPr/>
        </p:nvSpPr>
        <p:spPr bwMode="auto">
          <a:xfrm>
            <a:off x="5013261" y="2333439"/>
            <a:ext cx="1675260" cy="1403639"/>
          </a:xfrm>
          <a:prstGeom prst="rect">
            <a:avLst/>
          </a:prstGeom>
          <a:noFill/>
          <a:ln w="22225">
            <a:solidFill>
              <a:srgbClr val="3494BA"/>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ctr" eaLnBrk="1" hangingPunct="1"/>
            <a:endParaRPr lang="zh-CN" altLang="zh-CN">
              <a:solidFill>
                <a:schemeClr val="tx1">
                  <a:lumMod val="75000"/>
                  <a:lumOff val="25000"/>
                </a:schemeClr>
              </a:solidFill>
              <a:latin typeface="+mn-lt"/>
              <a:ea typeface="+mn-ea"/>
              <a:cs typeface="+mn-ea"/>
              <a:sym typeface="+mn-lt"/>
            </a:endParaRPr>
          </a:p>
        </p:txBody>
      </p:sp>
      <p:sp>
        <p:nvSpPr>
          <p:cNvPr id="12" name="文本框 11"/>
          <p:cNvSpPr txBox="1"/>
          <p:nvPr/>
        </p:nvSpPr>
        <p:spPr>
          <a:xfrm>
            <a:off x="5850891" y="2524896"/>
            <a:ext cx="2954655" cy="646331"/>
          </a:xfrm>
          <a:prstGeom prst="rect">
            <a:avLst/>
          </a:prstGeom>
          <a:noFill/>
        </p:spPr>
        <p:txBody>
          <a:bodyPr wrap="none" rtlCol="0">
            <a:spAutoFit/>
          </a:bodyPr>
          <a:lstStyle/>
          <a:p>
            <a:r>
              <a:rPr lang="zh-CN" altLang="en-US" sz="3600" b="1" i="1" dirty="0" smtClean="0">
                <a:solidFill>
                  <a:schemeClr val="tx1">
                    <a:lumMod val="75000"/>
                    <a:lumOff val="25000"/>
                  </a:schemeClr>
                </a:solidFill>
                <a:latin typeface="Arial" panose="020B0604020202020204" pitchFamily="34" charset="0"/>
                <a:cs typeface="Arial" panose="020B0604020202020204" pitchFamily="34" charset="0"/>
              </a:rPr>
              <a:t>点击输入文字</a:t>
            </a:r>
            <a:endParaRPr lang="zh-CN" altLang="en-US" sz="3600" b="1"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文本框 12"/>
          <p:cNvSpPr txBox="1"/>
          <p:nvPr/>
        </p:nvSpPr>
        <p:spPr>
          <a:xfrm>
            <a:off x="5880779" y="3959156"/>
            <a:ext cx="5356498" cy="1367747"/>
          </a:xfrm>
          <a:prstGeom prst="rect">
            <a:avLst/>
          </a:prstGeom>
          <a:noFill/>
        </p:spPr>
        <p:txBody>
          <a:bodyPr wrap="square" rtlCol="0">
            <a:spAutoFit/>
          </a:bodyPr>
          <a:lstStyle/>
          <a:p>
            <a:pPr>
              <a:lnSpc>
                <a:spcPct val="120000"/>
              </a:lnSpc>
            </a:pPr>
            <a:r>
              <a:rPr lang="zh-CN" altLang="en-US" sz="1400" dirty="0"/>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400" dirty="0"/>
          </a:p>
          <a:p>
            <a:pPr>
              <a:lnSpc>
                <a:spcPct val="120000"/>
              </a:lnSpc>
            </a:pPr>
            <a:endParaRPr lang="zh-CN" altLang="en-US" sz="1400" dirty="0"/>
          </a:p>
        </p:txBody>
      </p:sp>
      <p:sp>
        <p:nvSpPr>
          <p:cNvPr id="14" name="文本框 13"/>
          <p:cNvSpPr txBox="1"/>
          <p:nvPr/>
        </p:nvSpPr>
        <p:spPr>
          <a:xfrm>
            <a:off x="5850891" y="3136664"/>
            <a:ext cx="5083347" cy="662361"/>
          </a:xfrm>
          <a:prstGeom prst="rect">
            <a:avLst/>
          </a:prstGeom>
          <a:noFill/>
        </p:spPr>
        <p:txBody>
          <a:bodyPr wrap="square" rtlCol="0">
            <a:spAutoFit/>
          </a:bodyPr>
          <a:lstStyle>
            <a:defPPr>
              <a:defRPr lang="zh-CN"/>
            </a:defPPr>
            <a:lvl1pPr>
              <a:lnSpc>
                <a:spcPct val="110000"/>
              </a:lnSpc>
              <a:defRPr sz="1600">
                <a:solidFill>
                  <a:schemeClr val="tx1">
                    <a:lumMod val="65000"/>
                    <a:lumOff val="35000"/>
                  </a:schemeClr>
                </a:solidFill>
                <a:latin typeface="Calibri" pitchFamily="34" charset="0"/>
              </a:defRPr>
            </a:lvl1pPr>
          </a:lstStyle>
          <a:p>
            <a:pPr>
              <a:lnSpc>
                <a:spcPct val="120000"/>
              </a:lnSpc>
            </a:pPr>
            <a:r>
              <a:rPr lang="zh-CN" altLang="en-US" dirty="0"/>
              <a:t>点击输入文字内容点击输入文字内容点击输入文字内容点击输入文字内容点击输入文字内容点击输入文字</a:t>
            </a:r>
            <a:r>
              <a:rPr lang="zh-CN" altLang="en-US" dirty="0" smtClean="0"/>
              <a:t>内容</a:t>
            </a:r>
            <a:endParaRPr lang="zh-CN" altLang="en-US" dirty="0"/>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Left)">
                                      <p:cBhvr>
                                        <p:cTn id="11" dur="500"/>
                                        <p:tgtEl>
                                          <p:spTgt spid="10"/>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 calcmode="lin" valueType="num">
                                      <p:cBhvr>
                                        <p:cTn id="17" dur="500" fill="hold"/>
                                        <p:tgtEl>
                                          <p:spTgt spid="11"/>
                                        </p:tgtEl>
                                        <p:attrNameLst>
                                          <p:attrName>style.rotation</p:attrName>
                                        </p:attrNameLst>
                                      </p:cBhvr>
                                      <p:tavLst>
                                        <p:tav tm="0">
                                          <p:val>
                                            <p:fltVal val="90"/>
                                          </p:val>
                                        </p:tav>
                                        <p:tav tm="100000">
                                          <p:val>
                                            <p:fltVal val="0"/>
                                          </p:val>
                                        </p:tav>
                                      </p:tavLst>
                                    </p:anim>
                                    <p:animEffect transition="in" filter="fade">
                                      <p:cBhvr>
                                        <p:cTn id="18" dur="500"/>
                                        <p:tgtEl>
                                          <p:spTgt spid="11"/>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ppt_y</p:attrName>
                                        </p:attrNameLst>
                                      </p:cBhvr>
                                      <p:tavLst>
                                        <p:tav tm="0">
                                          <p:val>
                                            <p:strVal val="#ppt_y+#ppt_h*1.125000"/>
                                          </p:val>
                                        </p:tav>
                                        <p:tav tm="100000">
                                          <p:val>
                                            <p:strVal val="#ppt_y"/>
                                          </p:val>
                                        </p:tav>
                                      </p:tavLst>
                                    </p:anim>
                                    <p:animEffect transition="in" filter="wipe(up)">
                                      <p:cBhvr>
                                        <p:cTn id="23" dur="500"/>
                                        <p:tgtEl>
                                          <p:spTgt spid="12"/>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animBg="1"/>
      <p:bldP spid="11" grpId="0" animBg="1"/>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cstate="screen"/>
          <a:srcRect r="-2"/>
          <a:stretch>
            <a:fillRect/>
          </a:stretch>
        </p:blipFill>
        <p:spPr>
          <a:xfrm>
            <a:off x="0" y="0"/>
            <a:ext cx="3824233" cy="6858000"/>
          </a:xfrm>
          <a:prstGeom prst="rect">
            <a:avLst/>
          </a:prstGeom>
        </p:spPr>
      </p:pic>
      <p:sp>
        <p:nvSpPr>
          <p:cNvPr id="4" name="Rectangle 31"/>
          <p:cNvSpPr>
            <a:spLocks noChangeArrowheads="1"/>
          </p:cNvSpPr>
          <p:nvPr/>
        </p:nvSpPr>
        <p:spPr bwMode="auto">
          <a:xfrm>
            <a:off x="2739782" y="2264678"/>
            <a:ext cx="923330" cy="15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lIns="0" tIns="0" rIns="0" bIns="0" numCol="1" anchor="t" anchorCtr="0" compatLnSpc="1">
            <a:spAutoFit/>
          </a:bodyPr>
          <a:lstStyle>
            <a:lvl1pPr>
              <a:defRPr>
                <a:solidFill>
                  <a:schemeClr val="tx1"/>
                </a:solidFill>
                <a:latin typeface="Arial" panose="020B0604020202020204" pitchFamily="34" charset="0"/>
                <a:ea typeface="宋体" pitchFamily="2" charset="-122"/>
              </a:defRPr>
            </a:lvl1pPr>
            <a:lvl2pPr>
              <a:defRPr>
                <a:solidFill>
                  <a:schemeClr val="tx1"/>
                </a:solidFill>
                <a:latin typeface="Arial" panose="020B0604020202020204" pitchFamily="34" charset="0"/>
                <a:ea typeface="宋体" pitchFamily="2" charset="-122"/>
              </a:defRPr>
            </a:lvl2pPr>
            <a:lvl3pPr>
              <a:defRPr>
                <a:solidFill>
                  <a:schemeClr val="tx1"/>
                </a:solidFill>
                <a:latin typeface="Arial" panose="020B0604020202020204" pitchFamily="34" charset="0"/>
                <a:ea typeface="宋体" pitchFamily="2" charset="-122"/>
              </a:defRPr>
            </a:lvl3pPr>
            <a:lvl4pPr>
              <a:defRPr>
                <a:solidFill>
                  <a:schemeClr val="tx1"/>
                </a:solidFill>
                <a:latin typeface="Arial" panose="020B0604020202020204" pitchFamily="34" charset="0"/>
                <a:ea typeface="宋体" pitchFamily="2" charset="-122"/>
              </a:defRPr>
            </a:lvl4pPr>
            <a:lvl5pPr>
              <a:defRPr>
                <a:solidFill>
                  <a:schemeClr val="tx1"/>
                </a:solidFill>
                <a:latin typeface="Arial" panose="020B0604020202020204" pitchFamily="34" charset="0"/>
                <a:ea typeface="宋体" pitchFamily="2" charset="-122"/>
              </a:defRPr>
            </a:lvl5pPr>
            <a:lvl6pPr fontAlgn="base">
              <a:spcBef>
                <a:spcPct val="0"/>
              </a:spcBef>
              <a:spcAft>
                <a:spcPct val="0"/>
              </a:spcAft>
              <a:defRPr>
                <a:solidFill>
                  <a:schemeClr val="tx1"/>
                </a:solidFill>
                <a:latin typeface="Arial" panose="020B0604020202020204" pitchFamily="34" charset="0"/>
                <a:ea typeface="宋体" pitchFamily="2" charset="-122"/>
              </a:defRPr>
            </a:lvl6pPr>
            <a:lvl7pPr fontAlgn="base">
              <a:spcBef>
                <a:spcPct val="0"/>
              </a:spcBef>
              <a:spcAft>
                <a:spcPct val="0"/>
              </a:spcAft>
              <a:defRPr>
                <a:solidFill>
                  <a:schemeClr val="tx1"/>
                </a:solidFill>
                <a:latin typeface="Arial" panose="020B0604020202020204" pitchFamily="34" charset="0"/>
                <a:ea typeface="宋体" pitchFamily="2" charset="-122"/>
              </a:defRPr>
            </a:lvl7pPr>
            <a:lvl8pPr fontAlgn="base">
              <a:spcBef>
                <a:spcPct val="0"/>
              </a:spcBef>
              <a:spcAft>
                <a:spcPct val="0"/>
              </a:spcAft>
              <a:defRPr>
                <a:solidFill>
                  <a:schemeClr val="tx1"/>
                </a:solidFill>
                <a:latin typeface="Arial" panose="020B0604020202020204" pitchFamily="34" charset="0"/>
                <a:ea typeface="宋体" pitchFamily="2" charset="-122"/>
              </a:defRPr>
            </a:lvl8pPr>
            <a:lvl9pPr fontAlgn="base">
              <a:spcBef>
                <a:spcPct val="0"/>
              </a:spcBef>
              <a:spcAft>
                <a:spcPct val="0"/>
              </a:spcAft>
              <a:defRPr>
                <a:solidFill>
                  <a:schemeClr val="tx1"/>
                </a:solidFill>
                <a:latin typeface="Arial" panose="020B0604020202020204" pitchFamily="34" charset="0"/>
                <a:ea typeface="宋体" pitchFamily="2" charset="-122"/>
              </a:defRPr>
            </a:lvl9pPr>
          </a:lstStyle>
          <a:p>
            <a:pPr algn="dist" defTabSz="914400" fontAlgn="base">
              <a:spcBef>
                <a:spcPct val="0"/>
              </a:spcBef>
              <a:spcAft>
                <a:spcPct val="0"/>
              </a:spcAft>
            </a:pPr>
            <a:r>
              <a:rPr lang="zh-CN" altLang="en-US" sz="6000" b="1" dirty="0" smtClean="0">
                <a:solidFill>
                  <a:srgbClr val="03638E"/>
                </a:solidFill>
                <a:latin typeface="微软雅黑" pitchFamily="34" charset="-122"/>
                <a:ea typeface="微软雅黑" pitchFamily="34" charset="-122"/>
              </a:rPr>
              <a:t>目录</a:t>
            </a:r>
            <a:endParaRPr lang="zh-CN" altLang="zh-CN" sz="800" b="1" dirty="0" smtClean="0">
              <a:solidFill>
                <a:srgbClr val="03638E"/>
              </a:solidFill>
              <a:latin typeface="微软雅黑" pitchFamily="34" charset="-122"/>
              <a:ea typeface="微软雅黑" pitchFamily="34" charset="-122"/>
            </a:endParaRPr>
          </a:p>
        </p:txBody>
      </p:sp>
      <p:sp>
        <p:nvSpPr>
          <p:cNvPr id="5" name="Rectangle 39"/>
          <p:cNvSpPr>
            <a:spLocks noChangeArrowheads="1"/>
          </p:cNvSpPr>
          <p:nvPr/>
        </p:nvSpPr>
        <p:spPr bwMode="auto">
          <a:xfrm>
            <a:off x="5455737" y="1628800"/>
            <a:ext cx="34105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4400">
              <a:buFont typeface="Arial" panose="020B0604020202020204" pitchFamily="34" charset="0"/>
              <a:buNone/>
            </a:pPr>
            <a:r>
              <a:rPr lang="zh-CN" altLang="en-US" sz="2800" b="1" dirty="0" smtClean="0">
                <a:solidFill>
                  <a:srgbClr val="076C96"/>
                </a:solidFill>
                <a:latin typeface="微软雅黑" pitchFamily="34" charset="-122"/>
              </a:rPr>
              <a:t>章节标题文本信息</a:t>
            </a:r>
            <a:endParaRPr lang="zh-CN" altLang="en-US" sz="2800" b="1" dirty="0" smtClean="0">
              <a:solidFill>
                <a:srgbClr val="076C96"/>
              </a:solidFill>
              <a:latin typeface="微软雅黑" pitchFamily="34" charset="-122"/>
            </a:endParaRPr>
          </a:p>
        </p:txBody>
      </p:sp>
      <p:sp>
        <p:nvSpPr>
          <p:cNvPr id="6" name="TextBox 9"/>
          <p:cNvSpPr txBox="1"/>
          <p:nvPr/>
        </p:nvSpPr>
        <p:spPr>
          <a:xfrm>
            <a:off x="4335720" y="1556792"/>
            <a:ext cx="655950" cy="707886"/>
          </a:xfrm>
          <a:prstGeom prst="rect">
            <a:avLst/>
          </a:prstGeom>
          <a:noFill/>
        </p:spPr>
        <p:txBody>
          <a:bodyPr wrap="none" rtlCol="0">
            <a:spAutoFit/>
          </a:bodyPr>
          <a:lstStyle/>
          <a:p>
            <a:pPr algn="ctr" defTabSz="914400"/>
            <a:r>
              <a:rPr lang="en-US" altLang="zh-CN" sz="4000" dirty="0" smtClean="0">
                <a:solidFill>
                  <a:srgbClr val="076C96"/>
                </a:solidFill>
                <a:latin typeface="Impact" panose="020B0806030902050204" pitchFamily="34" charset="0"/>
                <a:ea typeface="宋体" pitchFamily="2" charset="-122"/>
              </a:rPr>
              <a:t>01</a:t>
            </a:r>
            <a:endParaRPr lang="zh-CN" altLang="en-US" sz="4000" dirty="0">
              <a:solidFill>
                <a:srgbClr val="076C96"/>
              </a:solidFill>
              <a:latin typeface="Impact" panose="020B0806030902050204" pitchFamily="34" charset="0"/>
              <a:ea typeface="宋体" pitchFamily="2" charset="-122"/>
            </a:endParaRPr>
          </a:p>
        </p:txBody>
      </p:sp>
      <p:cxnSp>
        <p:nvCxnSpPr>
          <p:cNvPr id="7" name="直接连接符 6"/>
          <p:cNvCxnSpPr/>
          <p:nvPr/>
        </p:nvCxnSpPr>
        <p:spPr>
          <a:xfrm>
            <a:off x="5190955" y="1700712"/>
            <a:ext cx="0" cy="471103"/>
          </a:xfrm>
          <a:prstGeom prst="line">
            <a:avLst/>
          </a:prstGeom>
          <a:noFill/>
          <a:ln w="19050" cap="flat" cmpd="sng" algn="ctr">
            <a:solidFill>
              <a:srgbClr val="3494BA"/>
            </a:solidFill>
            <a:prstDash val="solid"/>
            <a:miter lim="800000"/>
          </a:ln>
          <a:effectLst/>
        </p:spPr>
      </p:cxnSp>
      <p:sp>
        <p:nvSpPr>
          <p:cNvPr id="8" name="Rectangle 39"/>
          <p:cNvSpPr>
            <a:spLocks noChangeArrowheads="1"/>
          </p:cNvSpPr>
          <p:nvPr/>
        </p:nvSpPr>
        <p:spPr bwMode="auto">
          <a:xfrm>
            <a:off x="5455737" y="2695219"/>
            <a:ext cx="36265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4400">
              <a:buFont typeface="Arial" panose="020B0604020202020204" pitchFamily="34" charset="0"/>
              <a:buNone/>
            </a:pPr>
            <a:r>
              <a:rPr lang="zh-CN" altLang="en-US" sz="2800" b="1" dirty="0">
                <a:solidFill>
                  <a:srgbClr val="076C96"/>
                </a:solidFill>
                <a:latin typeface="微软雅黑" pitchFamily="34" charset="-122"/>
              </a:rPr>
              <a:t>章节标题文本信息</a:t>
            </a:r>
            <a:endParaRPr lang="zh-CN" altLang="en-US" sz="2800" b="1" dirty="0">
              <a:solidFill>
                <a:srgbClr val="076C96"/>
              </a:solidFill>
              <a:latin typeface="微软雅黑" pitchFamily="34" charset="-122"/>
            </a:endParaRPr>
          </a:p>
        </p:txBody>
      </p:sp>
      <p:sp>
        <p:nvSpPr>
          <p:cNvPr id="9" name="TextBox 12"/>
          <p:cNvSpPr txBox="1"/>
          <p:nvPr/>
        </p:nvSpPr>
        <p:spPr>
          <a:xfrm>
            <a:off x="4338926" y="2602164"/>
            <a:ext cx="718466" cy="707886"/>
          </a:xfrm>
          <a:prstGeom prst="rect">
            <a:avLst/>
          </a:prstGeom>
          <a:noFill/>
        </p:spPr>
        <p:txBody>
          <a:bodyPr wrap="none" rtlCol="0">
            <a:spAutoFit/>
          </a:bodyPr>
          <a:lstStyle/>
          <a:p>
            <a:pPr algn="ctr" defTabSz="914400"/>
            <a:r>
              <a:rPr lang="en-US" altLang="zh-CN" sz="4000" dirty="0" smtClean="0">
                <a:solidFill>
                  <a:srgbClr val="076C96"/>
                </a:solidFill>
                <a:latin typeface="Impact" panose="020B0806030902050204" pitchFamily="34" charset="0"/>
                <a:ea typeface="宋体" pitchFamily="2" charset="-122"/>
              </a:rPr>
              <a:t>02</a:t>
            </a:r>
            <a:endParaRPr lang="zh-CN" altLang="en-US" sz="4000" dirty="0">
              <a:solidFill>
                <a:srgbClr val="076C96"/>
              </a:solidFill>
              <a:latin typeface="Impact" panose="020B0806030902050204" pitchFamily="34" charset="0"/>
              <a:ea typeface="宋体" pitchFamily="2" charset="-122"/>
            </a:endParaRPr>
          </a:p>
        </p:txBody>
      </p:sp>
      <p:cxnSp>
        <p:nvCxnSpPr>
          <p:cNvPr id="10" name="直接连接符 9"/>
          <p:cNvCxnSpPr/>
          <p:nvPr/>
        </p:nvCxnSpPr>
        <p:spPr>
          <a:xfrm>
            <a:off x="5190955" y="2746084"/>
            <a:ext cx="0" cy="471103"/>
          </a:xfrm>
          <a:prstGeom prst="line">
            <a:avLst/>
          </a:prstGeom>
          <a:noFill/>
          <a:ln w="19050" cap="flat" cmpd="sng" algn="ctr">
            <a:solidFill>
              <a:srgbClr val="3494BA"/>
            </a:solidFill>
            <a:prstDash val="solid"/>
            <a:miter lim="800000"/>
          </a:ln>
          <a:effectLst/>
        </p:spPr>
      </p:cxnSp>
      <p:sp>
        <p:nvSpPr>
          <p:cNvPr id="11" name="Rectangle 39"/>
          <p:cNvSpPr>
            <a:spLocks noChangeArrowheads="1"/>
          </p:cNvSpPr>
          <p:nvPr/>
        </p:nvSpPr>
        <p:spPr bwMode="auto">
          <a:xfrm>
            <a:off x="5455737" y="3761638"/>
            <a:ext cx="36265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4400">
              <a:buFont typeface="Arial" panose="020B0604020202020204" pitchFamily="34" charset="0"/>
              <a:buNone/>
            </a:pPr>
            <a:r>
              <a:rPr lang="zh-CN" altLang="en-US" sz="2800" b="1" dirty="0">
                <a:solidFill>
                  <a:srgbClr val="076C96"/>
                </a:solidFill>
                <a:latin typeface="微软雅黑" pitchFamily="34" charset="-122"/>
              </a:rPr>
              <a:t>章节标题文本信息</a:t>
            </a:r>
            <a:endParaRPr lang="zh-CN" altLang="en-US" sz="2800" b="1" dirty="0">
              <a:solidFill>
                <a:srgbClr val="076C96"/>
              </a:solidFill>
              <a:latin typeface="微软雅黑" pitchFamily="34" charset="-122"/>
            </a:endParaRPr>
          </a:p>
        </p:txBody>
      </p:sp>
      <p:sp>
        <p:nvSpPr>
          <p:cNvPr id="12" name="TextBox 18"/>
          <p:cNvSpPr txBox="1"/>
          <p:nvPr/>
        </p:nvSpPr>
        <p:spPr>
          <a:xfrm>
            <a:off x="4331712" y="3699444"/>
            <a:ext cx="732894" cy="707886"/>
          </a:xfrm>
          <a:prstGeom prst="rect">
            <a:avLst/>
          </a:prstGeom>
          <a:noFill/>
        </p:spPr>
        <p:txBody>
          <a:bodyPr wrap="none" rtlCol="0">
            <a:spAutoFit/>
          </a:bodyPr>
          <a:lstStyle/>
          <a:p>
            <a:pPr algn="ctr" defTabSz="914400"/>
            <a:r>
              <a:rPr lang="en-US" altLang="zh-CN" sz="4000" dirty="0" smtClean="0">
                <a:solidFill>
                  <a:srgbClr val="076C96"/>
                </a:solidFill>
                <a:latin typeface="Impact" panose="020B0806030902050204" pitchFamily="34" charset="0"/>
                <a:ea typeface="宋体" pitchFamily="2" charset="-122"/>
              </a:rPr>
              <a:t>03</a:t>
            </a:r>
            <a:endParaRPr lang="zh-CN" altLang="en-US" sz="4000" dirty="0">
              <a:solidFill>
                <a:srgbClr val="076C96"/>
              </a:solidFill>
              <a:latin typeface="Impact" panose="020B0806030902050204" pitchFamily="34" charset="0"/>
              <a:ea typeface="宋体" pitchFamily="2" charset="-122"/>
            </a:endParaRPr>
          </a:p>
        </p:txBody>
      </p:sp>
      <p:cxnSp>
        <p:nvCxnSpPr>
          <p:cNvPr id="13" name="直接连接符 12"/>
          <p:cNvCxnSpPr/>
          <p:nvPr/>
        </p:nvCxnSpPr>
        <p:spPr>
          <a:xfrm>
            <a:off x="5190955" y="3843364"/>
            <a:ext cx="0" cy="471103"/>
          </a:xfrm>
          <a:prstGeom prst="line">
            <a:avLst/>
          </a:prstGeom>
          <a:noFill/>
          <a:ln w="19050" cap="flat" cmpd="sng" algn="ctr">
            <a:solidFill>
              <a:srgbClr val="3494BA"/>
            </a:solidFill>
            <a:prstDash val="solid"/>
            <a:miter lim="800000"/>
          </a:ln>
          <a:effectLst/>
        </p:spPr>
      </p:cxnSp>
      <p:sp>
        <p:nvSpPr>
          <p:cNvPr id="14" name="Rectangle 39"/>
          <p:cNvSpPr>
            <a:spLocks noChangeArrowheads="1"/>
          </p:cNvSpPr>
          <p:nvPr/>
        </p:nvSpPr>
        <p:spPr bwMode="auto">
          <a:xfrm>
            <a:off x="5455737" y="4828056"/>
            <a:ext cx="36265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4400">
              <a:buFont typeface="Arial" panose="020B0604020202020204" pitchFamily="34" charset="0"/>
              <a:buNone/>
            </a:pPr>
            <a:r>
              <a:rPr lang="zh-CN" altLang="en-US" sz="2800" b="1" dirty="0">
                <a:solidFill>
                  <a:srgbClr val="076C96"/>
                </a:solidFill>
                <a:latin typeface="微软雅黑" pitchFamily="34" charset="-122"/>
              </a:rPr>
              <a:t>章节标题文本信息</a:t>
            </a:r>
            <a:endParaRPr lang="zh-CN" altLang="en-US" sz="2800" b="1" dirty="0">
              <a:solidFill>
                <a:srgbClr val="076C96"/>
              </a:solidFill>
              <a:latin typeface="微软雅黑" pitchFamily="34" charset="-122"/>
            </a:endParaRPr>
          </a:p>
        </p:txBody>
      </p:sp>
      <p:sp>
        <p:nvSpPr>
          <p:cNvPr id="15" name="TextBox 21"/>
          <p:cNvSpPr txBox="1"/>
          <p:nvPr/>
        </p:nvSpPr>
        <p:spPr>
          <a:xfrm>
            <a:off x="4338927" y="4758624"/>
            <a:ext cx="716864" cy="707886"/>
          </a:xfrm>
          <a:prstGeom prst="rect">
            <a:avLst/>
          </a:prstGeom>
          <a:noFill/>
        </p:spPr>
        <p:txBody>
          <a:bodyPr wrap="none" rtlCol="0">
            <a:spAutoFit/>
          </a:bodyPr>
          <a:lstStyle/>
          <a:p>
            <a:pPr algn="ctr" defTabSz="914400"/>
            <a:r>
              <a:rPr lang="en-US" altLang="zh-CN" sz="4000" dirty="0" smtClean="0">
                <a:solidFill>
                  <a:srgbClr val="076C96"/>
                </a:solidFill>
                <a:latin typeface="Impact" panose="020B0806030902050204" pitchFamily="34" charset="0"/>
                <a:ea typeface="宋体" pitchFamily="2" charset="-122"/>
              </a:rPr>
              <a:t>04</a:t>
            </a:r>
            <a:endParaRPr lang="zh-CN" altLang="en-US" sz="4000" dirty="0">
              <a:solidFill>
                <a:srgbClr val="076C96"/>
              </a:solidFill>
              <a:latin typeface="Impact" panose="020B0806030902050204" pitchFamily="34" charset="0"/>
              <a:ea typeface="宋体" pitchFamily="2" charset="-122"/>
            </a:endParaRPr>
          </a:p>
        </p:txBody>
      </p:sp>
      <p:cxnSp>
        <p:nvCxnSpPr>
          <p:cNvPr id="16" name="直接连接符 15"/>
          <p:cNvCxnSpPr/>
          <p:nvPr/>
        </p:nvCxnSpPr>
        <p:spPr>
          <a:xfrm>
            <a:off x="5190955" y="4902544"/>
            <a:ext cx="0" cy="471103"/>
          </a:xfrm>
          <a:prstGeom prst="line">
            <a:avLst/>
          </a:prstGeom>
          <a:noFill/>
          <a:ln w="19050" cap="flat" cmpd="sng" algn="ctr">
            <a:solidFill>
              <a:srgbClr val="3494BA"/>
            </a:solidFill>
            <a:prstDash val="solid"/>
            <a:miter lim="800000"/>
          </a:ln>
          <a:effectLst/>
        </p:spPr>
      </p:cxnSp>
      <p:sp>
        <p:nvSpPr>
          <p:cNvPr id="18" name="TextBox 15"/>
          <p:cNvSpPr txBox="1"/>
          <p:nvPr/>
        </p:nvSpPr>
        <p:spPr>
          <a:xfrm>
            <a:off x="5372169" y="1999323"/>
            <a:ext cx="3726522" cy="400110"/>
          </a:xfrm>
          <a:prstGeom prst="rect">
            <a:avLst/>
          </a:prstGeom>
          <a:noFill/>
        </p:spPr>
        <p:txBody>
          <a:bodyPr wrap="square" rtlCol="0">
            <a:spAutoFit/>
          </a:bodyPr>
          <a:lstStyle/>
          <a:p>
            <a:r>
              <a:rPr lang="en-US" altLang="zh-CN" sz="2000" dirty="0" smtClean="0">
                <a:solidFill>
                  <a:schemeClr val="tx1">
                    <a:lumMod val="75000"/>
                    <a:lumOff val="25000"/>
                  </a:schemeClr>
                </a:solidFill>
                <a:latin typeface="Verdana" panose="020B0604030504040204"/>
                <a:ea typeface="微软雅黑" pitchFamily="34" charset="-122"/>
              </a:rPr>
              <a:t>Network Medical</a:t>
            </a:r>
            <a:endParaRPr lang="zh-CN" altLang="en-US" sz="2000" dirty="0">
              <a:solidFill>
                <a:schemeClr val="tx1">
                  <a:lumMod val="75000"/>
                  <a:lumOff val="25000"/>
                </a:schemeClr>
              </a:solidFill>
              <a:latin typeface="Verdana" panose="020B0604030504040204"/>
              <a:ea typeface="微软雅黑" pitchFamily="34" charset="-122"/>
            </a:endParaRPr>
          </a:p>
        </p:txBody>
      </p:sp>
      <p:sp>
        <p:nvSpPr>
          <p:cNvPr id="19" name="TextBox 15"/>
          <p:cNvSpPr txBox="1"/>
          <p:nvPr/>
        </p:nvSpPr>
        <p:spPr>
          <a:xfrm>
            <a:off x="5372169" y="3077497"/>
            <a:ext cx="3726522" cy="400110"/>
          </a:xfrm>
          <a:prstGeom prst="rect">
            <a:avLst/>
          </a:prstGeom>
          <a:noFill/>
        </p:spPr>
        <p:txBody>
          <a:bodyPr wrap="square" rtlCol="0">
            <a:spAutoFit/>
          </a:bodyPr>
          <a:lstStyle/>
          <a:p>
            <a:r>
              <a:rPr lang="en-US" altLang="zh-CN" sz="2000" dirty="0" smtClean="0">
                <a:solidFill>
                  <a:schemeClr val="tx1">
                    <a:lumMod val="75000"/>
                    <a:lumOff val="25000"/>
                  </a:schemeClr>
                </a:solidFill>
                <a:latin typeface="Verdana" panose="020B0604030504040204"/>
                <a:ea typeface="微软雅黑" pitchFamily="34" charset="-122"/>
              </a:rPr>
              <a:t>Network Medical</a:t>
            </a:r>
            <a:endParaRPr lang="zh-CN" altLang="en-US" sz="2000" dirty="0">
              <a:solidFill>
                <a:schemeClr val="tx1">
                  <a:lumMod val="75000"/>
                  <a:lumOff val="25000"/>
                </a:schemeClr>
              </a:solidFill>
              <a:latin typeface="Verdana" panose="020B0604030504040204"/>
              <a:ea typeface="微软雅黑" pitchFamily="34" charset="-122"/>
            </a:endParaRPr>
          </a:p>
        </p:txBody>
      </p:sp>
      <p:sp>
        <p:nvSpPr>
          <p:cNvPr id="20" name="TextBox 15"/>
          <p:cNvSpPr txBox="1"/>
          <p:nvPr/>
        </p:nvSpPr>
        <p:spPr>
          <a:xfrm>
            <a:off x="5372169" y="4114726"/>
            <a:ext cx="3726522" cy="400110"/>
          </a:xfrm>
          <a:prstGeom prst="rect">
            <a:avLst/>
          </a:prstGeom>
          <a:noFill/>
        </p:spPr>
        <p:txBody>
          <a:bodyPr wrap="square" rtlCol="0">
            <a:spAutoFit/>
          </a:bodyPr>
          <a:lstStyle/>
          <a:p>
            <a:r>
              <a:rPr lang="en-US" altLang="zh-CN" sz="2000" dirty="0" smtClean="0">
                <a:solidFill>
                  <a:schemeClr val="tx1">
                    <a:lumMod val="75000"/>
                    <a:lumOff val="25000"/>
                  </a:schemeClr>
                </a:solidFill>
                <a:latin typeface="Verdana" panose="020B0604030504040204"/>
                <a:ea typeface="微软雅黑" pitchFamily="34" charset="-122"/>
              </a:rPr>
              <a:t>Network Medical</a:t>
            </a:r>
            <a:endParaRPr lang="zh-CN" altLang="en-US" sz="2000" dirty="0">
              <a:solidFill>
                <a:schemeClr val="tx1">
                  <a:lumMod val="75000"/>
                  <a:lumOff val="25000"/>
                </a:schemeClr>
              </a:solidFill>
              <a:latin typeface="Verdana" panose="020B0604030504040204"/>
              <a:ea typeface="微软雅黑" pitchFamily="34" charset="-122"/>
            </a:endParaRPr>
          </a:p>
        </p:txBody>
      </p:sp>
      <p:sp>
        <p:nvSpPr>
          <p:cNvPr id="21" name="TextBox 15"/>
          <p:cNvSpPr txBox="1"/>
          <p:nvPr/>
        </p:nvSpPr>
        <p:spPr>
          <a:xfrm>
            <a:off x="5372169" y="5261138"/>
            <a:ext cx="3726522" cy="400110"/>
          </a:xfrm>
          <a:prstGeom prst="rect">
            <a:avLst/>
          </a:prstGeom>
          <a:noFill/>
        </p:spPr>
        <p:txBody>
          <a:bodyPr wrap="square" rtlCol="0">
            <a:spAutoFit/>
          </a:bodyPr>
          <a:lstStyle/>
          <a:p>
            <a:r>
              <a:rPr lang="en-US" altLang="zh-CN" sz="2000" dirty="0" smtClean="0">
                <a:solidFill>
                  <a:schemeClr val="tx1">
                    <a:lumMod val="75000"/>
                    <a:lumOff val="25000"/>
                  </a:schemeClr>
                </a:solidFill>
                <a:latin typeface="Verdana" panose="020B0604030504040204"/>
                <a:ea typeface="微软雅黑" pitchFamily="34" charset="-122"/>
              </a:rPr>
              <a:t>Network Medical</a:t>
            </a:r>
            <a:endParaRPr lang="zh-CN" altLang="en-US" sz="2000" dirty="0">
              <a:solidFill>
                <a:schemeClr val="tx1">
                  <a:lumMod val="75000"/>
                  <a:lumOff val="25000"/>
                </a:schemeClr>
              </a:solidFill>
              <a:latin typeface="Verdana" panose="020B0604030504040204"/>
              <a:ea typeface="微软雅黑" pitchFamily="34" charset="-122"/>
            </a:endParaRPr>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par>
                                    <p:cTn id="35" presetID="22" presetClass="entr" presetSubtype="1"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par>
                                    <p:cTn id="38" presetID="22" presetClass="entr" presetSubtype="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par>
                                    <p:cTn id="41" presetID="22" presetClass="entr" presetSubtype="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par>
                              <p:cTn id="44" fill="hold">
                                <p:stCondLst>
                                  <p:cond delay="2000"/>
                                </p:stCondLst>
                                <p:childTnLst>
                                  <p:par>
                                    <p:cTn id="45" presetID="2" presetClass="entr" presetSubtype="2" accel="58000" fill="hold" grpId="0" nodeType="afterEffect" p14:presetBounceEnd="34000">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14:bounceEnd="34000">
                                          <p:cBhvr additive="base">
                                            <p:cTn id="47" dur="1000" fill="hold"/>
                                            <p:tgtEl>
                                              <p:spTgt spid="5"/>
                                            </p:tgtEl>
                                            <p:attrNameLst>
                                              <p:attrName>ppt_x</p:attrName>
                                            </p:attrNameLst>
                                          </p:cBhvr>
                                          <p:tavLst>
                                            <p:tav tm="0">
                                              <p:val>
                                                <p:strVal val="1+#ppt_w/2"/>
                                              </p:val>
                                            </p:tav>
                                            <p:tav tm="100000">
                                              <p:val>
                                                <p:strVal val="#ppt_x"/>
                                              </p:val>
                                            </p:tav>
                                          </p:tavLst>
                                        </p:anim>
                                        <p:anim calcmode="lin" valueType="num" p14:bounceEnd="34000">
                                          <p:cBhvr additive="base">
                                            <p:cTn id="48" dur="100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2" accel="58000" fill="hold" grpId="0" nodeType="withEffect" p14:presetBounceEnd="34000">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14:bounceEnd="34000">
                                          <p:cBhvr additive="base">
                                            <p:cTn id="51" dur="1000" fill="hold"/>
                                            <p:tgtEl>
                                              <p:spTgt spid="8"/>
                                            </p:tgtEl>
                                            <p:attrNameLst>
                                              <p:attrName>ppt_x</p:attrName>
                                            </p:attrNameLst>
                                          </p:cBhvr>
                                          <p:tavLst>
                                            <p:tav tm="0">
                                              <p:val>
                                                <p:strVal val="1+#ppt_w/2"/>
                                              </p:val>
                                            </p:tav>
                                            <p:tav tm="100000">
                                              <p:val>
                                                <p:strVal val="#ppt_x"/>
                                              </p:val>
                                            </p:tav>
                                          </p:tavLst>
                                        </p:anim>
                                        <p:anim calcmode="lin" valueType="num" p14:bounceEnd="34000">
                                          <p:cBhvr additive="base">
                                            <p:cTn id="52" dur="1000" fill="hold"/>
                                            <p:tgtEl>
                                              <p:spTgt spid="8"/>
                                            </p:tgtEl>
                                            <p:attrNameLst>
                                              <p:attrName>ppt_y</p:attrName>
                                            </p:attrNameLst>
                                          </p:cBhvr>
                                          <p:tavLst>
                                            <p:tav tm="0">
                                              <p:val>
                                                <p:strVal val="#ppt_y"/>
                                              </p:val>
                                            </p:tav>
                                            <p:tav tm="100000">
                                              <p:val>
                                                <p:strVal val="#ppt_y"/>
                                              </p:val>
                                            </p:tav>
                                          </p:tavLst>
                                        </p:anim>
                                      </p:childTnLst>
                                    </p:cTn>
                                  </p:par>
                                  <p:par>
                                    <p:cTn id="53" presetID="2" presetClass="entr" presetSubtype="2" accel="58000" fill="hold" grpId="0" nodeType="withEffect" p14:presetBounceEnd="34000">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14:bounceEnd="34000">
                                          <p:cBhvr additive="base">
                                            <p:cTn id="55" dur="1000" fill="hold"/>
                                            <p:tgtEl>
                                              <p:spTgt spid="11"/>
                                            </p:tgtEl>
                                            <p:attrNameLst>
                                              <p:attrName>ppt_x</p:attrName>
                                            </p:attrNameLst>
                                          </p:cBhvr>
                                          <p:tavLst>
                                            <p:tav tm="0">
                                              <p:val>
                                                <p:strVal val="1+#ppt_w/2"/>
                                              </p:val>
                                            </p:tav>
                                            <p:tav tm="100000">
                                              <p:val>
                                                <p:strVal val="#ppt_x"/>
                                              </p:val>
                                            </p:tav>
                                          </p:tavLst>
                                        </p:anim>
                                        <p:anim calcmode="lin" valueType="num" p14:bounceEnd="34000">
                                          <p:cBhvr additive="base">
                                            <p:cTn id="56" dur="1000" fill="hold"/>
                                            <p:tgtEl>
                                              <p:spTgt spid="11"/>
                                            </p:tgtEl>
                                            <p:attrNameLst>
                                              <p:attrName>ppt_y</p:attrName>
                                            </p:attrNameLst>
                                          </p:cBhvr>
                                          <p:tavLst>
                                            <p:tav tm="0">
                                              <p:val>
                                                <p:strVal val="#ppt_y"/>
                                              </p:val>
                                            </p:tav>
                                            <p:tav tm="100000">
                                              <p:val>
                                                <p:strVal val="#ppt_y"/>
                                              </p:val>
                                            </p:tav>
                                          </p:tavLst>
                                        </p:anim>
                                      </p:childTnLst>
                                    </p:cTn>
                                  </p:par>
                                  <p:par>
                                    <p:cTn id="57" presetID="2" presetClass="entr" presetSubtype="2" accel="58000" fill="hold" grpId="0" nodeType="withEffect" p14:presetBounceEnd="34000">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14:bounceEnd="34000">
                                          <p:cBhvr additive="base">
                                            <p:cTn id="59" dur="1000" fill="hold"/>
                                            <p:tgtEl>
                                              <p:spTgt spid="14"/>
                                            </p:tgtEl>
                                            <p:attrNameLst>
                                              <p:attrName>ppt_x</p:attrName>
                                            </p:attrNameLst>
                                          </p:cBhvr>
                                          <p:tavLst>
                                            <p:tav tm="0">
                                              <p:val>
                                                <p:strVal val="1+#ppt_w/2"/>
                                              </p:val>
                                            </p:tav>
                                            <p:tav tm="100000">
                                              <p:val>
                                                <p:strVal val="#ppt_x"/>
                                              </p:val>
                                            </p:tav>
                                          </p:tavLst>
                                        </p:anim>
                                        <p:anim calcmode="lin" valueType="num" p14:bounceEnd="34000">
                                          <p:cBhvr additive="base">
                                            <p:cTn id="60" dur="1000" fill="hold"/>
                                            <p:tgtEl>
                                              <p:spTgt spid="14"/>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2" grpId="0"/>
          <p:bldP spid="14" grpId="0"/>
          <p:bldP spid="15" grpId="0"/>
          <p:bldP spid="18" grpId="0"/>
          <p:bldP spid="19" grpId="0"/>
          <p:bldP spid="20" grpId="0"/>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par>
                                    <p:cTn id="35" presetID="22" presetClass="entr" presetSubtype="1"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up)">
                                          <p:cBhvr>
                                            <p:cTn id="37" dur="500"/>
                                            <p:tgtEl>
                                              <p:spTgt spid="10"/>
                                            </p:tgtEl>
                                          </p:cBhvr>
                                        </p:animEffect>
                                      </p:childTnLst>
                                    </p:cTn>
                                  </p:par>
                                  <p:par>
                                    <p:cTn id="38" presetID="22" presetClass="entr" presetSubtype="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par>
                                    <p:cTn id="41" presetID="22" presetClass="entr" presetSubtype="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par>
                              <p:cTn id="44" fill="hold">
                                <p:stCondLst>
                                  <p:cond delay="2000"/>
                                </p:stCondLst>
                                <p:childTnLst>
                                  <p:par>
                                    <p:cTn id="45" presetID="2" presetClass="entr" presetSubtype="2" accel="5800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1000" fill="hold"/>
                                            <p:tgtEl>
                                              <p:spTgt spid="5"/>
                                            </p:tgtEl>
                                            <p:attrNameLst>
                                              <p:attrName>ppt_x</p:attrName>
                                            </p:attrNameLst>
                                          </p:cBhvr>
                                          <p:tavLst>
                                            <p:tav tm="0">
                                              <p:val>
                                                <p:strVal val="1+#ppt_w/2"/>
                                              </p:val>
                                            </p:tav>
                                            <p:tav tm="100000">
                                              <p:val>
                                                <p:strVal val="#ppt_x"/>
                                              </p:val>
                                            </p:tav>
                                          </p:tavLst>
                                        </p:anim>
                                        <p:anim calcmode="lin" valueType="num">
                                          <p:cBhvr additive="base">
                                            <p:cTn id="48" dur="1000" fill="hold"/>
                                            <p:tgtEl>
                                              <p:spTgt spid="5"/>
                                            </p:tgtEl>
                                            <p:attrNameLst>
                                              <p:attrName>ppt_y</p:attrName>
                                            </p:attrNameLst>
                                          </p:cBhvr>
                                          <p:tavLst>
                                            <p:tav tm="0">
                                              <p:val>
                                                <p:strVal val="#ppt_y"/>
                                              </p:val>
                                            </p:tav>
                                            <p:tav tm="100000">
                                              <p:val>
                                                <p:strVal val="#ppt_y"/>
                                              </p:val>
                                            </p:tav>
                                          </p:tavLst>
                                        </p:anim>
                                      </p:childTnLst>
                                    </p:cTn>
                                  </p:par>
                                  <p:par>
                                    <p:cTn id="49" presetID="2" presetClass="entr" presetSubtype="2" accel="5800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1000" fill="hold"/>
                                            <p:tgtEl>
                                              <p:spTgt spid="8"/>
                                            </p:tgtEl>
                                            <p:attrNameLst>
                                              <p:attrName>ppt_x</p:attrName>
                                            </p:attrNameLst>
                                          </p:cBhvr>
                                          <p:tavLst>
                                            <p:tav tm="0">
                                              <p:val>
                                                <p:strVal val="1+#ppt_w/2"/>
                                              </p:val>
                                            </p:tav>
                                            <p:tav tm="100000">
                                              <p:val>
                                                <p:strVal val="#ppt_x"/>
                                              </p:val>
                                            </p:tav>
                                          </p:tavLst>
                                        </p:anim>
                                        <p:anim calcmode="lin" valueType="num">
                                          <p:cBhvr additive="base">
                                            <p:cTn id="52" dur="1000" fill="hold"/>
                                            <p:tgtEl>
                                              <p:spTgt spid="8"/>
                                            </p:tgtEl>
                                            <p:attrNameLst>
                                              <p:attrName>ppt_y</p:attrName>
                                            </p:attrNameLst>
                                          </p:cBhvr>
                                          <p:tavLst>
                                            <p:tav tm="0">
                                              <p:val>
                                                <p:strVal val="#ppt_y"/>
                                              </p:val>
                                            </p:tav>
                                            <p:tav tm="100000">
                                              <p:val>
                                                <p:strVal val="#ppt_y"/>
                                              </p:val>
                                            </p:tav>
                                          </p:tavLst>
                                        </p:anim>
                                      </p:childTnLst>
                                    </p:cTn>
                                  </p:par>
                                  <p:par>
                                    <p:cTn id="53" presetID="2" presetClass="entr" presetSubtype="2" accel="5800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1000" fill="hold"/>
                                            <p:tgtEl>
                                              <p:spTgt spid="11"/>
                                            </p:tgtEl>
                                            <p:attrNameLst>
                                              <p:attrName>ppt_x</p:attrName>
                                            </p:attrNameLst>
                                          </p:cBhvr>
                                          <p:tavLst>
                                            <p:tav tm="0">
                                              <p:val>
                                                <p:strVal val="1+#ppt_w/2"/>
                                              </p:val>
                                            </p:tav>
                                            <p:tav tm="100000">
                                              <p:val>
                                                <p:strVal val="#ppt_x"/>
                                              </p:val>
                                            </p:tav>
                                          </p:tavLst>
                                        </p:anim>
                                        <p:anim calcmode="lin" valueType="num">
                                          <p:cBhvr additive="base">
                                            <p:cTn id="56" dur="1000" fill="hold"/>
                                            <p:tgtEl>
                                              <p:spTgt spid="11"/>
                                            </p:tgtEl>
                                            <p:attrNameLst>
                                              <p:attrName>ppt_y</p:attrName>
                                            </p:attrNameLst>
                                          </p:cBhvr>
                                          <p:tavLst>
                                            <p:tav tm="0">
                                              <p:val>
                                                <p:strVal val="#ppt_y"/>
                                              </p:val>
                                            </p:tav>
                                            <p:tav tm="100000">
                                              <p:val>
                                                <p:strVal val="#ppt_y"/>
                                              </p:val>
                                            </p:tav>
                                          </p:tavLst>
                                        </p:anim>
                                      </p:childTnLst>
                                    </p:cTn>
                                  </p:par>
                                  <p:par>
                                    <p:cTn id="57" presetID="2" presetClass="entr" presetSubtype="2" accel="5800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1000" fill="hold"/>
                                            <p:tgtEl>
                                              <p:spTgt spid="14"/>
                                            </p:tgtEl>
                                            <p:attrNameLst>
                                              <p:attrName>ppt_x</p:attrName>
                                            </p:attrNameLst>
                                          </p:cBhvr>
                                          <p:tavLst>
                                            <p:tav tm="0">
                                              <p:val>
                                                <p:strVal val="1+#ppt_w/2"/>
                                              </p:val>
                                            </p:tav>
                                            <p:tav tm="100000">
                                              <p:val>
                                                <p:strVal val="#ppt_x"/>
                                              </p:val>
                                            </p:tav>
                                          </p:tavLst>
                                        </p:anim>
                                        <p:anim calcmode="lin" valueType="num">
                                          <p:cBhvr additive="base">
                                            <p:cTn id="60" dur="1000" fill="hold"/>
                                            <p:tgtEl>
                                              <p:spTgt spid="14"/>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wipe(left)">
                                          <p:cBhvr>
                                            <p:cTn id="70" dur="500"/>
                                            <p:tgtEl>
                                              <p:spTgt spid="2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left)">
                                          <p:cBhvr>
                                            <p:cTn id="7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1" grpId="0"/>
          <p:bldP spid="12" grpId="0"/>
          <p:bldP spid="14" grpId="0"/>
          <p:bldP spid="15" grpId="0"/>
          <p:bldP spid="18" grpId="0"/>
          <p:bldP spid="19" grpId="0"/>
          <p:bldP spid="20" grpId="0"/>
          <p:bldP spid="2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sp>
        <p:nvSpPr>
          <p:cNvPr id="55" name="椭圆 54"/>
          <p:cNvSpPr>
            <a:spLocks noChangeAspect="1"/>
          </p:cNvSpPr>
          <p:nvPr/>
        </p:nvSpPr>
        <p:spPr>
          <a:xfrm>
            <a:off x="4309534" y="2774635"/>
            <a:ext cx="1344084" cy="1344083"/>
          </a:xfrm>
          <a:prstGeom prst="ellipse">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6" name="椭圆 55"/>
          <p:cNvSpPr>
            <a:spLocks noChangeAspect="1"/>
          </p:cNvSpPr>
          <p:nvPr/>
        </p:nvSpPr>
        <p:spPr>
          <a:xfrm>
            <a:off x="3530601" y="4125068"/>
            <a:ext cx="1344084" cy="1344083"/>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7" name="椭圆 56"/>
          <p:cNvSpPr>
            <a:spLocks noChangeAspect="1"/>
          </p:cNvSpPr>
          <p:nvPr/>
        </p:nvSpPr>
        <p:spPr>
          <a:xfrm>
            <a:off x="1972734" y="4125068"/>
            <a:ext cx="1344084" cy="1344083"/>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8" name="椭圆 57"/>
          <p:cNvSpPr>
            <a:spLocks noChangeAspect="1"/>
          </p:cNvSpPr>
          <p:nvPr/>
        </p:nvSpPr>
        <p:spPr>
          <a:xfrm>
            <a:off x="2751667" y="2774635"/>
            <a:ext cx="1344084" cy="1344083"/>
          </a:xfrm>
          <a:prstGeom prst="ellipse">
            <a:avLst/>
          </a:prstGeom>
          <a:solidFill>
            <a:srgbClr val="39AB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9" name="椭圆 88"/>
          <p:cNvSpPr>
            <a:spLocks noChangeAspect="1"/>
          </p:cNvSpPr>
          <p:nvPr/>
        </p:nvSpPr>
        <p:spPr>
          <a:xfrm>
            <a:off x="1193801" y="2774635"/>
            <a:ext cx="1344084" cy="1344083"/>
          </a:xfrm>
          <a:prstGeom prst="ellipse">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0" name="椭圆 89"/>
          <p:cNvSpPr>
            <a:spLocks noChangeAspect="1"/>
          </p:cNvSpPr>
          <p:nvPr/>
        </p:nvSpPr>
        <p:spPr>
          <a:xfrm>
            <a:off x="1972734" y="1426318"/>
            <a:ext cx="1344084" cy="1344084"/>
          </a:xfrm>
          <a:prstGeom prst="ellipse">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1" name="椭圆 90"/>
          <p:cNvSpPr>
            <a:spLocks noChangeAspect="1"/>
          </p:cNvSpPr>
          <p:nvPr/>
        </p:nvSpPr>
        <p:spPr>
          <a:xfrm>
            <a:off x="3530601" y="1426318"/>
            <a:ext cx="1344084" cy="1344084"/>
          </a:xfrm>
          <a:prstGeom prst="ellipse">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2"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200" dirty="0"/>
              <a:t>点击输入文字内容点击输入文字内容点击输入文字内容点击输入文字内容点击输入文字内容点击输入文字内容</a:t>
            </a:r>
            <a:r>
              <a:rPr lang="zh-CN" altLang="en-US" sz="1200" dirty="0" smtClean="0"/>
              <a:t>点击</a:t>
            </a:r>
            <a:endParaRPr lang="zh-CN" altLang="en-US" sz="1200" dirty="0"/>
          </a:p>
        </p:txBody>
      </p:sp>
      <p:sp>
        <p:nvSpPr>
          <p:cNvPr id="93"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200" dirty="0"/>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200" dirty="0"/>
          </a:p>
          <a:p>
            <a:pPr>
              <a:lnSpc>
                <a:spcPct val="120000"/>
              </a:lnSpc>
            </a:pPr>
            <a:endParaRPr lang="zh-CN" altLang="en-US" sz="1200" dirty="0"/>
          </a:p>
        </p:txBody>
      </p:sp>
      <p:sp>
        <p:nvSpPr>
          <p:cNvPr id="94"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200" dirty="0"/>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200" dirty="0"/>
          </a:p>
          <a:p>
            <a:pPr>
              <a:lnSpc>
                <a:spcPct val="120000"/>
              </a:lnSpc>
            </a:pPr>
            <a:endParaRPr lang="zh-CN" altLang="en-US" sz="1200" dirty="0"/>
          </a:p>
        </p:txBody>
      </p:sp>
      <p:sp>
        <p:nvSpPr>
          <p:cNvPr id="95" name="文本框 94"/>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zh-CN" altLang="en-US" sz="1865" dirty="0" smtClean="0">
                <a:solidFill>
                  <a:schemeClr val="tx1">
                    <a:lumMod val="75000"/>
                    <a:lumOff val="25000"/>
                  </a:schemeClr>
                </a:solidFill>
              </a:rPr>
              <a:t>点击输入文字</a:t>
            </a:r>
            <a:endParaRPr lang="zh-CN" altLang="en-US" sz="1865" dirty="0">
              <a:solidFill>
                <a:schemeClr val="tx1">
                  <a:lumMod val="75000"/>
                  <a:lumOff val="25000"/>
                </a:schemeClr>
              </a:solidFill>
            </a:endParaRPr>
          </a:p>
        </p:txBody>
      </p:sp>
      <p:sp>
        <p:nvSpPr>
          <p:cNvPr id="96" name="文本框 95"/>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zh-CN" altLang="en-US" sz="1865" dirty="0" smtClean="0">
                <a:solidFill>
                  <a:schemeClr val="tx1">
                    <a:lumMod val="75000"/>
                    <a:lumOff val="25000"/>
                  </a:schemeClr>
                </a:solidFill>
              </a:rPr>
              <a:t>点击输入文字</a:t>
            </a:r>
            <a:endParaRPr lang="zh-CN" altLang="en-US" sz="1865" dirty="0">
              <a:solidFill>
                <a:schemeClr val="tx1">
                  <a:lumMod val="75000"/>
                  <a:lumOff val="25000"/>
                </a:schemeClr>
              </a:solidFill>
            </a:endParaRPr>
          </a:p>
        </p:txBody>
      </p:sp>
      <p:sp>
        <p:nvSpPr>
          <p:cNvPr id="97"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a:solidFill>
                <a:srgbClr val="FFFFFF"/>
              </a:solidFill>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p:cTn id="11" dur="500" fill="hold"/>
                                        <p:tgtEl>
                                          <p:spTgt spid="58"/>
                                        </p:tgtEl>
                                        <p:attrNameLst>
                                          <p:attrName>ppt_w</p:attrName>
                                        </p:attrNameLst>
                                      </p:cBhvr>
                                      <p:tavLst>
                                        <p:tav tm="0">
                                          <p:val>
                                            <p:fltVal val="0"/>
                                          </p:val>
                                        </p:tav>
                                        <p:tav tm="100000">
                                          <p:val>
                                            <p:strVal val="#ppt_w"/>
                                          </p:val>
                                        </p:tav>
                                      </p:tavLst>
                                    </p:anim>
                                    <p:anim calcmode="lin" valueType="num">
                                      <p:cBhvr>
                                        <p:cTn id="12" dur="500" fill="hold"/>
                                        <p:tgtEl>
                                          <p:spTgt spid="58"/>
                                        </p:tgtEl>
                                        <p:attrNameLst>
                                          <p:attrName>ppt_h</p:attrName>
                                        </p:attrNameLst>
                                      </p:cBhvr>
                                      <p:tavLst>
                                        <p:tav tm="0">
                                          <p:val>
                                            <p:fltVal val="0"/>
                                          </p:val>
                                        </p:tav>
                                        <p:tav tm="100000">
                                          <p:val>
                                            <p:strVal val="#ppt_h"/>
                                          </p:val>
                                        </p:tav>
                                      </p:tavLst>
                                    </p:anim>
                                    <p:animEffect transition="in" filter="fade">
                                      <p:cBhvr>
                                        <p:cTn id="13" dur="500"/>
                                        <p:tgtEl>
                                          <p:spTgt spid="5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7"/>
                                        </p:tgtEl>
                                        <p:attrNameLst>
                                          <p:attrName>style.visibility</p:attrName>
                                        </p:attrNameLst>
                                      </p:cBhvr>
                                      <p:to>
                                        <p:strVal val="visible"/>
                                      </p:to>
                                    </p:set>
                                    <p:anim calcmode="lin" valueType="num">
                                      <p:cBhvr>
                                        <p:cTn id="16" dur="500" fill="hold"/>
                                        <p:tgtEl>
                                          <p:spTgt spid="97"/>
                                        </p:tgtEl>
                                        <p:attrNameLst>
                                          <p:attrName>ppt_w</p:attrName>
                                        </p:attrNameLst>
                                      </p:cBhvr>
                                      <p:tavLst>
                                        <p:tav tm="0">
                                          <p:val>
                                            <p:fltVal val="0"/>
                                          </p:val>
                                        </p:tav>
                                        <p:tav tm="100000">
                                          <p:val>
                                            <p:strVal val="#ppt_w"/>
                                          </p:val>
                                        </p:tav>
                                      </p:tavLst>
                                    </p:anim>
                                    <p:anim calcmode="lin" valueType="num">
                                      <p:cBhvr>
                                        <p:cTn id="17" dur="500" fill="hold"/>
                                        <p:tgtEl>
                                          <p:spTgt spid="97"/>
                                        </p:tgtEl>
                                        <p:attrNameLst>
                                          <p:attrName>ppt_h</p:attrName>
                                        </p:attrNameLst>
                                      </p:cBhvr>
                                      <p:tavLst>
                                        <p:tav tm="0">
                                          <p:val>
                                            <p:fltVal val="0"/>
                                          </p:val>
                                        </p:tav>
                                        <p:tav tm="100000">
                                          <p:val>
                                            <p:strVal val="#ppt_h"/>
                                          </p:val>
                                        </p:tav>
                                      </p:tavLst>
                                    </p:anim>
                                    <p:animEffect transition="in" filter="fade">
                                      <p:cBhvr>
                                        <p:cTn id="18" dur="500"/>
                                        <p:tgtEl>
                                          <p:spTgt spid="97"/>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9"/>
                                        </p:tgtEl>
                                        <p:attrNameLst>
                                          <p:attrName>style.visibility</p:attrName>
                                        </p:attrNameLst>
                                      </p:cBhvr>
                                      <p:to>
                                        <p:strVal val="visible"/>
                                      </p:to>
                                    </p:set>
                                    <p:anim calcmode="lin" valueType="num">
                                      <p:cBhvr>
                                        <p:cTn id="37" dur="500" fill="hold"/>
                                        <p:tgtEl>
                                          <p:spTgt spid="89"/>
                                        </p:tgtEl>
                                        <p:attrNameLst>
                                          <p:attrName>ppt_w</p:attrName>
                                        </p:attrNameLst>
                                      </p:cBhvr>
                                      <p:tavLst>
                                        <p:tav tm="0">
                                          <p:val>
                                            <p:fltVal val="0"/>
                                          </p:val>
                                        </p:tav>
                                        <p:tav tm="100000">
                                          <p:val>
                                            <p:strVal val="#ppt_w"/>
                                          </p:val>
                                        </p:tav>
                                      </p:tavLst>
                                    </p:anim>
                                    <p:anim calcmode="lin" valueType="num">
                                      <p:cBhvr>
                                        <p:cTn id="38" dur="500" fill="hold"/>
                                        <p:tgtEl>
                                          <p:spTgt spid="89"/>
                                        </p:tgtEl>
                                        <p:attrNameLst>
                                          <p:attrName>ppt_h</p:attrName>
                                        </p:attrNameLst>
                                      </p:cBhvr>
                                      <p:tavLst>
                                        <p:tav tm="0">
                                          <p:val>
                                            <p:fltVal val="0"/>
                                          </p:val>
                                        </p:tav>
                                        <p:tav tm="100000">
                                          <p:val>
                                            <p:strVal val="#ppt_h"/>
                                          </p:val>
                                        </p:tav>
                                      </p:tavLst>
                                    </p:anim>
                                    <p:animEffect transition="in" filter="fade">
                                      <p:cBhvr>
                                        <p:cTn id="39" dur="500"/>
                                        <p:tgtEl>
                                          <p:spTgt spid="8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0"/>
                                        </p:tgtEl>
                                        <p:attrNameLst>
                                          <p:attrName>style.visibility</p:attrName>
                                        </p:attrNameLst>
                                      </p:cBhvr>
                                      <p:to>
                                        <p:strVal val="visible"/>
                                      </p:to>
                                    </p:set>
                                    <p:anim calcmode="lin" valueType="num">
                                      <p:cBhvr>
                                        <p:cTn id="42" dur="500" fill="hold"/>
                                        <p:tgtEl>
                                          <p:spTgt spid="90"/>
                                        </p:tgtEl>
                                        <p:attrNameLst>
                                          <p:attrName>ppt_w</p:attrName>
                                        </p:attrNameLst>
                                      </p:cBhvr>
                                      <p:tavLst>
                                        <p:tav tm="0">
                                          <p:val>
                                            <p:fltVal val="0"/>
                                          </p:val>
                                        </p:tav>
                                        <p:tav tm="100000">
                                          <p:val>
                                            <p:strVal val="#ppt_w"/>
                                          </p:val>
                                        </p:tav>
                                      </p:tavLst>
                                    </p:anim>
                                    <p:anim calcmode="lin" valueType="num">
                                      <p:cBhvr>
                                        <p:cTn id="43" dur="500" fill="hold"/>
                                        <p:tgtEl>
                                          <p:spTgt spid="90"/>
                                        </p:tgtEl>
                                        <p:attrNameLst>
                                          <p:attrName>ppt_h</p:attrName>
                                        </p:attrNameLst>
                                      </p:cBhvr>
                                      <p:tavLst>
                                        <p:tav tm="0">
                                          <p:val>
                                            <p:fltVal val="0"/>
                                          </p:val>
                                        </p:tav>
                                        <p:tav tm="100000">
                                          <p:val>
                                            <p:strVal val="#ppt_h"/>
                                          </p:val>
                                        </p:tav>
                                      </p:tavLst>
                                    </p:anim>
                                    <p:animEffect transition="in" filter="fade">
                                      <p:cBhvr>
                                        <p:cTn id="44" dur="500"/>
                                        <p:tgtEl>
                                          <p:spTgt spid="9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91"/>
                                        </p:tgtEl>
                                        <p:attrNameLst>
                                          <p:attrName>style.visibility</p:attrName>
                                        </p:attrNameLst>
                                      </p:cBhvr>
                                      <p:to>
                                        <p:strVal val="visible"/>
                                      </p:to>
                                    </p:set>
                                    <p:anim calcmode="lin" valueType="num">
                                      <p:cBhvr>
                                        <p:cTn id="47" dur="500" fill="hold"/>
                                        <p:tgtEl>
                                          <p:spTgt spid="91"/>
                                        </p:tgtEl>
                                        <p:attrNameLst>
                                          <p:attrName>ppt_w</p:attrName>
                                        </p:attrNameLst>
                                      </p:cBhvr>
                                      <p:tavLst>
                                        <p:tav tm="0">
                                          <p:val>
                                            <p:fltVal val="0"/>
                                          </p:val>
                                        </p:tav>
                                        <p:tav tm="100000">
                                          <p:val>
                                            <p:strVal val="#ppt_w"/>
                                          </p:val>
                                        </p:tav>
                                      </p:tavLst>
                                    </p:anim>
                                    <p:anim calcmode="lin" valueType="num">
                                      <p:cBhvr>
                                        <p:cTn id="48" dur="500" fill="hold"/>
                                        <p:tgtEl>
                                          <p:spTgt spid="91"/>
                                        </p:tgtEl>
                                        <p:attrNameLst>
                                          <p:attrName>ppt_h</p:attrName>
                                        </p:attrNameLst>
                                      </p:cBhvr>
                                      <p:tavLst>
                                        <p:tav tm="0">
                                          <p:val>
                                            <p:fltVal val="0"/>
                                          </p:val>
                                        </p:tav>
                                        <p:tav tm="100000">
                                          <p:val>
                                            <p:strVal val="#ppt_h"/>
                                          </p:val>
                                        </p:tav>
                                      </p:tavLst>
                                    </p:anim>
                                    <p:animEffect transition="in" filter="fade">
                                      <p:cBhvr>
                                        <p:cTn id="49" dur="500"/>
                                        <p:tgtEl>
                                          <p:spTgt spid="91"/>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95"/>
                                        </p:tgtEl>
                                        <p:attrNameLst>
                                          <p:attrName>style.visibility</p:attrName>
                                        </p:attrNameLst>
                                      </p:cBhvr>
                                      <p:to>
                                        <p:strVal val="visible"/>
                                      </p:to>
                                    </p:set>
                                    <p:anim calcmode="lin" valueType="num">
                                      <p:cBhvr additive="base">
                                        <p:cTn id="53" dur="500" fill="hold"/>
                                        <p:tgtEl>
                                          <p:spTgt spid="95"/>
                                        </p:tgtEl>
                                        <p:attrNameLst>
                                          <p:attrName>ppt_x</p:attrName>
                                        </p:attrNameLst>
                                      </p:cBhvr>
                                      <p:tavLst>
                                        <p:tav tm="0">
                                          <p:val>
                                            <p:strVal val="1+#ppt_w/2"/>
                                          </p:val>
                                        </p:tav>
                                        <p:tav tm="100000">
                                          <p:val>
                                            <p:strVal val="#ppt_x"/>
                                          </p:val>
                                        </p:tav>
                                      </p:tavLst>
                                    </p:anim>
                                    <p:anim calcmode="lin" valueType="num">
                                      <p:cBhvr additive="base">
                                        <p:cTn id="54" dur="500" fill="hold"/>
                                        <p:tgtEl>
                                          <p:spTgt spid="95"/>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92"/>
                                        </p:tgtEl>
                                        <p:attrNameLst>
                                          <p:attrName>style.visibility</p:attrName>
                                        </p:attrNameLst>
                                      </p:cBhvr>
                                      <p:to>
                                        <p:strVal val="visible"/>
                                      </p:to>
                                    </p:set>
                                    <p:anim calcmode="lin" valueType="num">
                                      <p:cBhvr additive="base">
                                        <p:cTn id="57" dur="500" fill="hold"/>
                                        <p:tgtEl>
                                          <p:spTgt spid="92"/>
                                        </p:tgtEl>
                                        <p:attrNameLst>
                                          <p:attrName>ppt_x</p:attrName>
                                        </p:attrNameLst>
                                      </p:cBhvr>
                                      <p:tavLst>
                                        <p:tav tm="0">
                                          <p:val>
                                            <p:strVal val="1+#ppt_w/2"/>
                                          </p:val>
                                        </p:tav>
                                        <p:tav tm="100000">
                                          <p:val>
                                            <p:strVal val="#ppt_x"/>
                                          </p:val>
                                        </p:tav>
                                      </p:tavLst>
                                    </p:anim>
                                    <p:anim calcmode="lin" valueType="num">
                                      <p:cBhvr additive="base">
                                        <p:cTn id="58" dur="500" fill="hold"/>
                                        <p:tgtEl>
                                          <p:spTgt spid="92"/>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93"/>
                                        </p:tgtEl>
                                        <p:attrNameLst>
                                          <p:attrName>style.visibility</p:attrName>
                                        </p:attrNameLst>
                                      </p:cBhvr>
                                      <p:to>
                                        <p:strVal val="visible"/>
                                      </p:to>
                                    </p:set>
                                    <p:anim calcmode="lin" valueType="num">
                                      <p:cBhvr additive="base">
                                        <p:cTn id="61" dur="500" fill="hold"/>
                                        <p:tgtEl>
                                          <p:spTgt spid="93"/>
                                        </p:tgtEl>
                                        <p:attrNameLst>
                                          <p:attrName>ppt_x</p:attrName>
                                        </p:attrNameLst>
                                      </p:cBhvr>
                                      <p:tavLst>
                                        <p:tav tm="0">
                                          <p:val>
                                            <p:strVal val="1+#ppt_w/2"/>
                                          </p:val>
                                        </p:tav>
                                        <p:tav tm="100000">
                                          <p:val>
                                            <p:strVal val="#ppt_x"/>
                                          </p:val>
                                        </p:tav>
                                      </p:tavLst>
                                    </p:anim>
                                    <p:anim calcmode="lin" valueType="num">
                                      <p:cBhvr additive="base">
                                        <p:cTn id="62" dur="500" fill="hold"/>
                                        <p:tgtEl>
                                          <p:spTgt spid="93"/>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94"/>
                                        </p:tgtEl>
                                        <p:attrNameLst>
                                          <p:attrName>style.visibility</p:attrName>
                                        </p:attrNameLst>
                                      </p:cBhvr>
                                      <p:to>
                                        <p:strVal val="visible"/>
                                      </p:to>
                                    </p:set>
                                    <p:anim calcmode="lin" valueType="num">
                                      <p:cBhvr additive="base">
                                        <p:cTn id="65" dur="500" fill="hold"/>
                                        <p:tgtEl>
                                          <p:spTgt spid="94"/>
                                        </p:tgtEl>
                                        <p:attrNameLst>
                                          <p:attrName>ppt_x</p:attrName>
                                        </p:attrNameLst>
                                      </p:cBhvr>
                                      <p:tavLst>
                                        <p:tav tm="0">
                                          <p:val>
                                            <p:strVal val="1+#ppt_w/2"/>
                                          </p:val>
                                        </p:tav>
                                        <p:tav tm="100000">
                                          <p:val>
                                            <p:strVal val="#ppt_x"/>
                                          </p:val>
                                        </p:tav>
                                      </p:tavLst>
                                    </p:anim>
                                    <p:anim calcmode="lin" valueType="num">
                                      <p:cBhvr additive="base">
                                        <p:cTn id="66" dur="500" fill="hold"/>
                                        <p:tgtEl>
                                          <p:spTgt spid="94"/>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96"/>
                                        </p:tgtEl>
                                        <p:attrNameLst>
                                          <p:attrName>style.visibility</p:attrName>
                                        </p:attrNameLst>
                                      </p:cBhvr>
                                      <p:to>
                                        <p:strVal val="visible"/>
                                      </p:to>
                                    </p:set>
                                    <p:anim calcmode="lin" valueType="num">
                                      <p:cBhvr additive="base">
                                        <p:cTn id="70" dur="500" fill="hold"/>
                                        <p:tgtEl>
                                          <p:spTgt spid="96"/>
                                        </p:tgtEl>
                                        <p:attrNameLst>
                                          <p:attrName>ppt_x</p:attrName>
                                        </p:attrNameLst>
                                      </p:cBhvr>
                                      <p:tavLst>
                                        <p:tav tm="0">
                                          <p:val>
                                            <p:strVal val="1+#ppt_w/2"/>
                                          </p:val>
                                        </p:tav>
                                        <p:tav tm="100000">
                                          <p:val>
                                            <p:strVal val="#ppt_x"/>
                                          </p:val>
                                        </p:tav>
                                      </p:tavLst>
                                    </p:anim>
                                    <p:anim calcmode="lin" valueType="num">
                                      <p:cBhvr additive="base">
                                        <p:cTn id="71" dur="500" fill="hold"/>
                                        <p:tgtEl>
                                          <p:spTgt spid="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5" grpId="0" animBg="1"/>
      <p:bldP spid="56" grpId="0" animBg="1"/>
      <p:bldP spid="57" grpId="0" animBg="1"/>
      <p:bldP spid="58" grpId="0" animBg="1"/>
      <p:bldP spid="89" grpId="0" animBg="1"/>
      <p:bldP spid="90" grpId="0" animBg="1"/>
      <p:bldP spid="91" grpId="0" animBg="1"/>
      <p:bldP spid="92" grpId="0"/>
      <p:bldP spid="93" grpId="0"/>
      <p:bldP spid="94" grpId="0"/>
      <p:bldP spid="95" grpId="0"/>
      <p:bldP spid="96" grpId="0"/>
      <p:bldP spid="9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1"/>
          <p:cNvSpPr txBox="1">
            <a:spLocks noChangeArrowheads="1"/>
          </p:cNvSpPr>
          <p:nvPr/>
        </p:nvSpPr>
        <p:spPr bwMode="auto">
          <a:xfrm>
            <a:off x="4605306"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12447"/>
          <a:stretch>
            <a:fillRect/>
          </a:stretch>
        </p:blipFill>
        <p:spPr>
          <a:xfrm>
            <a:off x="-13649" y="0"/>
            <a:ext cx="4032101" cy="6858000"/>
          </a:xfrm>
          <a:prstGeom prst="rect">
            <a:avLst/>
          </a:prstGeom>
        </p:spPr>
      </p:pic>
      <p:grpSp>
        <p:nvGrpSpPr>
          <p:cNvPr id="16" name="组合 15"/>
          <p:cNvGrpSpPr/>
          <p:nvPr/>
        </p:nvGrpSpPr>
        <p:grpSpPr>
          <a:xfrm>
            <a:off x="4605306" y="1214426"/>
            <a:ext cx="2736000" cy="2276497"/>
            <a:chOff x="1151906" y="1214426"/>
            <a:chExt cx="2736000" cy="2276497"/>
          </a:xfrm>
        </p:grpSpPr>
        <p:sp>
          <p:nvSpPr>
            <p:cNvPr id="17" name="矩形 16"/>
            <p:cNvSpPr/>
            <p:nvPr/>
          </p:nvSpPr>
          <p:spPr>
            <a:xfrm>
              <a:off x="1151906"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18" name="矩形 17"/>
            <p:cNvSpPr/>
            <p:nvPr/>
          </p:nvSpPr>
          <p:spPr>
            <a:xfrm>
              <a:off x="1151906"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rgbClr val="C00000"/>
                  </a:solidFill>
                  <a:effectLst/>
                  <a:uLnTx/>
                  <a:uFillTx/>
                  <a:latin typeface="小米兰亭_GB外压缩"/>
                  <a:ea typeface="小米兰亭_GB外压缩"/>
                </a:rPr>
                <a:t>Please insert title here</a:t>
              </a:r>
              <a:endParaRPr kumimoji="0" lang="en-US" altLang="zh-CN" sz="1000" b="0" i="0" u="none" strike="noStrike" kern="0" cap="none" spc="0" normalizeH="0" baseline="0" noProof="0" dirty="0">
                <a:ln>
                  <a:noFill/>
                </a:ln>
                <a:solidFill>
                  <a:srgbClr val="C00000"/>
                </a:solidFill>
                <a:effectLst/>
                <a:uLnTx/>
                <a:uFillTx/>
                <a:latin typeface="小米兰亭_GB外压缩"/>
                <a:ea typeface="小米兰亭_GB外压缩"/>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85000"/>
                      <a:lumOff val="15000"/>
                    </a:schemeClr>
                  </a:solidFill>
                  <a:effectLst/>
                  <a:uLnTx/>
                  <a:uFillTx/>
                  <a:latin typeface="小米兰亭_GB外压缩"/>
                  <a:ea typeface="小米兰亭_GB外压缩"/>
                </a:rPr>
                <a:t>为客户服务是我们存在的唯一理由，客户需求是我们发展的原动力。我们坚持持续为客户创造长期价值</a:t>
              </a:r>
              <a:endParaRPr kumimoji="0" lang="en-US" altLang="zh-CN" sz="800" b="0" i="0" u="none" strike="noStrike" kern="0" cap="none" spc="0" normalizeH="0" baseline="0" noProof="0" dirty="0">
                <a:ln>
                  <a:noFill/>
                </a:ln>
                <a:solidFill>
                  <a:schemeClr val="tx1">
                    <a:lumMod val="85000"/>
                    <a:lumOff val="15000"/>
                  </a:schemeClr>
                </a:solidFill>
                <a:effectLst/>
                <a:uLnTx/>
                <a:uFillTx/>
                <a:latin typeface="小米兰亭_GB外压缩"/>
                <a:ea typeface="小米兰亭_GB外压缩"/>
              </a:endParaRPr>
            </a:p>
          </p:txBody>
        </p:sp>
      </p:grpSp>
      <p:grpSp>
        <p:nvGrpSpPr>
          <p:cNvPr id="19" name="组合 18"/>
          <p:cNvGrpSpPr/>
          <p:nvPr/>
        </p:nvGrpSpPr>
        <p:grpSpPr>
          <a:xfrm>
            <a:off x="8188274" y="1214426"/>
            <a:ext cx="2736000" cy="2276497"/>
            <a:chOff x="4667153" y="1214426"/>
            <a:chExt cx="2736000" cy="2276497"/>
          </a:xfrm>
        </p:grpSpPr>
        <p:sp>
          <p:nvSpPr>
            <p:cNvPr id="20" name="矩形 19"/>
            <p:cNvSpPr/>
            <p:nvPr/>
          </p:nvSpPr>
          <p:spPr>
            <a:xfrm>
              <a:off x="4667153" y="1214426"/>
              <a:ext cx="2736000" cy="1584000"/>
            </a:xfrm>
            <a:prstGeom prst="rect">
              <a:avLst/>
            </a:prstGeom>
            <a:blipFill dpi="0" rotWithShape="1">
              <a:blip r:embed="rId3" cstate="print"/>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21" name="矩形 20"/>
            <p:cNvSpPr/>
            <p:nvPr/>
          </p:nvSpPr>
          <p:spPr>
            <a:xfrm>
              <a:off x="4667153"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rgbClr val="C00000"/>
                  </a:solidFill>
                  <a:effectLst/>
                  <a:uLnTx/>
                  <a:uFillTx/>
                  <a:latin typeface="小米兰亭_GB外压缩"/>
                  <a:ea typeface="小米兰亭_GB外压缩"/>
                </a:rPr>
                <a:t>Please insert title here</a:t>
              </a:r>
              <a:endParaRPr kumimoji="0" lang="en-US" altLang="zh-CN" sz="1000" b="0" i="0" u="none" strike="noStrike" kern="0" cap="none" spc="0" normalizeH="0" baseline="0" noProof="0" dirty="0">
                <a:ln>
                  <a:noFill/>
                </a:ln>
                <a:solidFill>
                  <a:srgbClr val="C00000"/>
                </a:solidFill>
                <a:effectLst/>
                <a:uLnTx/>
                <a:uFillTx/>
                <a:latin typeface="小米兰亭_GB外压缩"/>
                <a:ea typeface="小米兰亭_GB外压缩"/>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85000"/>
                      <a:lumOff val="15000"/>
                    </a:schemeClr>
                  </a:solidFill>
                  <a:effectLst/>
                  <a:uLnTx/>
                  <a:uFillTx/>
                  <a:latin typeface="小米兰亭_GB外压缩"/>
                  <a:ea typeface="小米兰亭_GB外压缩"/>
                </a:rPr>
                <a:t>为客户服务是我们存在的唯一理由，客户需求是我们发展的原动力。我们坚持持续为客户创造长期价值</a:t>
              </a:r>
              <a:endParaRPr kumimoji="0" lang="en-US" altLang="zh-CN" sz="800" b="0" i="0" u="none" strike="noStrike" kern="0" cap="none" spc="0" normalizeH="0" baseline="0" noProof="0" dirty="0">
                <a:ln>
                  <a:noFill/>
                </a:ln>
                <a:solidFill>
                  <a:schemeClr val="tx1">
                    <a:lumMod val="85000"/>
                    <a:lumOff val="15000"/>
                  </a:schemeClr>
                </a:solidFill>
                <a:effectLst/>
                <a:uLnTx/>
                <a:uFillTx/>
                <a:latin typeface="小米兰亭_GB外压缩"/>
                <a:ea typeface="小米兰亭_GB外压缩"/>
              </a:endParaRPr>
            </a:p>
          </p:txBody>
        </p:sp>
      </p:grpSp>
      <p:grpSp>
        <p:nvGrpSpPr>
          <p:cNvPr id="22" name="组合 21"/>
          <p:cNvGrpSpPr/>
          <p:nvPr/>
        </p:nvGrpSpPr>
        <p:grpSpPr>
          <a:xfrm>
            <a:off x="4605306" y="3779826"/>
            <a:ext cx="2736000" cy="2276497"/>
            <a:chOff x="1151906" y="3779826"/>
            <a:chExt cx="2736000" cy="2276497"/>
          </a:xfrm>
        </p:grpSpPr>
        <p:sp>
          <p:nvSpPr>
            <p:cNvPr id="23" name="矩形 22"/>
            <p:cNvSpPr/>
            <p:nvPr/>
          </p:nvSpPr>
          <p:spPr>
            <a:xfrm>
              <a:off x="1151906" y="3779826"/>
              <a:ext cx="2736000" cy="1584000"/>
            </a:xfrm>
            <a:prstGeom prst="rect">
              <a:avLst/>
            </a:prstGeom>
            <a:blipFill dpi="0" rotWithShape="1">
              <a:blip r:embed="rId4" cstate="print"/>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24" name="矩形 23"/>
            <p:cNvSpPr/>
            <p:nvPr/>
          </p:nvSpPr>
          <p:spPr>
            <a:xfrm>
              <a:off x="1151906"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rgbClr val="C00000"/>
                  </a:solidFill>
                  <a:effectLst/>
                  <a:uLnTx/>
                  <a:uFillTx/>
                  <a:latin typeface="小米兰亭_GB外压缩"/>
                  <a:ea typeface="小米兰亭_GB外压缩"/>
                </a:rPr>
                <a:t>Please insert title here</a:t>
              </a:r>
              <a:endParaRPr kumimoji="0" lang="en-US" altLang="zh-CN" sz="1000" b="0" i="0" u="none" strike="noStrike" kern="0" cap="none" spc="0" normalizeH="0" baseline="0" noProof="0" dirty="0">
                <a:ln>
                  <a:noFill/>
                </a:ln>
                <a:solidFill>
                  <a:srgbClr val="C00000"/>
                </a:solidFill>
                <a:effectLst/>
                <a:uLnTx/>
                <a:uFillTx/>
                <a:latin typeface="小米兰亭_GB外压缩"/>
                <a:ea typeface="小米兰亭_GB外压缩"/>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85000"/>
                      <a:lumOff val="15000"/>
                    </a:schemeClr>
                  </a:solidFill>
                  <a:effectLst/>
                  <a:uLnTx/>
                  <a:uFillTx/>
                  <a:latin typeface="小米兰亭_GB外压缩"/>
                  <a:ea typeface="小米兰亭_GB外压缩"/>
                </a:rPr>
                <a:t>为客户服务是我们存在的唯一理由，客户需求是我们发展的原动力。我们坚持持续为客户创造长期价值</a:t>
              </a:r>
              <a:endParaRPr kumimoji="0" lang="en-US" altLang="zh-CN" sz="800" b="0" i="0" u="none" strike="noStrike" kern="0" cap="none" spc="0" normalizeH="0" baseline="0" noProof="0" dirty="0">
                <a:ln>
                  <a:noFill/>
                </a:ln>
                <a:solidFill>
                  <a:schemeClr val="tx1">
                    <a:lumMod val="85000"/>
                    <a:lumOff val="15000"/>
                  </a:schemeClr>
                </a:solidFill>
                <a:effectLst/>
                <a:uLnTx/>
                <a:uFillTx/>
                <a:latin typeface="小米兰亭_GB外压缩"/>
                <a:ea typeface="小米兰亭_GB外压缩"/>
              </a:endParaRPr>
            </a:p>
          </p:txBody>
        </p:sp>
      </p:grpSp>
      <p:grpSp>
        <p:nvGrpSpPr>
          <p:cNvPr id="25" name="组合 24"/>
          <p:cNvGrpSpPr/>
          <p:nvPr/>
        </p:nvGrpSpPr>
        <p:grpSpPr>
          <a:xfrm>
            <a:off x="8188274" y="3779826"/>
            <a:ext cx="2736000" cy="2276497"/>
            <a:chOff x="4667153" y="3779826"/>
            <a:chExt cx="2736000" cy="2276497"/>
          </a:xfrm>
        </p:grpSpPr>
        <p:sp>
          <p:nvSpPr>
            <p:cNvPr id="26" name="矩形 25"/>
            <p:cNvSpPr/>
            <p:nvPr/>
          </p:nvSpPr>
          <p:spPr>
            <a:xfrm>
              <a:off x="4667153" y="3779826"/>
              <a:ext cx="2736000" cy="1584000"/>
            </a:xfrm>
            <a:prstGeom prst="rect">
              <a:avLst/>
            </a:prstGeom>
            <a:blipFill dpi="0" rotWithShape="1">
              <a:blip r:embed="rId5" cstate="print"/>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27" name="矩形 26"/>
            <p:cNvSpPr/>
            <p:nvPr/>
          </p:nvSpPr>
          <p:spPr>
            <a:xfrm>
              <a:off x="4667153"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a:ln>
                    <a:noFill/>
                  </a:ln>
                  <a:solidFill>
                    <a:srgbClr val="C00000"/>
                  </a:solidFill>
                  <a:effectLst/>
                  <a:uLnTx/>
                  <a:uFillTx/>
                  <a:latin typeface="小米兰亭_GB外压缩"/>
                  <a:ea typeface="小米兰亭_GB外压缩"/>
                </a:rPr>
                <a:t>Please insert title here</a:t>
              </a:r>
              <a:endParaRPr kumimoji="0" lang="en-US" altLang="zh-CN" sz="1000" b="0" i="0" u="none" strike="noStrike" kern="0" cap="none" spc="0" normalizeH="0" baseline="0" noProof="0" dirty="0">
                <a:ln>
                  <a:noFill/>
                </a:ln>
                <a:solidFill>
                  <a:srgbClr val="C00000"/>
                </a:solidFill>
                <a:effectLst/>
                <a:uLnTx/>
                <a:uFillTx/>
                <a:latin typeface="小米兰亭_GB外压缩"/>
                <a:ea typeface="小米兰亭_GB外压缩"/>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85000"/>
                      <a:lumOff val="15000"/>
                    </a:schemeClr>
                  </a:solidFill>
                  <a:effectLst/>
                  <a:uLnTx/>
                  <a:uFillTx/>
                  <a:latin typeface="小米兰亭_GB外压缩"/>
                  <a:ea typeface="小米兰亭_GB外压缩"/>
                </a:rPr>
                <a:t>为客户服务是我们存在的唯一理由，客户需求是我们发展的原动力。我们坚持持续为客户创造长期价值</a:t>
              </a:r>
              <a:endParaRPr kumimoji="0" lang="en-US" altLang="zh-CN" sz="800" b="0" i="0" u="none" strike="noStrike" kern="0" cap="none" spc="0" normalizeH="0" baseline="0" noProof="0" dirty="0">
                <a:ln>
                  <a:noFill/>
                </a:ln>
                <a:solidFill>
                  <a:schemeClr val="tx1">
                    <a:lumMod val="85000"/>
                    <a:lumOff val="15000"/>
                  </a:schemeClr>
                </a:solidFill>
                <a:effectLst/>
                <a:uLnTx/>
                <a:uFillTx/>
                <a:latin typeface="小米兰亭_GB外压缩"/>
                <a:ea typeface="小米兰亭_GB外压缩"/>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900" decel="100000" fill="hold"/>
                                        <p:tgtEl>
                                          <p:spTgt spid="1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15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900" decel="100000" fill="hold"/>
                                        <p:tgtEl>
                                          <p:spTgt spid="2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200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900" decel="100000" fill="hold"/>
                                        <p:tgtEl>
                                          <p:spTgt spid="25"/>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grpSp>
        <p:nvGrpSpPr>
          <p:cNvPr id="195" name="组合 194"/>
          <p:cNvGrpSpPr/>
          <p:nvPr/>
        </p:nvGrpSpPr>
        <p:grpSpPr>
          <a:xfrm>
            <a:off x="6023992" y="1740772"/>
            <a:ext cx="4146157" cy="885826"/>
            <a:chOff x="6355949" y="-1336675"/>
            <a:chExt cx="4146157" cy="885826"/>
          </a:xfrm>
        </p:grpSpPr>
        <p:grpSp>
          <p:nvGrpSpPr>
            <p:cNvPr id="196" name="组合 195"/>
            <p:cNvGrpSpPr/>
            <p:nvPr/>
          </p:nvGrpSpPr>
          <p:grpSpPr>
            <a:xfrm>
              <a:off x="6355949" y="-1336675"/>
              <a:ext cx="4146157" cy="885826"/>
              <a:chOff x="6355949" y="-1336675"/>
              <a:chExt cx="4146157" cy="885826"/>
            </a:xfrm>
          </p:grpSpPr>
          <p:sp>
            <p:nvSpPr>
              <p:cNvPr id="234" name="任意多边形 23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35" name="矩形 234"/>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36" name="矩形 235"/>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37" name="五边形 236"/>
              <p:cNvSpPr/>
              <p:nvPr/>
            </p:nvSpPr>
            <p:spPr>
              <a:xfrm flipH="1">
                <a:off x="7532844" y="-1244996"/>
                <a:ext cx="1834746" cy="702469"/>
              </a:xfrm>
              <a:prstGeom prst="homePlate">
                <a:avLst>
                  <a:gd name="adj" fmla="val 20945"/>
                </a:avLst>
              </a:prstGeom>
              <a:solidFill>
                <a:srgbClr val="55C3C8"/>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nvGrpSpPr>
              <p:cNvPr id="238" name="组合 237"/>
              <p:cNvGrpSpPr/>
              <p:nvPr/>
            </p:nvGrpSpPr>
            <p:grpSpPr>
              <a:xfrm>
                <a:off x="9339251" y="-1300955"/>
                <a:ext cx="1162855" cy="814387"/>
                <a:chOff x="9339251" y="-1300955"/>
                <a:chExt cx="1162855" cy="814387"/>
              </a:xfrm>
            </p:grpSpPr>
            <p:sp>
              <p:nvSpPr>
                <p:cNvPr id="243" name="圆角矩形 242"/>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44" name="矩形 243"/>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45" name="矩形 244"/>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sp>
            <p:nvSpPr>
              <p:cNvPr id="239" name="矩形 238"/>
              <p:cNvSpPr/>
              <p:nvPr/>
            </p:nvSpPr>
            <p:spPr>
              <a:xfrm>
                <a:off x="7401875" y="-962819"/>
                <a:ext cx="180026" cy="138113"/>
              </a:xfrm>
              <a:prstGeom prst="rect">
                <a:avLst/>
              </a:prstGeom>
              <a:solidFill>
                <a:srgbClr val="55C3C8"/>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40" name="任意多边形 23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41" name="矩形 240"/>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42" name="圆角矩形 241"/>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grpSp>
          <p:nvGrpSpPr>
            <p:cNvPr id="197" name="组合 196"/>
            <p:cNvGrpSpPr/>
            <p:nvPr/>
          </p:nvGrpSpPr>
          <p:grpSpPr>
            <a:xfrm>
              <a:off x="7702550" y="-1182091"/>
              <a:ext cx="2152253" cy="140494"/>
              <a:chOff x="7708900" y="1562100"/>
              <a:chExt cx="2152253" cy="140494"/>
            </a:xfrm>
          </p:grpSpPr>
          <p:cxnSp>
            <p:nvCxnSpPr>
              <p:cNvPr id="198" name="直接连接符 197"/>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02" name="直接连接符 201"/>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03" name="直接连接符 202"/>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04" name="直接连接符 203"/>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05" name="直接连接符 204"/>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06" name="直接连接符 205"/>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07" name="直接连接符 206"/>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08" name="直接连接符 207"/>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09" name="直接连接符 208"/>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10" name="直接连接符 209"/>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11" name="直接连接符 210"/>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12" name="直接连接符 211"/>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13" name="直接连接符 212"/>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14" name="直接连接符 213"/>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15" name="直接连接符 214"/>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16" name="直接连接符 215"/>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17" name="直接连接符 216"/>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18" name="直接连接符 217"/>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19" name="直接连接符 218"/>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20" name="直接连接符 219"/>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21" name="直接连接符 220"/>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22" name="直接连接符 221"/>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23" name="直接连接符 222"/>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24" name="直接连接符 223"/>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25" name="直接连接符 224"/>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26" name="直接连接符 225"/>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27" name="直接连接符 226"/>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28" name="直接连接符 227"/>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29" name="直接连接符 228"/>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30" name="直接连接符 229"/>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31" name="直接连接符 230"/>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32" name="直接连接符 231"/>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33" name="直接连接符 232"/>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46" name="矩形 245"/>
          <p:cNvSpPr/>
          <p:nvPr/>
        </p:nvSpPr>
        <p:spPr>
          <a:xfrm>
            <a:off x="5300717" y="1922075"/>
            <a:ext cx="723275" cy="523220"/>
          </a:xfrm>
          <a:prstGeom prst="rect">
            <a:avLst/>
          </a:prstGeom>
        </p:spPr>
        <p:txBody>
          <a:bodyPr wrap="none">
            <a:spAutoFit/>
          </a:bodyPr>
          <a:lstStyle/>
          <a:p>
            <a:pPr algn="just" defTabSz="914400">
              <a:buClr>
                <a:srgbClr val="006EA0"/>
              </a:buClr>
            </a:pPr>
            <a:r>
              <a:rPr lang="en-US" altLang="zh-CN" sz="2800" dirty="0">
                <a:solidFill>
                  <a:srgbClr val="55C3C8"/>
                </a:solidFill>
                <a:latin typeface="小米兰亭_GB外压缩"/>
                <a:ea typeface="小米兰亭_GB外压缩"/>
              </a:rPr>
              <a:t>30%</a:t>
            </a:r>
            <a:endParaRPr lang="en-US" altLang="zh-CN" sz="2800" dirty="0">
              <a:solidFill>
                <a:srgbClr val="55C3C8"/>
              </a:solidFill>
              <a:latin typeface="小米兰亭_GB外压缩"/>
              <a:ea typeface="小米兰亭_GB外压缩"/>
            </a:endParaRPr>
          </a:p>
        </p:txBody>
      </p:sp>
      <p:grpSp>
        <p:nvGrpSpPr>
          <p:cNvPr id="247" name="组合 246"/>
          <p:cNvGrpSpPr/>
          <p:nvPr/>
        </p:nvGrpSpPr>
        <p:grpSpPr>
          <a:xfrm>
            <a:off x="6023992" y="3177961"/>
            <a:ext cx="4146157" cy="885826"/>
            <a:chOff x="6355949" y="-1336675"/>
            <a:chExt cx="4146157" cy="885826"/>
          </a:xfrm>
        </p:grpSpPr>
        <p:grpSp>
          <p:nvGrpSpPr>
            <p:cNvPr id="248" name="组合 247"/>
            <p:cNvGrpSpPr/>
            <p:nvPr/>
          </p:nvGrpSpPr>
          <p:grpSpPr>
            <a:xfrm>
              <a:off x="6355949" y="-1336675"/>
              <a:ext cx="4146157" cy="885826"/>
              <a:chOff x="6355949" y="-1336675"/>
              <a:chExt cx="4146157" cy="885826"/>
            </a:xfrm>
          </p:grpSpPr>
          <p:sp>
            <p:nvSpPr>
              <p:cNvPr id="286" name="任意多边形 285"/>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87" name="矩形 286"/>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88" name="矩形 287"/>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89" name="五边形 288"/>
              <p:cNvSpPr/>
              <p:nvPr/>
            </p:nvSpPr>
            <p:spPr>
              <a:xfrm flipH="1">
                <a:off x="7532844" y="-1244996"/>
                <a:ext cx="1126435" cy="702469"/>
              </a:xfrm>
              <a:prstGeom prst="homePlate">
                <a:avLst>
                  <a:gd name="adj" fmla="val 20945"/>
                </a:avLst>
              </a:prstGeom>
              <a:solidFill>
                <a:srgbClr val="19A5BE"/>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nvGrpSpPr>
              <p:cNvPr id="290" name="组合 289"/>
              <p:cNvGrpSpPr/>
              <p:nvPr/>
            </p:nvGrpSpPr>
            <p:grpSpPr>
              <a:xfrm>
                <a:off x="8643484" y="-1300955"/>
                <a:ext cx="1858622" cy="814387"/>
                <a:chOff x="8643484" y="-1300955"/>
                <a:chExt cx="1858622" cy="814387"/>
              </a:xfrm>
            </p:grpSpPr>
            <p:sp>
              <p:nvSpPr>
                <p:cNvPr id="295" name="圆角矩形 294"/>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96" name="矩形 295"/>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97" name="矩形 296"/>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sp>
            <p:nvSpPr>
              <p:cNvPr id="291" name="矩形 290"/>
              <p:cNvSpPr/>
              <p:nvPr/>
            </p:nvSpPr>
            <p:spPr>
              <a:xfrm>
                <a:off x="7401875" y="-962819"/>
                <a:ext cx="180026" cy="138113"/>
              </a:xfrm>
              <a:prstGeom prst="rect">
                <a:avLst/>
              </a:prstGeom>
              <a:solidFill>
                <a:srgbClr val="19A5BE"/>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92" name="任意多边形 291"/>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93" name="矩形 292"/>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294" name="圆角矩形 293"/>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grpSp>
          <p:nvGrpSpPr>
            <p:cNvPr id="249" name="组合 248"/>
            <p:cNvGrpSpPr/>
            <p:nvPr/>
          </p:nvGrpSpPr>
          <p:grpSpPr>
            <a:xfrm>
              <a:off x="7702550" y="-1182091"/>
              <a:ext cx="2152253" cy="140494"/>
              <a:chOff x="7708900" y="1562100"/>
              <a:chExt cx="2152253" cy="140494"/>
            </a:xfrm>
          </p:grpSpPr>
          <p:cxnSp>
            <p:nvCxnSpPr>
              <p:cNvPr id="250" name="直接连接符 249"/>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51" name="直接连接符 250"/>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52" name="直接连接符 251"/>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53" name="直接连接符 252"/>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54" name="直接连接符 253"/>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55" name="直接连接符 254"/>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56" name="直接连接符 255"/>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57" name="直接连接符 256"/>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58" name="直接连接符 257"/>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59" name="直接连接符 258"/>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60" name="直接连接符 259"/>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61" name="直接连接符 260"/>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62" name="直接连接符 261"/>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63" name="直接连接符 262"/>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64" name="直接连接符 263"/>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65" name="直接连接符 264"/>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66" name="直接连接符 265"/>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67" name="直接连接符 266"/>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68" name="直接连接符 267"/>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69" name="直接连接符 268"/>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70" name="直接连接符 269"/>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71" name="直接连接符 270"/>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72" name="直接连接符 271"/>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73" name="直接连接符 272"/>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74" name="直接连接符 273"/>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75" name="直接连接符 274"/>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76" name="直接连接符 275"/>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77" name="直接连接符 276"/>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78" name="直接连接符 277"/>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79" name="直接连接符 278"/>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80" name="直接连接符 279"/>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81" name="直接连接符 280"/>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82" name="直接连接符 281"/>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83" name="直接连接符 282"/>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84" name="直接连接符 283"/>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85" name="直接连接符 284"/>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98" name="矩形 297"/>
          <p:cNvSpPr/>
          <p:nvPr/>
        </p:nvSpPr>
        <p:spPr>
          <a:xfrm>
            <a:off x="5300717" y="3359264"/>
            <a:ext cx="723275" cy="523220"/>
          </a:xfrm>
          <a:prstGeom prst="rect">
            <a:avLst/>
          </a:prstGeom>
        </p:spPr>
        <p:txBody>
          <a:bodyPr wrap="none">
            <a:spAutoFit/>
          </a:bodyPr>
          <a:lstStyle/>
          <a:p>
            <a:pPr algn="just" defTabSz="914400">
              <a:buClr>
                <a:srgbClr val="006EA0"/>
              </a:buClr>
            </a:pPr>
            <a:r>
              <a:rPr lang="en-US" altLang="zh-CN" sz="2800" dirty="0">
                <a:solidFill>
                  <a:srgbClr val="19A5BE"/>
                </a:solidFill>
                <a:latin typeface="小米兰亭_GB外压缩"/>
                <a:ea typeface="小米兰亭_GB外压缩"/>
              </a:rPr>
              <a:t>20%</a:t>
            </a:r>
            <a:endParaRPr lang="en-US" altLang="zh-CN" sz="2800" dirty="0">
              <a:solidFill>
                <a:srgbClr val="19A5BE"/>
              </a:solidFill>
              <a:latin typeface="小米兰亭_GB外压缩"/>
              <a:ea typeface="小米兰亭_GB外压缩"/>
            </a:endParaRPr>
          </a:p>
        </p:txBody>
      </p:sp>
      <p:grpSp>
        <p:nvGrpSpPr>
          <p:cNvPr id="299" name="组合 298"/>
          <p:cNvGrpSpPr/>
          <p:nvPr/>
        </p:nvGrpSpPr>
        <p:grpSpPr>
          <a:xfrm>
            <a:off x="6023992" y="4615151"/>
            <a:ext cx="4146157" cy="885826"/>
            <a:chOff x="6355949" y="-1336675"/>
            <a:chExt cx="4146157" cy="885826"/>
          </a:xfrm>
        </p:grpSpPr>
        <p:grpSp>
          <p:nvGrpSpPr>
            <p:cNvPr id="300" name="组合 299"/>
            <p:cNvGrpSpPr/>
            <p:nvPr/>
          </p:nvGrpSpPr>
          <p:grpSpPr>
            <a:xfrm>
              <a:off x="6355949" y="-1336675"/>
              <a:ext cx="4146157" cy="885826"/>
              <a:chOff x="6355949" y="-1336675"/>
              <a:chExt cx="4146157" cy="885826"/>
            </a:xfrm>
          </p:grpSpPr>
          <p:sp>
            <p:nvSpPr>
              <p:cNvPr id="338" name="任意多边形 33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339" name="矩形 33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340" name="矩形 33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341" name="五边形 340"/>
              <p:cNvSpPr/>
              <p:nvPr/>
            </p:nvSpPr>
            <p:spPr>
              <a:xfrm flipH="1">
                <a:off x="7532844" y="-1244996"/>
                <a:ext cx="784636" cy="702469"/>
              </a:xfrm>
              <a:prstGeom prst="homePlate">
                <a:avLst>
                  <a:gd name="adj" fmla="val 20945"/>
                </a:avLst>
              </a:prstGeom>
              <a:solidFill>
                <a:srgbClr val="0087AF"/>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nvGrpSpPr>
              <p:cNvPr id="342" name="组合 341"/>
              <p:cNvGrpSpPr/>
              <p:nvPr/>
            </p:nvGrpSpPr>
            <p:grpSpPr>
              <a:xfrm>
                <a:off x="8311021" y="-1300955"/>
                <a:ext cx="2191085" cy="814387"/>
                <a:chOff x="8311021" y="-1300955"/>
                <a:chExt cx="2191085" cy="814387"/>
              </a:xfrm>
            </p:grpSpPr>
            <p:sp>
              <p:nvSpPr>
                <p:cNvPr id="347" name="圆角矩形 34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348" name="矩形 34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349" name="矩形 34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sp>
            <p:nvSpPr>
              <p:cNvPr id="343" name="矩形 342"/>
              <p:cNvSpPr/>
              <p:nvPr/>
            </p:nvSpPr>
            <p:spPr>
              <a:xfrm>
                <a:off x="7401875" y="-962819"/>
                <a:ext cx="180026" cy="138113"/>
              </a:xfrm>
              <a:prstGeom prst="rect">
                <a:avLst/>
              </a:prstGeom>
              <a:solidFill>
                <a:srgbClr val="0087AF"/>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344" name="任意多边形 34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345" name="矩形 34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346" name="圆角矩形 34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grpSp>
          <p:nvGrpSpPr>
            <p:cNvPr id="301" name="组合 300"/>
            <p:cNvGrpSpPr/>
            <p:nvPr/>
          </p:nvGrpSpPr>
          <p:grpSpPr>
            <a:xfrm>
              <a:off x="7702550" y="-1182091"/>
              <a:ext cx="2152253" cy="140494"/>
              <a:chOff x="7708900" y="1562100"/>
              <a:chExt cx="2152253" cy="140494"/>
            </a:xfrm>
          </p:grpSpPr>
          <p:cxnSp>
            <p:nvCxnSpPr>
              <p:cNvPr id="302" name="直接连接符 30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303" name="直接连接符 30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304" name="直接连接符 30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305" name="直接连接符 30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306" name="直接连接符 30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307" name="直接连接符 30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308" name="直接连接符 30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309" name="直接连接符 30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310" name="直接连接符 30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311" name="直接连接符 31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312" name="直接连接符 31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313" name="直接连接符 31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314" name="直接连接符 31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315" name="直接连接符 31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316" name="直接连接符 31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317" name="直接连接符 31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318" name="直接连接符 31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319" name="直接连接符 31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320" name="直接连接符 31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321" name="直接连接符 32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322" name="直接连接符 32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323" name="直接连接符 32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324" name="直接连接符 32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325" name="直接连接符 32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326" name="直接连接符 32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327" name="直接连接符 32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328" name="直接连接符 32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329" name="直接连接符 32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330" name="直接连接符 32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331" name="直接连接符 33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332" name="直接连接符 33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333" name="直接连接符 33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334" name="直接连接符 33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335" name="直接连接符 33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336" name="直接连接符 33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337" name="直接连接符 33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350" name="矩形 349"/>
          <p:cNvSpPr/>
          <p:nvPr/>
        </p:nvSpPr>
        <p:spPr>
          <a:xfrm>
            <a:off x="5300717" y="4796454"/>
            <a:ext cx="723275" cy="523220"/>
          </a:xfrm>
          <a:prstGeom prst="rect">
            <a:avLst/>
          </a:prstGeom>
        </p:spPr>
        <p:txBody>
          <a:bodyPr wrap="none">
            <a:spAutoFit/>
          </a:bodyPr>
          <a:lstStyle/>
          <a:p>
            <a:pPr algn="just" defTabSz="914400">
              <a:buClr>
                <a:srgbClr val="006EA0"/>
              </a:buClr>
            </a:pPr>
            <a:r>
              <a:rPr lang="en-US" altLang="zh-CN" sz="2800" dirty="0">
                <a:solidFill>
                  <a:srgbClr val="0087AF"/>
                </a:solidFill>
                <a:latin typeface="小米兰亭_GB外压缩"/>
                <a:ea typeface="小米兰亭_GB外压缩"/>
              </a:rPr>
              <a:t>15%</a:t>
            </a:r>
            <a:endParaRPr lang="en-US" altLang="zh-CN" sz="2800" dirty="0">
              <a:solidFill>
                <a:srgbClr val="0087AF"/>
              </a:solidFill>
              <a:latin typeface="小米兰亭_GB外压缩"/>
              <a:ea typeface="小米兰亭_GB外压缩"/>
            </a:endParaRPr>
          </a:p>
        </p:txBody>
      </p:sp>
      <p:sp>
        <p:nvSpPr>
          <p:cNvPr id="351" name="矩形 350"/>
          <p:cNvSpPr/>
          <p:nvPr/>
        </p:nvSpPr>
        <p:spPr>
          <a:xfrm>
            <a:off x="1547344" y="1772816"/>
            <a:ext cx="3380486" cy="340734"/>
          </a:xfrm>
          <a:prstGeom prst="rect">
            <a:avLst/>
          </a:prstGeom>
        </p:spPr>
        <p:txBody>
          <a:bodyPr wrap="square">
            <a:spAutoFit/>
          </a:bodyPr>
          <a:lstStyle/>
          <a:p>
            <a:pPr algn="r" defTabSz="914400">
              <a:lnSpc>
                <a:spcPct val="150000"/>
              </a:lnSpc>
              <a:spcAft>
                <a:spcPts val="600"/>
              </a:spcAft>
              <a:buClr>
                <a:srgbClr val="006EA0"/>
              </a:buClr>
            </a:pPr>
            <a:r>
              <a:rPr lang="en-US" altLang="zh-CN" sz="1200" dirty="0">
                <a:solidFill>
                  <a:srgbClr val="C00000"/>
                </a:solidFill>
                <a:latin typeface="小米兰亭_GB外压缩"/>
                <a:ea typeface="小米兰亭_GB外压缩"/>
              </a:rPr>
              <a:t>ENTER YOUR TITLE</a:t>
            </a:r>
            <a:endParaRPr lang="en-US" altLang="zh-CN" sz="1000" dirty="0">
              <a:solidFill>
                <a:srgbClr val="C00000"/>
              </a:solidFill>
              <a:latin typeface="小米兰亭_GB外压缩"/>
              <a:ea typeface="小米兰亭_GB外压缩"/>
            </a:endParaRPr>
          </a:p>
        </p:txBody>
      </p:sp>
      <p:sp>
        <p:nvSpPr>
          <p:cNvPr id="352" name="矩形 351"/>
          <p:cNvSpPr/>
          <p:nvPr/>
        </p:nvSpPr>
        <p:spPr>
          <a:xfrm>
            <a:off x="1547344" y="3250741"/>
            <a:ext cx="3380486" cy="340734"/>
          </a:xfrm>
          <a:prstGeom prst="rect">
            <a:avLst/>
          </a:prstGeom>
        </p:spPr>
        <p:txBody>
          <a:bodyPr wrap="square">
            <a:spAutoFit/>
          </a:bodyPr>
          <a:lstStyle/>
          <a:p>
            <a:pPr algn="r" defTabSz="914400">
              <a:lnSpc>
                <a:spcPct val="150000"/>
              </a:lnSpc>
              <a:spcAft>
                <a:spcPts val="600"/>
              </a:spcAft>
              <a:buClr>
                <a:srgbClr val="006EA0"/>
              </a:buClr>
            </a:pPr>
            <a:r>
              <a:rPr lang="en-US" altLang="zh-CN" sz="1200" dirty="0">
                <a:solidFill>
                  <a:srgbClr val="C00000"/>
                </a:solidFill>
                <a:latin typeface="小米兰亭_GB外压缩"/>
                <a:ea typeface="小米兰亭_GB外压缩"/>
              </a:rPr>
              <a:t>ENTER YOUR TITLE</a:t>
            </a:r>
            <a:endParaRPr lang="en-US" altLang="zh-CN" sz="1000" dirty="0">
              <a:solidFill>
                <a:srgbClr val="C00000"/>
              </a:solidFill>
              <a:latin typeface="小米兰亭_GB外压缩"/>
              <a:ea typeface="小米兰亭_GB外压缩"/>
            </a:endParaRPr>
          </a:p>
        </p:txBody>
      </p:sp>
      <p:sp>
        <p:nvSpPr>
          <p:cNvPr id="353" name="矩形 352"/>
          <p:cNvSpPr/>
          <p:nvPr/>
        </p:nvSpPr>
        <p:spPr>
          <a:xfrm>
            <a:off x="1547344" y="4579811"/>
            <a:ext cx="3380486" cy="340734"/>
          </a:xfrm>
          <a:prstGeom prst="rect">
            <a:avLst/>
          </a:prstGeom>
        </p:spPr>
        <p:txBody>
          <a:bodyPr wrap="square">
            <a:spAutoFit/>
          </a:bodyPr>
          <a:lstStyle/>
          <a:p>
            <a:pPr algn="r" defTabSz="914400">
              <a:lnSpc>
                <a:spcPct val="150000"/>
              </a:lnSpc>
              <a:spcAft>
                <a:spcPts val="600"/>
              </a:spcAft>
              <a:buClr>
                <a:srgbClr val="006EA0"/>
              </a:buClr>
            </a:pPr>
            <a:r>
              <a:rPr lang="en-US" altLang="zh-CN" sz="1200" dirty="0">
                <a:solidFill>
                  <a:srgbClr val="C00000"/>
                </a:solidFill>
                <a:latin typeface="小米兰亭_GB外压缩"/>
                <a:ea typeface="小米兰亭_GB外压缩"/>
              </a:rPr>
              <a:t>ENTER YOUR TITLE</a:t>
            </a:r>
            <a:endParaRPr lang="en-US" altLang="zh-CN" sz="1000" dirty="0">
              <a:solidFill>
                <a:srgbClr val="C00000"/>
              </a:solidFill>
              <a:latin typeface="小米兰亭_GB外压缩"/>
              <a:ea typeface="小米兰亭_GB外压缩"/>
            </a:endParaRPr>
          </a:p>
        </p:txBody>
      </p:sp>
      <p:sp>
        <p:nvSpPr>
          <p:cNvPr id="354" name="矩形 353"/>
          <p:cNvSpPr/>
          <p:nvPr/>
        </p:nvSpPr>
        <p:spPr>
          <a:xfrm>
            <a:off x="1547344" y="2040446"/>
            <a:ext cx="3380486" cy="529440"/>
          </a:xfrm>
          <a:prstGeom prst="rect">
            <a:avLst/>
          </a:prstGeom>
        </p:spPr>
        <p:txBody>
          <a:bodyPr wrap="square">
            <a:spAutoFit/>
          </a:bodyPr>
          <a:lstStyle/>
          <a:p>
            <a:pPr algn="r" defTabSz="914400">
              <a:lnSpc>
                <a:spcPct val="150000"/>
              </a:lnSpc>
              <a:spcAft>
                <a:spcPts val="600"/>
              </a:spcAft>
              <a:buClr>
                <a:srgbClr val="006EA0"/>
              </a:buClr>
            </a:pPr>
            <a:r>
              <a:rPr lang="zh-CN" altLang="en-US" sz="10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小米兰亭_GB外压缩"/>
              <a:ea typeface="小米兰亭_GB外压缩"/>
            </a:endParaRPr>
          </a:p>
        </p:txBody>
      </p:sp>
      <p:sp>
        <p:nvSpPr>
          <p:cNvPr id="355" name="矩形 354"/>
          <p:cNvSpPr/>
          <p:nvPr/>
        </p:nvSpPr>
        <p:spPr>
          <a:xfrm>
            <a:off x="1547344" y="3518371"/>
            <a:ext cx="3380486" cy="529440"/>
          </a:xfrm>
          <a:prstGeom prst="rect">
            <a:avLst/>
          </a:prstGeom>
        </p:spPr>
        <p:txBody>
          <a:bodyPr wrap="square">
            <a:spAutoFit/>
          </a:bodyPr>
          <a:lstStyle/>
          <a:p>
            <a:pPr algn="r" defTabSz="914400">
              <a:lnSpc>
                <a:spcPct val="150000"/>
              </a:lnSpc>
              <a:spcAft>
                <a:spcPts val="600"/>
              </a:spcAft>
              <a:buClr>
                <a:srgbClr val="006EA0"/>
              </a:buClr>
            </a:pPr>
            <a:r>
              <a:rPr lang="zh-CN" altLang="en-US" sz="10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小米兰亭_GB外压缩"/>
              <a:ea typeface="小米兰亭_GB外压缩"/>
            </a:endParaRPr>
          </a:p>
        </p:txBody>
      </p:sp>
      <p:sp>
        <p:nvSpPr>
          <p:cNvPr id="356" name="矩形 355"/>
          <p:cNvSpPr/>
          <p:nvPr/>
        </p:nvSpPr>
        <p:spPr>
          <a:xfrm>
            <a:off x="1547344" y="4847441"/>
            <a:ext cx="3380486" cy="529440"/>
          </a:xfrm>
          <a:prstGeom prst="rect">
            <a:avLst/>
          </a:prstGeom>
        </p:spPr>
        <p:txBody>
          <a:bodyPr wrap="square">
            <a:spAutoFit/>
          </a:bodyPr>
          <a:lstStyle/>
          <a:p>
            <a:pPr algn="r" defTabSz="914400">
              <a:lnSpc>
                <a:spcPct val="150000"/>
              </a:lnSpc>
              <a:spcAft>
                <a:spcPts val="600"/>
              </a:spcAft>
              <a:buClr>
                <a:srgbClr val="006EA0"/>
              </a:buClr>
            </a:pPr>
            <a:r>
              <a:rPr lang="zh-CN" altLang="en-US" sz="10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小米兰亭_GB外压缩"/>
              <a:ea typeface="小米兰亭_GB外压缩"/>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 calcmode="lin" valueType="num">
                                      <p:cBhvr additive="base">
                                        <p:cTn id="11" dur="500" fill="hold"/>
                                        <p:tgtEl>
                                          <p:spTgt spid="195"/>
                                        </p:tgtEl>
                                        <p:attrNameLst>
                                          <p:attrName>ppt_x</p:attrName>
                                        </p:attrNameLst>
                                      </p:cBhvr>
                                      <p:tavLst>
                                        <p:tav tm="0">
                                          <p:val>
                                            <p:strVal val="1+#ppt_w/2"/>
                                          </p:val>
                                        </p:tav>
                                        <p:tav tm="100000">
                                          <p:val>
                                            <p:strVal val="#ppt_x"/>
                                          </p:val>
                                        </p:tav>
                                      </p:tavLst>
                                    </p:anim>
                                    <p:anim calcmode="lin" valueType="num">
                                      <p:cBhvr additive="base">
                                        <p:cTn id="12" dur="500" fill="hold"/>
                                        <p:tgtEl>
                                          <p:spTgt spid="19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46"/>
                                        </p:tgtEl>
                                        <p:attrNameLst>
                                          <p:attrName>style.visibility</p:attrName>
                                        </p:attrNameLst>
                                      </p:cBhvr>
                                      <p:to>
                                        <p:strVal val="visible"/>
                                      </p:to>
                                    </p:set>
                                    <p:anim calcmode="lin" valueType="num">
                                      <p:cBhvr>
                                        <p:cTn id="16" dur="500" fill="hold"/>
                                        <p:tgtEl>
                                          <p:spTgt spid="246"/>
                                        </p:tgtEl>
                                        <p:attrNameLst>
                                          <p:attrName>ppt_w</p:attrName>
                                        </p:attrNameLst>
                                      </p:cBhvr>
                                      <p:tavLst>
                                        <p:tav tm="0">
                                          <p:val>
                                            <p:fltVal val="0"/>
                                          </p:val>
                                        </p:tav>
                                        <p:tav tm="100000">
                                          <p:val>
                                            <p:strVal val="#ppt_w"/>
                                          </p:val>
                                        </p:tav>
                                      </p:tavLst>
                                    </p:anim>
                                    <p:anim calcmode="lin" valueType="num">
                                      <p:cBhvr>
                                        <p:cTn id="17" dur="500" fill="hold"/>
                                        <p:tgtEl>
                                          <p:spTgt spid="246"/>
                                        </p:tgtEl>
                                        <p:attrNameLst>
                                          <p:attrName>ppt_h</p:attrName>
                                        </p:attrNameLst>
                                      </p:cBhvr>
                                      <p:tavLst>
                                        <p:tav tm="0">
                                          <p:val>
                                            <p:fltVal val="0"/>
                                          </p:val>
                                        </p:tav>
                                        <p:tav tm="100000">
                                          <p:val>
                                            <p:strVal val="#ppt_h"/>
                                          </p:val>
                                        </p:tav>
                                      </p:tavLst>
                                    </p:anim>
                                    <p:animEffect transition="in" filter="fade">
                                      <p:cBhvr>
                                        <p:cTn id="18" dur="500"/>
                                        <p:tgtEl>
                                          <p:spTgt spid="246"/>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47"/>
                                        </p:tgtEl>
                                        <p:attrNameLst>
                                          <p:attrName>style.visibility</p:attrName>
                                        </p:attrNameLst>
                                      </p:cBhvr>
                                      <p:to>
                                        <p:strVal val="visible"/>
                                      </p:to>
                                    </p:set>
                                    <p:anim calcmode="lin" valueType="num">
                                      <p:cBhvr additive="base">
                                        <p:cTn id="22" dur="500" fill="hold"/>
                                        <p:tgtEl>
                                          <p:spTgt spid="247"/>
                                        </p:tgtEl>
                                        <p:attrNameLst>
                                          <p:attrName>ppt_x</p:attrName>
                                        </p:attrNameLst>
                                      </p:cBhvr>
                                      <p:tavLst>
                                        <p:tav tm="0">
                                          <p:val>
                                            <p:strVal val="1+#ppt_w/2"/>
                                          </p:val>
                                        </p:tav>
                                        <p:tav tm="100000">
                                          <p:val>
                                            <p:strVal val="#ppt_x"/>
                                          </p:val>
                                        </p:tav>
                                      </p:tavLst>
                                    </p:anim>
                                    <p:anim calcmode="lin" valueType="num">
                                      <p:cBhvr additive="base">
                                        <p:cTn id="23" dur="500" fill="hold"/>
                                        <p:tgtEl>
                                          <p:spTgt spid="24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98"/>
                                        </p:tgtEl>
                                        <p:attrNameLst>
                                          <p:attrName>style.visibility</p:attrName>
                                        </p:attrNameLst>
                                      </p:cBhvr>
                                      <p:to>
                                        <p:strVal val="visible"/>
                                      </p:to>
                                    </p:set>
                                    <p:anim calcmode="lin" valueType="num">
                                      <p:cBhvr>
                                        <p:cTn id="27" dur="500" fill="hold"/>
                                        <p:tgtEl>
                                          <p:spTgt spid="298"/>
                                        </p:tgtEl>
                                        <p:attrNameLst>
                                          <p:attrName>ppt_w</p:attrName>
                                        </p:attrNameLst>
                                      </p:cBhvr>
                                      <p:tavLst>
                                        <p:tav tm="0">
                                          <p:val>
                                            <p:fltVal val="0"/>
                                          </p:val>
                                        </p:tav>
                                        <p:tav tm="100000">
                                          <p:val>
                                            <p:strVal val="#ppt_w"/>
                                          </p:val>
                                        </p:tav>
                                      </p:tavLst>
                                    </p:anim>
                                    <p:anim calcmode="lin" valueType="num">
                                      <p:cBhvr>
                                        <p:cTn id="28" dur="500" fill="hold"/>
                                        <p:tgtEl>
                                          <p:spTgt spid="298"/>
                                        </p:tgtEl>
                                        <p:attrNameLst>
                                          <p:attrName>ppt_h</p:attrName>
                                        </p:attrNameLst>
                                      </p:cBhvr>
                                      <p:tavLst>
                                        <p:tav tm="0">
                                          <p:val>
                                            <p:fltVal val="0"/>
                                          </p:val>
                                        </p:tav>
                                        <p:tav tm="100000">
                                          <p:val>
                                            <p:strVal val="#ppt_h"/>
                                          </p:val>
                                        </p:tav>
                                      </p:tavLst>
                                    </p:anim>
                                    <p:animEffect transition="in" filter="fade">
                                      <p:cBhvr>
                                        <p:cTn id="29" dur="500"/>
                                        <p:tgtEl>
                                          <p:spTgt spid="298"/>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299"/>
                                        </p:tgtEl>
                                        <p:attrNameLst>
                                          <p:attrName>style.visibility</p:attrName>
                                        </p:attrNameLst>
                                      </p:cBhvr>
                                      <p:to>
                                        <p:strVal val="visible"/>
                                      </p:to>
                                    </p:set>
                                    <p:anim calcmode="lin" valueType="num">
                                      <p:cBhvr additive="base">
                                        <p:cTn id="33" dur="500" fill="hold"/>
                                        <p:tgtEl>
                                          <p:spTgt spid="299"/>
                                        </p:tgtEl>
                                        <p:attrNameLst>
                                          <p:attrName>ppt_x</p:attrName>
                                        </p:attrNameLst>
                                      </p:cBhvr>
                                      <p:tavLst>
                                        <p:tav tm="0">
                                          <p:val>
                                            <p:strVal val="1+#ppt_w/2"/>
                                          </p:val>
                                        </p:tav>
                                        <p:tav tm="100000">
                                          <p:val>
                                            <p:strVal val="#ppt_x"/>
                                          </p:val>
                                        </p:tav>
                                      </p:tavLst>
                                    </p:anim>
                                    <p:anim calcmode="lin" valueType="num">
                                      <p:cBhvr additive="base">
                                        <p:cTn id="34" dur="500" fill="hold"/>
                                        <p:tgtEl>
                                          <p:spTgt spid="29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350"/>
                                        </p:tgtEl>
                                        <p:attrNameLst>
                                          <p:attrName>style.visibility</p:attrName>
                                        </p:attrNameLst>
                                      </p:cBhvr>
                                      <p:to>
                                        <p:strVal val="visible"/>
                                      </p:to>
                                    </p:set>
                                    <p:anim calcmode="lin" valueType="num">
                                      <p:cBhvr>
                                        <p:cTn id="38" dur="500" fill="hold"/>
                                        <p:tgtEl>
                                          <p:spTgt spid="350"/>
                                        </p:tgtEl>
                                        <p:attrNameLst>
                                          <p:attrName>ppt_w</p:attrName>
                                        </p:attrNameLst>
                                      </p:cBhvr>
                                      <p:tavLst>
                                        <p:tav tm="0">
                                          <p:val>
                                            <p:fltVal val="0"/>
                                          </p:val>
                                        </p:tav>
                                        <p:tav tm="100000">
                                          <p:val>
                                            <p:strVal val="#ppt_w"/>
                                          </p:val>
                                        </p:tav>
                                      </p:tavLst>
                                    </p:anim>
                                    <p:anim calcmode="lin" valueType="num">
                                      <p:cBhvr>
                                        <p:cTn id="39" dur="500" fill="hold"/>
                                        <p:tgtEl>
                                          <p:spTgt spid="350"/>
                                        </p:tgtEl>
                                        <p:attrNameLst>
                                          <p:attrName>ppt_h</p:attrName>
                                        </p:attrNameLst>
                                      </p:cBhvr>
                                      <p:tavLst>
                                        <p:tav tm="0">
                                          <p:val>
                                            <p:fltVal val="0"/>
                                          </p:val>
                                        </p:tav>
                                        <p:tav tm="100000">
                                          <p:val>
                                            <p:strVal val="#ppt_h"/>
                                          </p:val>
                                        </p:tav>
                                      </p:tavLst>
                                    </p:anim>
                                    <p:animEffect transition="in" filter="fade">
                                      <p:cBhvr>
                                        <p:cTn id="40" dur="500"/>
                                        <p:tgtEl>
                                          <p:spTgt spid="35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351"/>
                                        </p:tgtEl>
                                        <p:attrNameLst>
                                          <p:attrName>style.visibility</p:attrName>
                                        </p:attrNameLst>
                                      </p:cBhvr>
                                      <p:to>
                                        <p:strVal val="visible"/>
                                      </p:to>
                                    </p:set>
                                    <p:anim calcmode="lin" valueType="num">
                                      <p:cBhvr additive="base">
                                        <p:cTn id="43" dur="500" fill="hold"/>
                                        <p:tgtEl>
                                          <p:spTgt spid="351"/>
                                        </p:tgtEl>
                                        <p:attrNameLst>
                                          <p:attrName>ppt_x</p:attrName>
                                        </p:attrNameLst>
                                      </p:cBhvr>
                                      <p:tavLst>
                                        <p:tav tm="0">
                                          <p:val>
                                            <p:strVal val="0-#ppt_w/2"/>
                                          </p:val>
                                        </p:tav>
                                        <p:tav tm="100000">
                                          <p:val>
                                            <p:strVal val="#ppt_x"/>
                                          </p:val>
                                        </p:tav>
                                      </p:tavLst>
                                    </p:anim>
                                    <p:anim calcmode="lin" valueType="num">
                                      <p:cBhvr additive="base">
                                        <p:cTn id="44" dur="500" fill="hold"/>
                                        <p:tgtEl>
                                          <p:spTgt spid="35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52"/>
                                        </p:tgtEl>
                                        <p:attrNameLst>
                                          <p:attrName>style.visibility</p:attrName>
                                        </p:attrNameLst>
                                      </p:cBhvr>
                                      <p:to>
                                        <p:strVal val="visible"/>
                                      </p:to>
                                    </p:set>
                                    <p:anim calcmode="lin" valueType="num">
                                      <p:cBhvr additive="base">
                                        <p:cTn id="47" dur="500" fill="hold"/>
                                        <p:tgtEl>
                                          <p:spTgt spid="352"/>
                                        </p:tgtEl>
                                        <p:attrNameLst>
                                          <p:attrName>ppt_x</p:attrName>
                                        </p:attrNameLst>
                                      </p:cBhvr>
                                      <p:tavLst>
                                        <p:tav tm="0">
                                          <p:val>
                                            <p:strVal val="0-#ppt_w/2"/>
                                          </p:val>
                                        </p:tav>
                                        <p:tav tm="100000">
                                          <p:val>
                                            <p:strVal val="#ppt_x"/>
                                          </p:val>
                                        </p:tav>
                                      </p:tavLst>
                                    </p:anim>
                                    <p:anim calcmode="lin" valueType="num">
                                      <p:cBhvr additive="base">
                                        <p:cTn id="48" dur="500" fill="hold"/>
                                        <p:tgtEl>
                                          <p:spTgt spid="35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53"/>
                                        </p:tgtEl>
                                        <p:attrNameLst>
                                          <p:attrName>style.visibility</p:attrName>
                                        </p:attrNameLst>
                                      </p:cBhvr>
                                      <p:to>
                                        <p:strVal val="visible"/>
                                      </p:to>
                                    </p:set>
                                    <p:anim calcmode="lin" valueType="num">
                                      <p:cBhvr additive="base">
                                        <p:cTn id="51" dur="500" fill="hold"/>
                                        <p:tgtEl>
                                          <p:spTgt spid="353"/>
                                        </p:tgtEl>
                                        <p:attrNameLst>
                                          <p:attrName>ppt_x</p:attrName>
                                        </p:attrNameLst>
                                      </p:cBhvr>
                                      <p:tavLst>
                                        <p:tav tm="0">
                                          <p:val>
                                            <p:strVal val="0-#ppt_w/2"/>
                                          </p:val>
                                        </p:tav>
                                        <p:tav tm="100000">
                                          <p:val>
                                            <p:strVal val="#ppt_x"/>
                                          </p:val>
                                        </p:tav>
                                      </p:tavLst>
                                    </p:anim>
                                    <p:anim calcmode="lin" valueType="num">
                                      <p:cBhvr additive="base">
                                        <p:cTn id="52" dur="500" fill="hold"/>
                                        <p:tgtEl>
                                          <p:spTgt spid="35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54"/>
                                        </p:tgtEl>
                                        <p:attrNameLst>
                                          <p:attrName>style.visibility</p:attrName>
                                        </p:attrNameLst>
                                      </p:cBhvr>
                                      <p:to>
                                        <p:strVal val="visible"/>
                                      </p:to>
                                    </p:set>
                                    <p:anim calcmode="lin" valueType="num">
                                      <p:cBhvr additive="base">
                                        <p:cTn id="55" dur="500" fill="hold"/>
                                        <p:tgtEl>
                                          <p:spTgt spid="354"/>
                                        </p:tgtEl>
                                        <p:attrNameLst>
                                          <p:attrName>ppt_x</p:attrName>
                                        </p:attrNameLst>
                                      </p:cBhvr>
                                      <p:tavLst>
                                        <p:tav tm="0">
                                          <p:val>
                                            <p:strVal val="0-#ppt_w/2"/>
                                          </p:val>
                                        </p:tav>
                                        <p:tav tm="100000">
                                          <p:val>
                                            <p:strVal val="#ppt_x"/>
                                          </p:val>
                                        </p:tav>
                                      </p:tavLst>
                                    </p:anim>
                                    <p:anim calcmode="lin" valueType="num">
                                      <p:cBhvr additive="base">
                                        <p:cTn id="56" dur="500" fill="hold"/>
                                        <p:tgtEl>
                                          <p:spTgt spid="35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55"/>
                                        </p:tgtEl>
                                        <p:attrNameLst>
                                          <p:attrName>style.visibility</p:attrName>
                                        </p:attrNameLst>
                                      </p:cBhvr>
                                      <p:to>
                                        <p:strVal val="visible"/>
                                      </p:to>
                                    </p:set>
                                    <p:anim calcmode="lin" valueType="num">
                                      <p:cBhvr additive="base">
                                        <p:cTn id="59" dur="500" fill="hold"/>
                                        <p:tgtEl>
                                          <p:spTgt spid="355"/>
                                        </p:tgtEl>
                                        <p:attrNameLst>
                                          <p:attrName>ppt_x</p:attrName>
                                        </p:attrNameLst>
                                      </p:cBhvr>
                                      <p:tavLst>
                                        <p:tav tm="0">
                                          <p:val>
                                            <p:strVal val="0-#ppt_w/2"/>
                                          </p:val>
                                        </p:tav>
                                        <p:tav tm="100000">
                                          <p:val>
                                            <p:strVal val="#ppt_x"/>
                                          </p:val>
                                        </p:tav>
                                      </p:tavLst>
                                    </p:anim>
                                    <p:anim calcmode="lin" valueType="num">
                                      <p:cBhvr additive="base">
                                        <p:cTn id="60" dur="500" fill="hold"/>
                                        <p:tgtEl>
                                          <p:spTgt spid="35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56"/>
                                        </p:tgtEl>
                                        <p:attrNameLst>
                                          <p:attrName>style.visibility</p:attrName>
                                        </p:attrNameLst>
                                      </p:cBhvr>
                                      <p:to>
                                        <p:strVal val="visible"/>
                                      </p:to>
                                    </p:set>
                                    <p:anim calcmode="lin" valueType="num">
                                      <p:cBhvr additive="base">
                                        <p:cTn id="63" dur="500" fill="hold"/>
                                        <p:tgtEl>
                                          <p:spTgt spid="356"/>
                                        </p:tgtEl>
                                        <p:attrNameLst>
                                          <p:attrName>ppt_x</p:attrName>
                                        </p:attrNameLst>
                                      </p:cBhvr>
                                      <p:tavLst>
                                        <p:tav tm="0">
                                          <p:val>
                                            <p:strVal val="0-#ppt_w/2"/>
                                          </p:val>
                                        </p:tav>
                                        <p:tav tm="100000">
                                          <p:val>
                                            <p:strVal val="#ppt_x"/>
                                          </p:val>
                                        </p:tav>
                                      </p:tavLst>
                                    </p:anim>
                                    <p:anim calcmode="lin" valueType="num">
                                      <p:cBhvr additive="base">
                                        <p:cTn id="64" dur="500" fill="hold"/>
                                        <p:tgtEl>
                                          <p:spTgt spid="3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46" grpId="0"/>
      <p:bldP spid="298" grpId="0"/>
      <p:bldP spid="350" grpId="0"/>
      <p:bldP spid="351" grpId="0"/>
      <p:bldP spid="352" grpId="0"/>
      <p:bldP spid="353" grpId="0"/>
      <p:bldP spid="354" grpId="0"/>
      <p:bldP spid="355" grpId="0"/>
      <p:bldP spid="3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sp>
        <p:nvSpPr>
          <p:cNvPr id="15" name="AutoShape 2"/>
          <p:cNvSpPr/>
          <p:nvPr/>
        </p:nvSpPr>
        <p:spPr bwMode="auto">
          <a:xfrm>
            <a:off x="1117600" y="1179739"/>
            <a:ext cx="9956800" cy="476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p:spPr>
        <p:txBody>
          <a:bodyPr lIns="0" tIns="0" rIns="0" bIns="0"/>
          <a:lstStyle>
            <a:lvl1pPr defTabSz="647700" eaLnBrk="0">
              <a:defRPr sz="5800">
                <a:solidFill>
                  <a:srgbClr val="000000"/>
                </a:solidFill>
                <a:latin typeface="Gill Sans" panose="020B0502020104020203" pitchFamily="3" charset="0"/>
                <a:ea typeface="MS PGothic" panose="020B0600070205080204" pitchFamily="34" charset="-128"/>
                <a:sym typeface="Gill Sans" panose="020B0502020104020203" pitchFamily="3" charset="0"/>
              </a:defRPr>
            </a:lvl1pPr>
            <a:lvl2pPr marL="742950" indent="-285750" defTabSz="647700" eaLnBrk="0">
              <a:defRPr sz="5800">
                <a:solidFill>
                  <a:srgbClr val="000000"/>
                </a:solidFill>
                <a:latin typeface="Gill Sans" panose="020B0502020104020203" pitchFamily="3" charset="0"/>
                <a:ea typeface="MS PGothic" panose="020B0600070205080204" pitchFamily="34" charset="-128"/>
                <a:sym typeface="Gill Sans" panose="020B0502020104020203" pitchFamily="3" charset="0"/>
              </a:defRPr>
            </a:lvl2pPr>
            <a:lvl3pPr marL="1143000" indent="-228600" defTabSz="647700" eaLnBrk="0">
              <a:defRPr sz="5800">
                <a:solidFill>
                  <a:srgbClr val="000000"/>
                </a:solidFill>
                <a:latin typeface="Gill Sans" panose="020B0502020104020203" pitchFamily="3" charset="0"/>
                <a:ea typeface="MS PGothic" panose="020B0600070205080204" pitchFamily="34" charset="-128"/>
                <a:sym typeface="Gill Sans" panose="020B0502020104020203" pitchFamily="3" charset="0"/>
              </a:defRPr>
            </a:lvl3pPr>
            <a:lvl4pPr marL="1600200" indent="-228600" defTabSz="647700" eaLnBrk="0">
              <a:defRPr sz="5800">
                <a:solidFill>
                  <a:srgbClr val="000000"/>
                </a:solidFill>
                <a:latin typeface="Gill Sans" panose="020B0502020104020203" pitchFamily="3" charset="0"/>
                <a:ea typeface="MS PGothic" panose="020B0600070205080204" pitchFamily="34" charset="-128"/>
                <a:sym typeface="Gill Sans" panose="020B0502020104020203" pitchFamily="3" charset="0"/>
              </a:defRPr>
            </a:lvl4pPr>
            <a:lvl5pPr marL="2057400" indent="-228600" defTabSz="647700" eaLnBrk="0">
              <a:defRPr sz="5800">
                <a:solidFill>
                  <a:srgbClr val="000000"/>
                </a:solidFill>
                <a:latin typeface="Gill Sans" panose="020B0502020104020203" pitchFamily="3" charset="0"/>
                <a:ea typeface="MS PGothic" panose="020B0600070205080204" pitchFamily="34" charset="-128"/>
                <a:sym typeface="Gill Sans" panose="020B0502020104020203" pitchFamily="3" charset="0"/>
              </a:defRPr>
            </a:lvl5pPr>
            <a:lvl6pPr marL="2514600" indent="-228600" algn="ctr" defTabSz="647700" eaLnBrk="0" fontAlgn="base" hangingPunct="0">
              <a:spcBef>
                <a:spcPct val="0"/>
              </a:spcBef>
              <a:spcAft>
                <a:spcPct val="0"/>
              </a:spcAft>
              <a:defRPr sz="5800">
                <a:solidFill>
                  <a:srgbClr val="000000"/>
                </a:solidFill>
                <a:latin typeface="Gill Sans" panose="020B0502020104020203" pitchFamily="3" charset="0"/>
                <a:ea typeface="MS PGothic" panose="020B0600070205080204" pitchFamily="34" charset="-128"/>
                <a:sym typeface="Gill Sans" panose="020B0502020104020203" pitchFamily="3" charset="0"/>
              </a:defRPr>
            </a:lvl6pPr>
            <a:lvl7pPr marL="2971800" indent="-228600" algn="ctr" defTabSz="647700" eaLnBrk="0" fontAlgn="base" hangingPunct="0">
              <a:spcBef>
                <a:spcPct val="0"/>
              </a:spcBef>
              <a:spcAft>
                <a:spcPct val="0"/>
              </a:spcAft>
              <a:defRPr sz="5800">
                <a:solidFill>
                  <a:srgbClr val="000000"/>
                </a:solidFill>
                <a:latin typeface="Gill Sans" panose="020B0502020104020203" pitchFamily="3" charset="0"/>
                <a:ea typeface="MS PGothic" panose="020B0600070205080204" pitchFamily="34" charset="-128"/>
                <a:sym typeface="Gill Sans" panose="020B0502020104020203" pitchFamily="3" charset="0"/>
              </a:defRPr>
            </a:lvl7pPr>
            <a:lvl8pPr marL="3429000" indent="-228600" algn="ctr" defTabSz="647700" eaLnBrk="0" fontAlgn="base" hangingPunct="0">
              <a:spcBef>
                <a:spcPct val="0"/>
              </a:spcBef>
              <a:spcAft>
                <a:spcPct val="0"/>
              </a:spcAft>
              <a:defRPr sz="5800">
                <a:solidFill>
                  <a:srgbClr val="000000"/>
                </a:solidFill>
                <a:latin typeface="Gill Sans" panose="020B0502020104020203" pitchFamily="3" charset="0"/>
                <a:ea typeface="MS PGothic" panose="020B0600070205080204" pitchFamily="34" charset="-128"/>
                <a:sym typeface="Gill Sans" panose="020B0502020104020203" pitchFamily="3" charset="0"/>
              </a:defRPr>
            </a:lvl8pPr>
            <a:lvl9pPr marL="3886200" indent="-228600" algn="ctr" defTabSz="647700" eaLnBrk="0" fontAlgn="base" hangingPunct="0">
              <a:spcBef>
                <a:spcPct val="0"/>
              </a:spcBef>
              <a:spcAft>
                <a:spcPct val="0"/>
              </a:spcAft>
              <a:defRPr sz="5800">
                <a:solidFill>
                  <a:srgbClr val="000000"/>
                </a:solidFill>
                <a:latin typeface="Gill Sans" panose="020B0502020104020203" pitchFamily="3" charset="0"/>
                <a:ea typeface="MS PGothic" panose="020B0600070205080204" pitchFamily="34" charset="-128"/>
                <a:sym typeface="Gill Sans" panose="020B0502020104020203" pitchFamily="3" charset="0"/>
              </a:defRPr>
            </a:lvl9pPr>
          </a:lstStyle>
          <a:p>
            <a:pPr>
              <a:lnSpc>
                <a:spcPct val="120000"/>
              </a:lnSpc>
            </a:pPr>
            <a:r>
              <a:rPr lang="zh-CN" altLang="en-US" sz="900" dirty="0"/>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900" dirty="0"/>
          </a:p>
          <a:p>
            <a:pPr>
              <a:lnSpc>
                <a:spcPct val="120000"/>
              </a:lnSpc>
            </a:pPr>
            <a:r>
              <a:rPr lang="zh-CN" altLang="en-US" sz="900" dirty="0"/>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900" dirty="0"/>
          </a:p>
          <a:p>
            <a:pPr>
              <a:lnSpc>
                <a:spcPct val="120000"/>
              </a:lnSpc>
            </a:pPr>
            <a:endParaRPr lang="zh-CN" altLang="en-US" sz="900" dirty="0"/>
          </a:p>
          <a:p>
            <a:pPr>
              <a:lnSpc>
                <a:spcPct val="120000"/>
              </a:lnSpc>
            </a:pPr>
            <a:endParaRPr lang="zh-CN" altLang="en-US" sz="900" dirty="0"/>
          </a:p>
        </p:txBody>
      </p:sp>
      <p:sp>
        <p:nvSpPr>
          <p:cNvPr id="16" name="Sev04"/>
          <p:cNvSpPr/>
          <p:nvPr/>
        </p:nvSpPr>
        <p:spPr>
          <a:xfrm rot="18900000">
            <a:off x="9498080" y="1900389"/>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itchFamily="34" charset="-122"/>
              <a:ea typeface="微软雅黑" pitchFamily="34" charset="-122"/>
              <a:sym typeface="+mn-lt"/>
            </a:endParaRPr>
          </a:p>
        </p:txBody>
      </p:sp>
      <p:sp>
        <p:nvSpPr>
          <p:cNvPr id="17" name="Sev03"/>
          <p:cNvSpPr/>
          <p:nvPr/>
        </p:nvSpPr>
        <p:spPr>
          <a:xfrm rot="18900000">
            <a:off x="6848313" y="2370189"/>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itchFamily="34" charset="-122"/>
              <a:ea typeface="微软雅黑" pitchFamily="34" charset="-122"/>
              <a:sym typeface="+mn-lt"/>
            </a:endParaRPr>
          </a:p>
        </p:txBody>
      </p:sp>
      <p:sp>
        <p:nvSpPr>
          <p:cNvPr id="18" name="Sev02"/>
          <p:cNvSpPr/>
          <p:nvPr/>
        </p:nvSpPr>
        <p:spPr>
          <a:xfrm rot="18900000">
            <a:off x="4132705" y="1900389"/>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itchFamily="34" charset="-122"/>
              <a:ea typeface="微软雅黑" pitchFamily="34" charset="-122"/>
              <a:sym typeface="+mn-lt"/>
            </a:endParaRPr>
          </a:p>
        </p:txBody>
      </p:sp>
      <p:sp>
        <p:nvSpPr>
          <p:cNvPr id="20" name="Sev01"/>
          <p:cNvSpPr/>
          <p:nvPr/>
        </p:nvSpPr>
        <p:spPr>
          <a:xfrm rot="18900000">
            <a:off x="1433565" y="2370189"/>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itchFamily="34" charset="-122"/>
              <a:ea typeface="微软雅黑" pitchFamily="34" charset="-122"/>
              <a:sym typeface="+mn-lt"/>
            </a:endParaRPr>
          </a:p>
        </p:txBody>
      </p:sp>
      <p:sp>
        <p:nvSpPr>
          <p:cNvPr id="21" name="Sev01"/>
          <p:cNvSpPr/>
          <p:nvPr/>
        </p:nvSpPr>
        <p:spPr>
          <a:xfrm rot="18900000">
            <a:off x="1433565" y="2116764"/>
            <a:ext cx="1612996" cy="1612996"/>
          </a:xfrm>
          <a:prstGeom prst="rect">
            <a:avLst/>
          </a:prstGeom>
          <a:solidFill>
            <a:srgbClr val="076C96"/>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itchFamily="34" charset="-122"/>
              <a:ea typeface="微软雅黑" pitchFamily="34" charset="-122"/>
              <a:sym typeface="+mn-lt"/>
            </a:endParaRPr>
          </a:p>
        </p:txBody>
      </p:sp>
      <p:sp>
        <p:nvSpPr>
          <p:cNvPr id="22" name="Sev02"/>
          <p:cNvSpPr/>
          <p:nvPr/>
        </p:nvSpPr>
        <p:spPr>
          <a:xfrm rot="18900000">
            <a:off x="4132705" y="2116764"/>
            <a:ext cx="1612996" cy="1612996"/>
          </a:xfrm>
          <a:prstGeom prst="rect">
            <a:avLst/>
          </a:prstGeom>
          <a:solidFill>
            <a:srgbClr val="404040"/>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itchFamily="34" charset="-122"/>
              <a:ea typeface="微软雅黑" pitchFamily="34" charset="-122"/>
              <a:sym typeface="+mn-lt"/>
            </a:endParaRPr>
          </a:p>
        </p:txBody>
      </p:sp>
      <p:sp>
        <p:nvSpPr>
          <p:cNvPr id="23" name="Sev03"/>
          <p:cNvSpPr/>
          <p:nvPr/>
        </p:nvSpPr>
        <p:spPr>
          <a:xfrm rot="18900000">
            <a:off x="6848313" y="2116764"/>
            <a:ext cx="1612996" cy="1612996"/>
          </a:xfrm>
          <a:prstGeom prst="rect">
            <a:avLst/>
          </a:prstGeom>
          <a:solidFill>
            <a:srgbClr val="076C96"/>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itchFamily="34" charset="-122"/>
              <a:ea typeface="微软雅黑" pitchFamily="34" charset="-122"/>
              <a:sym typeface="+mn-lt"/>
            </a:endParaRPr>
          </a:p>
        </p:txBody>
      </p:sp>
      <p:sp>
        <p:nvSpPr>
          <p:cNvPr id="24" name="Sev04"/>
          <p:cNvSpPr/>
          <p:nvPr/>
        </p:nvSpPr>
        <p:spPr>
          <a:xfrm rot="18900000">
            <a:off x="9498080" y="2116764"/>
            <a:ext cx="1612996" cy="1612996"/>
          </a:xfrm>
          <a:prstGeom prst="rect">
            <a:avLst/>
          </a:prstGeom>
          <a:solidFill>
            <a:schemeClr val="tx1">
              <a:lumMod val="75000"/>
              <a:lumOff val="25000"/>
            </a:schemeClr>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itchFamily="34" charset="-122"/>
              <a:ea typeface="微软雅黑" pitchFamily="34" charset="-122"/>
              <a:sym typeface="+mn-lt"/>
            </a:endParaRPr>
          </a:p>
        </p:txBody>
      </p:sp>
      <p:sp>
        <p:nvSpPr>
          <p:cNvPr id="25" name="Freeform 52"/>
          <p:cNvSpPr>
            <a:spLocks noEditPoints="1"/>
          </p:cNvSpPr>
          <p:nvPr/>
        </p:nvSpPr>
        <p:spPr bwMode="auto">
          <a:xfrm>
            <a:off x="9995783" y="2591042"/>
            <a:ext cx="617591" cy="664441"/>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itchFamily="34" charset="-122"/>
              <a:ea typeface="微软雅黑" pitchFamily="34" charset="-122"/>
              <a:sym typeface="+mn-lt"/>
            </a:endParaRPr>
          </a:p>
        </p:txBody>
      </p:sp>
      <p:sp>
        <p:nvSpPr>
          <p:cNvPr id="26" name="Freeform 42"/>
          <p:cNvSpPr>
            <a:spLocks noEditPoints="1"/>
          </p:cNvSpPr>
          <p:nvPr/>
        </p:nvSpPr>
        <p:spPr bwMode="auto">
          <a:xfrm>
            <a:off x="1903582" y="2633634"/>
            <a:ext cx="672960" cy="5792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itchFamily="34" charset="-122"/>
              <a:ea typeface="微软雅黑" pitchFamily="34" charset="-122"/>
              <a:sym typeface="+mn-lt"/>
            </a:endParaRPr>
          </a:p>
        </p:txBody>
      </p:sp>
      <p:sp>
        <p:nvSpPr>
          <p:cNvPr id="27" name="Freeform 178"/>
          <p:cNvSpPr>
            <a:spLocks noEditPoints="1"/>
          </p:cNvSpPr>
          <p:nvPr/>
        </p:nvSpPr>
        <p:spPr bwMode="auto">
          <a:xfrm>
            <a:off x="7318330" y="2669835"/>
            <a:ext cx="672960" cy="506851"/>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itchFamily="34" charset="-122"/>
              <a:ea typeface="微软雅黑" pitchFamily="34" charset="-122"/>
              <a:sym typeface="+mn-lt"/>
            </a:endParaRPr>
          </a:p>
        </p:txBody>
      </p:sp>
      <p:sp>
        <p:nvSpPr>
          <p:cNvPr id="28" name="Freeform 86"/>
          <p:cNvSpPr>
            <a:spLocks noEditPoints="1"/>
          </p:cNvSpPr>
          <p:nvPr/>
        </p:nvSpPr>
        <p:spPr bwMode="auto">
          <a:xfrm>
            <a:off x="4708774" y="2535560"/>
            <a:ext cx="460856" cy="775404"/>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itchFamily="34" charset="-122"/>
              <a:ea typeface="微软雅黑" pitchFamily="34" charset="-122"/>
              <a:sym typeface="+mn-lt"/>
            </a:endParaRPr>
          </a:p>
        </p:txBody>
      </p:sp>
      <p:grpSp>
        <p:nvGrpSpPr>
          <p:cNvPr id="29" name="组合 28"/>
          <p:cNvGrpSpPr/>
          <p:nvPr/>
        </p:nvGrpSpPr>
        <p:grpSpPr bwMode="auto">
          <a:xfrm>
            <a:off x="504338" y="4570673"/>
            <a:ext cx="3131206" cy="1206500"/>
            <a:chOff x="6358171" y="672761"/>
            <a:chExt cx="2348774" cy="904746"/>
          </a:xfrm>
        </p:grpSpPr>
        <p:sp>
          <p:nvSpPr>
            <p:cNvPr id="30" name="Content Placeholder 2"/>
            <p:cNvSpPr txBox="1"/>
            <p:nvPr/>
          </p:nvSpPr>
          <p:spPr>
            <a:xfrm>
              <a:off x="6577953" y="902916"/>
              <a:ext cx="1973259"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200" dirty="0">
                  <a:solidFill>
                    <a:schemeClr val="tx1"/>
                  </a:solidFill>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200" dirty="0">
                <a:solidFill>
                  <a:schemeClr val="tx1"/>
                </a:solidFill>
              </a:endParaRPr>
            </a:p>
            <a:p>
              <a:pPr>
                <a:lnSpc>
                  <a:spcPct val="120000"/>
                </a:lnSpc>
              </a:pPr>
              <a:endParaRPr lang="zh-CN" altLang="en-US" sz="1200" dirty="0">
                <a:solidFill>
                  <a:schemeClr val="tx1"/>
                </a:solidFill>
              </a:endParaRPr>
            </a:p>
          </p:txBody>
        </p:sp>
        <p:sp>
          <p:nvSpPr>
            <p:cNvPr id="31"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eaLnBrk="1" hangingPunct="1"/>
              <a:r>
                <a:rPr lang="zh-CN" altLang="en-US" sz="1600" dirty="0" smtClean="0"/>
                <a:t>点击输入文字内容</a:t>
              </a:r>
              <a:endParaRPr lang="zh-CN" altLang="en-US" sz="1600" dirty="0"/>
            </a:p>
          </p:txBody>
        </p:sp>
      </p:grpSp>
      <p:grpSp>
        <p:nvGrpSpPr>
          <p:cNvPr id="32" name="组合 31"/>
          <p:cNvGrpSpPr/>
          <p:nvPr/>
        </p:nvGrpSpPr>
        <p:grpSpPr bwMode="auto">
          <a:xfrm>
            <a:off x="3332598" y="4570673"/>
            <a:ext cx="3131206" cy="1206500"/>
            <a:chOff x="6358171" y="672761"/>
            <a:chExt cx="2348774" cy="904746"/>
          </a:xfrm>
        </p:grpSpPr>
        <p:sp>
          <p:nvSpPr>
            <p:cNvPr id="33" name="Content Placeholder 2"/>
            <p:cNvSpPr txBox="1"/>
            <p:nvPr/>
          </p:nvSpPr>
          <p:spPr>
            <a:xfrm>
              <a:off x="6577953" y="902916"/>
              <a:ext cx="1973259"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200" dirty="0">
                  <a:solidFill>
                    <a:schemeClr val="tx1"/>
                  </a:solidFill>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200" dirty="0">
                <a:solidFill>
                  <a:schemeClr val="tx1"/>
                </a:solidFill>
              </a:endParaRPr>
            </a:p>
            <a:p>
              <a:pPr>
                <a:lnSpc>
                  <a:spcPct val="120000"/>
                </a:lnSpc>
              </a:pPr>
              <a:endParaRPr lang="zh-CN" altLang="en-US" sz="1200" dirty="0">
                <a:solidFill>
                  <a:schemeClr val="tx1"/>
                </a:solidFill>
              </a:endParaRPr>
            </a:p>
          </p:txBody>
        </p:sp>
        <p:sp>
          <p:nvSpPr>
            <p:cNvPr id="34"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a:r>
                <a:rPr lang="zh-CN" altLang="en-US" sz="1600" dirty="0"/>
                <a:t>点击输入文字内容</a:t>
              </a:r>
              <a:endParaRPr lang="zh-CN" altLang="en-US" sz="1600" dirty="0"/>
            </a:p>
          </p:txBody>
        </p:sp>
      </p:grpSp>
      <p:grpSp>
        <p:nvGrpSpPr>
          <p:cNvPr id="35" name="组合 34"/>
          <p:cNvGrpSpPr/>
          <p:nvPr/>
        </p:nvGrpSpPr>
        <p:grpSpPr bwMode="auto">
          <a:xfrm>
            <a:off x="6160859" y="4570673"/>
            <a:ext cx="3131206" cy="1206500"/>
            <a:chOff x="6358171" y="672761"/>
            <a:chExt cx="2348774" cy="904746"/>
          </a:xfrm>
        </p:grpSpPr>
        <p:sp>
          <p:nvSpPr>
            <p:cNvPr id="36" name="Content Placeholder 2"/>
            <p:cNvSpPr txBox="1"/>
            <p:nvPr/>
          </p:nvSpPr>
          <p:spPr>
            <a:xfrm>
              <a:off x="6577953" y="902916"/>
              <a:ext cx="1973259"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200" dirty="0">
                  <a:solidFill>
                    <a:schemeClr val="tx1"/>
                  </a:solidFill>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200" dirty="0">
                <a:solidFill>
                  <a:schemeClr val="tx1"/>
                </a:solidFill>
              </a:endParaRPr>
            </a:p>
            <a:p>
              <a:pPr>
                <a:lnSpc>
                  <a:spcPct val="120000"/>
                </a:lnSpc>
              </a:pPr>
              <a:endParaRPr lang="zh-CN" altLang="en-US" sz="1200" dirty="0">
                <a:solidFill>
                  <a:schemeClr val="tx1"/>
                </a:solidFill>
              </a:endParaRPr>
            </a:p>
          </p:txBody>
        </p:sp>
        <p:sp>
          <p:nvSpPr>
            <p:cNvPr id="37"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a:r>
                <a:rPr lang="zh-CN" altLang="en-US" sz="1600" dirty="0"/>
                <a:t>点击输入文字内容</a:t>
              </a:r>
              <a:endParaRPr lang="zh-CN" altLang="en-US" sz="1600" dirty="0"/>
            </a:p>
          </p:txBody>
        </p:sp>
      </p:grpSp>
      <p:grpSp>
        <p:nvGrpSpPr>
          <p:cNvPr id="38" name="组合 37"/>
          <p:cNvGrpSpPr/>
          <p:nvPr/>
        </p:nvGrpSpPr>
        <p:grpSpPr bwMode="auto">
          <a:xfrm>
            <a:off x="8733938" y="4570673"/>
            <a:ext cx="3131206" cy="1206500"/>
            <a:chOff x="6358171" y="672761"/>
            <a:chExt cx="2348774" cy="904746"/>
          </a:xfrm>
        </p:grpSpPr>
        <p:sp>
          <p:nvSpPr>
            <p:cNvPr id="39" name="Content Placeholder 2"/>
            <p:cNvSpPr txBox="1"/>
            <p:nvPr/>
          </p:nvSpPr>
          <p:spPr>
            <a:xfrm>
              <a:off x="6577953" y="902916"/>
              <a:ext cx="1973259" cy="6745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zh-CN" altLang="en-US" sz="1200" dirty="0">
                  <a:solidFill>
                    <a:schemeClr val="tx1"/>
                  </a:solidFill>
                </a:rPr>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200" dirty="0">
                <a:solidFill>
                  <a:schemeClr val="tx1"/>
                </a:solidFill>
              </a:endParaRPr>
            </a:p>
            <a:p>
              <a:pPr>
                <a:lnSpc>
                  <a:spcPct val="120000"/>
                </a:lnSpc>
              </a:pPr>
              <a:endParaRPr lang="zh-CN" altLang="en-US" sz="1200" dirty="0">
                <a:solidFill>
                  <a:schemeClr val="tx1"/>
                </a:solidFill>
              </a:endParaRPr>
            </a:p>
          </p:txBody>
        </p:sp>
        <p:sp>
          <p:nvSpPr>
            <p:cNvPr id="40" name="文本框 17"/>
            <p:cNvSpPr txBox="1">
              <a:spLocks noChangeArrowheads="1"/>
            </p:cNvSpPr>
            <p:nvPr/>
          </p:nvSpPr>
          <p:spPr bwMode="auto">
            <a:xfrm>
              <a:off x="6358171" y="672761"/>
              <a:ext cx="2348774" cy="25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algn="ctr"/>
              <a:r>
                <a:rPr lang="zh-CN" altLang="en-US" sz="1600" dirty="0"/>
                <a:t>点击输入文字内容</a:t>
              </a:r>
              <a:endParaRPr lang="zh-CN" altLang="en-US" sz="1600" dirty="0"/>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animEffect transition="in" filter="fade">
                                      <p:cBhvr>
                                        <p:cTn id="18" dur="500"/>
                                        <p:tgtEl>
                                          <p:spTgt spid="21"/>
                                        </p:tgtEl>
                                      </p:cBhvr>
                                    </p:animEffect>
                                  </p:childTnLst>
                                </p:cTn>
                              </p:par>
                              <p:par>
                                <p:cTn id="19" presetID="2" presetClass="entr" presetSubtype="4" accel="50000" decel="5000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2" presetClass="entr" presetSubtype="1" accel="50000" decel="5000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0-#ppt_h/2"/>
                                          </p:val>
                                        </p:tav>
                                        <p:tav tm="100000">
                                          <p:val>
                                            <p:strVal val="#ppt_y"/>
                                          </p:val>
                                        </p:tav>
                                      </p:tavLst>
                                    </p:anim>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par>
                                <p:cTn id="51" presetID="2" presetClass="entr" presetSubtype="4" accel="50000" decel="5000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par>
                          <p:cTn id="55" fill="hold">
                            <p:stCondLst>
                              <p:cond delay="3500"/>
                            </p:stCondLst>
                            <p:childTnLst>
                              <p:par>
                                <p:cTn id="56" presetID="53" presetClass="entr" presetSubtype="16"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fltVal val="0"/>
                                          </p:val>
                                        </p:tav>
                                        <p:tav tm="100000">
                                          <p:val>
                                            <p:strVal val="#ppt_w"/>
                                          </p:val>
                                        </p:tav>
                                      </p:tavLst>
                                    </p:anim>
                                    <p:anim calcmode="lin" valueType="num">
                                      <p:cBhvr>
                                        <p:cTn id="59" dur="500" fill="hold"/>
                                        <p:tgtEl>
                                          <p:spTgt spid="27"/>
                                        </p:tgtEl>
                                        <p:attrNameLst>
                                          <p:attrName>ppt_h</p:attrName>
                                        </p:attrNameLst>
                                      </p:cBhvr>
                                      <p:tavLst>
                                        <p:tav tm="0">
                                          <p:val>
                                            <p:fltVal val="0"/>
                                          </p:val>
                                        </p:tav>
                                        <p:tav tm="100000">
                                          <p:val>
                                            <p:strVal val="#ppt_h"/>
                                          </p:val>
                                        </p:tav>
                                      </p:tavLst>
                                    </p:anim>
                                    <p:animEffect transition="in" filter="fade">
                                      <p:cBhvr>
                                        <p:cTn id="60" dur="500"/>
                                        <p:tgtEl>
                                          <p:spTgt spid="27"/>
                                        </p:tgtEl>
                                      </p:cBhvr>
                                    </p:animEffect>
                                  </p:childTnLst>
                                </p:cTn>
                              </p:par>
                            </p:childTnLst>
                          </p:cTn>
                        </p:par>
                        <p:par>
                          <p:cTn id="61" fill="hold">
                            <p:stCondLst>
                              <p:cond delay="4000"/>
                            </p:stCondLst>
                            <p:childTnLst>
                              <p:par>
                                <p:cTn id="62" presetID="53" presetClass="entr" presetSubtype="16"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500" fill="hold"/>
                                        <p:tgtEl>
                                          <p:spTgt spid="24"/>
                                        </p:tgtEl>
                                        <p:attrNameLst>
                                          <p:attrName>ppt_w</p:attrName>
                                        </p:attrNameLst>
                                      </p:cBhvr>
                                      <p:tavLst>
                                        <p:tav tm="0">
                                          <p:val>
                                            <p:fltVal val="0"/>
                                          </p:val>
                                        </p:tav>
                                        <p:tav tm="100000">
                                          <p:val>
                                            <p:strVal val="#ppt_w"/>
                                          </p:val>
                                        </p:tav>
                                      </p:tavLst>
                                    </p:anim>
                                    <p:anim calcmode="lin" valueType="num">
                                      <p:cBhvr>
                                        <p:cTn id="65" dur="500" fill="hold"/>
                                        <p:tgtEl>
                                          <p:spTgt spid="24"/>
                                        </p:tgtEl>
                                        <p:attrNameLst>
                                          <p:attrName>ppt_h</p:attrName>
                                        </p:attrNameLst>
                                      </p:cBhvr>
                                      <p:tavLst>
                                        <p:tav tm="0">
                                          <p:val>
                                            <p:fltVal val="0"/>
                                          </p:val>
                                        </p:tav>
                                        <p:tav tm="100000">
                                          <p:val>
                                            <p:strVal val="#ppt_h"/>
                                          </p:val>
                                        </p:tav>
                                      </p:tavLst>
                                    </p:anim>
                                    <p:animEffect transition="in" filter="fade">
                                      <p:cBhvr>
                                        <p:cTn id="66" dur="500"/>
                                        <p:tgtEl>
                                          <p:spTgt spid="24"/>
                                        </p:tgtEl>
                                      </p:cBhvr>
                                    </p:animEffect>
                                  </p:childTnLst>
                                </p:cTn>
                              </p:par>
                              <p:par>
                                <p:cTn id="67" presetID="2" presetClass="entr" presetSubtype="1" accel="50000" decel="5000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0-#ppt_h/2"/>
                                          </p:val>
                                        </p:tav>
                                        <p:tav tm="100000">
                                          <p:val>
                                            <p:strVal val="#ppt_y"/>
                                          </p:val>
                                        </p:tav>
                                      </p:tavLst>
                                    </p:anim>
                                  </p:childTnLst>
                                </p:cTn>
                              </p:par>
                            </p:childTnLst>
                          </p:cTn>
                        </p:par>
                        <p:par>
                          <p:cTn id="71" fill="hold">
                            <p:stCondLst>
                              <p:cond delay="4500"/>
                            </p:stCondLst>
                            <p:childTnLst>
                              <p:par>
                                <p:cTn id="72" presetID="53" presetClass="entr" presetSubtype="16"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500" fill="hold"/>
                                        <p:tgtEl>
                                          <p:spTgt spid="25"/>
                                        </p:tgtEl>
                                        <p:attrNameLst>
                                          <p:attrName>ppt_w</p:attrName>
                                        </p:attrNameLst>
                                      </p:cBhvr>
                                      <p:tavLst>
                                        <p:tav tm="0">
                                          <p:val>
                                            <p:fltVal val="0"/>
                                          </p:val>
                                        </p:tav>
                                        <p:tav tm="100000">
                                          <p:val>
                                            <p:strVal val="#ppt_w"/>
                                          </p:val>
                                        </p:tav>
                                      </p:tavLst>
                                    </p:anim>
                                    <p:anim calcmode="lin" valueType="num">
                                      <p:cBhvr>
                                        <p:cTn id="75" dur="500" fill="hold"/>
                                        <p:tgtEl>
                                          <p:spTgt spid="25"/>
                                        </p:tgtEl>
                                        <p:attrNameLst>
                                          <p:attrName>ppt_h</p:attrName>
                                        </p:attrNameLst>
                                      </p:cBhvr>
                                      <p:tavLst>
                                        <p:tav tm="0">
                                          <p:val>
                                            <p:fltVal val="0"/>
                                          </p:val>
                                        </p:tav>
                                        <p:tav tm="100000">
                                          <p:val>
                                            <p:strVal val="#ppt_h"/>
                                          </p:val>
                                        </p:tav>
                                      </p:tavLst>
                                    </p:anim>
                                    <p:animEffect transition="in" filter="fade">
                                      <p:cBhvr>
                                        <p:cTn id="76" dur="500"/>
                                        <p:tgtEl>
                                          <p:spTgt spid="25"/>
                                        </p:tgtEl>
                                      </p:cBhvr>
                                    </p:animEffect>
                                  </p:childTnLst>
                                </p:cTn>
                              </p:par>
                            </p:childTnLst>
                          </p:cTn>
                        </p:par>
                        <p:par>
                          <p:cTn id="77" fill="hold">
                            <p:stCondLst>
                              <p:cond delay="5000"/>
                            </p:stCondLst>
                            <p:childTnLst>
                              <p:par>
                                <p:cTn id="78" presetID="2" presetClass="entr" presetSubtype="4" decel="100000" fill="hold" nodeType="after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500" fill="hold"/>
                                        <p:tgtEl>
                                          <p:spTgt spid="29"/>
                                        </p:tgtEl>
                                        <p:attrNameLst>
                                          <p:attrName>ppt_x</p:attrName>
                                        </p:attrNameLst>
                                      </p:cBhvr>
                                      <p:tavLst>
                                        <p:tav tm="0">
                                          <p:val>
                                            <p:strVal val="#ppt_x"/>
                                          </p:val>
                                        </p:tav>
                                        <p:tav tm="100000">
                                          <p:val>
                                            <p:strVal val="#ppt_x"/>
                                          </p:val>
                                        </p:tav>
                                      </p:tavLst>
                                    </p:anim>
                                    <p:anim calcmode="lin" valueType="num">
                                      <p:cBhvr additive="base">
                                        <p:cTn id="81" dur="500" fill="hold"/>
                                        <p:tgtEl>
                                          <p:spTgt spid="29"/>
                                        </p:tgtEl>
                                        <p:attrNameLst>
                                          <p:attrName>ppt_y</p:attrName>
                                        </p:attrNameLst>
                                      </p:cBhvr>
                                      <p:tavLst>
                                        <p:tav tm="0">
                                          <p:val>
                                            <p:strVal val="1+#ppt_h/2"/>
                                          </p:val>
                                        </p:tav>
                                        <p:tav tm="100000">
                                          <p:val>
                                            <p:strVal val="#ppt_y"/>
                                          </p:val>
                                        </p:tav>
                                      </p:tavLst>
                                    </p:anim>
                                  </p:childTnLst>
                                </p:cTn>
                              </p:par>
                            </p:childTnLst>
                          </p:cTn>
                        </p:par>
                        <p:par>
                          <p:cTn id="82" fill="hold">
                            <p:stCondLst>
                              <p:cond delay="5500"/>
                            </p:stCondLst>
                            <p:childTnLst>
                              <p:par>
                                <p:cTn id="83" presetID="2" presetClass="entr" presetSubtype="4" decel="100000" fill="hold" nodeType="afterEffect">
                                  <p:stCondLst>
                                    <p:cond delay="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ppt_x"/>
                                          </p:val>
                                        </p:tav>
                                        <p:tav tm="100000">
                                          <p:val>
                                            <p:strVal val="#ppt_x"/>
                                          </p:val>
                                        </p:tav>
                                      </p:tavLst>
                                    </p:anim>
                                    <p:anim calcmode="lin" valueType="num">
                                      <p:cBhvr additive="base">
                                        <p:cTn id="86" dur="500" fill="hold"/>
                                        <p:tgtEl>
                                          <p:spTgt spid="32"/>
                                        </p:tgtEl>
                                        <p:attrNameLst>
                                          <p:attrName>ppt_y</p:attrName>
                                        </p:attrNameLst>
                                      </p:cBhvr>
                                      <p:tavLst>
                                        <p:tav tm="0">
                                          <p:val>
                                            <p:strVal val="1+#ppt_h/2"/>
                                          </p:val>
                                        </p:tav>
                                        <p:tav tm="100000">
                                          <p:val>
                                            <p:strVal val="#ppt_y"/>
                                          </p:val>
                                        </p:tav>
                                      </p:tavLst>
                                    </p:anim>
                                  </p:childTnLst>
                                </p:cTn>
                              </p:par>
                            </p:childTnLst>
                          </p:cTn>
                        </p:par>
                        <p:par>
                          <p:cTn id="87" fill="hold">
                            <p:stCondLst>
                              <p:cond delay="6000"/>
                            </p:stCondLst>
                            <p:childTnLst>
                              <p:par>
                                <p:cTn id="88" presetID="2" presetClass="entr" presetSubtype="4" decel="100000" fill="hold" nodeType="afterEffect">
                                  <p:stCondLst>
                                    <p:cond delay="0"/>
                                  </p:stCondLst>
                                  <p:childTnLst>
                                    <p:set>
                                      <p:cBhvr>
                                        <p:cTn id="89" dur="1" fill="hold">
                                          <p:stCondLst>
                                            <p:cond delay="0"/>
                                          </p:stCondLst>
                                        </p:cTn>
                                        <p:tgtEl>
                                          <p:spTgt spid="35"/>
                                        </p:tgtEl>
                                        <p:attrNameLst>
                                          <p:attrName>style.visibility</p:attrName>
                                        </p:attrNameLst>
                                      </p:cBhvr>
                                      <p:to>
                                        <p:strVal val="visible"/>
                                      </p:to>
                                    </p:set>
                                    <p:anim calcmode="lin" valueType="num">
                                      <p:cBhvr additive="base">
                                        <p:cTn id="90" dur="500" fill="hold"/>
                                        <p:tgtEl>
                                          <p:spTgt spid="35"/>
                                        </p:tgtEl>
                                        <p:attrNameLst>
                                          <p:attrName>ppt_x</p:attrName>
                                        </p:attrNameLst>
                                      </p:cBhvr>
                                      <p:tavLst>
                                        <p:tav tm="0">
                                          <p:val>
                                            <p:strVal val="#ppt_x"/>
                                          </p:val>
                                        </p:tav>
                                        <p:tav tm="100000">
                                          <p:val>
                                            <p:strVal val="#ppt_x"/>
                                          </p:val>
                                        </p:tav>
                                      </p:tavLst>
                                    </p:anim>
                                    <p:anim calcmode="lin" valueType="num">
                                      <p:cBhvr additive="base">
                                        <p:cTn id="91" dur="500" fill="hold"/>
                                        <p:tgtEl>
                                          <p:spTgt spid="35"/>
                                        </p:tgtEl>
                                        <p:attrNameLst>
                                          <p:attrName>ppt_y</p:attrName>
                                        </p:attrNameLst>
                                      </p:cBhvr>
                                      <p:tavLst>
                                        <p:tav tm="0">
                                          <p:val>
                                            <p:strVal val="1+#ppt_h/2"/>
                                          </p:val>
                                        </p:tav>
                                        <p:tav tm="100000">
                                          <p:val>
                                            <p:strVal val="#ppt_y"/>
                                          </p:val>
                                        </p:tav>
                                      </p:tavLst>
                                    </p:anim>
                                  </p:childTnLst>
                                </p:cTn>
                              </p:par>
                            </p:childTnLst>
                          </p:cTn>
                        </p:par>
                        <p:par>
                          <p:cTn id="92" fill="hold">
                            <p:stCondLst>
                              <p:cond delay="6500"/>
                            </p:stCondLst>
                            <p:childTnLst>
                              <p:par>
                                <p:cTn id="93" presetID="2" presetClass="entr" presetSubtype="4" decel="100000" fill="hold" nodeType="after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additive="base">
                                        <p:cTn id="95" dur="500" fill="hold"/>
                                        <p:tgtEl>
                                          <p:spTgt spid="38"/>
                                        </p:tgtEl>
                                        <p:attrNameLst>
                                          <p:attrName>ppt_x</p:attrName>
                                        </p:attrNameLst>
                                      </p:cBhvr>
                                      <p:tavLst>
                                        <p:tav tm="0">
                                          <p:val>
                                            <p:strVal val="#ppt_x"/>
                                          </p:val>
                                        </p:tav>
                                        <p:tav tm="100000">
                                          <p:val>
                                            <p:strVal val="#ppt_x"/>
                                          </p:val>
                                        </p:tav>
                                      </p:tavLst>
                                    </p:anim>
                                    <p:anim calcmode="lin" valueType="num">
                                      <p:cBhvr additive="base">
                                        <p:cTn id="9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autoUpdateAnimBg="0"/>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grpSp>
        <p:nvGrpSpPr>
          <p:cNvPr id="19" name="组合 18"/>
          <p:cNvGrpSpPr/>
          <p:nvPr/>
        </p:nvGrpSpPr>
        <p:grpSpPr>
          <a:xfrm>
            <a:off x="864652" y="1196752"/>
            <a:ext cx="2032001" cy="2683878"/>
            <a:chOff x="864652" y="1389449"/>
            <a:chExt cx="2032001" cy="2683878"/>
          </a:xfrm>
        </p:grpSpPr>
        <p:sp>
          <p:nvSpPr>
            <p:cNvPr id="20" name="Shape 1468"/>
            <p:cNvSpPr/>
            <p:nvPr/>
          </p:nvSpPr>
          <p:spPr>
            <a:xfrm>
              <a:off x="864652" y="1700808"/>
              <a:ext cx="2032001" cy="23725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461" y="20234"/>
                  </a:lnTo>
                  <a:lnTo>
                    <a:pt x="10823" y="21600"/>
                  </a:lnTo>
                  <a:lnTo>
                    <a:pt x="12186" y="20234"/>
                  </a:lnTo>
                  <a:lnTo>
                    <a:pt x="21600" y="20234"/>
                  </a:lnTo>
                  <a:lnTo>
                    <a:pt x="21600" y="0"/>
                  </a:lnTo>
                  <a:lnTo>
                    <a:pt x="0" y="0"/>
                  </a:lnTo>
                  <a:close/>
                </a:path>
              </a:pathLst>
            </a:custGeom>
            <a:blipFill rotWithShape="1">
              <a:blip r:embed="rId1" cstate="print"/>
              <a:stretch>
                <a:fillRect/>
              </a:stretch>
            </a:blipFill>
            <a:ln w="12700">
              <a:miter lim="400000"/>
            </a:ln>
          </p:spPr>
          <p:txBody>
            <a:bodyPr lIns="0" tIns="0" rIns="0" bIns="0" anchor="ctr"/>
            <a:lstStyle/>
            <a:p>
              <a:pPr lvl="0">
                <a:defRPr sz="3200">
                  <a:solidFill>
                    <a:srgbClr val="FFFFFF"/>
                  </a:solidFill>
                </a:defRPr>
              </a:pPr>
              <a:endParaRPr sz="1600"/>
            </a:p>
          </p:txBody>
        </p:sp>
        <p:grpSp>
          <p:nvGrpSpPr>
            <p:cNvPr id="21" name="组合 20"/>
            <p:cNvGrpSpPr/>
            <p:nvPr/>
          </p:nvGrpSpPr>
          <p:grpSpPr>
            <a:xfrm>
              <a:off x="864652" y="1389449"/>
              <a:ext cx="2032001" cy="476052"/>
              <a:chOff x="864652" y="1389449"/>
              <a:chExt cx="2032001" cy="476052"/>
            </a:xfrm>
          </p:grpSpPr>
          <p:sp>
            <p:nvSpPr>
              <p:cNvPr id="22" name="Shape 1473"/>
              <p:cNvSpPr/>
              <p:nvPr/>
            </p:nvSpPr>
            <p:spPr>
              <a:xfrm>
                <a:off x="864652" y="1389449"/>
                <a:ext cx="2032001" cy="476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406"/>
                    </a:lnTo>
                    <a:lnTo>
                      <a:pt x="9574" y="14406"/>
                    </a:lnTo>
                    <a:lnTo>
                      <a:pt x="10937" y="21600"/>
                    </a:lnTo>
                    <a:lnTo>
                      <a:pt x="12300" y="14406"/>
                    </a:lnTo>
                    <a:lnTo>
                      <a:pt x="21600" y="14406"/>
                    </a:lnTo>
                    <a:lnTo>
                      <a:pt x="21600" y="0"/>
                    </a:lnTo>
                    <a:lnTo>
                      <a:pt x="0" y="0"/>
                    </a:lnTo>
                    <a:close/>
                  </a:path>
                </a:pathLst>
              </a:custGeom>
              <a:solidFill>
                <a:srgbClr val="008EB9"/>
              </a:solidFill>
              <a:ln w="12700">
                <a:miter lim="400000"/>
              </a:ln>
            </p:spPr>
            <p:txBody>
              <a:bodyPr lIns="0" tIns="0" rIns="0" bIns="0" anchor="ctr"/>
              <a:lstStyle/>
              <a:p>
                <a:pPr lvl="0">
                  <a:defRPr sz="3200">
                    <a:solidFill>
                      <a:srgbClr val="FFFFFF"/>
                    </a:solidFill>
                  </a:defRPr>
                </a:pPr>
                <a:endParaRPr sz="1600">
                  <a:solidFill>
                    <a:schemeClr val="bg1"/>
                  </a:solidFill>
                </a:endParaRPr>
              </a:p>
            </p:txBody>
          </p:sp>
          <p:sp>
            <p:nvSpPr>
              <p:cNvPr id="23" name="Shape 1474"/>
              <p:cNvSpPr/>
              <p:nvPr/>
            </p:nvSpPr>
            <p:spPr>
              <a:xfrm>
                <a:off x="1057374" y="1451060"/>
                <a:ext cx="1726594" cy="192360"/>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lvl="0" algn="ctr">
                  <a:lnSpc>
                    <a:spcPct val="100000"/>
                  </a:lnSpc>
                  <a:defRPr sz="1800" b="0">
                    <a:solidFill>
                      <a:srgbClr val="000000"/>
                    </a:solidFill>
                  </a:defRPr>
                </a:pPr>
                <a:r>
                  <a:rPr lang="zh-CN" altLang="en-US" sz="1250" dirty="0">
                    <a:solidFill>
                      <a:schemeClr val="bg1"/>
                    </a:solidFill>
                  </a:rPr>
                  <a:t>输入关键字</a:t>
                </a:r>
                <a:endParaRPr sz="1250" dirty="0">
                  <a:solidFill>
                    <a:schemeClr val="bg1"/>
                  </a:solidFill>
                </a:endParaRPr>
              </a:p>
            </p:txBody>
          </p:sp>
        </p:grpSp>
      </p:grpSp>
      <p:grpSp>
        <p:nvGrpSpPr>
          <p:cNvPr id="24" name="组合 23"/>
          <p:cNvGrpSpPr/>
          <p:nvPr/>
        </p:nvGrpSpPr>
        <p:grpSpPr>
          <a:xfrm>
            <a:off x="2960541" y="1196752"/>
            <a:ext cx="2032001" cy="2667011"/>
            <a:chOff x="2962536" y="1389449"/>
            <a:chExt cx="2032001" cy="2667011"/>
          </a:xfrm>
        </p:grpSpPr>
        <p:sp>
          <p:nvSpPr>
            <p:cNvPr id="42" name="Shape 1476"/>
            <p:cNvSpPr/>
            <p:nvPr/>
          </p:nvSpPr>
          <p:spPr>
            <a:xfrm>
              <a:off x="2962536" y="1700808"/>
              <a:ext cx="2032001" cy="23556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379"/>
                  </a:lnTo>
                  <a:lnTo>
                    <a:pt x="9444" y="20379"/>
                  </a:lnTo>
                  <a:lnTo>
                    <a:pt x="10806" y="21600"/>
                  </a:lnTo>
                  <a:lnTo>
                    <a:pt x="12169" y="20379"/>
                  </a:lnTo>
                  <a:lnTo>
                    <a:pt x="21600" y="20379"/>
                  </a:lnTo>
                  <a:lnTo>
                    <a:pt x="21600" y="0"/>
                  </a:lnTo>
                  <a:lnTo>
                    <a:pt x="0" y="0"/>
                  </a:lnTo>
                  <a:close/>
                </a:path>
              </a:pathLst>
            </a:custGeom>
            <a:blipFill rotWithShape="1">
              <a:blip r:embed="rId2" cstate="print"/>
              <a:stretch>
                <a:fillRect/>
              </a:stretch>
            </a:blipFill>
            <a:ln w="12700">
              <a:miter lim="400000"/>
            </a:ln>
          </p:spPr>
          <p:txBody>
            <a:bodyPr lIns="0" tIns="0" rIns="0" bIns="0" anchor="ctr"/>
            <a:lstStyle/>
            <a:p>
              <a:pPr lvl="0">
                <a:defRPr sz="3200">
                  <a:solidFill>
                    <a:srgbClr val="FFFFFF"/>
                  </a:solidFill>
                </a:defRPr>
              </a:pPr>
              <a:endParaRPr sz="1600"/>
            </a:p>
          </p:txBody>
        </p:sp>
        <p:grpSp>
          <p:nvGrpSpPr>
            <p:cNvPr id="43" name="组合 42"/>
            <p:cNvGrpSpPr/>
            <p:nvPr/>
          </p:nvGrpSpPr>
          <p:grpSpPr>
            <a:xfrm>
              <a:off x="2962536" y="1389449"/>
              <a:ext cx="2032001" cy="476052"/>
              <a:chOff x="2962536" y="1389449"/>
              <a:chExt cx="2032001" cy="476052"/>
            </a:xfrm>
          </p:grpSpPr>
          <p:sp>
            <p:nvSpPr>
              <p:cNvPr id="44" name="Shape 1477"/>
              <p:cNvSpPr/>
              <p:nvPr/>
            </p:nvSpPr>
            <p:spPr>
              <a:xfrm>
                <a:off x="2962536" y="1389449"/>
                <a:ext cx="2032001" cy="476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406"/>
                    </a:lnTo>
                    <a:lnTo>
                      <a:pt x="9574" y="14406"/>
                    </a:lnTo>
                    <a:lnTo>
                      <a:pt x="10937" y="21600"/>
                    </a:lnTo>
                    <a:lnTo>
                      <a:pt x="12300" y="14406"/>
                    </a:lnTo>
                    <a:lnTo>
                      <a:pt x="21600" y="14406"/>
                    </a:lnTo>
                    <a:lnTo>
                      <a:pt x="21600" y="0"/>
                    </a:lnTo>
                    <a:lnTo>
                      <a:pt x="0" y="0"/>
                    </a:lnTo>
                    <a:close/>
                  </a:path>
                </a:pathLst>
              </a:custGeom>
              <a:solidFill>
                <a:srgbClr val="008EB9"/>
              </a:solidFill>
              <a:ln w="12700">
                <a:miter lim="400000"/>
              </a:ln>
            </p:spPr>
            <p:txBody>
              <a:bodyPr lIns="0" tIns="0" rIns="0" bIns="0" anchor="ctr"/>
              <a:lstStyle/>
              <a:p>
                <a:pPr lvl="0">
                  <a:defRPr sz="3200">
                    <a:solidFill>
                      <a:srgbClr val="FFFFFF"/>
                    </a:solidFill>
                  </a:defRPr>
                </a:pPr>
                <a:endParaRPr sz="1600">
                  <a:solidFill>
                    <a:schemeClr val="bg1"/>
                  </a:solidFill>
                </a:endParaRPr>
              </a:p>
            </p:txBody>
          </p:sp>
          <p:sp>
            <p:nvSpPr>
              <p:cNvPr id="45" name="Shape 1478"/>
              <p:cNvSpPr/>
              <p:nvPr/>
            </p:nvSpPr>
            <p:spPr>
              <a:xfrm>
                <a:off x="3149410" y="1451060"/>
                <a:ext cx="1726594" cy="192360"/>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lvl="0" algn="ctr">
                  <a:lnSpc>
                    <a:spcPct val="100000"/>
                  </a:lnSpc>
                  <a:defRPr sz="1800" b="0">
                    <a:solidFill>
                      <a:srgbClr val="000000"/>
                    </a:solidFill>
                  </a:defRPr>
                </a:pPr>
                <a:r>
                  <a:rPr lang="zh-CN" altLang="en-US" sz="1250" dirty="0">
                    <a:solidFill>
                      <a:schemeClr val="bg1"/>
                    </a:solidFill>
                  </a:rPr>
                  <a:t>输入关键字</a:t>
                </a:r>
                <a:endParaRPr lang="zh-CN" altLang="en-US" sz="1250" dirty="0">
                  <a:solidFill>
                    <a:schemeClr val="bg1"/>
                  </a:solidFill>
                </a:endParaRPr>
              </a:p>
            </p:txBody>
          </p:sp>
        </p:grpSp>
      </p:grpSp>
      <p:grpSp>
        <p:nvGrpSpPr>
          <p:cNvPr id="46" name="组合 45"/>
          <p:cNvGrpSpPr/>
          <p:nvPr/>
        </p:nvGrpSpPr>
        <p:grpSpPr>
          <a:xfrm>
            <a:off x="5057400" y="1196752"/>
            <a:ext cx="2032001" cy="2692411"/>
            <a:chOff x="5057400" y="1389449"/>
            <a:chExt cx="2032001" cy="2692411"/>
          </a:xfrm>
        </p:grpSpPr>
        <p:sp>
          <p:nvSpPr>
            <p:cNvPr id="47" name="Shape 1480"/>
            <p:cNvSpPr/>
            <p:nvPr/>
          </p:nvSpPr>
          <p:spPr>
            <a:xfrm>
              <a:off x="5057400" y="1700808"/>
              <a:ext cx="2032001" cy="2381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62"/>
                  </a:lnTo>
                  <a:lnTo>
                    <a:pt x="9676" y="20162"/>
                  </a:lnTo>
                  <a:lnTo>
                    <a:pt x="11038" y="21600"/>
                  </a:lnTo>
                  <a:lnTo>
                    <a:pt x="12401" y="20162"/>
                  </a:lnTo>
                  <a:lnTo>
                    <a:pt x="21600" y="20162"/>
                  </a:lnTo>
                  <a:lnTo>
                    <a:pt x="21600" y="0"/>
                  </a:lnTo>
                  <a:lnTo>
                    <a:pt x="0" y="0"/>
                  </a:lnTo>
                  <a:close/>
                </a:path>
              </a:pathLst>
            </a:custGeom>
            <a:blipFill rotWithShape="1">
              <a:blip r:embed="rId3" cstate="print"/>
              <a:stretch>
                <a:fillRect/>
              </a:stretch>
            </a:blipFill>
            <a:ln w="12700">
              <a:miter lim="400000"/>
            </a:ln>
          </p:spPr>
          <p:txBody>
            <a:bodyPr lIns="0" tIns="0" rIns="0" bIns="0" anchor="ctr"/>
            <a:lstStyle/>
            <a:p>
              <a:pPr lvl="0">
                <a:defRPr sz="3200">
                  <a:solidFill>
                    <a:srgbClr val="FFFFFF"/>
                  </a:solidFill>
                </a:defRPr>
              </a:pPr>
              <a:endParaRPr sz="1600"/>
            </a:p>
          </p:txBody>
        </p:sp>
        <p:grpSp>
          <p:nvGrpSpPr>
            <p:cNvPr id="48" name="组合 47"/>
            <p:cNvGrpSpPr/>
            <p:nvPr/>
          </p:nvGrpSpPr>
          <p:grpSpPr>
            <a:xfrm>
              <a:off x="5057400" y="1389449"/>
              <a:ext cx="2032001" cy="476052"/>
              <a:chOff x="5057400" y="1389449"/>
              <a:chExt cx="2032001" cy="476052"/>
            </a:xfrm>
          </p:grpSpPr>
          <p:sp>
            <p:nvSpPr>
              <p:cNvPr id="49" name="Shape 1481"/>
              <p:cNvSpPr/>
              <p:nvPr/>
            </p:nvSpPr>
            <p:spPr>
              <a:xfrm>
                <a:off x="5057400" y="1389449"/>
                <a:ext cx="2032001" cy="476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406"/>
                    </a:lnTo>
                    <a:lnTo>
                      <a:pt x="9574" y="14406"/>
                    </a:lnTo>
                    <a:lnTo>
                      <a:pt x="10937" y="21600"/>
                    </a:lnTo>
                    <a:lnTo>
                      <a:pt x="12300" y="14406"/>
                    </a:lnTo>
                    <a:lnTo>
                      <a:pt x="21600" y="14406"/>
                    </a:lnTo>
                    <a:lnTo>
                      <a:pt x="21600" y="0"/>
                    </a:lnTo>
                    <a:lnTo>
                      <a:pt x="0" y="0"/>
                    </a:lnTo>
                    <a:close/>
                  </a:path>
                </a:pathLst>
              </a:custGeom>
              <a:solidFill>
                <a:srgbClr val="008EB9"/>
              </a:solidFill>
              <a:ln w="12700">
                <a:miter lim="400000"/>
              </a:ln>
            </p:spPr>
            <p:txBody>
              <a:bodyPr lIns="0" tIns="0" rIns="0" bIns="0" anchor="ctr"/>
              <a:lstStyle/>
              <a:p>
                <a:pPr lvl="0">
                  <a:defRPr sz="3200">
                    <a:solidFill>
                      <a:srgbClr val="FFFFFF"/>
                    </a:solidFill>
                  </a:defRPr>
                </a:pPr>
                <a:endParaRPr sz="1600">
                  <a:solidFill>
                    <a:schemeClr val="bg1"/>
                  </a:solidFill>
                </a:endParaRPr>
              </a:p>
            </p:txBody>
          </p:sp>
          <p:sp>
            <p:nvSpPr>
              <p:cNvPr id="50" name="Shape 1482"/>
              <p:cNvSpPr/>
              <p:nvPr/>
            </p:nvSpPr>
            <p:spPr>
              <a:xfrm>
                <a:off x="5251259" y="1451060"/>
                <a:ext cx="1726594" cy="192360"/>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lvl="0" algn="ctr">
                  <a:lnSpc>
                    <a:spcPct val="100000"/>
                  </a:lnSpc>
                  <a:defRPr sz="1800" b="0">
                    <a:solidFill>
                      <a:srgbClr val="000000"/>
                    </a:solidFill>
                  </a:defRPr>
                </a:pPr>
                <a:r>
                  <a:rPr lang="zh-CN" altLang="en-US" sz="1250" dirty="0">
                    <a:solidFill>
                      <a:schemeClr val="bg1"/>
                    </a:solidFill>
                  </a:rPr>
                  <a:t>输入关键字</a:t>
                </a:r>
                <a:endParaRPr lang="zh-CN" altLang="en-US" sz="1250" dirty="0">
                  <a:solidFill>
                    <a:schemeClr val="bg1"/>
                  </a:solidFill>
                </a:endParaRPr>
              </a:p>
            </p:txBody>
          </p:sp>
        </p:grpSp>
      </p:grpSp>
      <p:grpSp>
        <p:nvGrpSpPr>
          <p:cNvPr id="51" name="组合 50"/>
          <p:cNvGrpSpPr/>
          <p:nvPr/>
        </p:nvGrpSpPr>
        <p:grpSpPr>
          <a:xfrm>
            <a:off x="7149451" y="1196752"/>
            <a:ext cx="2032001" cy="2683878"/>
            <a:chOff x="7149451" y="1389449"/>
            <a:chExt cx="2032001" cy="2683878"/>
          </a:xfrm>
        </p:grpSpPr>
        <p:sp>
          <p:nvSpPr>
            <p:cNvPr id="52" name="Shape 1484"/>
            <p:cNvSpPr/>
            <p:nvPr/>
          </p:nvSpPr>
          <p:spPr>
            <a:xfrm>
              <a:off x="7149451" y="1700808"/>
              <a:ext cx="2032001" cy="23725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234"/>
                  </a:lnTo>
                  <a:lnTo>
                    <a:pt x="9484" y="20234"/>
                  </a:lnTo>
                  <a:lnTo>
                    <a:pt x="10846" y="21600"/>
                  </a:lnTo>
                  <a:lnTo>
                    <a:pt x="12209" y="20234"/>
                  </a:lnTo>
                  <a:lnTo>
                    <a:pt x="21600" y="20234"/>
                  </a:lnTo>
                  <a:lnTo>
                    <a:pt x="21600" y="0"/>
                  </a:lnTo>
                  <a:lnTo>
                    <a:pt x="0" y="0"/>
                  </a:lnTo>
                  <a:close/>
                </a:path>
              </a:pathLst>
            </a:custGeom>
            <a:blipFill rotWithShape="1">
              <a:blip r:embed="rId4" cstate="print"/>
              <a:stretch>
                <a:fillRect/>
              </a:stretch>
            </a:blipFill>
            <a:ln w="12700">
              <a:miter lim="400000"/>
            </a:ln>
          </p:spPr>
          <p:txBody>
            <a:bodyPr lIns="0" tIns="0" rIns="0" bIns="0" anchor="ctr"/>
            <a:lstStyle/>
            <a:p>
              <a:pPr lvl="0">
                <a:defRPr sz="3200">
                  <a:solidFill>
                    <a:srgbClr val="FFFFFF"/>
                  </a:solidFill>
                </a:defRPr>
              </a:pPr>
              <a:endParaRPr sz="1600"/>
            </a:p>
          </p:txBody>
        </p:sp>
        <p:grpSp>
          <p:nvGrpSpPr>
            <p:cNvPr id="53" name="组合 52"/>
            <p:cNvGrpSpPr/>
            <p:nvPr/>
          </p:nvGrpSpPr>
          <p:grpSpPr>
            <a:xfrm>
              <a:off x="7149451" y="1389449"/>
              <a:ext cx="2032001" cy="476052"/>
              <a:chOff x="7149451" y="1389449"/>
              <a:chExt cx="2032001" cy="476052"/>
            </a:xfrm>
          </p:grpSpPr>
          <p:sp>
            <p:nvSpPr>
              <p:cNvPr id="54" name="Shape 1485"/>
              <p:cNvSpPr/>
              <p:nvPr/>
            </p:nvSpPr>
            <p:spPr>
              <a:xfrm>
                <a:off x="7149451" y="1389449"/>
                <a:ext cx="2032001" cy="476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406"/>
                    </a:lnTo>
                    <a:lnTo>
                      <a:pt x="9473" y="14406"/>
                    </a:lnTo>
                    <a:lnTo>
                      <a:pt x="10836" y="21600"/>
                    </a:lnTo>
                    <a:lnTo>
                      <a:pt x="12199" y="14406"/>
                    </a:lnTo>
                    <a:lnTo>
                      <a:pt x="21600" y="14406"/>
                    </a:lnTo>
                    <a:lnTo>
                      <a:pt x="21600" y="0"/>
                    </a:lnTo>
                    <a:lnTo>
                      <a:pt x="0" y="0"/>
                    </a:lnTo>
                    <a:close/>
                  </a:path>
                </a:pathLst>
              </a:custGeom>
              <a:solidFill>
                <a:srgbClr val="008EB9"/>
              </a:solidFill>
              <a:ln w="12700">
                <a:miter lim="400000"/>
              </a:ln>
            </p:spPr>
            <p:txBody>
              <a:bodyPr lIns="0" tIns="0" rIns="0" bIns="0" anchor="ctr"/>
              <a:lstStyle/>
              <a:p>
                <a:pPr lvl="0">
                  <a:defRPr sz="3200">
                    <a:solidFill>
                      <a:srgbClr val="FFFFFF"/>
                    </a:solidFill>
                  </a:defRPr>
                </a:pPr>
                <a:endParaRPr sz="1600">
                  <a:solidFill>
                    <a:schemeClr val="bg1"/>
                  </a:solidFill>
                </a:endParaRPr>
              </a:p>
            </p:txBody>
          </p:sp>
          <p:sp>
            <p:nvSpPr>
              <p:cNvPr id="55" name="Shape 1486"/>
              <p:cNvSpPr/>
              <p:nvPr/>
            </p:nvSpPr>
            <p:spPr>
              <a:xfrm>
                <a:off x="7303140" y="1451060"/>
                <a:ext cx="1726594" cy="192360"/>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lvl="0" algn="ctr">
                  <a:lnSpc>
                    <a:spcPct val="100000"/>
                  </a:lnSpc>
                  <a:defRPr sz="1800" b="0">
                    <a:solidFill>
                      <a:srgbClr val="000000"/>
                    </a:solidFill>
                  </a:defRPr>
                </a:pPr>
                <a:r>
                  <a:rPr lang="zh-CN" altLang="en-US" sz="1250" dirty="0">
                    <a:solidFill>
                      <a:schemeClr val="bg1"/>
                    </a:solidFill>
                  </a:rPr>
                  <a:t>输入关键字</a:t>
                </a:r>
                <a:endParaRPr lang="zh-CN" altLang="en-US" sz="1250" dirty="0">
                  <a:solidFill>
                    <a:schemeClr val="bg1"/>
                  </a:solidFill>
                </a:endParaRPr>
              </a:p>
            </p:txBody>
          </p:sp>
        </p:grpSp>
      </p:grpSp>
      <p:grpSp>
        <p:nvGrpSpPr>
          <p:cNvPr id="56" name="组合 55"/>
          <p:cNvGrpSpPr/>
          <p:nvPr/>
        </p:nvGrpSpPr>
        <p:grpSpPr>
          <a:xfrm>
            <a:off x="9239966" y="1196752"/>
            <a:ext cx="2032001" cy="2692411"/>
            <a:chOff x="9239966" y="1389449"/>
            <a:chExt cx="2032001" cy="2692411"/>
          </a:xfrm>
        </p:grpSpPr>
        <p:sp>
          <p:nvSpPr>
            <p:cNvPr id="57" name="Shape 1488"/>
            <p:cNvSpPr/>
            <p:nvPr/>
          </p:nvSpPr>
          <p:spPr>
            <a:xfrm>
              <a:off x="9239966" y="1700808"/>
              <a:ext cx="2032001" cy="2381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0162"/>
                  </a:lnTo>
                  <a:lnTo>
                    <a:pt x="9480" y="20162"/>
                  </a:lnTo>
                  <a:lnTo>
                    <a:pt x="10842" y="21600"/>
                  </a:lnTo>
                  <a:lnTo>
                    <a:pt x="12205" y="20162"/>
                  </a:lnTo>
                  <a:lnTo>
                    <a:pt x="21600" y="20162"/>
                  </a:lnTo>
                  <a:lnTo>
                    <a:pt x="21600" y="0"/>
                  </a:lnTo>
                  <a:lnTo>
                    <a:pt x="0" y="0"/>
                  </a:lnTo>
                  <a:close/>
                </a:path>
              </a:pathLst>
            </a:custGeom>
            <a:blipFill rotWithShape="1">
              <a:blip r:embed="rId5" cstate="print"/>
              <a:stretch>
                <a:fillRect/>
              </a:stretch>
            </a:blipFill>
            <a:ln w="12700">
              <a:miter lim="400000"/>
            </a:ln>
          </p:spPr>
          <p:txBody>
            <a:bodyPr lIns="0" tIns="0" rIns="0" bIns="0" anchor="ctr"/>
            <a:lstStyle/>
            <a:p>
              <a:pPr lvl="0">
                <a:defRPr sz="3200">
                  <a:solidFill>
                    <a:srgbClr val="FFFFFF"/>
                  </a:solidFill>
                </a:defRPr>
              </a:pPr>
              <a:endParaRPr sz="1600"/>
            </a:p>
          </p:txBody>
        </p:sp>
        <p:grpSp>
          <p:nvGrpSpPr>
            <p:cNvPr id="58" name="组合 57"/>
            <p:cNvGrpSpPr/>
            <p:nvPr/>
          </p:nvGrpSpPr>
          <p:grpSpPr>
            <a:xfrm>
              <a:off x="9239966" y="1389449"/>
              <a:ext cx="2032001" cy="476052"/>
              <a:chOff x="9239966" y="1389449"/>
              <a:chExt cx="2032001" cy="476052"/>
            </a:xfrm>
          </p:grpSpPr>
          <p:sp>
            <p:nvSpPr>
              <p:cNvPr id="59" name="Shape 1489"/>
              <p:cNvSpPr/>
              <p:nvPr/>
            </p:nvSpPr>
            <p:spPr>
              <a:xfrm>
                <a:off x="9239966" y="1389449"/>
                <a:ext cx="2032001" cy="476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406"/>
                    </a:lnTo>
                    <a:lnTo>
                      <a:pt x="9406" y="14406"/>
                    </a:lnTo>
                    <a:lnTo>
                      <a:pt x="10768" y="21600"/>
                    </a:lnTo>
                    <a:lnTo>
                      <a:pt x="12131" y="14406"/>
                    </a:lnTo>
                    <a:lnTo>
                      <a:pt x="21600" y="14406"/>
                    </a:lnTo>
                    <a:lnTo>
                      <a:pt x="21600" y="0"/>
                    </a:lnTo>
                    <a:lnTo>
                      <a:pt x="0" y="0"/>
                    </a:lnTo>
                    <a:close/>
                  </a:path>
                </a:pathLst>
              </a:custGeom>
              <a:solidFill>
                <a:srgbClr val="008EB9"/>
              </a:solidFill>
              <a:ln w="12700">
                <a:miter lim="400000"/>
              </a:ln>
            </p:spPr>
            <p:txBody>
              <a:bodyPr lIns="0" tIns="0" rIns="0" bIns="0" anchor="ctr"/>
              <a:lstStyle/>
              <a:p>
                <a:pPr lvl="0">
                  <a:defRPr sz="3200">
                    <a:solidFill>
                      <a:srgbClr val="FFFFFF"/>
                    </a:solidFill>
                  </a:defRPr>
                </a:pPr>
                <a:endParaRPr sz="1600">
                  <a:solidFill>
                    <a:schemeClr val="bg1"/>
                  </a:solidFill>
                </a:endParaRPr>
              </a:p>
            </p:txBody>
          </p:sp>
          <p:sp>
            <p:nvSpPr>
              <p:cNvPr id="60" name="Shape 1490"/>
              <p:cNvSpPr/>
              <p:nvPr/>
            </p:nvSpPr>
            <p:spPr>
              <a:xfrm>
                <a:off x="9389984" y="1451060"/>
                <a:ext cx="1726594" cy="192360"/>
              </a:xfrm>
              <a:prstGeom prst="rect">
                <a:avLst/>
              </a:prstGeom>
              <a:ln w="12700">
                <a:miter lim="400000"/>
              </a:ln>
            </p:spPr>
            <p:txBody>
              <a:bodyPr lIns="0" tIns="0" rIns="0" bIns="0">
                <a:spAutoFit/>
              </a:bodyPr>
              <a:lstStyle>
                <a:lvl1pPr defTabSz="647700">
                  <a:lnSpc>
                    <a:spcPct val="120000"/>
                  </a:lnSpc>
                  <a:spcBef>
                    <a:spcPts val="1700"/>
                  </a:spcBef>
                  <a:defRPr sz="2500" b="1">
                    <a:solidFill>
                      <a:srgbClr val="FFFFFF"/>
                    </a:solidFill>
                    <a:latin typeface="Lato"/>
                    <a:ea typeface="Lato"/>
                    <a:cs typeface="Lato"/>
                    <a:sym typeface="Lato"/>
                  </a:defRPr>
                </a:lvl1pPr>
              </a:lstStyle>
              <a:p>
                <a:pPr lvl="0" algn="ctr">
                  <a:lnSpc>
                    <a:spcPct val="100000"/>
                  </a:lnSpc>
                  <a:defRPr sz="1800" b="0">
                    <a:solidFill>
                      <a:srgbClr val="000000"/>
                    </a:solidFill>
                  </a:defRPr>
                </a:pPr>
                <a:r>
                  <a:rPr lang="zh-CN" altLang="en-US" sz="1250" dirty="0">
                    <a:solidFill>
                      <a:schemeClr val="bg1"/>
                    </a:solidFill>
                  </a:rPr>
                  <a:t>输入关键字</a:t>
                </a:r>
                <a:endParaRPr lang="zh-CN" altLang="en-US" sz="1250" dirty="0">
                  <a:solidFill>
                    <a:schemeClr val="bg1"/>
                  </a:solidFill>
                </a:endParaRPr>
              </a:p>
            </p:txBody>
          </p:sp>
        </p:grpSp>
      </p:grpSp>
      <p:grpSp>
        <p:nvGrpSpPr>
          <p:cNvPr id="61" name="组合 60"/>
          <p:cNvGrpSpPr/>
          <p:nvPr/>
        </p:nvGrpSpPr>
        <p:grpSpPr>
          <a:xfrm>
            <a:off x="1018674" y="3990766"/>
            <a:ext cx="1762070" cy="1989346"/>
            <a:chOff x="492953" y="2980458"/>
            <a:chExt cx="1656046" cy="1492009"/>
          </a:xfrm>
        </p:grpSpPr>
        <p:sp>
          <p:nvSpPr>
            <p:cNvPr id="62" name="TextBox 8"/>
            <p:cNvSpPr txBox="1"/>
            <p:nvPr/>
          </p:nvSpPr>
          <p:spPr>
            <a:xfrm>
              <a:off x="755576" y="2980458"/>
              <a:ext cx="1258071" cy="276999"/>
            </a:xfrm>
            <a:prstGeom prst="rect">
              <a:avLst/>
            </a:prstGeom>
            <a:noFill/>
          </p:spPr>
          <p:txBody>
            <a:bodyPr wrap="square" rtlCol="0">
              <a:spAutoFit/>
            </a:bodyPr>
            <a:lstStyle/>
            <a:p>
              <a:r>
                <a:rPr lang="zh-CN" altLang="en-US" sz="1800" b="1" dirty="0">
                  <a:solidFill>
                    <a:schemeClr val="tx1">
                      <a:lumMod val="75000"/>
                      <a:lumOff val="25000"/>
                    </a:schemeClr>
                  </a:solidFill>
                  <a:latin typeface="微软雅黑" pitchFamily="34" charset="-122"/>
                  <a:ea typeface="微软雅黑" pitchFamily="34" charset="-122"/>
                </a:rPr>
                <a:t>标题文字</a:t>
              </a:r>
              <a:endParaRPr lang="zh-CN" altLang="en-US" sz="1800" b="1" dirty="0">
                <a:solidFill>
                  <a:schemeClr val="tx1">
                    <a:lumMod val="75000"/>
                    <a:lumOff val="25000"/>
                  </a:schemeClr>
                </a:solidFill>
                <a:latin typeface="微软雅黑" pitchFamily="34" charset="-122"/>
                <a:ea typeface="微软雅黑" pitchFamily="34" charset="-122"/>
              </a:endParaRPr>
            </a:p>
          </p:txBody>
        </p:sp>
        <p:sp>
          <p:nvSpPr>
            <p:cNvPr id="63" name="TextBox 9"/>
            <p:cNvSpPr txBox="1"/>
            <p:nvPr/>
          </p:nvSpPr>
          <p:spPr>
            <a:xfrm>
              <a:off x="492953" y="3259892"/>
              <a:ext cx="1656046" cy="1212575"/>
            </a:xfrm>
            <a:prstGeom prst="rect">
              <a:avLst/>
            </a:prstGeom>
            <a:noFill/>
          </p:spPr>
          <p:txBody>
            <a:bodyPr wrap="square" lIns="121963" tIns="60981" rIns="121963" bIns="60981" rtlCol="0">
              <a:spAutoFit/>
            </a:bodyPr>
            <a:lstStyle/>
            <a:p>
              <a:pPr>
                <a:lnSpc>
                  <a:spcPct val="150000"/>
                </a:lnSpc>
              </a:pPr>
              <a:r>
                <a:rPr lang="zh-CN" altLang="en-US" sz="1100" dirty="0">
                  <a:solidFill>
                    <a:schemeClr val="tx1">
                      <a:lumMod val="75000"/>
                      <a:lumOff val="25000"/>
                    </a:schemeClr>
                  </a:solidFill>
                  <a:latin typeface="小米兰亭_GB外压缩"/>
                  <a:ea typeface="小米兰亭_GB外压缩"/>
                </a:rPr>
                <a:t>客户需求是我们发展的原动力。我们坚持以客户为中心，快速响应客户需求，持续为客户创造长期价值进而成就客户。</a:t>
              </a:r>
              <a:endParaRPr lang="zh-CN" altLang="zh-CN" sz="1100" dirty="0">
                <a:solidFill>
                  <a:schemeClr val="tx1">
                    <a:lumMod val="75000"/>
                    <a:lumOff val="25000"/>
                  </a:schemeClr>
                </a:solidFill>
                <a:latin typeface="微软雅黑" pitchFamily="34" charset="-122"/>
                <a:ea typeface="微软雅黑" pitchFamily="34" charset="-122"/>
              </a:endParaRPr>
            </a:p>
          </p:txBody>
        </p:sp>
      </p:grpSp>
      <p:grpSp>
        <p:nvGrpSpPr>
          <p:cNvPr id="64" name="组合 63"/>
          <p:cNvGrpSpPr/>
          <p:nvPr/>
        </p:nvGrpSpPr>
        <p:grpSpPr>
          <a:xfrm>
            <a:off x="3049493" y="3990766"/>
            <a:ext cx="1762070" cy="1989346"/>
            <a:chOff x="492953" y="2980458"/>
            <a:chExt cx="1656046" cy="1492009"/>
          </a:xfrm>
        </p:grpSpPr>
        <p:sp>
          <p:nvSpPr>
            <p:cNvPr id="65" name="TextBox 8"/>
            <p:cNvSpPr txBox="1"/>
            <p:nvPr/>
          </p:nvSpPr>
          <p:spPr>
            <a:xfrm>
              <a:off x="755576" y="2980458"/>
              <a:ext cx="1258071" cy="276999"/>
            </a:xfrm>
            <a:prstGeom prst="rect">
              <a:avLst/>
            </a:prstGeom>
            <a:noFill/>
          </p:spPr>
          <p:txBody>
            <a:bodyPr wrap="square" rtlCol="0">
              <a:spAutoFit/>
            </a:bodyPr>
            <a:lstStyle/>
            <a:p>
              <a:r>
                <a:rPr lang="zh-CN" altLang="en-US" sz="1800" b="1" dirty="0">
                  <a:solidFill>
                    <a:schemeClr val="tx1">
                      <a:lumMod val="75000"/>
                      <a:lumOff val="25000"/>
                    </a:schemeClr>
                  </a:solidFill>
                  <a:latin typeface="微软雅黑" pitchFamily="34" charset="-122"/>
                  <a:ea typeface="微软雅黑" pitchFamily="34" charset="-122"/>
                </a:rPr>
                <a:t>标题文字</a:t>
              </a:r>
              <a:endParaRPr lang="zh-CN" altLang="en-US" sz="1800" b="1" dirty="0">
                <a:solidFill>
                  <a:schemeClr val="tx1">
                    <a:lumMod val="75000"/>
                    <a:lumOff val="25000"/>
                  </a:schemeClr>
                </a:solidFill>
                <a:latin typeface="微软雅黑" pitchFamily="34" charset="-122"/>
                <a:ea typeface="微软雅黑" pitchFamily="34" charset="-122"/>
              </a:endParaRPr>
            </a:p>
          </p:txBody>
        </p:sp>
        <p:sp>
          <p:nvSpPr>
            <p:cNvPr id="66" name="TextBox 9"/>
            <p:cNvSpPr txBox="1"/>
            <p:nvPr/>
          </p:nvSpPr>
          <p:spPr>
            <a:xfrm>
              <a:off x="492953" y="3259892"/>
              <a:ext cx="1656046" cy="1212575"/>
            </a:xfrm>
            <a:prstGeom prst="rect">
              <a:avLst/>
            </a:prstGeom>
            <a:noFill/>
          </p:spPr>
          <p:txBody>
            <a:bodyPr wrap="square" lIns="121963" tIns="60981" rIns="121963" bIns="60981" rtlCol="0">
              <a:spAutoFit/>
            </a:bodyPr>
            <a:lstStyle/>
            <a:p>
              <a:pPr>
                <a:lnSpc>
                  <a:spcPct val="150000"/>
                </a:lnSpc>
              </a:pPr>
              <a:r>
                <a:rPr lang="zh-CN" altLang="en-US" sz="1100" dirty="0">
                  <a:solidFill>
                    <a:schemeClr val="tx1">
                      <a:lumMod val="75000"/>
                      <a:lumOff val="25000"/>
                    </a:schemeClr>
                  </a:solidFill>
                  <a:latin typeface="小米兰亭_GB外压缩"/>
                  <a:ea typeface="小米兰亭_GB外压缩"/>
                </a:rPr>
                <a:t>客户需求是我们发展的原动力。我们坚持以客户为中心，快速响应客户需求，持续为客户创造长期价值进而成就客户。</a:t>
              </a:r>
              <a:endParaRPr lang="zh-CN" altLang="zh-CN" sz="1100" dirty="0">
                <a:solidFill>
                  <a:schemeClr val="tx1">
                    <a:lumMod val="75000"/>
                    <a:lumOff val="25000"/>
                  </a:schemeClr>
                </a:solidFill>
                <a:latin typeface="微软雅黑" pitchFamily="34" charset="-122"/>
                <a:ea typeface="微软雅黑" pitchFamily="34" charset="-122"/>
              </a:endParaRPr>
            </a:p>
          </p:txBody>
        </p:sp>
      </p:grpSp>
      <p:grpSp>
        <p:nvGrpSpPr>
          <p:cNvPr id="67" name="组合 66"/>
          <p:cNvGrpSpPr/>
          <p:nvPr/>
        </p:nvGrpSpPr>
        <p:grpSpPr>
          <a:xfrm>
            <a:off x="5186637" y="3990766"/>
            <a:ext cx="1762070" cy="1989346"/>
            <a:chOff x="492953" y="2980458"/>
            <a:chExt cx="1656046" cy="1492009"/>
          </a:xfrm>
        </p:grpSpPr>
        <p:sp>
          <p:nvSpPr>
            <p:cNvPr id="68" name="TextBox 8"/>
            <p:cNvSpPr txBox="1"/>
            <p:nvPr/>
          </p:nvSpPr>
          <p:spPr>
            <a:xfrm>
              <a:off x="755576" y="2980458"/>
              <a:ext cx="1258071" cy="276999"/>
            </a:xfrm>
            <a:prstGeom prst="rect">
              <a:avLst/>
            </a:prstGeom>
            <a:noFill/>
          </p:spPr>
          <p:txBody>
            <a:bodyPr wrap="square" rtlCol="0">
              <a:spAutoFit/>
            </a:bodyPr>
            <a:lstStyle/>
            <a:p>
              <a:r>
                <a:rPr lang="zh-CN" altLang="en-US" sz="1800" b="1" dirty="0">
                  <a:solidFill>
                    <a:schemeClr val="tx1">
                      <a:lumMod val="75000"/>
                      <a:lumOff val="25000"/>
                    </a:schemeClr>
                  </a:solidFill>
                  <a:latin typeface="微软雅黑" pitchFamily="34" charset="-122"/>
                  <a:ea typeface="微软雅黑" pitchFamily="34" charset="-122"/>
                </a:rPr>
                <a:t>标题文字</a:t>
              </a:r>
              <a:endParaRPr lang="zh-CN" altLang="en-US" sz="1800" b="1" dirty="0">
                <a:solidFill>
                  <a:schemeClr val="tx1">
                    <a:lumMod val="75000"/>
                    <a:lumOff val="25000"/>
                  </a:schemeClr>
                </a:solidFill>
                <a:latin typeface="微软雅黑" pitchFamily="34" charset="-122"/>
                <a:ea typeface="微软雅黑" pitchFamily="34" charset="-122"/>
              </a:endParaRPr>
            </a:p>
          </p:txBody>
        </p:sp>
        <p:sp>
          <p:nvSpPr>
            <p:cNvPr id="69" name="TextBox 9"/>
            <p:cNvSpPr txBox="1"/>
            <p:nvPr/>
          </p:nvSpPr>
          <p:spPr>
            <a:xfrm>
              <a:off x="492953" y="3259892"/>
              <a:ext cx="1656046" cy="1212575"/>
            </a:xfrm>
            <a:prstGeom prst="rect">
              <a:avLst/>
            </a:prstGeom>
            <a:noFill/>
          </p:spPr>
          <p:txBody>
            <a:bodyPr wrap="square" lIns="121963" tIns="60981" rIns="121963" bIns="60981" rtlCol="0">
              <a:spAutoFit/>
            </a:bodyPr>
            <a:lstStyle/>
            <a:p>
              <a:pPr>
                <a:lnSpc>
                  <a:spcPct val="150000"/>
                </a:lnSpc>
              </a:pPr>
              <a:r>
                <a:rPr lang="zh-CN" altLang="en-US" sz="1100" dirty="0">
                  <a:solidFill>
                    <a:schemeClr val="tx1">
                      <a:lumMod val="75000"/>
                      <a:lumOff val="25000"/>
                    </a:schemeClr>
                  </a:solidFill>
                  <a:latin typeface="小米兰亭_GB外压缩"/>
                  <a:ea typeface="小米兰亭_GB外压缩"/>
                </a:rPr>
                <a:t>客户需求是我们发展的原动力。我们坚持以客户为中心，快速响应客户需求，持续为客户创造长期价值进而成就客户。</a:t>
              </a:r>
              <a:endParaRPr lang="zh-CN" altLang="zh-CN" sz="1100" dirty="0">
                <a:solidFill>
                  <a:schemeClr val="tx1">
                    <a:lumMod val="75000"/>
                    <a:lumOff val="25000"/>
                  </a:schemeClr>
                </a:solidFill>
                <a:latin typeface="微软雅黑" pitchFamily="34" charset="-122"/>
                <a:ea typeface="微软雅黑" pitchFamily="34" charset="-122"/>
              </a:endParaRPr>
            </a:p>
          </p:txBody>
        </p:sp>
      </p:grpSp>
      <p:grpSp>
        <p:nvGrpSpPr>
          <p:cNvPr id="70" name="组合 69"/>
          <p:cNvGrpSpPr/>
          <p:nvPr/>
        </p:nvGrpSpPr>
        <p:grpSpPr>
          <a:xfrm>
            <a:off x="7259986" y="3990766"/>
            <a:ext cx="1762070" cy="1989346"/>
            <a:chOff x="492953" y="2980458"/>
            <a:chExt cx="1656046" cy="1492009"/>
          </a:xfrm>
        </p:grpSpPr>
        <p:sp>
          <p:nvSpPr>
            <p:cNvPr id="71" name="TextBox 8"/>
            <p:cNvSpPr txBox="1"/>
            <p:nvPr/>
          </p:nvSpPr>
          <p:spPr>
            <a:xfrm>
              <a:off x="755576" y="2980458"/>
              <a:ext cx="1258071" cy="276999"/>
            </a:xfrm>
            <a:prstGeom prst="rect">
              <a:avLst/>
            </a:prstGeom>
            <a:noFill/>
          </p:spPr>
          <p:txBody>
            <a:bodyPr wrap="square" rtlCol="0">
              <a:spAutoFit/>
            </a:bodyPr>
            <a:lstStyle/>
            <a:p>
              <a:r>
                <a:rPr lang="zh-CN" altLang="en-US" sz="1800" b="1" dirty="0">
                  <a:solidFill>
                    <a:schemeClr val="tx1">
                      <a:lumMod val="75000"/>
                      <a:lumOff val="25000"/>
                    </a:schemeClr>
                  </a:solidFill>
                  <a:latin typeface="微软雅黑" pitchFamily="34" charset="-122"/>
                  <a:ea typeface="微软雅黑" pitchFamily="34" charset="-122"/>
                </a:rPr>
                <a:t>标题文字</a:t>
              </a:r>
              <a:endParaRPr lang="zh-CN" altLang="en-US" sz="1800" b="1" dirty="0">
                <a:solidFill>
                  <a:schemeClr val="tx1">
                    <a:lumMod val="75000"/>
                    <a:lumOff val="25000"/>
                  </a:schemeClr>
                </a:solidFill>
                <a:latin typeface="微软雅黑" pitchFamily="34" charset="-122"/>
                <a:ea typeface="微软雅黑" pitchFamily="34" charset="-122"/>
              </a:endParaRPr>
            </a:p>
          </p:txBody>
        </p:sp>
        <p:sp>
          <p:nvSpPr>
            <p:cNvPr id="72" name="TextBox 9"/>
            <p:cNvSpPr txBox="1"/>
            <p:nvPr/>
          </p:nvSpPr>
          <p:spPr>
            <a:xfrm>
              <a:off x="492953" y="3259892"/>
              <a:ext cx="1656046" cy="1212575"/>
            </a:xfrm>
            <a:prstGeom prst="rect">
              <a:avLst/>
            </a:prstGeom>
            <a:noFill/>
          </p:spPr>
          <p:txBody>
            <a:bodyPr wrap="square" lIns="121963" tIns="60981" rIns="121963" bIns="60981" rtlCol="0">
              <a:spAutoFit/>
            </a:bodyPr>
            <a:lstStyle/>
            <a:p>
              <a:pPr>
                <a:lnSpc>
                  <a:spcPct val="150000"/>
                </a:lnSpc>
              </a:pPr>
              <a:r>
                <a:rPr lang="zh-CN" altLang="en-US" sz="1100" dirty="0">
                  <a:solidFill>
                    <a:schemeClr val="tx1">
                      <a:lumMod val="75000"/>
                      <a:lumOff val="25000"/>
                    </a:schemeClr>
                  </a:solidFill>
                  <a:latin typeface="小米兰亭_GB外压缩"/>
                  <a:ea typeface="小米兰亭_GB外压缩"/>
                </a:rPr>
                <a:t>客户需求是我们发展的原动力。我们坚持以客户为中心，快速响应客户需求，持续为客户创造长期价值进而成就客户。</a:t>
              </a:r>
              <a:endParaRPr lang="zh-CN" altLang="zh-CN" sz="1100" dirty="0">
                <a:solidFill>
                  <a:schemeClr val="tx1">
                    <a:lumMod val="75000"/>
                    <a:lumOff val="25000"/>
                  </a:schemeClr>
                </a:solidFill>
                <a:latin typeface="微软雅黑" pitchFamily="34" charset="-122"/>
                <a:ea typeface="微软雅黑" pitchFamily="34" charset="-122"/>
              </a:endParaRPr>
            </a:p>
          </p:txBody>
        </p:sp>
      </p:grpSp>
      <p:grpSp>
        <p:nvGrpSpPr>
          <p:cNvPr id="73" name="组合 72"/>
          <p:cNvGrpSpPr/>
          <p:nvPr/>
        </p:nvGrpSpPr>
        <p:grpSpPr>
          <a:xfrm>
            <a:off x="9326407" y="3990766"/>
            <a:ext cx="1762070" cy="1989346"/>
            <a:chOff x="492953" y="2980458"/>
            <a:chExt cx="1656046" cy="1492009"/>
          </a:xfrm>
        </p:grpSpPr>
        <p:sp>
          <p:nvSpPr>
            <p:cNvPr id="74" name="TextBox 8"/>
            <p:cNvSpPr txBox="1"/>
            <p:nvPr/>
          </p:nvSpPr>
          <p:spPr>
            <a:xfrm>
              <a:off x="755576" y="2980458"/>
              <a:ext cx="1258071" cy="276999"/>
            </a:xfrm>
            <a:prstGeom prst="rect">
              <a:avLst/>
            </a:prstGeom>
            <a:noFill/>
          </p:spPr>
          <p:txBody>
            <a:bodyPr wrap="square" rtlCol="0">
              <a:spAutoFit/>
            </a:bodyPr>
            <a:lstStyle/>
            <a:p>
              <a:r>
                <a:rPr lang="zh-CN" altLang="en-US" sz="1800" b="1" dirty="0">
                  <a:solidFill>
                    <a:schemeClr val="tx1">
                      <a:lumMod val="75000"/>
                      <a:lumOff val="25000"/>
                    </a:schemeClr>
                  </a:solidFill>
                  <a:latin typeface="微软雅黑" pitchFamily="34" charset="-122"/>
                  <a:ea typeface="微软雅黑" pitchFamily="34" charset="-122"/>
                </a:rPr>
                <a:t>标题文字</a:t>
              </a:r>
              <a:endParaRPr lang="zh-CN" altLang="en-US" sz="1800" b="1" dirty="0">
                <a:solidFill>
                  <a:schemeClr val="tx1">
                    <a:lumMod val="75000"/>
                    <a:lumOff val="25000"/>
                  </a:schemeClr>
                </a:solidFill>
                <a:latin typeface="微软雅黑" pitchFamily="34" charset="-122"/>
                <a:ea typeface="微软雅黑" pitchFamily="34" charset="-122"/>
              </a:endParaRPr>
            </a:p>
          </p:txBody>
        </p:sp>
        <p:sp>
          <p:nvSpPr>
            <p:cNvPr id="75" name="TextBox 9"/>
            <p:cNvSpPr txBox="1"/>
            <p:nvPr/>
          </p:nvSpPr>
          <p:spPr>
            <a:xfrm>
              <a:off x="492953" y="3259892"/>
              <a:ext cx="1656046" cy="1212575"/>
            </a:xfrm>
            <a:prstGeom prst="rect">
              <a:avLst/>
            </a:prstGeom>
            <a:noFill/>
          </p:spPr>
          <p:txBody>
            <a:bodyPr wrap="square" lIns="121963" tIns="60981" rIns="121963" bIns="60981" rtlCol="0">
              <a:spAutoFit/>
            </a:bodyPr>
            <a:lstStyle/>
            <a:p>
              <a:pPr>
                <a:lnSpc>
                  <a:spcPct val="150000"/>
                </a:lnSpc>
              </a:pPr>
              <a:r>
                <a:rPr lang="zh-CN" altLang="en-US" sz="1100" dirty="0">
                  <a:solidFill>
                    <a:schemeClr val="tx1">
                      <a:lumMod val="75000"/>
                      <a:lumOff val="25000"/>
                    </a:schemeClr>
                  </a:solidFill>
                  <a:latin typeface="小米兰亭_GB外压缩"/>
                  <a:ea typeface="小米兰亭_GB外压缩"/>
                </a:rPr>
                <a:t>客户需求是我们发展的原动力。我们坚持以客户为中心，快速响应客户需求，持续为客户创造长期价值进而成就客户。</a:t>
              </a:r>
              <a:endParaRPr lang="zh-CN" altLang="zh-CN" sz="1100" dirty="0">
                <a:solidFill>
                  <a:schemeClr val="tx1">
                    <a:lumMod val="75000"/>
                    <a:lumOff val="25000"/>
                  </a:schemeClr>
                </a:solidFill>
                <a:latin typeface="微软雅黑" pitchFamily="34" charset="-122"/>
                <a:ea typeface="微软雅黑" pitchFamily="34" charset="-122"/>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1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0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30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300"/>
                                  </p:stCondLst>
                                  <p:childTnLst>
                                    <p:set>
                                      <p:cBhvr>
                                        <p:cTn id="26" dur="1" fill="hold">
                                          <p:stCondLst>
                                            <p:cond delay="0"/>
                                          </p:stCondLst>
                                        </p:cTn>
                                        <p:tgtEl>
                                          <p:spTgt spid="56"/>
                                        </p:tgtEl>
                                        <p:attrNameLst>
                                          <p:attrName>style.visibility</p:attrName>
                                        </p:attrNameLst>
                                      </p:cBhvr>
                                      <p:to>
                                        <p:strVal val="visible"/>
                                      </p:to>
                                    </p:set>
                                    <p:anim calcmode="lin" valueType="num">
                                      <p:cBhvr additive="base">
                                        <p:cTn id="27" dur="500" fill="hold"/>
                                        <p:tgtEl>
                                          <p:spTgt spid="56"/>
                                        </p:tgtEl>
                                        <p:attrNameLst>
                                          <p:attrName>ppt_x</p:attrName>
                                        </p:attrNameLst>
                                      </p:cBhvr>
                                      <p:tavLst>
                                        <p:tav tm="0">
                                          <p:val>
                                            <p:strVal val="#ppt_x"/>
                                          </p:val>
                                        </p:tav>
                                        <p:tav tm="100000">
                                          <p:val>
                                            <p:strVal val="#ppt_x"/>
                                          </p:val>
                                        </p:tav>
                                      </p:tavLst>
                                    </p:anim>
                                    <p:anim calcmode="lin" valueType="num">
                                      <p:cBhvr additive="base">
                                        <p:cTn id="28" dur="500" fill="hold"/>
                                        <p:tgtEl>
                                          <p:spTgt spid="56"/>
                                        </p:tgtEl>
                                        <p:attrNameLst>
                                          <p:attrName>ppt_y</p:attrName>
                                        </p:attrNameLst>
                                      </p:cBhvr>
                                      <p:tavLst>
                                        <p:tav tm="0">
                                          <p:val>
                                            <p:strVal val="0-#ppt_h/2"/>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1000"/>
                                        <p:tgtEl>
                                          <p:spTgt spid="64"/>
                                        </p:tgtEl>
                                      </p:cBhvr>
                                    </p:animEffect>
                                    <p:anim calcmode="lin" valueType="num">
                                      <p:cBhvr>
                                        <p:cTn id="38" dur="1000" fill="hold"/>
                                        <p:tgtEl>
                                          <p:spTgt spid="64"/>
                                        </p:tgtEl>
                                        <p:attrNameLst>
                                          <p:attrName>ppt_x</p:attrName>
                                        </p:attrNameLst>
                                      </p:cBhvr>
                                      <p:tavLst>
                                        <p:tav tm="0">
                                          <p:val>
                                            <p:strVal val="#ppt_x"/>
                                          </p:val>
                                        </p:tav>
                                        <p:tav tm="100000">
                                          <p:val>
                                            <p:strVal val="#ppt_x"/>
                                          </p:val>
                                        </p:tav>
                                      </p:tavLst>
                                    </p:anim>
                                    <p:anim calcmode="lin" valueType="num">
                                      <p:cBhvr>
                                        <p:cTn id="39" dur="1000" fill="hold"/>
                                        <p:tgtEl>
                                          <p:spTgt spid="6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1000"/>
                                        <p:tgtEl>
                                          <p:spTgt spid="67"/>
                                        </p:tgtEl>
                                      </p:cBhvr>
                                    </p:animEffect>
                                    <p:anim calcmode="lin" valueType="num">
                                      <p:cBhvr>
                                        <p:cTn id="43" dur="1000" fill="hold"/>
                                        <p:tgtEl>
                                          <p:spTgt spid="67"/>
                                        </p:tgtEl>
                                        <p:attrNameLst>
                                          <p:attrName>ppt_x</p:attrName>
                                        </p:attrNameLst>
                                      </p:cBhvr>
                                      <p:tavLst>
                                        <p:tav tm="0">
                                          <p:val>
                                            <p:strVal val="#ppt_x"/>
                                          </p:val>
                                        </p:tav>
                                        <p:tav tm="100000">
                                          <p:val>
                                            <p:strVal val="#ppt_x"/>
                                          </p:val>
                                        </p:tav>
                                      </p:tavLst>
                                    </p:anim>
                                    <p:anim calcmode="lin" valueType="num">
                                      <p:cBhvr>
                                        <p:cTn id="44" dur="1000" fill="hold"/>
                                        <p:tgtEl>
                                          <p:spTgt spid="6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1000"/>
                                        <p:tgtEl>
                                          <p:spTgt spid="70"/>
                                        </p:tgtEl>
                                      </p:cBhvr>
                                    </p:animEffect>
                                    <p:anim calcmode="lin" valueType="num">
                                      <p:cBhvr>
                                        <p:cTn id="48" dur="1000" fill="hold"/>
                                        <p:tgtEl>
                                          <p:spTgt spid="70"/>
                                        </p:tgtEl>
                                        <p:attrNameLst>
                                          <p:attrName>ppt_x</p:attrName>
                                        </p:attrNameLst>
                                      </p:cBhvr>
                                      <p:tavLst>
                                        <p:tav tm="0">
                                          <p:val>
                                            <p:strVal val="#ppt_x"/>
                                          </p:val>
                                        </p:tav>
                                        <p:tav tm="100000">
                                          <p:val>
                                            <p:strVal val="#ppt_x"/>
                                          </p:val>
                                        </p:tav>
                                      </p:tavLst>
                                    </p:anim>
                                    <p:anim calcmode="lin" valueType="num">
                                      <p:cBhvr>
                                        <p:cTn id="49" dur="1000" fill="hold"/>
                                        <p:tgtEl>
                                          <p:spTgt spid="7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1000"/>
                                        <p:tgtEl>
                                          <p:spTgt spid="73"/>
                                        </p:tgtEl>
                                      </p:cBhvr>
                                    </p:animEffect>
                                    <p:anim calcmode="lin" valueType="num">
                                      <p:cBhvr>
                                        <p:cTn id="53" dur="1000" fill="hold"/>
                                        <p:tgtEl>
                                          <p:spTgt spid="73"/>
                                        </p:tgtEl>
                                        <p:attrNameLst>
                                          <p:attrName>ppt_x</p:attrName>
                                        </p:attrNameLst>
                                      </p:cBhvr>
                                      <p:tavLst>
                                        <p:tav tm="0">
                                          <p:val>
                                            <p:strVal val="#ppt_x"/>
                                          </p:val>
                                        </p:tav>
                                        <p:tav tm="100000">
                                          <p:val>
                                            <p:strVal val="#ppt_x"/>
                                          </p:val>
                                        </p:tav>
                                      </p:tavLst>
                                    </p:anim>
                                    <p:anim calcmode="lin" valueType="num">
                                      <p:cBhvr>
                                        <p:cTn id="5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3838" t="12600" b="51701"/>
          <a:stretch>
            <a:fillRect/>
          </a:stretch>
        </p:blipFill>
        <p:spPr>
          <a:xfrm>
            <a:off x="-24680" y="2204864"/>
            <a:ext cx="5909006" cy="2448272"/>
          </a:xfrm>
          <a:prstGeom prst="rect">
            <a:avLst/>
          </a:prstGeom>
        </p:spPr>
      </p:pic>
      <p:sp>
        <p:nvSpPr>
          <p:cNvPr id="60" name="任意多边形 59"/>
          <p:cNvSpPr/>
          <p:nvPr/>
        </p:nvSpPr>
        <p:spPr bwMode="auto">
          <a:xfrm>
            <a:off x="1" y="1598504"/>
            <a:ext cx="2896035" cy="5259496"/>
          </a:xfrm>
          <a:custGeom>
            <a:avLst/>
            <a:gdLst>
              <a:gd name="connsiteX0" fmla="*/ 0 w 2896035"/>
              <a:gd name="connsiteY0" fmla="*/ 0 h 5259496"/>
              <a:gd name="connsiteX1" fmla="*/ 2896035 w 2896035"/>
              <a:gd name="connsiteY1" fmla="*/ 3444901 h 5259496"/>
              <a:gd name="connsiteX2" fmla="*/ 1362587 w 2896035"/>
              <a:gd name="connsiteY2" fmla="*/ 5259496 h 5259496"/>
              <a:gd name="connsiteX3" fmla="*/ 0 w 2896035"/>
              <a:gd name="connsiteY3" fmla="*/ 5259496 h 5259496"/>
            </a:gdLst>
            <a:ahLst/>
            <a:cxnLst>
              <a:cxn ang="0">
                <a:pos x="connsiteX0" y="connsiteY0"/>
              </a:cxn>
              <a:cxn ang="0">
                <a:pos x="connsiteX1" y="connsiteY1"/>
              </a:cxn>
              <a:cxn ang="0">
                <a:pos x="connsiteX2" y="connsiteY2"/>
              </a:cxn>
              <a:cxn ang="0">
                <a:pos x="connsiteX3" y="connsiteY3"/>
              </a:cxn>
            </a:cxnLst>
            <a:rect l="l" t="t" r="r" b="b"/>
            <a:pathLst>
              <a:path w="2896035" h="5259496">
                <a:moveTo>
                  <a:pt x="0" y="0"/>
                </a:moveTo>
                <a:lnTo>
                  <a:pt x="2896035" y="3444901"/>
                </a:lnTo>
                <a:lnTo>
                  <a:pt x="1362587" y="5259496"/>
                </a:lnTo>
                <a:lnTo>
                  <a:pt x="0" y="5259496"/>
                </a:lnTo>
                <a:close/>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3" name="矩形 2"/>
          <p:cNvSpPr/>
          <p:nvPr/>
        </p:nvSpPr>
        <p:spPr bwMode="auto">
          <a:xfrm>
            <a:off x="-24681" y="2204864"/>
            <a:ext cx="5909007" cy="2448272"/>
          </a:xfrm>
          <a:prstGeom prst="rect">
            <a:avLst/>
          </a:prstGeom>
          <a:solidFill>
            <a:srgbClr val="95D2E7">
              <a:alpha val="8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15" name="Rectangle 39"/>
          <p:cNvSpPr>
            <a:spLocks noChangeArrowheads="1"/>
          </p:cNvSpPr>
          <p:nvPr/>
        </p:nvSpPr>
        <p:spPr bwMode="auto">
          <a:xfrm>
            <a:off x="6144975" y="2559967"/>
            <a:ext cx="43418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4400">
              <a:buFont typeface="Arial" panose="020B0604020202020204" pitchFamily="34" charset="0"/>
              <a:buNone/>
            </a:pPr>
            <a:r>
              <a:rPr lang="zh-CN" altLang="en-US" sz="3600" b="1" dirty="0" smtClean="0">
                <a:solidFill>
                  <a:srgbClr val="076C96"/>
                </a:solidFill>
                <a:latin typeface="微软雅黑" pitchFamily="34" charset="-122"/>
              </a:rPr>
              <a:t>章节标题文本信息</a:t>
            </a:r>
            <a:endParaRPr lang="en-US" altLang="zh-CN" sz="3600" b="1" dirty="0" smtClean="0">
              <a:solidFill>
                <a:srgbClr val="076C96"/>
              </a:solidFill>
              <a:latin typeface="微软雅黑" pitchFamily="34" charset="-122"/>
            </a:endParaRPr>
          </a:p>
        </p:txBody>
      </p:sp>
      <p:sp>
        <p:nvSpPr>
          <p:cNvPr id="16" name="TextBox 9"/>
          <p:cNvSpPr txBox="1"/>
          <p:nvPr/>
        </p:nvSpPr>
        <p:spPr>
          <a:xfrm>
            <a:off x="3481697" y="2105561"/>
            <a:ext cx="2388795" cy="2646878"/>
          </a:xfrm>
          <a:prstGeom prst="rect">
            <a:avLst/>
          </a:prstGeom>
          <a:noFill/>
        </p:spPr>
        <p:txBody>
          <a:bodyPr wrap="none" rtlCol="0">
            <a:spAutoFit/>
          </a:bodyPr>
          <a:lstStyle/>
          <a:p>
            <a:pPr algn="r" defTabSz="914400"/>
            <a:r>
              <a:rPr lang="en-US" altLang="zh-CN" sz="16600" dirty="0" smtClean="0">
                <a:solidFill>
                  <a:srgbClr val="076C96"/>
                </a:solidFill>
                <a:latin typeface="Impact" panose="020B0806030902050204" pitchFamily="34" charset="0"/>
                <a:ea typeface="宋体" pitchFamily="2" charset="-122"/>
              </a:rPr>
              <a:t>04</a:t>
            </a:r>
            <a:endParaRPr lang="zh-CN" altLang="en-US" sz="16600" dirty="0">
              <a:solidFill>
                <a:srgbClr val="076C96"/>
              </a:solidFill>
              <a:latin typeface="Impact" panose="020B0806030902050204" pitchFamily="34" charset="0"/>
              <a:ea typeface="宋体" pitchFamily="2" charset="-122"/>
            </a:endParaRPr>
          </a:p>
        </p:txBody>
      </p:sp>
      <p:sp>
        <p:nvSpPr>
          <p:cNvPr id="19" name="TextBox 15"/>
          <p:cNvSpPr txBox="1"/>
          <p:nvPr/>
        </p:nvSpPr>
        <p:spPr>
          <a:xfrm>
            <a:off x="6094351" y="3113965"/>
            <a:ext cx="3726522" cy="461665"/>
          </a:xfrm>
          <a:prstGeom prst="rect">
            <a:avLst/>
          </a:prstGeom>
          <a:noFill/>
        </p:spPr>
        <p:txBody>
          <a:bodyPr wrap="square" rtlCol="0">
            <a:spAutoFit/>
          </a:bodyPr>
          <a:lstStyle/>
          <a:p>
            <a:r>
              <a:rPr lang="en-US" altLang="zh-CN" dirty="0" smtClean="0">
                <a:solidFill>
                  <a:srgbClr val="076C96"/>
                </a:solidFill>
                <a:latin typeface="Verdana" panose="020B0604030504040204"/>
                <a:ea typeface="微软雅黑" pitchFamily="34" charset="-122"/>
              </a:rPr>
              <a:t>Network Medical</a:t>
            </a:r>
            <a:endParaRPr lang="zh-CN" altLang="en-US" dirty="0">
              <a:solidFill>
                <a:srgbClr val="076C96"/>
              </a:solidFill>
              <a:latin typeface="Verdana" panose="020B0604030504040204"/>
              <a:ea typeface="微软雅黑" pitchFamily="34" charset="-122"/>
            </a:endParaRPr>
          </a:p>
        </p:txBody>
      </p:sp>
      <p:sp>
        <p:nvSpPr>
          <p:cNvPr id="20" name="文本框 19"/>
          <p:cNvSpPr txBox="1"/>
          <p:nvPr/>
        </p:nvSpPr>
        <p:spPr>
          <a:xfrm>
            <a:off x="6094350" y="3451180"/>
            <a:ext cx="3726523" cy="1094467"/>
          </a:xfrm>
          <a:prstGeom prst="rect">
            <a:avLst/>
          </a:prstGeom>
          <a:noFill/>
        </p:spPr>
        <p:txBody>
          <a:bodyPr wrap="square" rtlCol="0">
            <a:spAutoFit/>
          </a:bodyPr>
          <a:lstStyle/>
          <a:p>
            <a:pPr>
              <a:lnSpc>
                <a:spcPct val="120000"/>
              </a:lnSpc>
            </a:pPr>
            <a:r>
              <a:rPr lang="zh-CN" altLang="en-US" sz="1100" dirty="0"/>
              <a:t>点击输入文字内容点击输入文字内容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100" dirty="0"/>
          </a:p>
          <a:p>
            <a:pPr>
              <a:lnSpc>
                <a:spcPct val="120000"/>
              </a:lnSpc>
            </a:pPr>
            <a:endParaRPr lang="zh-CN" altLang="en-US" sz="1100" dirty="0"/>
          </a:p>
        </p:txBody>
      </p:sp>
      <p:sp>
        <p:nvSpPr>
          <p:cNvPr id="9" name="任意多边形 8"/>
          <p:cNvSpPr/>
          <p:nvPr/>
        </p:nvSpPr>
        <p:spPr>
          <a:xfrm>
            <a:off x="1487494" y="2469235"/>
            <a:ext cx="1792959" cy="1792950"/>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rgbClr val="076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300" fill="hold"/>
                                            <p:tgtEl>
                                              <p:spTgt spid="16"/>
                                            </p:tgtEl>
                                            <p:attrNameLst>
                                              <p:attrName>ppt_w</p:attrName>
                                            </p:attrNameLst>
                                          </p:cBhvr>
                                          <p:tavLst>
                                            <p:tav tm="0">
                                              <p:val>
                                                <p:fltVal val="0"/>
                                              </p:val>
                                            </p:tav>
                                            <p:tav tm="100000">
                                              <p:val>
                                                <p:strVal val="#ppt_w"/>
                                              </p:val>
                                            </p:tav>
                                          </p:tavLst>
                                        </p:anim>
                                        <p:anim calcmode="lin" valueType="num">
                                          <p:cBhvr>
                                            <p:cTn id="21" dur="300" fill="hold"/>
                                            <p:tgtEl>
                                              <p:spTgt spid="16"/>
                                            </p:tgtEl>
                                            <p:attrNameLst>
                                              <p:attrName>ppt_h</p:attrName>
                                            </p:attrNameLst>
                                          </p:cBhvr>
                                          <p:tavLst>
                                            <p:tav tm="0">
                                              <p:val>
                                                <p:fltVal val="0"/>
                                              </p:val>
                                            </p:tav>
                                            <p:tav tm="100000">
                                              <p:val>
                                                <p:strVal val="#ppt_h"/>
                                              </p:val>
                                            </p:tav>
                                          </p:tavLst>
                                        </p:anim>
                                        <p:animEffect transition="in" filter="fade">
                                          <p:cBhvr>
                                            <p:cTn id="22" dur="300"/>
                                            <p:tgtEl>
                                              <p:spTgt spid="16"/>
                                            </p:tgtEl>
                                          </p:cBhvr>
                                        </p:animEffect>
                                      </p:childTnLst>
                                    </p:cTn>
                                  </p:par>
                                </p:childTnLst>
                              </p:cTn>
                            </p:par>
                            <p:par>
                              <p:cTn id="23" fill="hold">
                                <p:stCondLst>
                                  <p:cond delay="1000"/>
                                </p:stCondLst>
                                <p:childTnLst>
                                  <p:par>
                                    <p:cTn id="24" presetID="6" presetClass="emph" presetSubtype="0" autoRev="1" fill="hold" grpId="1" nodeType="afterEffect">
                                      <p:stCondLst>
                                        <p:cond delay="0"/>
                                      </p:stCondLst>
                                      <p:childTnLst>
                                        <p:animScale>
                                          <p:cBhvr>
                                            <p:cTn id="25" dur="150" fill="hold"/>
                                            <p:tgtEl>
                                              <p:spTgt spid="16"/>
                                            </p:tgtEl>
                                          </p:cBhvr>
                                          <p:by x="110000" y="110000"/>
                                        </p:animScale>
                                      </p:childTnLst>
                                    </p:cTn>
                                  </p:par>
                                </p:childTnLst>
                              </p:cTn>
                            </p:par>
                            <p:par>
                              <p:cTn id="26" fill="hold">
                                <p:stCondLst>
                                  <p:cond delay="1500"/>
                                </p:stCondLst>
                                <p:childTnLst>
                                  <p:par>
                                    <p:cTn id="27" presetID="2" presetClass="entr" presetSubtype="2" fill="hold" grpId="0" nodeType="afterEffect" p14:presetBounceEnd="50000">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14:bounceEnd="50000">
                                          <p:cBhvr additive="base">
                                            <p:cTn id="29"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8" presetClass="entr" presetSubtype="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trips(down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6" grpId="1"/>
          <p:bldP spid="19" grpId="0"/>
          <p:bldP spid="20" grpId="0"/>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300" fill="hold"/>
                                            <p:tgtEl>
                                              <p:spTgt spid="16"/>
                                            </p:tgtEl>
                                            <p:attrNameLst>
                                              <p:attrName>ppt_w</p:attrName>
                                            </p:attrNameLst>
                                          </p:cBhvr>
                                          <p:tavLst>
                                            <p:tav tm="0">
                                              <p:val>
                                                <p:fltVal val="0"/>
                                              </p:val>
                                            </p:tav>
                                            <p:tav tm="100000">
                                              <p:val>
                                                <p:strVal val="#ppt_w"/>
                                              </p:val>
                                            </p:tav>
                                          </p:tavLst>
                                        </p:anim>
                                        <p:anim calcmode="lin" valueType="num">
                                          <p:cBhvr>
                                            <p:cTn id="21" dur="300" fill="hold"/>
                                            <p:tgtEl>
                                              <p:spTgt spid="16"/>
                                            </p:tgtEl>
                                            <p:attrNameLst>
                                              <p:attrName>ppt_h</p:attrName>
                                            </p:attrNameLst>
                                          </p:cBhvr>
                                          <p:tavLst>
                                            <p:tav tm="0">
                                              <p:val>
                                                <p:fltVal val="0"/>
                                              </p:val>
                                            </p:tav>
                                            <p:tav tm="100000">
                                              <p:val>
                                                <p:strVal val="#ppt_h"/>
                                              </p:val>
                                            </p:tav>
                                          </p:tavLst>
                                        </p:anim>
                                        <p:animEffect transition="in" filter="fade">
                                          <p:cBhvr>
                                            <p:cTn id="22" dur="300"/>
                                            <p:tgtEl>
                                              <p:spTgt spid="16"/>
                                            </p:tgtEl>
                                          </p:cBhvr>
                                        </p:animEffect>
                                      </p:childTnLst>
                                    </p:cTn>
                                  </p:par>
                                </p:childTnLst>
                              </p:cTn>
                            </p:par>
                            <p:par>
                              <p:cTn id="23" fill="hold">
                                <p:stCondLst>
                                  <p:cond delay="1000"/>
                                </p:stCondLst>
                                <p:childTnLst>
                                  <p:par>
                                    <p:cTn id="24" presetID="6" presetClass="emph" presetSubtype="0" autoRev="1" fill="hold" grpId="1" nodeType="afterEffect">
                                      <p:stCondLst>
                                        <p:cond delay="0"/>
                                      </p:stCondLst>
                                      <p:childTnLst>
                                        <p:animScale>
                                          <p:cBhvr>
                                            <p:cTn id="25" dur="150" fill="hold"/>
                                            <p:tgtEl>
                                              <p:spTgt spid="16"/>
                                            </p:tgtEl>
                                          </p:cBhvr>
                                          <p:by x="110000" y="110000"/>
                                        </p:animScale>
                                      </p:childTnLst>
                                    </p:cTn>
                                  </p:par>
                                </p:childTnLst>
                              </p:cTn>
                            </p:par>
                            <p:par>
                              <p:cTn id="26" fill="hold">
                                <p:stCondLst>
                                  <p:cond delay="1500"/>
                                </p:stCondLst>
                                <p:childTnLst>
                                  <p:par>
                                    <p:cTn id="27" presetID="2" presetClass="entr" presetSubtype="2"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8" presetClass="entr" presetSubtype="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trips(down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6" grpId="1"/>
          <p:bldP spid="19" grpId="0"/>
          <p:bldP spid="20" grpId="0"/>
          <p:bldP spid="9"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grpSp>
        <p:nvGrpSpPr>
          <p:cNvPr id="45" name="组合 44"/>
          <p:cNvGrpSpPr/>
          <p:nvPr/>
        </p:nvGrpSpPr>
        <p:grpSpPr>
          <a:xfrm>
            <a:off x="5924032" y="1631522"/>
            <a:ext cx="75137" cy="3648405"/>
            <a:chOff x="4600576" y="1419622"/>
            <a:chExt cx="56353" cy="2736304"/>
          </a:xfrm>
        </p:grpSpPr>
        <p:cxnSp>
          <p:nvCxnSpPr>
            <p:cNvPr id="46" name="直接连接符 45"/>
            <p:cNvCxnSpPr/>
            <p:nvPr/>
          </p:nvCxnSpPr>
          <p:spPr>
            <a:xfrm>
              <a:off x="4628353" y="1419622"/>
              <a:ext cx="0" cy="2736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4600576" y="2164032"/>
              <a:ext cx="56353" cy="1301891"/>
            </a:xfrm>
            <a:prstGeom prst="rect">
              <a:avLst/>
            </a:prstGeom>
            <a:solidFill>
              <a:srgbClr val="00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48" name="矩形 47"/>
          <p:cNvSpPr/>
          <p:nvPr/>
        </p:nvSpPr>
        <p:spPr>
          <a:xfrm>
            <a:off x="1233876" y="2212946"/>
            <a:ext cx="4256898" cy="2861006"/>
          </a:xfrm>
          <a:prstGeom prst="rect">
            <a:avLst/>
          </a:prstGeom>
          <a:blipFill>
            <a:blip r:embed="rId1"/>
            <a:srcRect/>
            <a:stretch>
              <a:fillRect t="6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9" name="TextBox 33"/>
          <p:cNvSpPr txBox="1"/>
          <p:nvPr/>
        </p:nvSpPr>
        <p:spPr>
          <a:xfrm>
            <a:off x="2040549" y="1628171"/>
            <a:ext cx="2913640" cy="584775"/>
          </a:xfrm>
          <a:prstGeom prst="rect">
            <a:avLst/>
          </a:prstGeom>
          <a:noFill/>
        </p:spPr>
        <p:txBody>
          <a:bodyPr wrap="square" rtlCol="0">
            <a:spAutoFit/>
          </a:bodyPr>
          <a:lstStyle/>
          <a:p>
            <a:r>
              <a:rPr lang="zh-CN" altLang="en-US" sz="3200" dirty="0" smtClean="0">
                <a:solidFill>
                  <a:srgbClr val="0087AF"/>
                </a:solidFill>
                <a:latin typeface="方正粗宋简体" pitchFamily="65" charset="-122"/>
                <a:ea typeface="方正粗宋简体" pitchFamily="65" charset="-122"/>
              </a:rPr>
              <a:t>点击输入文字</a:t>
            </a:r>
            <a:endParaRPr lang="zh-CN" altLang="en-US" sz="3200" dirty="0">
              <a:latin typeface="方正粗宋简体" pitchFamily="65" charset="-122"/>
              <a:ea typeface="方正粗宋简体" pitchFamily="65" charset="-122"/>
            </a:endParaRPr>
          </a:p>
        </p:txBody>
      </p:sp>
      <p:grpSp>
        <p:nvGrpSpPr>
          <p:cNvPr id="50" name="组合 49"/>
          <p:cNvGrpSpPr/>
          <p:nvPr/>
        </p:nvGrpSpPr>
        <p:grpSpPr>
          <a:xfrm>
            <a:off x="7052110" y="4297953"/>
            <a:ext cx="517445" cy="517445"/>
            <a:chOff x="6737059" y="4731090"/>
            <a:chExt cx="517445" cy="517445"/>
          </a:xfrm>
        </p:grpSpPr>
        <p:sp>
          <p:nvSpPr>
            <p:cNvPr id="51" name="椭圆 50"/>
            <p:cNvSpPr/>
            <p:nvPr/>
          </p:nvSpPr>
          <p:spPr>
            <a:xfrm>
              <a:off x="6737059" y="4731090"/>
              <a:ext cx="517445" cy="5174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2" name="Freeform 41"/>
            <p:cNvSpPr>
              <a:spLocks noEditPoints="1"/>
            </p:cNvSpPr>
            <p:nvPr/>
          </p:nvSpPr>
          <p:spPr bwMode="auto">
            <a:xfrm>
              <a:off x="6818234" y="481099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cs typeface="+mn-ea"/>
                <a:sym typeface="+mn-lt"/>
              </a:endParaRPr>
            </a:p>
          </p:txBody>
        </p:sp>
      </p:grpSp>
      <p:grpSp>
        <p:nvGrpSpPr>
          <p:cNvPr id="53" name="组合 52"/>
          <p:cNvGrpSpPr/>
          <p:nvPr/>
        </p:nvGrpSpPr>
        <p:grpSpPr>
          <a:xfrm>
            <a:off x="7052110" y="1669053"/>
            <a:ext cx="517445" cy="517445"/>
            <a:chOff x="6737059" y="4731090"/>
            <a:chExt cx="517445" cy="517445"/>
          </a:xfrm>
        </p:grpSpPr>
        <p:sp>
          <p:nvSpPr>
            <p:cNvPr id="54" name="椭圆 53"/>
            <p:cNvSpPr/>
            <p:nvPr/>
          </p:nvSpPr>
          <p:spPr>
            <a:xfrm>
              <a:off x="6737059" y="4731090"/>
              <a:ext cx="517445" cy="5174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5" name="Freeform 41"/>
            <p:cNvSpPr>
              <a:spLocks noEditPoints="1"/>
            </p:cNvSpPr>
            <p:nvPr/>
          </p:nvSpPr>
          <p:spPr bwMode="auto">
            <a:xfrm>
              <a:off x="6818234" y="481099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cs typeface="+mn-ea"/>
                <a:sym typeface="+mn-lt"/>
              </a:endParaRPr>
            </a:p>
          </p:txBody>
        </p:sp>
      </p:grpSp>
      <p:grpSp>
        <p:nvGrpSpPr>
          <p:cNvPr id="56" name="组合 55"/>
          <p:cNvGrpSpPr/>
          <p:nvPr/>
        </p:nvGrpSpPr>
        <p:grpSpPr>
          <a:xfrm>
            <a:off x="7052110" y="2953803"/>
            <a:ext cx="517445" cy="517445"/>
            <a:chOff x="6737059" y="3386940"/>
            <a:chExt cx="517445" cy="517445"/>
          </a:xfrm>
        </p:grpSpPr>
        <p:sp>
          <p:nvSpPr>
            <p:cNvPr id="57" name="椭圆 56"/>
            <p:cNvSpPr/>
            <p:nvPr/>
          </p:nvSpPr>
          <p:spPr>
            <a:xfrm>
              <a:off x="6737059" y="3386940"/>
              <a:ext cx="517445" cy="517445"/>
            </a:xfrm>
            <a:prstGeom prst="ellipse">
              <a:avLst/>
            </a:prstGeom>
            <a:solidFill>
              <a:srgbClr val="00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58" name="Freeform 41"/>
            <p:cNvSpPr>
              <a:spLocks noEditPoints="1"/>
            </p:cNvSpPr>
            <p:nvPr/>
          </p:nvSpPr>
          <p:spPr bwMode="auto">
            <a:xfrm>
              <a:off x="6818234" y="346684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cs typeface="+mn-ea"/>
                <a:sym typeface="+mn-lt"/>
              </a:endParaRPr>
            </a:p>
          </p:txBody>
        </p:sp>
      </p:grpSp>
      <p:grpSp>
        <p:nvGrpSpPr>
          <p:cNvPr id="59" name="组合 58"/>
          <p:cNvGrpSpPr/>
          <p:nvPr/>
        </p:nvGrpSpPr>
        <p:grpSpPr>
          <a:xfrm>
            <a:off x="7801539" y="1537742"/>
            <a:ext cx="3133887" cy="1068646"/>
            <a:chOff x="9045567" y="3250384"/>
            <a:chExt cx="3133887" cy="1068646"/>
          </a:xfrm>
        </p:grpSpPr>
        <p:sp>
          <p:nvSpPr>
            <p:cNvPr id="60" name="TextBox 15"/>
            <p:cNvSpPr txBox="1"/>
            <p:nvPr/>
          </p:nvSpPr>
          <p:spPr>
            <a:xfrm>
              <a:off x="9045567" y="3250384"/>
              <a:ext cx="2209962" cy="307777"/>
            </a:xfrm>
            <a:prstGeom prst="rect">
              <a:avLst/>
            </a:prstGeom>
            <a:noFill/>
          </p:spPr>
          <p:txBody>
            <a:bodyPr wrap="square" rtlCol="0">
              <a:spAutoFit/>
            </a:bodyPr>
            <a:lstStyle/>
            <a:p>
              <a:r>
                <a:rPr lang="en-US" sz="1400" dirty="0">
                  <a:solidFill>
                    <a:srgbClr val="0087AF"/>
                  </a:solidFill>
                  <a:latin typeface="Nexa Bold" charset="0"/>
                  <a:ea typeface="Nexa Bold" charset="0"/>
                  <a:cs typeface="Nexa Bold" charset="0"/>
                </a:rPr>
                <a:t>YOUR TITLE</a:t>
              </a:r>
              <a:endParaRPr lang="en-US" sz="1400" dirty="0">
                <a:solidFill>
                  <a:srgbClr val="0087AF"/>
                </a:solidFill>
                <a:latin typeface="Nexa Bold" charset="0"/>
                <a:ea typeface="Nexa Bold" charset="0"/>
                <a:cs typeface="Nexa Bold" charset="0"/>
              </a:endParaRPr>
            </a:p>
          </p:txBody>
        </p:sp>
        <p:sp>
          <p:nvSpPr>
            <p:cNvPr id="61" name="Rectangle 16"/>
            <p:cNvSpPr/>
            <p:nvPr/>
          </p:nvSpPr>
          <p:spPr>
            <a:xfrm>
              <a:off x="9045567" y="3577545"/>
              <a:ext cx="3133887" cy="741485"/>
            </a:xfrm>
            <a:prstGeom prst="rect">
              <a:avLst/>
            </a:prstGeom>
          </p:spPr>
          <p:txBody>
            <a:bodyPr wrap="square">
              <a:spAutoFit/>
            </a:bodyPr>
            <a:lstStyle/>
            <a:p>
              <a:pPr>
                <a:lnSpc>
                  <a:spcPct val="120000"/>
                </a:lnSpc>
              </a:pPr>
              <a:r>
                <a:rPr lang="zh-CN" altLang="en-US" sz="1200" dirty="0"/>
                <a:t>点击输入文字内容点击输入文字内容点击输入文字内容点击输入文字内容点击输入文字内容点击输入文字内容点击输入文字</a:t>
              </a:r>
              <a:r>
                <a:rPr lang="zh-CN" altLang="en-US" sz="1200" dirty="0" smtClean="0"/>
                <a:t>内容</a:t>
              </a:r>
              <a:endParaRPr lang="zh-CN" altLang="en-US" sz="1200" dirty="0"/>
            </a:p>
          </p:txBody>
        </p:sp>
      </p:grpSp>
      <p:grpSp>
        <p:nvGrpSpPr>
          <p:cNvPr id="62" name="组合 61"/>
          <p:cNvGrpSpPr/>
          <p:nvPr/>
        </p:nvGrpSpPr>
        <p:grpSpPr>
          <a:xfrm>
            <a:off x="7801539" y="2918867"/>
            <a:ext cx="3133887" cy="1068646"/>
            <a:chOff x="9045567" y="3250384"/>
            <a:chExt cx="3133887" cy="1068646"/>
          </a:xfrm>
        </p:grpSpPr>
        <p:sp>
          <p:nvSpPr>
            <p:cNvPr id="63" name="TextBox 15"/>
            <p:cNvSpPr txBox="1"/>
            <p:nvPr/>
          </p:nvSpPr>
          <p:spPr>
            <a:xfrm>
              <a:off x="9045567" y="3250384"/>
              <a:ext cx="2209962" cy="307777"/>
            </a:xfrm>
            <a:prstGeom prst="rect">
              <a:avLst/>
            </a:prstGeom>
            <a:noFill/>
          </p:spPr>
          <p:txBody>
            <a:bodyPr wrap="square" rtlCol="0">
              <a:spAutoFit/>
            </a:bodyPr>
            <a:lstStyle/>
            <a:p>
              <a:r>
                <a:rPr lang="en-US" sz="1400" dirty="0">
                  <a:solidFill>
                    <a:srgbClr val="0087AF"/>
                  </a:solidFill>
                  <a:latin typeface="Nexa Bold" charset="0"/>
                  <a:ea typeface="Nexa Bold" charset="0"/>
                  <a:cs typeface="Nexa Bold" charset="0"/>
                </a:rPr>
                <a:t>YOUR TITLE</a:t>
              </a:r>
              <a:endParaRPr lang="en-US" sz="1400" dirty="0">
                <a:solidFill>
                  <a:srgbClr val="0087AF"/>
                </a:solidFill>
                <a:latin typeface="Nexa Bold" charset="0"/>
                <a:ea typeface="Nexa Bold" charset="0"/>
                <a:cs typeface="Nexa Bold" charset="0"/>
              </a:endParaRPr>
            </a:p>
          </p:txBody>
        </p:sp>
        <p:sp>
          <p:nvSpPr>
            <p:cNvPr id="64" name="Rectangle 16"/>
            <p:cNvSpPr/>
            <p:nvPr/>
          </p:nvSpPr>
          <p:spPr>
            <a:xfrm>
              <a:off x="9045567" y="3577545"/>
              <a:ext cx="3133887" cy="741485"/>
            </a:xfrm>
            <a:prstGeom prst="rect">
              <a:avLst/>
            </a:prstGeom>
          </p:spPr>
          <p:txBody>
            <a:bodyPr wrap="square">
              <a:spAutoFit/>
            </a:bodyPr>
            <a:lstStyle/>
            <a:p>
              <a:pPr>
                <a:lnSpc>
                  <a:spcPct val="120000"/>
                </a:lnSpc>
              </a:pPr>
              <a:r>
                <a:rPr lang="zh-CN" altLang="en-US" sz="1200" dirty="0"/>
                <a:t>点击输入文字内容点击输入文字内容点击输入文字内容点击输入文字内容点击输入文字内容点击输入文字内容点击输入文字内容</a:t>
              </a:r>
              <a:endParaRPr lang="zh-CN" altLang="en-US" sz="1200" dirty="0"/>
            </a:p>
          </p:txBody>
        </p:sp>
      </p:grpSp>
      <p:grpSp>
        <p:nvGrpSpPr>
          <p:cNvPr id="65" name="组合 64"/>
          <p:cNvGrpSpPr/>
          <p:nvPr/>
        </p:nvGrpSpPr>
        <p:grpSpPr>
          <a:xfrm>
            <a:off x="7801539" y="4233317"/>
            <a:ext cx="3133887" cy="1068646"/>
            <a:chOff x="9045567" y="3250384"/>
            <a:chExt cx="3133887" cy="1068646"/>
          </a:xfrm>
        </p:grpSpPr>
        <p:sp>
          <p:nvSpPr>
            <p:cNvPr id="66" name="TextBox 15"/>
            <p:cNvSpPr txBox="1"/>
            <p:nvPr/>
          </p:nvSpPr>
          <p:spPr>
            <a:xfrm>
              <a:off x="9045567" y="3250384"/>
              <a:ext cx="2209962" cy="307777"/>
            </a:xfrm>
            <a:prstGeom prst="rect">
              <a:avLst/>
            </a:prstGeom>
            <a:noFill/>
          </p:spPr>
          <p:txBody>
            <a:bodyPr wrap="square" rtlCol="0">
              <a:spAutoFit/>
            </a:bodyPr>
            <a:lstStyle/>
            <a:p>
              <a:r>
                <a:rPr lang="en-US" sz="1400" dirty="0">
                  <a:solidFill>
                    <a:srgbClr val="0087AF"/>
                  </a:solidFill>
                  <a:latin typeface="Nexa Bold" charset="0"/>
                  <a:ea typeface="Nexa Bold" charset="0"/>
                  <a:cs typeface="Nexa Bold" charset="0"/>
                </a:rPr>
                <a:t>YOUR TITLE</a:t>
              </a:r>
              <a:endParaRPr lang="en-US" sz="1400" dirty="0">
                <a:solidFill>
                  <a:srgbClr val="0087AF"/>
                </a:solidFill>
                <a:latin typeface="Nexa Bold" charset="0"/>
                <a:ea typeface="Nexa Bold" charset="0"/>
                <a:cs typeface="Nexa Bold" charset="0"/>
              </a:endParaRPr>
            </a:p>
          </p:txBody>
        </p:sp>
        <p:sp>
          <p:nvSpPr>
            <p:cNvPr id="67" name="Rectangle 16"/>
            <p:cNvSpPr/>
            <p:nvPr/>
          </p:nvSpPr>
          <p:spPr>
            <a:xfrm>
              <a:off x="9045567" y="3577545"/>
              <a:ext cx="3133887" cy="741485"/>
            </a:xfrm>
            <a:prstGeom prst="rect">
              <a:avLst/>
            </a:prstGeom>
          </p:spPr>
          <p:txBody>
            <a:bodyPr wrap="square">
              <a:spAutoFit/>
            </a:bodyPr>
            <a:lstStyle/>
            <a:p>
              <a:pPr>
                <a:lnSpc>
                  <a:spcPct val="120000"/>
                </a:lnSpc>
              </a:pPr>
              <a:r>
                <a:rPr lang="zh-CN" altLang="en-US" sz="1200" dirty="0"/>
                <a:t>点击输入文字内容点击输入文字内容点击输入文字内容点击输入文字内容点击输入文字内容点击输入文字内容点击输入文字内容</a:t>
              </a:r>
              <a:endParaRPr lang="zh-CN" altLang="en-US" sz="1200" dirty="0"/>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iterate type="lt">
                                    <p:tmPct val="30000"/>
                                  </p:iterate>
                                  <p:childTnLst>
                                    <p:set>
                                      <p:cBhvr>
                                        <p:cTn id="14" dur="1" fill="hold">
                                          <p:stCondLst>
                                            <p:cond delay="0"/>
                                          </p:stCondLst>
                                        </p:cTn>
                                        <p:tgtEl>
                                          <p:spTgt spid="49"/>
                                        </p:tgtEl>
                                        <p:attrNameLst>
                                          <p:attrName>style.visibility</p:attrName>
                                        </p:attrNameLst>
                                      </p:cBhvr>
                                      <p:to>
                                        <p:strVal val="visible"/>
                                      </p:to>
                                    </p:set>
                                    <p:animEffect transition="in" filter="fade">
                                      <p:cBhvr>
                                        <p:cTn id="15" dur="250"/>
                                        <p:tgtEl>
                                          <p:spTgt spid="49"/>
                                        </p:tgtEl>
                                      </p:cBhvr>
                                    </p:animEffect>
                                  </p:childTnLst>
                                </p:cTn>
                              </p:par>
                            </p:childTnLst>
                          </p:cTn>
                        </p:par>
                        <p:par>
                          <p:cTn id="16" fill="hold">
                            <p:stCondLst>
                              <p:cond delay="1125"/>
                            </p:stCondLst>
                            <p:childTnLst>
                              <p:par>
                                <p:cTn id="17" presetID="42"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p:cTn id="24" dur="500" fill="hold"/>
                                        <p:tgtEl>
                                          <p:spTgt spid="50"/>
                                        </p:tgtEl>
                                        <p:attrNameLst>
                                          <p:attrName>ppt_w</p:attrName>
                                        </p:attrNameLst>
                                      </p:cBhvr>
                                      <p:tavLst>
                                        <p:tav tm="0">
                                          <p:val>
                                            <p:fltVal val="0"/>
                                          </p:val>
                                        </p:tav>
                                        <p:tav tm="100000">
                                          <p:val>
                                            <p:strVal val="#ppt_w"/>
                                          </p:val>
                                        </p:tav>
                                      </p:tavLst>
                                    </p:anim>
                                    <p:anim calcmode="lin" valueType="num">
                                      <p:cBhvr>
                                        <p:cTn id="25" dur="500" fill="hold"/>
                                        <p:tgtEl>
                                          <p:spTgt spid="50"/>
                                        </p:tgtEl>
                                        <p:attrNameLst>
                                          <p:attrName>ppt_h</p:attrName>
                                        </p:attrNameLst>
                                      </p:cBhvr>
                                      <p:tavLst>
                                        <p:tav tm="0">
                                          <p:val>
                                            <p:fltVal val="0"/>
                                          </p:val>
                                        </p:tav>
                                        <p:tav tm="100000">
                                          <p:val>
                                            <p:strVal val="#ppt_h"/>
                                          </p:val>
                                        </p:tav>
                                      </p:tavLst>
                                    </p:anim>
                                    <p:animEffect transition="in" filter="fade">
                                      <p:cBhvr>
                                        <p:cTn id="26" dur="500"/>
                                        <p:tgtEl>
                                          <p:spTgt spid="50"/>
                                        </p:tgtEl>
                                      </p:cBhvr>
                                    </p:animEffect>
                                  </p:childTnLst>
                                </p:cTn>
                              </p:par>
                              <p:par>
                                <p:cTn id="27" presetID="53" presetClass="entr" presetSubtype="16" fill="hold" nodeType="withEffect">
                                  <p:stCondLst>
                                    <p:cond delay="10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par>
                                <p:cTn id="32" presetID="53" presetClass="entr" presetSubtype="16" fill="hold" nodeType="withEffect">
                                  <p:stCondLst>
                                    <p:cond delay="200"/>
                                  </p:stCondLst>
                                  <p:childTnLst>
                                    <p:set>
                                      <p:cBhvr>
                                        <p:cTn id="33" dur="1" fill="hold">
                                          <p:stCondLst>
                                            <p:cond delay="0"/>
                                          </p:stCondLst>
                                        </p:cTn>
                                        <p:tgtEl>
                                          <p:spTgt spid="56"/>
                                        </p:tgtEl>
                                        <p:attrNameLst>
                                          <p:attrName>style.visibility</p:attrName>
                                        </p:attrNameLst>
                                      </p:cBhvr>
                                      <p:to>
                                        <p:strVal val="visible"/>
                                      </p:to>
                                    </p:set>
                                    <p:anim calcmode="lin" valueType="num">
                                      <p:cBhvr>
                                        <p:cTn id="34" dur="500" fill="hold"/>
                                        <p:tgtEl>
                                          <p:spTgt spid="56"/>
                                        </p:tgtEl>
                                        <p:attrNameLst>
                                          <p:attrName>ppt_w</p:attrName>
                                        </p:attrNameLst>
                                      </p:cBhvr>
                                      <p:tavLst>
                                        <p:tav tm="0">
                                          <p:val>
                                            <p:fltVal val="0"/>
                                          </p:val>
                                        </p:tav>
                                        <p:tav tm="100000">
                                          <p:val>
                                            <p:strVal val="#ppt_w"/>
                                          </p:val>
                                        </p:tav>
                                      </p:tavLst>
                                    </p:anim>
                                    <p:anim calcmode="lin" valueType="num">
                                      <p:cBhvr>
                                        <p:cTn id="35" dur="500" fill="hold"/>
                                        <p:tgtEl>
                                          <p:spTgt spid="56"/>
                                        </p:tgtEl>
                                        <p:attrNameLst>
                                          <p:attrName>ppt_h</p:attrName>
                                        </p:attrNameLst>
                                      </p:cBhvr>
                                      <p:tavLst>
                                        <p:tav tm="0">
                                          <p:val>
                                            <p:fltVal val="0"/>
                                          </p:val>
                                        </p:tav>
                                        <p:tav tm="100000">
                                          <p:val>
                                            <p:strVal val="#ppt_h"/>
                                          </p:val>
                                        </p:tav>
                                      </p:tavLst>
                                    </p:anim>
                                    <p:animEffect transition="in" filter="fade">
                                      <p:cBhvr>
                                        <p:cTn id="36" dur="500"/>
                                        <p:tgtEl>
                                          <p:spTgt spid="56"/>
                                        </p:tgtEl>
                                      </p:cBhvr>
                                    </p:animEffect>
                                  </p:childTnLst>
                                </p:cTn>
                              </p:par>
                            </p:childTnLst>
                          </p:cTn>
                        </p:par>
                        <p:par>
                          <p:cTn id="37" fill="hold">
                            <p:stCondLst>
                              <p:cond delay="2125"/>
                            </p:stCondLst>
                            <p:childTnLst>
                              <p:par>
                                <p:cTn id="38" presetID="22" presetClass="entr" presetSubtype="1" fill="hold" nodeType="after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wipe(up)">
                                      <p:cBhvr>
                                        <p:cTn id="40" dur="500"/>
                                        <p:tgtEl>
                                          <p:spTgt spid="59"/>
                                        </p:tgtEl>
                                      </p:cBhvr>
                                    </p:animEffect>
                                  </p:childTnLst>
                                </p:cTn>
                              </p:par>
                              <p:par>
                                <p:cTn id="41" presetID="22" presetClass="entr" presetSubtype="1"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wipe(up)">
                                      <p:cBhvr>
                                        <p:cTn id="43" dur="500"/>
                                        <p:tgtEl>
                                          <p:spTgt spid="62"/>
                                        </p:tgtEl>
                                      </p:cBhvr>
                                    </p:animEffect>
                                  </p:childTnLst>
                                </p:cTn>
                              </p:par>
                              <p:par>
                                <p:cTn id="44" presetID="22" presetClass="entr" presetSubtype="1" fill="hold"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up)">
                                      <p:cBhvr>
                                        <p:cTn id="4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8" grpId="0" animBg="1"/>
      <p:bldP spid="4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sp>
        <p:nvSpPr>
          <p:cNvPr id="75" name="矩形 74"/>
          <p:cNvSpPr/>
          <p:nvPr/>
        </p:nvSpPr>
        <p:spPr>
          <a:xfrm>
            <a:off x="8695863" y="1268760"/>
            <a:ext cx="3520817" cy="4393078"/>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6" name="矩形 55"/>
          <p:cNvSpPr/>
          <p:nvPr/>
        </p:nvSpPr>
        <p:spPr>
          <a:xfrm>
            <a:off x="582241" y="3596306"/>
            <a:ext cx="4217615" cy="912814"/>
          </a:xfrm>
          <a:prstGeom prst="rect">
            <a:avLst/>
          </a:prstGeom>
        </p:spPr>
        <p:txBody>
          <a:bodyPr wrap="square">
            <a:spAutoFit/>
          </a:bodyPr>
          <a:lstStyle/>
          <a:p>
            <a:r>
              <a:rPr lang="zh-CN" altLang="en-US" sz="1335" dirty="0">
                <a:solidFill>
                  <a:schemeClr val="tx1">
                    <a:lumMod val="65000"/>
                    <a:lumOff val="35000"/>
                  </a:schemeClr>
                </a:solidFill>
                <a:latin typeface="微软雅黑" pitchFamily="34" charset="-122"/>
                <a:ea typeface="微软雅黑" pitchFamily="34" charset="-122"/>
              </a:rPr>
              <a:t>单击选中图片，右键，设置图片格式，填充，图片或文理填充，文件，选择你要的图片即可（备注，建议使用图片前先将图片裁剪成如图差不多的长方形，图片不会变形）</a:t>
            </a:r>
            <a:endParaRPr lang="zh-CN" altLang="en-US" sz="1335" dirty="0">
              <a:solidFill>
                <a:schemeClr val="tx1">
                  <a:lumMod val="65000"/>
                  <a:lumOff val="35000"/>
                </a:schemeClr>
              </a:solidFill>
              <a:latin typeface="微软雅黑" pitchFamily="34" charset="-122"/>
              <a:ea typeface="微软雅黑" pitchFamily="34" charset="-122"/>
            </a:endParaRPr>
          </a:p>
        </p:txBody>
      </p:sp>
      <p:sp>
        <p:nvSpPr>
          <p:cNvPr id="77" name="矩形 76"/>
          <p:cNvSpPr/>
          <p:nvPr/>
        </p:nvSpPr>
        <p:spPr>
          <a:xfrm>
            <a:off x="527382" y="2807529"/>
            <a:ext cx="2646878" cy="584775"/>
          </a:xfrm>
          <a:prstGeom prst="rect">
            <a:avLst/>
          </a:prstGeom>
        </p:spPr>
        <p:txBody>
          <a:bodyPr wrap="none">
            <a:spAutoFit/>
          </a:bodyPr>
          <a:lstStyle/>
          <a:p>
            <a:pPr>
              <a:defRPr/>
            </a:pPr>
            <a:r>
              <a:rPr lang="zh-CN" altLang="en-US" sz="3200" b="1" dirty="0">
                <a:solidFill>
                  <a:schemeClr val="tx1">
                    <a:lumMod val="75000"/>
                    <a:lumOff val="25000"/>
                  </a:schemeClr>
                </a:solidFill>
                <a:latin typeface="微软雅黑" pitchFamily="34" charset="-122"/>
                <a:ea typeface="微软雅黑" pitchFamily="34" charset="-122"/>
              </a:rPr>
              <a:t>输入您的标题</a:t>
            </a:r>
            <a:endParaRPr lang="en-US" altLang="zh-CN" sz="1335" dirty="0">
              <a:solidFill>
                <a:schemeClr val="tx1">
                  <a:lumMod val="75000"/>
                  <a:lumOff val="25000"/>
                </a:schemeClr>
              </a:solidFill>
              <a:latin typeface="微软雅黑" pitchFamily="34" charset="-122"/>
              <a:ea typeface="微软雅黑" pitchFamily="34" charset="-122"/>
            </a:endParaRPr>
          </a:p>
        </p:txBody>
      </p:sp>
      <p:cxnSp>
        <p:nvCxnSpPr>
          <p:cNvPr id="78" name="直接连接符 77"/>
          <p:cNvCxnSpPr/>
          <p:nvPr/>
        </p:nvCxnSpPr>
        <p:spPr>
          <a:xfrm>
            <a:off x="623392" y="3417654"/>
            <a:ext cx="4392488" cy="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623392" y="3504587"/>
            <a:ext cx="4392488"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5107851" y="1268760"/>
            <a:ext cx="3520817" cy="216024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1" name="矩形 80"/>
          <p:cNvSpPr/>
          <p:nvPr/>
        </p:nvSpPr>
        <p:spPr>
          <a:xfrm>
            <a:off x="5107851" y="3501598"/>
            <a:ext cx="3520817" cy="2160240"/>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500"/>
                                        <p:tgtEl>
                                          <p:spTgt spid="77"/>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 calcmode="lin" valueType="num">
                                      <p:cBhvr additive="base">
                                        <p:cTn id="15" dur="500" fill="hold"/>
                                        <p:tgtEl>
                                          <p:spTgt spid="78"/>
                                        </p:tgtEl>
                                        <p:attrNameLst>
                                          <p:attrName>ppt_x</p:attrName>
                                        </p:attrNameLst>
                                      </p:cBhvr>
                                      <p:tavLst>
                                        <p:tav tm="0">
                                          <p:val>
                                            <p:strVal val="0-#ppt_w/2"/>
                                          </p:val>
                                        </p:tav>
                                        <p:tav tm="100000">
                                          <p:val>
                                            <p:strVal val="#ppt_x"/>
                                          </p:val>
                                        </p:tav>
                                      </p:tavLst>
                                    </p:anim>
                                    <p:anim calcmode="lin" valueType="num">
                                      <p:cBhvr additive="base">
                                        <p:cTn id="16" dur="500" fill="hold"/>
                                        <p:tgtEl>
                                          <p:spTgt spid="7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 calcmode="lin" valueType="num">
                                      <p:cBhvr additive="base">
                                        <p:cTn id="19" dur="500" fill="hold"/>
                                        <p:tgtEl>
                                          <p:spTgt spid="79"/>
                                        </p:tgtEl>
                                        <p:attrNameLst>
                                          <p:attrName>ppt_x</p:attrName>
                                        </p:attrNameLst>
                                      </p:cBhvr>
                                      <p:tavLst>
                                        <p:tav tm="0">
                                          <p:val>
                                            <p:strVal val="0-#ppt_w/2"/>
                                          </p:val>
                                        </p:tav>
                                        <p:tav tm="100000">
                                          <p:val>
                                            <p:strVal val="#ppt_x"/>
                                          </p:val>
                                        </p:tav>
                                      </p:tavLst>
                                    </p:anim>
                                    <p:anim calcmode="lin" valueType="num">
                                      <p:cBhvr additive="base">
                                        <p:cTn id="20" dur="500" fill="hold"/>
                                        <p:tgtEl>
                                          <p:spTgt spid="79"/>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1000"/>
                                        <p:tgtEl>
                                          <p:spTgt spid="7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p:cTn id="27" dur="500" fill="hold"/>
                                        <p:tgtEl>
                                          <p:spTgt spid="80"/>
                                        </p:tgtEl>
                                        <p:attrNameLst>
                                          <p:attrName>ppt_w</p:attrName>
                                        </p:attrNameLst>
                                      </p:cBhvr>
                                      <p:tavLst>
                                        <p:tav tm="0">
                                          <p:val>
                                            <p:fltVal val="0"/>
                                          </p:val>
                                        </p:tav>
                                        <p:tav tm="100000">
                                          <p:val>
                                            <p:strVal val="#ppt_w"/>
                                          </p:val>
                                        </p:tav>
                                      </p:tavLst>
                                    </p:anim>
                                    <p:anim calcmode="lin" valueType="num">
                                      <p:cBhvr>
                                        <p:cTn id="28" dur="500" fill="hold"/>
                                        <p:tgtEl>
                                          <p:spTgt spid="80"/>
                                        </p:tgtEl>
                                        <p:attrNameLst>
                                          <p:attrName>ppt_h</p:attrName>
                                        </p:attrNameLst>
                                      </p:cBhvr>
                                      <p:tavLst>
                                        <p:tav tm="0">
                                          <p:val>
                                            <p:fltVal val="0"/>
                                          </p:val>
                                        </p:tav>
                                        <p:tav tm="100000">
                                          <p:val>
                                            <p:strVal val="#ppt_h"/>
                                          </p:val>
                                        </p:tav>
                                      </p:tavLst>
                                    </p:anim>
                                    <p:animEffect transition="in" filter="fade">
                                      <p:cBhvr>
                                        <p:cTn id="29" dur="500"/>
                                        <p:tgtEl>
                                          <p:spTgt spid="80"/>
                                        </p:tgtEl>
                                      </p:cBhvr>
                                    </p:animEffect>
                                  </p:childTnLst>
                                </p:cTn>
                              </p:par>
                              <p:par>
                                <p:cTn id="30" presetID="53" presetClass="entr" presetSubtype="16" fill="hold" grpId="0" nodeType="withEffect">
                                  <p:stCondLst>
                                    <p:cond delay="250"/>
                                  </p:stCondLst>
                                  <p:childTnLst>
                                    <p:set>
                                      <p:cBhvr>
                                        <p:cTn id="31" dur="1" fill="hold">
                                          <p:stCondLst>
                                            <p:cond delay="0"/>
                                          </p:stCondLst>
                                        </p:cTn>
                                        <p:tgtEl>
                                          <p:spTgt spid="81"/>
                                        </p:tgtEl>
                                        <p:attrNameLst>
                                          <p:attrName>style.visibility</p:attrName>
                                        </p:attrNameLst>
                                      </p:cBhvr>
                                      <p:to>
                                        <p:strVal val="visible"/>
                                      </p:to>
                                    </p:set>
                                    <p:anim calcmode="lin" valueType="num">
                                      <p:cBhvr>
                                        <p:cTn id="32" dur="500" fill="hold"/>
                                        <p:tgtEl>
                                          <p:spTgt spid="81"/>
                                        </p:tgtEl>
                                        <p:attrNameLst>
                                          <p:attrName>ppt_w</p:attrName>
                                        </p:attrNameLst>
                                      </p:cBhvr>
                                      <p:tavLst>
                                        <p:tav tm="0">
                                          <p:val>
                                            <p:fltVal val="0"/>
                                          </p:val>
                                        </p:tav>
                                        <p:tav tm="100000">
                                          <p:val>
                                            <p:strVal val="#ppt_w"/>
                                          </p:val>
                                        </p:tav>
                                      </p:tavLst>
                                    </p:anim>
                                    <p:anim calcmode="lin" valueType="num">
                                      <p:cBhvr>
                                        <p:cTn id="33" dur="500" fill="hold"/>
                                        <p:tgtEl>
                                          <p:spTgt spid="81"/>
                                        </p:tgtEl>
                                        <p:attrNameLst>
                                          <p:attrName>ppt_h</p:attrName>
                                        </p:attrNameLst>
                                      </p:cBhvr>
                                      <p:tavLst>
                                        <p:tav tm="0">
                                          <p:val>
                                            <p:fltVal val="0"/>
                                          </p:val>
                                        </p:tav>
                                        <p:tav tm="100000">
                                          <p:val>
                                            <p:strVal val="#ppt_h"/>
                                          </p:val>
                                        </p:tav>
                                      </p:tavLst>
                                    </p:anim>
                                    <p:animEffect transition="in" filter="fade">
                                      <p:cBhvr>
                                        <p:cTn id="34" dur="500"/>
                                        <p:tgtEl>
                                          <p:spTgt spid="81"/>
                                        </p:tgtEl>
                                      </p:cBhvr>
                                    </p:animEffect>
                                  </p:childTnLst>
                                </p:cTn>
                              </p:par>
                            </p:childTnLst>
                          </p:cTn>
                        </p:par>
                        <p:par>
                          <p:cTn id="35" fill="hold">
                            <p:stCondLst>
                              <p:cond delay="2500"/>
                            </p:stCondLst>
                            <p:childTnLst>
                              <p:par>
                                <p:cTn id="36" presetID="14" presetClass="entr" presetSubtype="10" fill="hold" grpId="0" nodeType="after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randombar(horizontal)">
                                      <p:cBhvr>
                                        <p:cTn id="3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75" grpId="0" animBg="1"/>
      <p:bldP spid="76" grpId="0"/>
      <p:bldP spid="77" grpId="0"/>
      <p:bldP spid="80" grpId="0" animBg="1"/>
      <p:bldP spid="8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eaLnBrk="1" hangingPunct="1"/>
            <a:r>
              <a:rPr lang="zh-CN" altLang="en-US" sz="3200" b="1" dirty="0">
                <a:solidFill>
                  <a:schemeClr val="tx1">
                    <a:lumMod val="65000"/>
                    <a:lumOff val="35000"/>
                  </a:schemeClr>
                </a:solidFill>
                <a:latin typeface="微软雅黑" pitchFamily="34" charset="-122"/>
                <a:ea typeface="微软雅黑" pitchFamily="34" charset="-122"/>
              </a:rPr>
              <a:t>点此添加标题内容</a:t>
            </a:r>
            <a:endParaRPr lang="zh-CN" altLang="en-US" sz="3200" b="1" dirty="0">
              <a:solidFill>
                <a:schemeClr val="tx1">
                  <a:lumMod val="65000"/>
                  <a:lumOff val="35000"/>
                </a:schemeClr>
              </a:solidFill>
              <a:latin typeface="微软雅黑" pitchFamily="34" charset="-122"/>
              <a:ea typeface="微软雅黑" pitchFamily="34" charset="-122"/>
            </a:endParaRPr>
          </a:p>
        </p:txBody>
      </p:sp>
      <p:grpSp>
        <p:nvGrpSpPr>
          <p:cNvPr id="85" name="组合 84"/>
          <p:cNvGrpSpPr/>
          <p:nvPr/>
        </p:nvGrpSpPr>
        <p:grpSpPr>
          <a:xfrm>
            <a:off x="1069646" y="1866900"/>
            <a:ext cx="3512658" cy="3905700"/>
            <a:chOff x="1069646" y="1866900"/>
            <a:chExt cx="3512658" cy="3905700"/>
          </a:xfrm>
        </p:grpSpPr>
        <p:sp>
          <p:nvSpPr>
            <p:cNvPr id="86" name="椭圆 85"/>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nvGrpSpPr>
            <p:cNvPr id="87" name="组合 86"/>
            <p:cNvGrpSpPr/>
            <p:nvPr/>
          </p:nvGrpSpPr>
          <p:grpSpPr>
            <a:xfrm>
              <a:off x="1069646" y="4067175"/>
              <a:ext cx="972000" cy="972000"/>
              <a:chOff x="1863396" y="4029075"/>
              <a:chExt cx="972000" cy="972000"/>
            </a:xfrm>
          </p:grpSpPr>
          <p:sp>
            <p:nvSpPr>
              <p:cNvPr id="103" name="椭圆 102"/>
              <p:cNvSpPr/>
              <p:nvPr/>
            </p:nvSpPr>
            <p:spPr>
              <a:xfrm>
                <a:off x="1863396" y="4029075"/>
                <a:ext cx="972000" cy="972000"/>
              </a:xfrm>
              <a:prstGeom prst="ellipse">
                <a:avLst/>
              </a:prstGeom>
              <a:solidFill>
                <a:srgbClr val="19A5BE"/>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104" name="任意多边形 103"/>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grpSp>
          <p:nvGrpSpPr>
            <p:cNvPr id="88" name="组合 87"/>
            <p:cNvGrpSpPr/>
            <p:nvPr/>
          </p:nvGrpSpPr>
          <p:grpSpPr>
            <a:xfrm>
              <a:off x="3610304" y="4067175"/>
              <a:ext cx="972000" cy="972000"/>
              <a:chOff x="4404054" y="4029075"/>
              <a:chExt cx="972000" cy="972000"/>
            </a:xfrm>
          </p:grpSpPr>
          <p:sp>
            <p:nvSpPr>
              <p:cNvPr id="101" name="椭圆 100"/>
              <p:cNvSpPr/>
              <p:nvPr/>
            </p:nvSpPr>
            <p:spPr>
              <a:xfrm>
                <a:off x="4404054" y="4029075"/>
                <a:ext cx="972000" cy="972000"/>
              </a:xfrm>
              <a:prstGeom prst="ellipse">
                <a:avLst/>
              </a:prstGeom>
              <a:solidFill>
                <a:srgbClr val="19A5BE"/>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102" name="任意多边形 101"/>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defTabSz="914400">
                  <a:defRPr/>
                </a:pPr>
                <a:endParaRPr lang="zh-CN" altLang="en-US" sz="1800" kern="0">
                  <a:solidFill>
                    <a:prstClr val="black"/>
                  </a:solidFill>
                  <a:latin typeface="小米兰亭_GB外压缩"/>
                  <a:ea typeface="小米兰亭_GB外压缩"/>
                </a:endParaRPr>
              </a:p>
            </p:txBody>
          </p:sp>
        </p:grpSp>
        <p:grpSp>
          <p:nvGrpSpPr>
            <p:cNvPr id="89" name="组合 88"/>
            <p:cNvGrpSpPr/>
            <p:nvPr/>
          </p:nvGrpSpPr>
          <p:grpSpPr>
            <a:xfrm>
              <a:off x="1069646" y="2600325"/>
              <a:ext cx="972000" cy="972000"/>
              <a:chOff x="1863396" y="2562225"/>
              <a:chExt cx="972000" cy="972000"/>
            </a:xfrm>
          </p:grpSpPr>
          <p:sp>
            <p:nvSpPr>
              <p:cNvPr id="99" name="椭圆 98"/>
              <p:cNvSpPr/>
              <p:nvPr/>
            </p:nvSpPr>
            <p:spPr>
              <a:xfrm>
                <a:off x="1863396" y="2562225"/>
                <a:ext cx="972000" cy="972000"/>
              </a:xfrm>
              <a:prstGeom prst="ellipse">
                <a:avLst/>
              </a:prstGeom>
              <a:solidFill>
                <a:srgbClr val="0087AF"/>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100" name="任意多边形 99"/>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grpSp>
        <p:grpSp>
          <p:nvGrpSpPr>
            <p:cNvPr id="90" name="组合 89"/>
            <p:cNvGrpSpPr/>
            <p:nvPr/>
          </p:nvGrpSpPr>
          <p:grpSpPr>
            <a:xfrm>
              <a:off x="2339975" y="1866900"/>
              <a:ext cx="972000" cy="972000"/>
              <a:chOff x="3133725" y="1828800"/>
              <a:chExt cx="972000" cy="972000"/>
            </a:xfrm>
          </p:grpSpPr>
          <p:sp>
            <p:nvSpPr>
              <p:cNvPr id="97" name="椭圆 96"/>
              <p:cNvSpPr/>
              <p:nvPr/>
            </p:nvSpPr>
            <p:spPr>
              <a:xfrm>
                <a:off x="3133725" y="1828800"/>
                <a:ext cx="972000" cy="972000"/>
              </a:xfrm>
              <a:prstGeom prst="ellipse">
                <a:avLst/>
              </a:prstGeom>
              <a:solidFill>
                <a:srgbClr val="19A5BE"/>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98" name="任意多边形 97"/>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defTabSz="914400">
                  <a:defRPr/>
                </a:pPr>
                <a:endParaRPr lang="zh-CN" altLang="en-US" sz="1800" kern="0">
                  <a:solidFill>
                    <a:prstClr val="black"/>
                  </a:solidFill>
                  <a:latin typeface="小米兰亭_GB外压缩"/>
                  <a:ea typeface="小米兰亭_GB外压缩"/>
                </a:endParaRPr>
              </a:p>
            </p:txBody>
          </p:sp>
        </p:grpSp>
        <p:grpSp>
          <p:nvGrpSpPr>
            <p:cNvPr id="91" name="组合 90"/>
            <p:cNvGrpSpPr/>
            <p:nvPr/>
          </p:nvGrpSpPr>
          <p:grpSpPr>
            <a:xfrm>
              <a:off x="3610304" y="2600325"/>
              <a:ext cx="972000" cy="972000"/>
              <a:chOff x="4404054" y="2562225"/>
              <a:chExt cx="972000" cy="972000"/>
            </a:xfrm>
          </p:grpSpPr>
          <p:sp>
            <p:nvSpPr>
              <p:cNvPr id="95" name="椭圆 94"/>
              <p:cNvSpPr/>
              <p:nvPr/>
            </p:nvSpPr>
            <p:spPr>
              <a:xfrm>
                <a:off x="4404054" y="2562225"/>
                <a:ext cx="972000" cy="972000"/>
              </a:xfrm>
              <a:prstGeom prst="ellipse">
                <a:avLst/>
              </a:prstGeom>
              <a:solidFill>
                <a:srgbClr val="0087AF"/>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96"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defTabSz="914400">
                  <a:defRPr/>
                </a:pPr>
                <a:endParaRPr lang="zh-CN" altLang="en-US" sz="1800" kern="0">
                  <a:solidFill>
                    <a:prstClr val="black"/>
                  </a:solidFill>
                  <a:latin typeface="小米兰亭_GB外压缩"/>
                  <a:ea typeface="小米兰亭_GB外压缩"/>
                </a:endParaRPr>
              </a:p>
            </p:txBody>
          </p:sp>
        </p:grpSp>
        <p:grpSp>
          <p:nvGrpSpPr>
            <p:cNvPr id="92" name="组合 91"/>
            <p:cNvGrpSpPr/>
            <p:nvPr/>
          </p:nvGrpSpPr>
          <p:grpSpPr>
            <a:xfrm>
              <a:off x="2339975" y="4800600"/>
              <a:ext cx="972000" cy="972000"/>
              <a:chOff x="3133725" y="4762500"/>
              <a:chExt cx="972000" cy="972000"/>
            </a:xfrm>
          </p:grpSpPr>
          <p:sp>
            <p:nvSpPr>
              <p:cNvPr id="93" name="椭圆 92"/>
              <p:cNvSpPr/>
              <p:nvPr/>
            </p:nvSpPr>
            <p:spPr>
              <a:xfrm>
                <a:off x="3133725" y="4762500"/>
                <a:ext cx="972000" cy="972000"/>
              </a:xfrm>
              <a:prstGeom prst="ellipse">
                <a:avLst/>
              </a:prstGeom>
              <a:solidFill>
                <a:srgbClr val="0087AF"/>
              </a:solidFill>
              <a:ln w="12700" cap="flat" cmpd="sng" algn="ctr">
                <a:noFill/>
                <a:prstDash val="solid"/>
                <a:miter lim="800000"/>
              </a:ln>
              <a:effectLst/>
            </p:spPr>
            <p:txBody>
              <a:bodyPr rtlCol="0" anchor="ctr"/>
              <a:lstStyle/>
              <a:p>
                <a:pPr algn="ctr" defTabSz="914400">
                  <a:defRPr/>
                </a:pPr>
                <a:endParaRPr lang="zh-CN" altLang="en-US" sz="1800" kern="0">
                  <a:solidFill>
                    <a:prstClr val="white"/>
                  </a:solidFill>
                  <a:latin typeface="小米兰亭_GB外压缩"/>
                  <a:ea typeface="小米兰亭_GB外压缩"/>
                </a:endParaRPr>
              </a:p>
            </p:txBody>
          </p:sp>
          <p:sp>
            <p:nvSpPr>
              <p:cNvPr id="94" name="任意多边形 93"/>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defTabSz="914400">
                  <a:defRPr/>
                </a:pPr>
                <a:endParaRPr lang="zh-CN" altLang="en-US" sz="1800" kern="0">
                  <a:solidFill>
                    <a:prstClr val="black"/>
                  </a:solidFill>
                  <a:latin typeface="小米兰亭_GB外压缩"/>
                  <a:ea typeface="小米兰亭_GB外压缩"/>
                </a:endParaRPr>
              </a:p>
            </p:txBody>
          </p:sp>
        </p:grpSp>
      </p:grpSp>
      <p:sp>
        <p:nvSpPr>
          <p:cNvPr id="105" name="文本框 104"/>
          <p:cNvSpPr txBox="1"/>
          <p:nvPr/>
        </p:nvSpPr>
        <p:spPr>
          <a:xfrm>
            <a:off x="5419746" y="2011660"/>
            <a:ext cx="5919704" cy="1092607"/>
          </a:xfrm>
          <a:prstGeom prst="rect">
            <a:avLst/>
          </a:prstGeom>
          <a:noFill/>
        </p:spPr>
        <p:txBody>
          <a:bodyPr wrap="square" rtlCol="0">
            <a:spAutoFit/>
          </a:bodyPr>
          <a:lstStyle/>
          <a:p>
            <a:pPr algn="just" defTabSz="914400">
              <a:lnSpc>
                <a:spcPct val="150000"/>
              </a:lnSpc>
              <a:spcAft>
                <a:spcPts val="600"/>
              </a:spcAft>
            </a:pPr>
            <a:r>
              <a:rPr lang="en-US" altLang="zh-CN" sz="1600" dirty="0">
                <a:solidFill>
                  <a:srgbClr val="0087AF"/>
                </a:solidFill>
                <a:latin typeface="小米兰亭_GB外压缩"/>
                <a:ea typeface="小米兰亭_GB外压缩"/>
              </a:rPr>
              <a:t>Please insert title here</a:t>
            </a:r>
            <a:endParaRPr lang="en-US" altLang="zh-CN" sz="1600" dirty="0">
              <a:solidFill>
                <a:srgbClr val="0087AF"/>
              </a:solidFill>
              <a:latin typeface="小米兰亭_GB外压缩"/>
              <a:ea typeface="小米兰亭_GB外压缩"/>
            </a:endParaRPr>
          </a:p>
          <a:p>
            <a:pPr algn="just" defTabSz="914400">
              <a:lnSpc>
                <a:spcPct val="150000"/>
              </a:lnSpc>
              <a:spcAft>
                <a:spcPts val="600"/>
              </a:spcAft>
              <a:buClr>
                <a:srgbClr val="006EA0"/>
              </a:buClr>
            </a:pPr>
            <a:r>
              <a:rPr lang="zh-CN" altLang="en-US" sz="800" dirty="0">
                <a:solidFill>
                  <a:srgbClr val="5A6478">
                    <a:lumMod val="60000"/>
                    <a:lumOff val="40000"/>
                  </a:srgbClr>
                </a:solidFill>
                <a:latin typeface="小米兰亭_GB外压缩"/>
                <a:ea typeface="小米兰亭_GB外压缩"/>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需求</a:t>
            </a:r>
            <a:endParaRPr lang="en-US" altLang="zh-CN" sz="800" b="1" dirty="0">
              <a:solidFill>
                <a:srgbClr val="5A6478">
                  <a:lumMod val="60000"/>
                  <a:lumOff val="40000"/>
                </a:srgbClr>
              </a:solidFill>
              <a:latin typeface="小米兰亭_GB外压缩"/>
              <a:ea typeface="小米兰亭_GB外压缩"/>
            </a:endParaRPr>
          </a:p>
        </p:txBody>
      </p:sp>
      <p:grpSp>
        <p:nvGrpSpPr>
          <p:cNvPr id="106" name="组合 105"/>
          <p:cNvGrpSpPr/>
          <p:nvPr/>
        </p:nvGrpSpPr>
        <p:grpSpPr>
          <a:xfrm>
            <a:off x="5501942" y="3311178"/>
            <a:ext cx="5837508" cy="692497"/>
            <a:chOff x="5552742" y="3491706"/>
            <a:chExt cx="5837508" cy="692497"/>
          </a:xfrm>
        </p:grpSpPr>
        <p:sp>
          <p:nvSpPr>
            <p:cNvPr id="107" name="任意多边形 106"/>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0087AF"/>
            </a:solidFill>
            <a:ln>
              <a:noFill/>
            </a:ln>
          </p:spPr>
          <p:txBody>
            <a:bodyPr vert="horz" wrap="square" lIns="91440" tIns="45720" rIns="91440" bIns="45720" numCol="1" anchor="t" anchorCtr="0" compatLnSpc="1">
              <a:noAutofit/>
            </a:bodyPr>
            <a:lstStyle/>
            <a:p>
              <a:pPr defTabSz="914400">
                <a:defRPr/>
              </a:pPr>
              <a:endParaRPr lang="zh-CN" altLang="en-US" sz="1800" kern="0">
                <a:solidFill>
                  <a:srgbClr val="55C3C8"/>
                </a:solidFill>
                <a:latin typeface="小米兰亭_GB外压缩"/>
                <a:ea typeface="小米兰亭_GB外压缩"/>
              </a:endParaRPr>
            </a:p>
          </p:txBody>
        </p:sp>
        <p:sp>
          <p:nvSpPr>
            <p:cNvPr id="108" name="文本框 107"/>
            <p:cNvSpPr txBox="1"/>
            <p:nvPr/>
          </p:nvSpPr>
          <p:spPr>
            <a:xfrm>
              <a:off x="5955317" y="3491706"/>
              <a:ext cx="2187487" cy="692497"/>
            </a:xfrm>
            <a:prstGeom prst="rect">
              <a:avLst/>
            </a:prstGeom>
            <a:noFill/>
          </p:spPr>
          <p:txBody>
            <a:bodyPr wrap="square" rtlCol="0">
              <a:spAutoFit/>
            </a:bodyPr>
            <a:lstStyle/>
            <a:p>
              <a:pPr algn="just" defTabSz="914400">
                <a:lnSpc>
                  <a:spcPct val="150000"/>
                </a:lnSpc>
                <a:defRPr/>
              </a:pPr>
              <a:r>
                <a:rPr lang="en-US" altLang="zh-CN" sz="1000" kern="0" dirty="0">
                  <a:solidFill>
                    <a:srgbClr val="0087AF"/>
                  </a:solidFill>
                  <a:latin typeface="小米兰亭_GB外压缩"/>
                  <a:ea typeface="小米兰亭_GB外压缩"/>
                </a:rPr>
                <a:t>Please insert title here</a:t>
              </a:r>
              <a:endParaRPr lang="en-US" altLang="zh-CN" sz="1000" kern="0" dirty="0">
                <a:solidFill>
                  <a:srgbClr val="0087AF"/>
                </a:solidFill>
                <a:latin typeface="小米兰亭_GB外压缩"/>
                <a:ea typeface="小米兰亭_GB外压缩"/>
              </a:endParaRPr>
            </a:p>
            <a:p>
              <a:pPr algn="just" defTabSz="914400">
                <a:lnSpc>
                  <a:spcPct val="150000"/>
                </a:lnSpc>
                <a:buClr>
                  <a:srgbClr val="006EA0"/>
                </a:buClr>
                <a:defRPr/>
              </a:pPr>
              <a:r>
                <a:rPr lang="zh-CN" altLang="en-US" sz="800" kern="0" dirty="0">
                  <a:solidFill>
                    <a:srgbClr val="5A6478">
                      <a:lumMod val="60000"/>
                      <a:lumOff val="40000"/>
                    </a:srgbClr>
                  </a:solidFill>
                  <a:latin typeface="小米兰亭_GB外压缩"/>
                  <a:ea typeface="小米兰亭_GB外压缩"/>
                </a:rPr>
                <a:t>我们坚持以客户为中心，快速响应客户需求持续为客户创造长期价值进而成就客户</a:t>
              </a:r>
              <a:endParaRPr lang="en-US" altLang="zh-CN" sz="800" b="1" kern="0" dirty="0">
                <a:solidFill>
                  <a:srgbClr val="5A6478">
                    <a:lumMod val="60000"/>
                    <a:lumOff val="40000"/>
                  </a:srgbClr>
                </a:solidFill>
                <a:latin typeface="小米兰亭_GB外压缩"/>
                <a:ea typeface="小米兰亭_GB外压缩"/>
              </a:endParaRPr>
            </a:p>
          </p:txBody>
        </p:sp>
        <p:sp>
          <p:nvSpPr>
            <p:cNvPr id="109"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0087AF"/>
            </a:solidFill>
            <a:ln>
              <a:noFill/>
            </a:ln>
          </p:spPr>
          <p:txBody>
            <a:bodyPr vert="horz" wrap="square" lIns="91440" tIns="45720" rIns="91440" bIns="45720" numCol="1" anchor="t" anchorCtr="0" compatLnSpc="1"/>
            <a:lstStyle/>
            <a:p>
              <a:pPr defTabSz="914400">
                <a:defRPr/>
              </a:pPr>
              <a:endParaRPr lang="zh-CN" altLang="en-US" sz="1800" kern="0">
                <a:solidFill>
                  <a:srgbClr val="55C3C8"/>
                </a:solidFill>
                <a:latin typeface="小米兰亭_GB外压缩"/>
                <a:ea typeface="小米兰亭_GB外压缩"/>
              </a:endParaRPr>
            </a:p>
          </p:txBody>
        </p:sp>
        <p:sp>
          <p:nvSpPr>
            <p:cNvPr id="110" name="文本框 109"/>
            <p:cNvSpPr txBox="1"/>
            <p:nvPr/>
          </p:nvSpPr>
          <p:spPr>
            <a:xfrm>
              <a:off x="9202763" y="3491706"/>
              <a:ext cx="2187487" cy="692497"/>
            </a:xfrm>
            <a:prstGeom prst="rect">
              <a:avLst/>
            </a:prstGeom>
            <a:noFill/>
          </p:spPr>
          <p:txBody>
            <a:bodyPr wrap="square" rtlCol="0">
              <a:spAutoFit/>
            </a:bodyPr>
            <a:lstStyle/>
            <a:p>
              <a:pPr algn="just" defTabSz="914400">
                <a:lnSpc>
                  <a:spcPct val="150000"/>
                </a:lnSpc>
                <a:defRPr/>
              </a:pPr>
              <a:r>
                <a:rPr lang="en-US" altLang="zh-CN" sz="1000" kern="0" dirty="0">
                  <a:solidFill>
                    <a:srgbClr val="0087AF"/>
                  </a:solidFill>
                  <a:latin typeface="小米兰亭_GB外压缩"/>
                  <a:ea typeface="小米兰亭_GB外压缩"/>
                </a:rPr>
                <a:t>Please insert title here</a:t>
              </a:r>
              <a:endParaRPr lang="en-US" altLang="zh-CN" sz="1000" kern="0" dirty="0">
                <a:solidFill>
                  <a:srgbClr val="0087AF"/>
                </a:solidFill>
                <a:latin typeface="小米兰亭_GB外压缩"/>
                <a:ea typeface="小米兰亭_GB外压缩"/>
              </a:endParaRPr>
            </a:p>
            <a:p>
              <a:pPr algn="just" defTabSz="914400">
                <a:lnSpc>
                  <a:spcPct val="150000"/>
                </a:lnSpc>
                <a:buClr>
                  <a:srgbClr val="006EA0"/>
                </a:buClr>
                <a:defRPr/>
              </a:pPr>
              <a:r>
                <a:rPr lang="zh-CN" altLang="en-US" sz="800" kern="0" dirty="0">
                  <a:solidFill>
                    <a:srgbClr val="5A6478">
                      <a:lumMod val="60000"/>
                      <a:lumOff val="40000"/>
                    </a:srgbClr>
                  </a:solidFill>
                  <a:latin typeface="小米兰亭_GB外压缩"/>
                  <a:ea typeface="小米兰亭_GB外压缩"/>
                </a:rPr>
                <a:t>我们坚持以客户为中心，快速响应客户需求持续为客户创造长期价值进而成就客户</a:t>
              </a:r>
              <a:endParaRPr lang="en-US" altLang="zh-CN" sz="800" b="1" kern="0" dirty="0">
                <a:solidFill>
                  <a:srgbClr val="5A6478">
                    <a:lumMod val="60000"/>
                    <a:lumOff val="40000"/>
                  </a:srgbClr>
                </a:solidFill>
                <a:latin typeface="小米兰亭_GB外压缩"/>
                <a:ea typeface="小米兰亭_GB外压缩"/>
              </a:endParaRPr>
            </a:p>
          </p:txBody>
        </p:sp>
      </p:grpSp>
      <p:grpSp>
        <p:nvGrpSpPr>
          <p:cNvPr id="111" name="组合 110"/>
          <p:cNvGrpSpPr/>
          <p:nvPr/>
        </p:nvGrpSpPr>
        <p:grpSpPr>
          <a:xfrm>
            <a:off x="5515270" y="4147525"/>
            <a:ext cx="5824180" cy="692497"/>
            <a:chOff x="5566070" y="4349050"/>
            <a:chExt cx="5824180" cy="692497"/>
          </a:xfrm>
        </p:grpSpPr>
        <p:sp>
          <p:nvSpPr>
            <p:cNvPr id="112" name="任意多边形 111"/>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0087AF"/>
            </a:solidFill>
            <a:ln>
              <a:noFill/>
            </a:ln>
          </p:spPr>
          <p:txBody>
            <a:bodyPr vert="horz" wrap="square" lIns="91440" tIns="45720" rIns="91440" bIns="45720" numCol="1" anchor="t" anchorCtr="0" compatLnSpc="1">
              <a:noAutofit/>
            </a:bodyPr>
            <a:lstStyle/>
            <a:p>
              <a:pPr defTabSz="914400">
                <a:defRPr/>
              </a:pPr>
              <a:endParaRPr lang="zh-CN" altLang="en-US" sz="1800" kern="0">
                <a:solidFill>
                  <a:srgbClr val="55C3C8"/>
                </a:solidFill>
                <a:latin typeface="小米兰亭_GB外压缩"/>
                <a:ea typeface="小米兰亭_GB外压缩"/>
              </a:endParaRPr>
            </a:p>
          </p:txBody>
        </p:sp>
        <p:sp>
          <p:nvSpPr>
            <p:cNvPr id="113" name="文本框 112"/>
            <p:cNvSpPr txBox="1"/>
            <p:nvPr/>
          </p:nvSpPr>
          <p:spPr>
            <a:xfrm>
              <a:off x="5955317" y="4349050"/>
              <a:ext cx="2187487" cy="692497"/>
            </a:xfrm>
            <a:prstGeom prst="rect">
              <a:avLst/>
            </a:prstGeom>
            <a:noFill/>
          </p:spPr>
          <p:txBody>
            <a:bodyPr wrap="square" rtlCol="0">
              <a:spAutoFit/>
            </a:bodyPr>
            <a:lstStyle/>
            <a:p>
              <a:pPr algn="just" defTabSz="914400">
                <a:lnSpc>
                  <a:spcPct val="150000"/>
                </a:lnSpc>
                <a:defRPr/>
              </a:pPr>
              <a:r>
                <a:rPr lang="en-US" altLang="zh-CN" sz="1000" kern="0" dirty="0">
                  <a:solidFill>
                    <a:srgbClr val="0087AF"/>
                  </a:solidFill>
                  <a:latin typeface="小米兰亭_GB外压缩"/>
                  <a:ea typeface="小米兰亭_GB外压缩"/>
                </a:rPr>
                <a:t>Please insert title here</a:t>
              </a:r>
              <a:endParaRPr lang="en-US" altLang="zh-CN" sz="1000" kern="0" dirty="0">
                <a:solidFill>
                  <a:srgbClr val="0087AF"/>
                </a:solidFill>
                <a:latin typeface="小米兰亭_GB外压缩"/>
                <a:ea typeface="小米兰亭_GB外压缩"/>
              </a:endParaRPr>
            </a:p>
            <a:p>
              <a:pPr algn="just" defTabSz="914400">
                <a:lnSpc>
                  <a:spcPct val="150000"/>
                </a:lnSpc>
                <a:buClr>
                  <a:srgbClr val="006EA0"/>
                </a:buClr>
                <a:defRPr/>
              </a:pPr>
              <a:r>
                <a:rPr lang="zh-CN" altLang="en-US" sz="800" kern="0" dirty="0">
                  <a:solidFill>
                    <a:srgbClr val="5A6478">
                      <a:lumMod val="60000"/>
                      <a:lumOff val="40000"/>
                    </a:srgbClr>
                  </a:solidFill>
                  <a:latin typeface="小米兰亭_GB外压缩"/>
                  <a:ea typeface="小米兰亭_GB外压缩"/>
                </a:rPr>
                <a:t>我们坚持以客户为中心，快速响应客户需求持续为客户创造长期价值进而成就客户</a:t>
              </a:r>
              <a:endParaRPr lang="en-US" altLang="zh-CN" sz="800" b="1" kern="0" dirty="0">
                <a:solidFill>
                  <a:srgbClr val="5A6478">
                    <a:lumMod val="60000"/>
                    <a:lumOff val="40000"/>
                  </a:srgbClr>
                </a:solidFill>
                <a:latin typeface="小米兰亭_GB外压缩"/>
                <a:ea typeface="小米兰亭_GB外压缩"/>
              </a:endParaRPr>
            </a:p>
          </p:txBody>
        </p:sp>
        <p:sp>
          <p:nvSpPr>
            <p:cNvPr id="114" name="任意多边形 113"/>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0087AF"/>
            </a:solidFill>
            <a:ln>
              <a:noFill/>
            </a:ln>
          </p:spPr>
          <p:txBody>
            <a:bodyPr vert="horz" wrap="square" lIns="91440" tIns="45720" rIns="91440" bIns="45720" numCol="1" anchor="t" anchorCtr="0" compatLnSpc="1">
              <a:noAutofit/>
            </a:bodyPr>
            <a:lstStyle/>
            <a:p>
              <a:pPr defTabSz="914400">
                <a:defRPr/>
              </a:pPr>
              <a:endParaRPr lang="zh-CN" altLang="en-US" sz="1800" kern="0">
                <a:solidFill>
                  <a:srgbClr val="55C3C8"/>
                </a:solidFill>
                <a:latin typeface="小米兰亭_GB外压缩"/>
                <a:ea typeface="小米兰亭_GB外压缩"/>
              </a:endParaRPr>
            </a:p>
          </p:txBody>
        </p:sp>
        <p:sp>
          <p:nvSpPr>
            <p:cNvPr id="115" name="文本框 114"/>
            <p:cNvSpPr txBox="1"/>
            <p:nvPr/>
          </p:nvSpPr>
          <p:spPr>
            <a:xfrm>
              <a:off x="9202763" y="4349050"/>
              <a:ext cx="2187487" cy="692497"/>
            </a:xfrm>
            <a:prstGeom prst="rect">
              <a:avLst/>
            </a:prstGeom>
            <a:noFill/>
          </p:spPr>
          <p:txBody>
            <a:bodyPr wrap="square" rtlCol="0">
              <a:spAutoFit/>
            </a:bodyPr>
            <a:lstStyle/>
            <a:p>
              <a:pPr algn="just" defTabSz="914400">
                <a:lnSpc>
                  <a:spcPct val="150000"/>
                </a:lnSpc>
                <a:defRPr/>
              </a:pPr>
              <a:r>
                <a:rPr lang="en-US" altLang="zh-CN" sz="1000" kern="0" dirty="0">
                  <a:solidFill>
                    <a:srgbClr val="0087AF"/>
                  </a:solidFill>
                  <a:latin typeface="小米兰亭_GB外压缩"/>
                  <a:ea typeface="小米兰亭_GB外压缩"/>
                </a:rPr>
                <a:t>Please insert title here</a:t>
              </a:r>
              <a:endParaRPr lang="en-US" altLang="zh-CN" sz="1000" kern="0" dirty="0">
                <a:solidFill>
                  <a:srgbClr val="0087AF"/>
                </a:solidFill>
                <a:latin typeface="小米兰亭_GB外压缩"/>
                <a:ea typeface="小米兰亭_GB外压缩"/>
              </a:endParaRPr>
            </a:p>
            <a:p>
              <a:pPr algn="just" defTabSz="914400">
                <a:lnSpc>
                  <a:spcPct val="150000"/>
                </a:lnSpc>
                <a:buClr>
                  <a:srgbClr val="006EA0"/>
                </a:buClr>
                <a:defRPr/>
              </a:pPr>
              <a:r>
                <a:rPr lang="zh-CN" altLang="en-US" sz="800" kern="0" dirty="0">
                  <a:solidFill>
                    <a:srgbClr val="5A6478">
                      <a:lumMod val="60000"/>
                      <a:lumOff val="40000"/>
                    </a:srgbClr>
                  </a:solidFill>
                  <a:latin typeface="小米兰亭_GB外压缩"/>
                  <a:ea typeface="小米兰亭_GB外压缩"/>
                </a:rPr>
                <a:t>我们坚持以客户为中心，快速响应客户需求持续为客户创造长期价值进而成就客户</a:t>
              </a:r>
              <a:endParaRPr lang="en-US" altLang="zh-CN" sz="800" b="1" kern="0" dirty="0">
                <a:solidFill>
                  <a:srgbClr val="5A6478">
                    <a:lumMod val="60000"/>
                    <a:lumOff val="40000"/>
                  </a:srgbClr>
                </a:solidFill>
                <a:latin typeface="小米兰亭_GB外压缩"/>
                <a:ea typeface="小米兰亭_GB外压缩"/>
              </a:endParaRPr>
            </a:p>
          </p:txBody>
        </p:sp>
      </p:grpSp>
      <p:grpSp>
        <p:nvGrpSpPr>
          <p:cNvPr id="116" name="组合 115"/>
          <p:cNvGrpSpPr/>
          <p:nvPr/>
        </p:nvGrpSpPr>
        <p:grpSpPr>
          <a:xfrm>
            <a:off x="5514827" y="4983872"/>
            <a:ext cx="5824623" cy="692497"/>
            <a:chOff x="5565627" y="5164400"/>
            <a:chExt cx="5824623" cy="692497"/>
          </a:xfrm>
        </p:grpSpPr>
        <p:sp>
          <p:nvSpPr>
            <p:cNvPr id="117" name="任意多边形 116"/>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0087AF"/>
            </a:solidFill>
            <a:ln w="12700" cap="flat" cmpd="sng" algn="ctr">
              <a:noFill/>
              <a:prstDash val="solid"/>
              <a:miter lim="800000"/>
            </a:ln>
            <a:effectLst/>
          </p:spPr>
          <p:txBody>
            <a:bodyPr rtlCol="0" anchor="ctr"/>
            <a:lstStyle/>
            <a:p>
              <a:pPr algn="ctr" defTabSz="914400">
                <a:defRPr/>
              </a:pPr>
              <a:endParaRPr lang="zh-CN" altLang="en-US" sz="1800" kern="0">
                <a:solidFill>
                  <a:srgbClr val="55C3C8"/>
                </a:solidFill>
                <a:latin typeface="小米兰亭_GB外压缩"/>
                <a:ea typeface="小米兰亭_GB外压缩"/>
              </a:endParaRPr>
            </a:p>
          </p:txBody>
        </p:sp>
        <p:sp>
          <p:nvSpPr>
            <p:cNvPr id="118" name="文本框 117"/>
            <p:cNvSpPr txBox="1"/>
            <p:nvPr/>
          </p:nvSpPr>
          <p:spPr>
            <a:xfrm>
              <a:off x="5955317" y="5164400"/>
              <a:ext cx="2187487" cy="692497"/>
            </a:xfrm>
            <a:prstGeom prst="rect">
              <a:avLst/>
            </a:prstGeom>
            <a:noFill/>
          </p:spPr>
          <p:txBody>
            <a:bodyPr wrap="square" rtlCol="0">
              <a:spAutoFit/>
            </a:bodyPr>
            <a:lstStyle/>
            <a:p>
              <a:pPr algn="just" defTabSz="914400">
                <a:lnSpc>
                  <a:spcPct val="150000"/>
                </a:lnSpc>
                <a:defRPr/>
              </a:pPr>
              <a:r>
                <a:rPr lang="en-US" altLang="zh-CN" sz="1000" kern="0" dirty="0">
                  <a:solidFill>
                    <a:srgbClr val="0087AF"/>
                  </a:solidFill>
                  <a:latin typeface="小米兰亭_GB外压缩"/>
                  <a:ea typeface="小米兰亭_GB外压缩"/>
                </a:rPr>
                <a:t>Please insert title here</a:t>
              </a:r>
              <a:endParaRPr lang="en-US" altLang="zh-CN" sz="1000" kern="0" dirty="0">
                <a:solidFill>
                  <a:srgbClr val="0087AF"/>
                </a:solidFill>
                <a:latin typeface="小米兰亭_GB外压缩"/>
                <a:ea typeface="小米兰亭_GB外压缩"/>
              </a:endParaRPr>
            </a:p>
            <a:p>
              <a:pPr algn="just" defTabSz="914400">
                <a:lnSpc>
                  <a:spcPct val="150000"/>
                </a:lnSpc>
                <a:buClr>
                  <a:srgbClr val="006EA0"/>
                </a:buClr>
                <a:defRPr/>
              </a:pPr>
              <a:r>
                <a:rPr lang="zh-CN" altLang="en-US" sz="800" kern="0" dirty="0">
                  <a:solidFill>
                    <a:srgbClr val="5A6478">
                      <a:lumMod val="60000"/>
                      <a:lumOff val="40000"/>
                    </a:srgbClr>
                  </a:solidFill>
                  <a:latin typeface="小米兰亭_GB外压缩"/>
                  <a:ea typeface="小米兰亭_GB外压缩"/>
                </a:rPr>
                <a:t>我们坚持以客户为中心，快速响应客户需求持续为客户创造长期价值进而成就客户</a:t>
              </a:r>
              <a:endParaRPr lang="en-US" altLang="zh-CN" sz="800" b="1" kern="0" dirty="0">
                <a:solidFill>
                  <a:srgbClr val="5A6478">
                    <a:lumMod val="60000"/>
                    <a:lumOff val="40000"/>
                  </a:srgbClr>
                </a:solidFill>
                <a:latin typeface="小米兰亭_GB外压缩"/>
                <a:ea typeface="小米兰亭_GB外压缩"/>
              </a:endParaRPr>
            </a:p>
          </p:txBody>
        </p:sp>
        <p:sp>
          <p:nvSpPr>
            <p:cNvPr id="119" name="任意多边形 118"/>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0087AF"/>
            </a:solidFill>
            <a:ln w="12700" cap="flat" cmpd="sng" algn="ctr">
              <a:noFill/>
              <a:prstDash val="solid"/>
              <a:miter lim="800000"/>
            </a:ln>
            <a:effectLst/>
          </p:spPr>
          <p:txBody>
            <a:bodyPr rtlCol="0" anchor="ctr"/>
            <a:lstStyle/>
            <a:p>
              <a:pPr algn="ctr" defTabSz="914400">
                <a:defRPr/>
              </a:pPr>
              <a:endParaRPr lang="zh-CN" altLang="en-US" sz="1800" kern="0">
                <a:solidFill>
                  <a:srgbClr val="55C3C8"/>
                </a:solidFill>
                <a:latin typeface="小米兰亭_GB外压缩"/>
                <a:ea typeface="小米兰亭_GB外压缩"/>
              </a:endParaRPr>
            </a:p>
          </p:txBody>
        </p:sp>
        <p:sp>
          <p:nvSpPr>
            <p:cNvPr id="120" name="文本框 119"/>
            <p:cNvSpPr txBox="1"/>
            <p:nvPr/>
          </p:nvSpPr>
          <p:spPr>
            <a:xfrm>
              <a:off x="9202763" y="5164400"/>
              <a:ext cx="2187487" cy="692497"/>
            </a:xfrm>
            <a:prstGeom prst="rect">
              <a:avLst/>
            </a:prstGeom>
            <a:noFill/>
          </p:spPr>
          <p:txBody>
            <a:bodyPr wrap="square" rtlCol="0">
              <a:spAutoFit/>
            </a:bodyPr>
            <a:lstStyle/>
            <a:p>
              <a:pPr algn="just" defTabSz="914400">
                <a:lnSpc>
                  <a:spcPct val="150000"/>
                </a:lnSpc>
                <a:defRPr/>
              </a:pPr>
              <a:r>
                <a:rPr lang="en-US" altLang="zh-CN" sz="1000" kern="0" dirty="0">
                  <a:solidFill>
                    <a:srgbClr val="0087AF"/>
                  </a:solidFill>
                  <a:latin typeface="小米兰亭_GB外压缩"/>
                  <a:ea typeface="小米兰亭_GB外压缩"/>
                </a:rPr>
                <a:t>Please insert title here</a:t>
              </a:r>
              <a:endParaRPr lang="en-US" altLang="zh-CN" sz="1000" kern="0" dirty="0">
                <a:solidFill>
                  <a:srgbClr val="0087AF"/>
                </a:solidFill>
                <a:latin typeface="小米兰亭_GB外压缩"/>
                <a:ea typeface="小米兰亭_GB外压缩"/>
              </a:endParaRPr>
            </a:p>
            <a:p>
              <a:pPr algn="just" defTabSz="914400">
                <a:lnSpc>
                  <a:spcPct val="150000"/>
                </a:lnSpc>
                <a:buClr>
                  <a:srgbClr val="006EA0"/>
                </a:buClr>
                <a:defRPr/>
              </a:pPr>
              <a:r>
                <a:rPr lang="zh-CN" altLang="en-US" sz="800" kern="0" dirty="0">
                  <a:solidFill>
                    <a:srgbClr val="5A6478">
                      <a:lumMod val="60000"/>
                      <a:lumOff val="40000"/>
                    </a:srgbClr>
                  </a:solidFill>
                  <a:latin typeface="小米兰亭_GB外压缩"/>
                  <a:ea typeface="小米兰亭_GB外压缩"/>
                </a:rPr>
                <a:t>我们坚持以客户为中心，快速响应客户需求持续为客户创造长期价值进而成就客户</a:t>
              </a:r>
              <a:endParaRPr lang="en-US" altLang="zh-CN" sz="800" b="1" kern="0" dirty="0">
                <a:solidFill>
                  <a:srgbClr val="5A6478">
                    <a:lumMod val="60000"/>
                    <a:lumOff val="40000"/>
                  </a:srgbClr>
                </a:solidFill>
                <a:latin typeface="小米兰亭_GB外压缩"/>
                <a:ea typeface="小米兰亭_GB外压缩"/>
              </a:endParaRPr>
            </a:p>
          </p:txBody>
        </p:sp>
      </p:grpSp>
      <p:sp>
        <p:nvSpPr>
          <p:cNvPr id="121" name="文本框 120"/>
          <p:cNvSpPr txBox="1"/>
          <p:nvPr/>
        </p:nvSpPr>
        <p:spPr>
          <a:xfrm>
            <a:off x="2195033" y="3558140"/>
            <a:ext cx="1261885" cy="523220"/>
          </a:xfrm>
          <a:prstGeom prst="rect">
            <a:avLst/>
          </a:prstGeom>
          <a:noFill/>
        </p:spPr>
        <p:txBody>
          <a:bodyPr wrap="none" rtlCol="0">
            <a:spAutoFit/>
          </a:bodyPr>
          <a:lstStyle/>
          <a:p>
            <a:pPr algn="ctr" defTabSz="914400"/>
            <a:r>
              <a:rPr lang="en-US" altLang="zh-CN" sz="1800" dirty="0">
                <a:solidFill>
                  <a:srgbClr val="0087AF"/>
                </a:solidFill>
                <a:latin typeface="小米兰亭_GB外压缩"/>
                <a:ea typeface="小米兰亭_GB外压缩"/>
              </a:rPr>
              <a:t>MEDICAL</a:t>
            </a:r>
            <a:endParaRPr lang="en-US" altLang="zh-CN" sz="1800" dirty="0">
              <a:solidFill>
                <a:srgbClr val="0087AF"/>
              </a:solidFill>
              <a:latin typeface="小米兰亭_GB外压缩"/>
              <a:ea typeface="小米兰亭_GB外压缩"/>
            </a:endParaRPr>
          </a:p>
          <a:p>
            <a:pPr algn="ctr" defTabSz="914400"/>
            <a:r>
              <a:rPr lang="en-US" altLang="zh-CN" sz="1000" dirty="0">
                <a:solidFill>
                  <a:srgbClr val="0087AF"/>
                </a:solidFill>
                <a:latin typeface="小米兰亭_GB外压缩"/>
                <a:ea typeface="小米兰亭_GB外压缩"/>
              </a:rPr>
              <a:t>INFOGRAPHICS</a:t>
            </a:r>
            <a:endParaRPr lang="zh-CN" altLang="en-US" sz="1000" dirty="0">
              <a:solidFill>
                <a:srgbClr val="0087AF"/>
              </a:solidFill>
              <a:latin typeface="小米兰亭_GB外压缩"/>
              <a:ea typeface="小米兰亭_GB外压缩"/>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 calcmode="lin" valueType="num">
                                      <p:cBhvr>
                                        <p:cTn id="13" dur="1000" fill="hold"/>
                                        <p:tgtEl>
                                          <p:spTgt spid="85"/>
                                        </p:tgtEl>
                                        <p:attrNameLst>
                                          <p:attrName>style.rotation</p:attrName>
                                        </p:attrNameLst>
                                      </p:cBhvr>
                                      <p:tavLst>
                                        <p:tav tm="0">
                                          <p:val>
                                            <p:fltVal val="360"/>
                                          </p:val>
                                        </p:tav>
                                        <p:tav tm="100000">
                                          <p:val>
                                            <p:fltVal val="0"/>
                                          </p:val>
                                        </p:tav>
                                      </p:tavLst>
                                    </p:anim>
                                    <p:animEffect transition="in" filter="fade">
                                      <p:cBhvr>
                                        <p:cTn id="14" dur="1000"/>
                                        <p:tgtEl>
                                          <p:spTgt spid="8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21"/>
                                        </p:tgtEl>
                                        <p:attrNameLst>
                                          <p:attrName>style.visibility</p:attrName>
                                        </p:attrNameLst>
                                      </p:cBhvr>
                                      <p:to>
                                        <p:strVal val="visible"/>
                                      </p:to>
                                    </p:set>
                                    <p:anim calcmode="lin" valueType="num">
                                      <p:cBhvr>
                                        <p:cTn id="17" dur="500" fill="hold"/>
                                        <p:tgtEl>
                                          <p:spTgt spid="121"/>
                                        </p:tgtEl>
                                        <p:attrNameLst>
                                          <p:attrName>ppt_w</p:attrName>
                                        </p:attrNameLst>
                                      </p:cBhvr>
                                      <p:tavLst>
                                        <p:tav tm="0">
                                          <p:val>
                                            <p:fltVal val="0"/>
                                          </p:val>
                                        </p:tav>
                                        <p:tav tm="100000">
                                          <p:val>
                                            <p:strVal val="#ppt_w"/>
                                          </p:val>
                                        </p:tav>
                                      </p:tavLst>
                                    </p:anim>
                                    <p:anim calcmode="lin" valueType="num">
                                      <p:cBhvr>
                                        <p:cTn id="18" dur="500" fill="hold"/>
                                        <p:tgtEl>
                                          <p:spTgt spid="121"/>
                                        </p:tgtEl>
                                        <p:attrNameLst>
                                          <p:attrName>ppt_h</p:attrName>
                                        </p:attrNameLst>
                                      </p:cBhvr>
                                      <p:tavLst>
                                        <p:tav tm="0">
                                          <p:val>
                                            <p:fltVal val="0"/>
                                          </p:val>
                                        </p:tav>
                                        <p:tav tm="100000">
                                          <p:val>
                                            <p:strVal val="#ppt_h"/>
                                          </p:val>
                                        </p:tav>
                                      </p:tavLst>
                                    </p:anim>
                                    <p:animEffect transition="in" filter="fade">
                                      <p:cBhvr>
                                        <p:cTn id="19" dur="500"/>
                                        <p:tgtEl>
                                          <p:spTgt spid="121"/>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fade">
                                      <p:cBhvr>
                                        <p:cTn id="23" dur="1000"/>
                                        <p:tgtEl>
                                          <p:spTgt spid="105"/>
                                        </p:tgtEl>
                                      </p:cBhvr>
                                    </p:animEffect>
                                    <p:anim calcmode="lin" valueType="num">
                                      <p:cBhvr>
                                        <p:cTn id="24" dur="1000" fill="hold"/>
                                        <p:tgtEl>
                                          <p:spTgt spid="105"/>
                                        </p:tgtEl>
                                        <p:attrNameLst>
                                          <p:attrName>ppt_x</p:attrName>
                                        </p:attrNameLst>
                                      </p:cBhvr>
                                      <p:tavLst>
                                        <p:tav tm="0">
                                          <p:val>
                                            <p:strVal val="#ppt_x"/>
                                          </p:val>
                                        </p:tav>
                                        <p:tav tm="100000">
                                          <p:val>
                                            <p:strVal val="#ppt_x"/>
                                          </p:val>
                                        </p:tav>
                                      </p:tavLst>
                                    </p:anim>
                                    <p:anim calcmode="lin" valueType="num">
                                      <p:cBhvr>
                                        <p:cTn id="25" dur="900" decel="100000" fill="hold"/>
                                        <p:tgtEl>
                                          <p:spTgt spid="10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05"/>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106"/>
                                        </p:tgtEl>
                                        <p:attrNameLst>
                                          <p:attrName>style.visibility</p:attrName>
                                        </p:attrNameLst>
                                      </p:cBhvr>
                                      <p:to>
                                        <p:strVal val="visible"/>
                                      </p:to>
                                    </p:set>
                                    <p:animEffect transition="in" filter="fade">
                                      <p:cBhvr>
                                        <p:cTn id="29" dur="1000"/>
                                        <p:tgtEl>
                                          <p:spTgt spid="106"/>
                                        </p:tgtEl>
                                      </p:cBhvr>
                                    </p:animEffect>
                                    <p:anim calcmode="lin" valueType="num">
                                      <p:cBhvr>
                                        <p:cTn id="30" dur="1000" fill="hold"/>
                                        <p:tgtEl>
                                          <p:spTgt spid="106"/>
                                        </p:tgtEl>
                                        <p:attrNameLst>
                                          <p:attrName>ppt_x</p:attrName>
                                        </p:attrNameLst>
                                      </p:cBhvr>
                                      <p:tavLst>
                                        <p:tav tm="0">
                                          <p:val>
                                            <p:strVal val="#ppt_x"/>
                                          </p:val>
                                        </p:tav>
                                        <p:tav tm="100000">
                                          <p:val>
                                            <p:strVal val="#ppt_x"/>
                                          </p:val>
                                        </p:tav>
                                      </p:tavLst>
                                    </p:anim>
                                    <p:anim calcmode="lin" valueType="num">
                                      <p:cBhvr>
                                        <p:cTn id="31" dur="900" decel="100000" fill="hold"/>
                                        <p:tgtEl>
                                          <p:spTgt spid="10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06"/>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1000"/>
                                        <p:tgtEl>
                                          <p:spTgt spid="111"/>
                                        </p:tgtEl>
                                      </p:cBhvr>
                                    </p:animEffect>
                                    <p:anim calcmode="lin" valueType="num">
                                      <p:cBhvr>
                                        <p:cTn id="36" dur="1000" fill="hold"/>
                                        <p:tgtEl>
                                          <p:spTgt spid="111"/>
                                        </p:tgtEl>
                                        <p:attrNameLst>
                                          <p:attrName>ppt_x</p:attrName>
                                        </p:attrNameLst>
                                      </p:cBhvr>
                                      <p:tavLst>
                                        <p:tav tm="0">
                                          <p:val>
                                            <p:strVal val="#ppt_x"/>
                                          </p:val>
                                        </p:tav>
                                        <p:tav tm="100000">
                                          <p:val>
                                            <p:strVal val="#ppt_x"/>
                                          </p:val>
                                        </p:tav>
                                      </p:tavLst>
                                    </p:anim>
                                    <p:anim calcmode="lin" valueType="num">
                                      <p:cBhvr>
                                        <p:cTn id="37" dur="900" decel="100000" fill="hold"/>
                                        <p:tgtEl>
                                          <p:spTgt spid="1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116"/>
                                        </p:tgtEl>
                                        <p:attrNameLst>
                                          <p:attrName>style.visibility</p:attrName>
                                        </p:attrNameLst>
                                      </p:cBhvr>
                                      <p:to>
                                        <p:strVal val="visible"/>
                                      </p:to>
                                    </p:set>
                                    <p:animEffect transition="in" filter="fade">
                                      <p:cBhvr>
                                        <p:cTn id="41" dur="1000"/>
                                        <p:tgtEl>
                                          <p:spTgt spid="116"/>
                                        </p:tgtEl>
                                      </p:cBhvr>
                                    </p:animEffect>
                                    <p:anim calcmode="lin" valueType="num">
                                      <p:cBhvr>
                                        <p:cTn id="42" dur="1000" fill="hold"/>
                                        <p:tgtEl>
                                          <p:spTgt spid="116"/>
                                        </p:tgtEl>
                                        <p:attrNameLst>
                                          <p:attrName>ppt_x</p:attrName>
                                        </p:attrNameLst>
                                      </p:cBhvr>
                                      <p:tavLst>
                                        <p:tav tm="0">
                                          <p:val>
                                            <p:strVal val="#ppt_x"/>
                                          </p:val>
                                        </p:tav>
                                        <p:tav tm="100000">
                                          <p:val>
                                            <p:strVal val="#ppt_x"/>
                                          </p:val>
                                        </p:tav>
                                      </p:tavLst>
                                    </p:anim>
                                    <p:anim calcmode="lin" valueType="num">
                                      <p:cBhvr>
                                        <p:cTn id="43" dur="900" decel="100000" fill="hold"/>
                                        <p:tgtEl>
                                          <p:spTgt spid="116"/>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5" grpId="0"/>
      <p:bldP spid="1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eaLnBrk="1" hangingPunct="1"/>
            <a:r>
              <a:rPr lang="zh-CN" altLang="en-US" sz="3200" b="1" dirty="0">
                <a:solidFill>
                  <a:schemeClr val="tx1">
                    <a:lumMod val="65000"/>
                    <a:lumOff val="35000"/>
                  </a:schemeClr>
                </a:solidFill>
                <a:latin typeface="微软雅黑" pitchFamily="34" charset="-122"/>
                <a:ea typeface="微软雅黑" pitchFamily="34" charset="-122"/>
              </a:rPr>
              <a:t>点此添加标题内容</a:t>
            </a:r>
            <a:endParaRPr lang="zh-CN" altLang="en-US" sz="3200" b="1" dirty="0">
              <a:solidFill>
                <a:schemeClr val="tx1">
                  <a:lumMod val="65000"/>
                  <a:lumOff val="35000"/>
                </a:schemeClr>
              </a:solidFill>
              <a:latin typeface="微软雅黑" pitchFamily="34" charset="-122"/>
              <a:ea typeface="微软雅黑" pitchFamily="34" charset="-122"/>
            </a:endParaRPr>
          </a:p>
        </p:txBody>
      </p:sp>
      <p:sp>
        <p:nvSpPr>
          <p:cNvPr id="87" name="任意多边形 86"/>
          <p:cNvSpPr/>
          <p:nvPr/>
        </p:nvSpPr>
        <p:spPr>
          <a:xfrm>
            <a:off x="1582774"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8" name="任意多边形 87"/>
          <p:cNvSpPr/>
          <p:nvPr/>
        </p:nvSpPr>
        <p:spPr>
          <a:xfrm>
            <a:off x="4199761"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89" name="任意多边形 88"/>
          <p:cNvSpPr/>
          <p:nvPr/>
        </p:nvSpPr>
        <p:spPr>
          <a:xfrm>
            <a:off x="6816748"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90" name="任意多边形 89"/>
          <p:cNvSpPr/>
          <p:nvPr/>
        </p:nvSpPr>
        <p:spPr>
          <a:xfrm>
            <a:off x="9433735" y="1953514"/>
            <a:ext cx="898124" cy="2195912"/>
          </a:xfrm>
          <a:custGeom>
            <a:avLst/>
            <a:gdLst>
              <a:gd name="connsiteX0" fmla="*/ 159424 w 898124"/>
              <a:gd name="connsiteY0" fmla="*/ 0 h 2195912"/>
              <a:gd name="connsiteX1" fmla="*/ 738712 w 898124"/>
              <a:gd name="connsiteY1" fmla="*/ 0 h 2195912"/>
              <a:gd name="connsiteX2" fmla="*/ 785864 w 898124"/>
              <a:gd name="connsiteY2" fmla="*/ 47152 h 2195912"/>
              <a:gd name="connsiteX3" fmla="*/ 785864 w 898124"/>
              <a:gd name="connsiteY3" fmla="*/ 235757 h 2195912"/>
              <a:gd name="connsiteX4" fmla="*/ 738712 w 898124"/>
              <a:gd name="connsiteY4" fmla="*/ 282909 h 2195912"/>
              <a:gd name="connsiteX5" fmla="*/ 711770 w 898124"/>
              <a:gd name="connsiteY5" fmla="*/ 282909 h 2195912"/>
              <a:gd name="connsiteX6" fmla="*/ 711770 w 898124"/>
              <a:gd name="connsiteY6" fmla="*/ 357002 h 2195912"/>
              <a:gd name="connsiteX7" fmla="*/ 782113 w 898124"/>
              <a:gd name="connsiteY7" fmla="*/ 357002 h 2195912"/>
              <a:gd name="connsiteX8" fmla="*/ 898124 w 898124"/>
              <a:gd name="connsiteY8" fmla="*/ 473013 h 2195912"/>
              <a:gd name="connsiteX9" fmla="*/ 898124 w 898124"/>
              <a:gd name="connsiteY9" fmla="*/ 2079901 h 2195912"/>
              <a:gd name="connsiteX10" fmla="*/ 782113 w 898124"/>
              <a:gd name="connsiteY10" fmla="*/ 2195912 h 2195912"/>
              <a:gd name="connsiteX11" fmla="*/ 116011 w 898124"/>
              <a:gd name="connsiteY11" fmla="*/ 2195912 h 2195912"/>
              <a:gd name="connsiteX12" fmla="*/ 0 w 898124"/>
              <a:gd name="connsiteY12" fmla="*/ 2079901 h 2195912"/>
              <a:gd name="connsiteX13" fmla="*/ 0 w 898124"/>
              <a:gd name="connsiteY13" fmla="*/ 473013 h 2195912"/>
              <a:gd name="connsiteX14" fmla="*/ 116011 w 898124"/>
              <a:gd name="connsiteY14" fmla="*/ 357002 h 2195912"/>
              <a:gd name="connsiteX15" fmla="*/ 186368 w 898124"/>
              <a:gd name="connsiteY15" fmla="*/ 357002 h 2195912"/>
              <a:gd name="connsiteX16" fmla="*/ 186368 w 898124"/>
              <a:gd name="connsiteY16" fmla="*/ 282909 h 2195912"/>
              <a:gd name="connsiteX17" fmla="*/ 159424 w 898124"/>
              <a:gd name="connsiteY17" fmla="*/ 282909 h 2195912"/>
              <a:gd name="connsiteX18" fmla="*/ 112272 w 898124"/>
              <a:gd name="connsiteY18" fmla="*/ 235757 h 2195912"/>
              <a:gd name="connsiteX19" fmla="*/ 112272 w 898124"/>
              <a:gd name="connsiteY19" fmla="*/ 47152 h 2195912"/>
              <a:gd name="connsiteX20" fmla="*/ 159424 w 898124"/>
              <a:gd name="connsiteY20" fmla="*/ 0 h 21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2">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2"/>
                </a:lnTo>
                <a:lnTo>
                  <a:pt x="782113" y="357002"/>
                </a:lnTo>
                <a:cubicBezTo>
                  <a:pt x="846184" y="357002"/>
                  <a:pt x="898124" y="408942"/>
                  <a:pt x="898124" y="473013"/>
                </a:cubicBezTo>
                <a:lnTo>
                  <a:pt x="898124" y="2079901"/>
                </a:lnTo>
                <a:cubicBezTo>
                  <a:pt x="898124" y="2143972"/>
                  <a:pt x="846184" y="2195912"/>
                  <a:pt x="782113" y="2195912"/>
                </a:cubicBezTo>
                <a:lnTo>
                  <a:pt x="116011" y="2195912"/>
                </a:lnTo>
                <a:cubicBezTo>
                  <a:pt x="51940" y="2195912"/>
                  <a:pt x="0" y="2143972"/>
                  <a:pt x="0" y="2079901"/>
                </a:cubicBezTo>
                <a:lnTo>
                  <a:pt x="0" y="473013"/>
                </a:lnTo>
                <a:cubicBezTo>
                  <a:pt x="0" y="408942"/>
                  <a:pt x="51940" y="357002"/>
                  <a:pt x="116011" y="357002"/>
                </a:cubicBezTo>
                <a:lnTo>
                  <a:pt x="186368" y="357002"/>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91" name="组合 90"/>
          <p:cNvGrpSpPr/>
          <p:nvPr/>
        </p:nvGrpSpPr>
        <p:grpSpPr>
          <a:xfrm>
            <a:off x="9536411" y="2395211"/>
            <a:ext cx="692772" cy="1659901"/>
            <a:chOff x="9536411" y="2395211"/>
            <a:chExt cx="692772" cy="1659901"/>
          </a:xfrm>
        </p:grpSpPr>
        <p:sp>
          <p:nvSpPr>
            <p:cNvPr id="92" name="同侧圆角矩形 91"/>
            <p:cNvSpPr/>
            <p:nvPr/>
          </p:nvSpPr>
          <p:spPr>
            <a:xfrm>
              <a:off x="9536411" y="2395211"/>
              <a:ext cx="692772" cy="1659901"/>
            </a:xfrm>
            <a:prstGeom prst="round2SameRect">
              <a:avLst>
                <a:gd name="adj1" fmla="val 50000"/>
                <a:gd name="adj2" fmla="val 0"/>
              </a:avLst>
            </a:prstGeom>
            <a:solidFill>
              <a:srgbClr val="006EA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93" name="矩形 92"/>
            <p:cNvSpPr/>
            <p:nvPr/>
          </p:nvSpPr>
          <p:spPr>
            <a:xfrm>
              <a:off x="9566045" y="3700335"/>
              <a:ext cx="633507"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a:ea typeface="小米兰亭_GB外压缩"/>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a:ea typeface="小米兰亭_GB外压缩"/>
              </a:endParaRPr>
            </a:p>
          </p:txBody>
        </p:sp>
      </p:grpSp>
      <p:grpSp>
        <p:nvGrpSpPr>
          <p:cNvPr id="94" name="组合 93"/>
          <p:cNvGrpSpPr/>
          <p:nvPr/>
        </p:nvGrpSpPr>
        <p:grpSpPr>
          <a:xfrm>
            <a:off x="6923146" y="2671861"/>
            <a:ext cx="692772" cy="1383251"/>
            <a:chOff x="6923146" y="2671861"/>
            <a:chExt cx="692772" cy="1383251"/>
          </a:xfrm>
        </p:grpSpPr>
        <p:sp>
          <p:nvSpPr>
            <p:cNvPr id="95" name="同侧圆角矩形 94"/>
            <p:cNvSpPr/>
            <p:nvPr/>
          </p:nvSpPr>
          <p:spPr>
            <a:xfrm>
              <a:off x="6923146" y="2671861"/>
              <a:ext cx="692772" cy="1383251"/>
            </a:xfrm>
            <a:prstGeom prst="round2SameRect">
              <a:avLst>
                <a:gd name="adj1" fmla="val 50000"/>
                <a:gd name="adj2" fmla="val 0"/>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96" name="矩形 95"/>
            <p:cNvSpPr/>
            <p:nvPr/>
          </p:nvSpPr>
          <p:spPr>
            <a:xfrm>
              <a:off x="6944292" y="3700335"/>
              <a:ext cx="633507"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a:ea typeface="小米兰亭_GB外压缩"/>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a:ea typeface="小米兰亭_GB外压缩"/>
              </a:endParaRPr>
            </a:p>
          </p:txBody>
        </p:sp>
      </p:grpSp>
      <p:grpSp>
        <p:nvGrpSpPr>
          <p:cNvPr id="97" name="组合 96"/>
          <p:cNvGrpSpPr/>
          <p:nvPr/>
        </p:nvGrpSpPr>
        <p:grpSpPr>
          <a:xfrm>
            <a:off x="4309875" y="2902403"/>
            <a:ext cx="692772" cy="1152709"/>
            <a:chOff x="4309875" y="2902403"/>
            <a:chExt cx="692772" cy="1152709"/>
          </a:xfrm>
        </p:grpSpPr>
        <p:sp>
          <p:nvSpPr>
            <p:cNvPr id="98" name="同侧圆角矩形 97"/>
            <p:cNvSpPr/>
            <p:nvPr/>
          </p:nvSpPr>
          <p:spPr>
            <a:xfrm>
              <a:off x="4309875" y="2902403"/>
              <a:ext cx="692772" cy="1152709"/>
            </a:xfrm>
            <a:prstGeom prst="round2SameRect">
              <a:avLst>
                <a:gd name="adj1" fmla="val 50000"/>
                <a:gd name="adj2" fmla="val 0"/>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99" name="矩形 98"/>
            <p:cNvSpPr/>
            <p:nvPr/>
          </p:nvSpPr>
          <p:spPr>
            <a:xfrm>
              <a:off x="4338971" y="3700335"/>
              <a:ext cx="633507"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a:ea typeface="小米兰亭_GB外压缩"/>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a:ea typeface="小米兰亭_GB外压缩"/>
              </a:endParaRPr>
            </a:p>
          </p:txBody>
        </p:sp>
      </p:grpSp>
      <p:grpSp>
        <p:nvGrpSpPr>
          <p:cNvPr id="100" name="组合 99"/>
          <p:cNvGrpSpPr/>
          <p:nvPr/>
        </p:nvGrpSpPr>
        <p:grpSpPr>
          <a:xfrm>
            <a:off x="1685450" y="3363487"/>
            <a:ext cx="692772" cy="691625"/>
            <a:chOff x="1685450" y="3363487"/>
            <a:chExt cx="692772" cy="691625"/>
          </a:xfrm>
        </p:grpSpPr>
        <p:sp>
          <p:nvSpPr>
            <p:cNvPr id="101" name="同侧圆角矩形 100"/>
            <p:cNvSpPr/>
            <p:nvPr/>
          </p:nvSpPr>
          <p:spPr>
            <a:xfrm>
              <a:off x="1685450" y="3363487"/>
              <a:ext cx="692772" cy="691625"/>
            </a:xfrm>
            <a:prstGeom prst="round2SameRect">
              <a:avLst>
                <a:gd name="adj1" fmla="val 50000"/>
                <a:gd name="adj2" fmla="val 0"/>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102" name="矩形 101"/>
            <p:cNvSpPr/>
            <p:nvPr/>
          </p:nvSpPr>
          <p:spPr>
            <a:xfrm>
              <a:off x="1715083" y="3700335"/>
              <a:ext cx="633508"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400" kern="0" dirty="0">
                  <a:solidFill>
                    <a:prstClr val="white"/>
                  </a:solidFill>
                  <a:latin typeface="小米兰亭_GB外压缩"/>
                  <a:ea typeface="小米兰亭_GB外压缩"/>
                </a:rPr>
                <a:t>	</a:t>
              </a:r>
              <a:r>
                <a:rPr lang="en-US" altLang="zh-CN" sz="1400" kern="0" dirty="0" smtClean="0">
                  <a:solidFill>
                    <a:prstClr val="white"/>
                  </a:solidFill>
                  <a:latin typeface="小米兰亭_GB外压缩"/>
                  <a:ea typeface="小米兰亭_GB外压缩"/>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a:ea typeface="小米兰亭_GB外压缩"/>
              </a:endParaRPr>
            </a:p>
          </p:txBody>
        </p:sp>
      </p:grpSp>
      <p:sp>
        <p:nvSpPr>
          <p:cNvPr id="103" name="文本框 102"/>
          <p:cNvSpPr txBox="1"/>
          <p:nvPr/>
        </p:nvSpPr>
        <p:spPr>
          <a:xfrm>
            <a:off x="900890" y="4270402"/>
            <a:ext cx="226189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a:ea typeface="小米兰亭_GB外压缩"/>
              </a:rPr>
              <a:t>Please insert title </a:t>
            </a:r>
            <a:r>
              <a:rPr lang="en-US" altLang="zh-CN" sz="1200" dirty="0" smtClean="0">
                <a:solidFill>
                  <a:schemeClr val="tx1">
                    <a:lumMod val="65000"/>
                    <a:lumOff val="35000"/>
                  </a:schemeClr>
                </a:solidFill>
                <a:latin typeface="小米兰亭_GB外压缩"/>
                <a:ea typeface="小米兰亭_GB外压缩"/>
              </a:rPr>
              <a:t>here</a:t>
            </a:r>
            <a:endParaRPr lang="en-US" altLang="zh-CN" sz="1200" dirty="0">
              <a:solidFill>
                <a:schemeClr val="tx1">
                  <a:lumMod val="65000"/>
                  <a:lumOff val="35000"/>
                </a:schemeClr>
              </a:solidFill>
              <a:latin typeface="小米兰亭_GB外压缩"/>
              <a:ea typeface="小米兰亭_GB外压缩"/>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我们</a:t>
            </a:r>
            <a:r>
              <a:rPr lang="zh-CN" altLang="en-US" sz="1000" dirty="0">
                <a:solidFill>
                  <a:schemeClr val="tx1">
                    <a:lumMod val="65000"/>
                    <a:lumOff val="35000"/>
                  </a:schemeClr>
                </a:solidFill>
                <a:latin typeface="小米兰亭_GB外压缩"/>
                <a:ea typeface="小米兰亭_GB外压缩"/>
              </a:rPr>
              <a:t>坚持以客户为中心，快速响应客户</a:t>
            </a:r>
            <a:r>
              <a:rPr lang="zh-CN" altLang="en-US" sz="1000" dirty="0" smtClean="0">
                <a:solidFill>
                  <a:schemeClr val="tx1">
                    <a:lumMod val="65000"/>
                    <a:lumOff val="35000"/>
                  </a:schemeClr>
                </a:solidFill>
                <a:latin typeface="小米兰亭_GB外压缩"/>
                <a:ea typeface="小米兰亭_GB外压缩"/>
              </a:rPr>
              <a:t>需求持续</a:t>
            </a:r>
            <a:r>
              <a:rPr lang="zh-CN" altLang="en-US" sz="1000" dirty="0">
                <a:solidFill>
                  <a:schemeClr val="tx1">
                    <a:lumMod val="65000"/>
                    <a:lumOff val="35000"/>
                  </a:schemeClr>
                </a:solidFill>
                <a:latin typeface="小米兰亭_GB外压缩"/>
                <a:ea typeface="小米兰亭_GB外压缩"/>
              </a:rPr>
              <a:t>为客户创造长期价值进而成就</a:t>
            </a:r>
            <a:r>
              <a:rPr lang="zh-CN" altLang="en-US" sz="1000" dirty="0" smtClean="0">
                <a:solidFill>
                  <a:schemeClr val="tx1">
                    <a:lumMod val="65000"/>
                    <a:lumOff val="35000"/>
                  </a:schemeClr>
                </a:solidFill>
                <a:latin typeface="小米兰亭_GB外压缩"/>
                <a:ea typeface="小米兰亭_GB外压缩"/>
              </a:rPr>
              <a:t>客户</a:t>
            </a:r>
            <a:endParaRPr lang="en-US" altLang="zh-CN" sz="1000" b="1" dirty="0">
              <a:solidFill>
                <a:schemeClr val="tx1">
                  <a:lumMod val="65000"/>
                  <a:lumOff val="35000"/>
                </a:schemeClr>
              </a:solidFill>
              <a:latin typeface="小米兰亭_GB外压缩"/>
              <a:ea typeface="小米兰亭_GB外压缩"/>
            </a:endParaRPr>
          </a:p>
        </p:txBody>
      </p:sp>
      <p:sp>
        <p:nvSpPr>
          <p:cNvPr id="104" name="文本框 103"/>
          <p:cNvSpPr txBox="1"/>
          <p:nvPr/>
        </p:nvSpPr>
        <p:spPr>
          <a:xfrm>
            <a:off x="3517877" y="4270402"/>
            <a:ext cx="226189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a:ea typeface="小米兰亭_GB外压缩"/>
              </a:rPr>
              <a:t>Please insert title </a:t>
            </a:r>
            <a:r>
              <a:rPr lang="en-US" altLang="zh-CN" sz="1200" dirty="0" smtClean="0">
                <a:solidFill>
                  <a:schemeClr val="tx1">
                    <a:lumMod val="65000"/>
                    <a:lumOff val="35000"/>
                  </a:schemeClr>
                </a:solidFill>
                <a:latin typeface="小米兰亭_GB外压缩"/>
                <a:ea typeface="小米兰亭_GB外压缩"/>
              </a:rPr>
              <a:t>here</a:t>
            </a:r>
            <a:endParaRPr lang="en-US" altLang="zh-CN" sz="1200" dirty="0">
              <a:solidFill>
                <a:schemeClr val="tx1">
                  <a:lumMod val="65000"/>
                  <a:lumOff val="35000"/>
                </a:schemeClr>
              </a:solidFill>
              <a:latin typeface="小米兰亭_GB外压缩"/>
              <a:ea typeface="小米兰亭_GB外压缩"/>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我们</a:t>
            </a:r>
            <a:r>
              <a:rPr lang="zh-CN" altLang="en-US" sz="1000" dirty="0">
                <a:solidFill>
                  <a:schemeClr val="tx1">
                    <a:lumMod val="65000"/>
                    <a:lumOff val="35000"/>
                  </a:schemeClr>
                </a:solidFill>
                <a:latin typeface="小米兰亭_GB外压缩"/>
                <a:ea typeface="小米兰亭_GB外压缩"/>
              </a:rPr>
              <a:t>坚持以客户为中心，快速响应客户</a:t>
            </a:r>
            <a:r>
              <a:rPr lang="zh-CN" altLang="en-US" sz="1000" dirty="0" smtClean="0">
                <a:solidFill>
                  <a:schemeClr val="tx1">
                    <a:lumMod val="65000"/>
                    <a:lumOff val="35000"/>
                  </a:schemeClr>
                </a:solidFill>
                <a:latin typeface="小米兰亭_GB外压缩"/>
                <a:ea typeface="小米兰亭_GB外压缩"/>
              </a:rPr>
              <a:t>需求持续</a:t>
            </a:r>
            <a:r>
              <a:rPr lang="zh-CN" altLang="en-US" sz="1000" dirty="0">
                <a:solidFill>
                  <a:schemeClr val="tx1">
                    <a:lumMod val="65000"/>
                    <a:lumOff val="35000"/>
                  </a:schemeClr>
                </a:solidFill>
                <a:latin typeface="小米兰亭_GB外压缩"/>
                <a:ea typeface="小米兰亭_GB外压缩"/>
              </a:rPr>
              <a:t>为客户创造长期价值进而成就</a:t>
            </a:r>
            <a:r>
              <a:rPr lang="zh-CN" altLang="en-US" sz="1000" dirty="0" smtClean="0">
                <a:solidFill>
                  <a:schemeClr val="tx1">
                    <a:lumMod val="65000"/>
                    <a:lumOff val="35000"/>
                  </a:schemeClr>
                </a:solidFill>
                <a:latin typeface="小米兰亭_GB外压缩"/>
                <a:ea typeface="小米兰亭_GB外压缩"/>
              </a:rPr>
              <a:t>客户</a:t>
            </a:r>
            <a:endParaRPr lang="en-US" altLang="zh-CN" sz="1000" b="1" dirty="0">
              <a:solidFill>
                <a:schemeClr val="tx1">
                  <a:lumMod val="65000"/>
                  <a:lumOff val="35000"/>
                </a:schemeClr>
              </a:solidFill>
              <a:latin typeface="小米兰亭_GB外压缩"/>
              <a:ea typeface="小米兰亭_GB外压缩"/>
            </a:endParaRPr>
          </a:p>
        </p:txBody>
      </p:sp>
      <p:sp>
        <p:nvSpPr>
          <p:cNvPr id="105" name="文本框 104"/>
          <p:cNvSpPr txBox="1"/>
          <p:nvPr/>
        </p:nvSpPr>
        <p:spPr>
          <a:xfrm>
            <a:off x="6134864" y="4270402"/>
            <a:ext cx="226189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a:ea typeface="小米兰亭_GB外压缩"/>
              </a:rPr>
              <a:t>Please insert title </a:t>
            </a:r>
            <a:r>
              <a:rPr lang="en-US" altLang="zh-CN" sz="1200" dirty="0" smtClean="0">
                <a:solidFill>
                  <a:schemeClr val="tx1">
                    <a:lumMod val="65000"/>
                    <a:lumOff val="35000"/>
                  </a:schemeClr>
                </a:solidFill>
                <a:latin typeface="小米兰亭_GB外压缩"/>
                <a:ea typeface="小米兰亭_GB外压缩"/>
              </a:rPr>
              <a:t>here</a:t>
            </a:r>
            <a:endParaRPr lang="en-US" altLang="zh-CN" sz="1200" dirty="0">
              <a:solidFill>
                <a:schemeClr val="tx1">
                  <a:lumMod val="65000"/>
                  <a:lumOff val="35000"/>
                </a:schemeClr>
              </a:solidFill>
              <a:latin typeface="小米兰亭_GB外压缩"/>
              <a:ea typeface="小米兰亭_GB外压缩"/>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我们</a:t>
            </a:r>
            <a:r>
              <a:rPr lang="zh-CN" altLang="en-US" sz="1000" dirty="0">
                <a:solidFill>
                  <a:schemeClr val="tx1">
                    <a:lumMod val="65000"/>
                    <a:lumOff val="35000"/>
                  </a:schemeClr>
                </a:solidFill>
                <a:latin typeface="小米兰亭_GB外压缩"/>
                <a:ea typeface="小米兰亭_GB外压缩"/>
              </a:rPr>
              <a:t>坚持以客户为中心，快速响应客户</a:t>
            </a:r>
            <a:r>
              <a:rPr lang="zh-CN" altLang="en-US" sz="1000" dirty="0" smtClean="0">
                <a:solidFill>
                  <a:schemeClr val="tx1">
                    <a:lumMod val="65000"/>
                    <a:lumOff val="35000"/>
                  </a:schemeClr>
                </a:solidFill>
                <a:latin typeface="小米兰亭_GB外压缩"/>
                <a:ea typeface="小米兰亭_GB外压缩"/>
              </a:rPr>
              <a:t>需求持续</a:t>
            </a:r>
            <a:r>
              <a:rPr lang="zh-CN" altLang="en-US" sz="1000" dirty="0">
                <a:solidFill>
                  <a:schemeClr val="tx1">
                    <a:lumMod val="65000"/>
                    <a:lumOff val="35000"/>
                  </a:schemeClr>
                </a:solidFill>
                <a:latin typeface="小米兰亭_GB外压缩"/>
                <a:ea typeface="小米兰亭_GB外压缩"/>
              </a:rPr>
              <a:t>为客户创造长期价值进而成就</a:t>
            </a:r>
            <a:r>
              <a:rPr lang="zh-CN" altLang="en-US" sz="1000" dirty="0" smtClean="0">
                <a:solidFill>
                  <a:schemeClr val="tx1">
                    <a:lumMod val="65000"/>
                    <a:lumOff val="35000"/>
                  </a:schemeClr>
                </a:solidFill>
                <a:latin typeface="小米兰亭_GB外压缩"/>
                <a:ea typeface="小米兰亭_GB外压缩"/>
              </a:rPr>
              <a:t>客户</a:t>
            </a:r>
            <a:endParaRPr lang="en-US" altLang="zh-CN" sz="1000" b="1" dirty="0">
              <a:solidFill>
                <a:schemeClr val="tx1">
                  <a:lumMod val="65000"/>
                  <a:lumOff val="35000"/>
                </a:schemeClr>
              </a:solidFill>
              <a:latin typeface="小米兰亭_GB外压缩"/>
              <a:ea typeface="小米兰亭_GB外压缩"/>
            </a:endParaRPr>
          </a:p>
        </p:txBody>
      </p:sp>
      <p:sp>
        <p:nvSpPr>
          <p:cNvPr id="106" name="文本框 105"/>
          <p:cNvSpPr txBox="1"/>
          <p:nvPr/>
        </p:nvSpPr>
        <p:spPr>
          <a:xfrm>
            <a:off x="8751851" y="4270402"/>
            <a:ext cx="2261892" cy="1138773"/>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a:ea typeface="小米兰亭_GB外压缩"/>
              </a:rPr>
              <a:t>Please insert title </a:t>
            </a:r>
            <a:r>
              <a:rPr lang="en-US" altLang="zh-CN" sz="1200" dirty="0" smtClean="0">
                <a:solidFill>
                  <a:schemeClr val="tx1">
                    <a:lumMod val="65000"/>
                    <a:lumOff val="35000"/>
                  </a:schemeClr>
                </a:solidFill>
                <a:latin typeface="小米兰亭_GB外压缩"/>
                <a:ea typeface="小米兰亭_GB外压缩"/>
              </a:rPr>
              <a:t>here</a:t>
            </a:r>
            <a:endParaRPr lang="en-US" altLang="zh-CN" sz="1200" dirty="0">
              <a:solidFill>
                <a:schemeClr val="tx1">
                  <a:lumMod val="65000"/>
                  <a:lumOff val="35000"/>
                </a:schemeClr>
              </a:solidFill>
              <a:latin typeface="小米兰亭_GB外压缩"/>
              <a:ea typeface="小米兰亭_GB外压缩"/>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a:ea typeface="小米兰亭_GB外压缩"/>
              </a:rPr>
              <a:t>我们</a:t>
            </a:r>
            <a:r>
              <a:rPr lang="zh-CN" altLang="en-US" sz="1000" dirty="0">
                <a:solidFill>
                  <a:schemeClr val="tx1">
                    <a:lumMod val="65000"/>
                    <a:lumOff val="35000"/>
                  </a:schemeClr>
                </a:solidFill>
                <a:latin typeface="小米兰亭_GB外压缩"/>
                <a:ea typeface="小米兰亭_GB外压缩"/>
              </a:rPr>
              <a:t>坚持以客户为中心，快速响应客户</a:t>
            </a:r>
            <a:r>
              <a:rPr lang="zh-CN" altLang="en-US" sz="1000" dirty="0" smtClean="0">
                <a:solidFill>
                  <a:schemeClr val="tx1">
                    <a:lumMod val="65000"/>
                    <a:lumOff val="35000"/>
                  </a:schemeClr>
                </a:solidFill>
                <a:latin typeface="小米兰亭_GB外压缩"/>
                <a:ea typeface="小米兰亭_GB外压缩"/>
              </a:rPr>
              <a:t>需求持续</a:t>
            </a:r>
            <a:r>
              <a:rPr lang="zh-CN" altLang="en-US" sz="1000" dirty="0">
                <a:solidFill>
                  <a:schemeClr val="tx1">
                    <a:lumMod val="65000"/>
                    <a:lumOff val="35000"/>
                  </a:schemeClr>
                </a:solidFill>
                <a:latin typeface="小米兰亭_GB外压缩"/>
                <a:ea typeface="小米兰亭_GB外压缩"/>
              </a:rPr>
              <a:t>为客户创造长期价值进而成就</a:t>
            </a:r>
            <a:r>
              <a:rPr lang="zh-CN" altLang="en-US" sz="1000" dirty="0" smtClean="0">
                <a:solidFill>
                  <a:schemeClr val="tx1">
                    <a:lumMod val="65000"/>
                    <a:lumOff val="35000"/>
                  </a:schemeClr>
                </a:solidFill>
                <a:latin typeface="小米兰亭_GB外压缩"/>
                <a:ea typeface="小米兰亭_GB外压缩"/>
              </a:rPr>
              <a:t>客户</a:t>
            </a:r>
            <a:endParaRPr lang="en-US" altLang="zh-CN" sz="1000" b="1" dirty="0">
              <a:solidFill>
                <a:schemeClr val="tx1">
                  <a:lumMod val="65000"/>
                  <a:lumOff val="35000"/>
                </a:schemeClr>
              </a:solidFill>
              <a:latin typeface="小米兰亭_GB外压缩"/>
              <a:ea typeface="小米兰亭_GB外压缩"/>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000"/>
                                        <p:tgtEl>
                                          <p:spTgt spid="87"/>
                                        </p:tgtEl>
                                      </p:cBhvr>
                                    </p:animEffect>
                                    <p:anim calcmode="lin" valueType="num">
                                      <p:cBhvr>
                                        <p:cTn id="12" dur="1000" fill="hold"/>
                                        <p:tgtEl>
                                          <p:spTgt spid="87"/>
                                        </p:tgtEl>
                                        <p:attrNameLst>
                                          <p:attrName>ppt_x</p:attrName>
                                        </p:attrNameLst>
                                      </p:cBhvr>
                                      <p:tavLst>
                                        <p:tav tm="0">
                                          <p:val>
                                            <p:strVal val="#ppt_x"/>
                                          </p:val>
                                        </p:tav>
                                        <p:tav tm="100000">
                                          <p:val>
                                            <p:strVal val="#ppt_x"/>
                                          </p:val>
                                        </p:tav>
                                      </p:tavLst>
                                    </p:anim>
                                    <p:anim calcmode="lin" valueType="num">
                                      <p:cBhvr>
                                        <p:cTn id="13" dur="900" decel="100000" fill="hold"/>
                                        <p:tgtEl>
                                          <p:spTgt spid="8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wipe(down)">
                                      <p:cBhvr>
                                        <p:cTn id="18" dur="500"/>
                                        <p:tgtEl>
                                          <p:spTgt spid="100"/>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fade">
                                      <p:cBhvr>
                                        <p:cTn id="21" dur="750"/>
                                        <p:tgtEl>
                                          <p:spTgt spid="103"/>
                                        </p:tgtEl>
                                      </p:cBhvr>
                                    </p:animEffect>
                                    <p:anim calcmode="lin" valueType="num">
                                      <p:cBhvr>
                                        <p:cTn id="22" dur="750" fill="hold"/>
                                        <p:tgtEl>
                                          <p:spTgt spid="103"/>
                                        </p:tgtEl>
                                        <p:attrNameLst>
                                          <p:attrName>ppt_x</p:attrName>
                                        </p:attrNameLst>
                                      </p:cBhvr>
                                      <p:tavLst>
                                        <p:tav tm="0">
                                          <p:val>
                                            <p:strVal val="#ppt_x"/>
                                          </p:val>
                                        </p:tav>
                                        <p:tav tm="100000">
                                          <p:val>
                                            <p:strVal val="#ppt_x"/>
                                          </p:val>
                                        </p:tav>
                                      </p:tavLst>
                                    </p:anim>
                                    <p:anim calcmode="lin" valueType="num">
                                      <p:cBhvr>
                                        <p:cTn id="23" dur="750" fill="hold"/>
                                        <p:tgtEl>
                                          <p:spTgt spid="103"/>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37" presetClass="entr" presetSubtype="0" fill="hold" grpId="0" nodeType="after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fade">
                                      <p:cBhvr>
                                        <p:cTn id="27" dur="1000"/>
                                        <p:tgtEl>
                                          <p:spTgt spid="88"/>
                                        </p:tgtEl>
                                      </p:cBhvr>
                                    </p:animEffect>
                                    <p:anim calcmode="lin" valueType="num">
                                      <p:cBhvr>
                                        <p:cTn id="28" dur="1000" fill="hold"/>
                                        <p:tgtEl>
                                          <p:spTgt spid="88"/>
                                        </p:tgtEl>
                                        <p:attrNameLst>
                                          <p:attrName>ppt_x</p:attrName>
                                        </p:attrNameLst>
                                      </p:cBhvr>
                                      <p:tavLst>
                                        <p:tav tm="0">
                                          <p:val>
                                            <p:strVal val="#ppt_x"/>
                                          </p:val>
                                        </p:tav>
                                        <p:tav tm="100000">
                                          <p:val>
                                            <p:strVal val="#ppt_x"/>
                                          </p:val>
                                        </p:tav>
                                      </p:tavLst>
                                    </p:anim>
                                    <p:anim calcmode="lin" valueType="num">
                                      <p:cBhvr>
                                        <p:cTn id="29" dur="900" decel="100000" fill="hold"/>
                                        <p:tgtEl>
                                          <p:spTgt spid="8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8"/>
                                        </p:tgtEl>
                                        <p:attrNameLst>
                                          <p:attrName>ppt_y</p:attrName>
                                        </p:attrNameLst>
                                      </p:cBhvr>
                                      <p:tavLst>
                                        <p:tav tm="0">
                                          <p:val>
                                            <p:strVal val="#ppt_y-.03"/>
                                          </p:val>
                                        </p:tav>
                                        <p:tav tm="100000">
                                          <p:val>
                                            <p:strVal val="#ppt_y"/>
                                          </p:val>
                                        </p:tav>
                                      </p:tavLst>
                                    </p:anim>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wipe(down)">
                                      <p:cBhvr>
                                        <p:cTn id="34" dur="500"/>
                                        <p:tgtEl>
                                          <p:spTgt spid="97"/>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750"/>
                                        <p:tgtEl>
                                          <p:spTgt spid="104"/>
                                        </p:tgtEl>
                                      </p:cBhvr>
                                    </p:animEffect>
                                    <p:anim calcmode="lin" valueType="num">
                                      <p:cBhvr>
                                        <p:cTn id="38" dur="750" fill="hold"/>
                                        <p:tgtEl>
                                          <p:spTgt spid="104"/>
                                        </p:tgtEl>
                                        <p:attrNameLst>
                                          <p:attrName>ppt_x</p:attrName>
                                        </p:attrNameLst>
                                      </p:cBhvr>
                                      <p:tavLst>
                                        <p:tav tm="0">
                                          <p:val>
                                            <p:strVal val="#ppt_x"/>
                                          </p:val>
                                        </p:tav>
                                        <p:tav tm="100000">
                                          <p:val>
                                            <p:strVal val="#ppt_x"/>
                                          </p:val>
                                        </p:tav>
                                      </p:tavLst>
                                    </p:anim>
                                    <p:anim calcmode="lin" valueType="num">
                                      <p:cBhvr>
                                        <p:cTn id="39" dur="750" fill="hold"/>
                                        <p:tgtEl>
                                          <p:spTgt spid="104"/>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37" presetClass="entr" presetSubtype="0" fill="hold" grpId="0" nodeType="after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fade">
                                      <p:cBhvr>
                                        <p:cTn id="43" dur="1000"/>
                                        <p:tgtEl>
                                          <p:spTgt spid="89"/>
                                        </p:tgtEl>
                                      </p:cBhvr>
                                    </p:animEffect>
                                    <p:anim calcmode="lin" valueType="num">
                                      <p:cBhvr>
                                        <p:cTn id="44" dur="1000" fill="hold"/>
                                        <p:tgtEl>
                                          <p:spTgt spid="89"/>
                                        </p:tgtEl>
                                        <p:attrNameLst>
                                          <p:attrName>ppt_x</p:attrName>
                                        </p:attrNameLst>
                                      </p:cBhvr>
                                      <p:tavLst>
                                        <p:tav tm="0">
                                          <p:val>
                                            <p:strVal val="#ppt_x"/>
                                          </p:val>
                                        </p:tav>
                                        <p:tav tm="100000">
                                          <p:val>
                                            <p:strVal val="#ppt_x"/>
                                          </p:val>
                                        </p:tav>
                                      </p:tavLst>
                                    </p:anim>
                                    <p:anim calcmode="lin" valueType="num">
                                      <p:cBhvr>
                                        <p:cTn id="45" dur="900" decel="100000" fill="hold"/>
                                        <p:tgtEl>
                                          <p:spTgt spid="89"/>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89"/>
                                        </p:tgtEl>
                                        <p:attrNameLst>
                                          <p:attrName>ppt_y</p:attrName>
                                        </p:attrNameLst>
                                      </p:cBhvr>
                                      <p:tavLst>
                                        <p:tav tm="0">
                                          <p:val>
                                            <p:strVal val="#ppt_y-.03"/>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wipe(down)">
                                      <p:cBhvr>
                                        <p:cTn id="50" dur="500"/>
                                        <p:tgtEl>
                                          <p:spTgt spid="94"/>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105"/>
                                        </p:tgtEl>
                                        <p:attrNameLst>
                                          <p:attrName>style.visibility</p:attrName>
                                        </p:attrNameLst>
                                      </p:cBhvr>
                                      <p:to>
                                        <p:strVal val="visible"/>
                                      </p:to>
                                    </p:set>
                                    <p:animEffect transition="in" filter="fade">
                                      <p:cBhvr>
                                        <p:cTn id="53" dur="750"/>
                                        <p:tgtEl>
                                          <p:spTgt spid="105"/>
                                        </p:tgtEl>
                                      </p:cBhvr>
                                    </p:animEffect>
                                    <p:anim calcmode="lin" valueType="num">
                                      <p:cBhvr>
                                        <p:cTn id="54" dur="750" fill="hold"/>
                                        <p:tgtEl>
                                          <p:spTgt spid="105"/>
                                        </p:tgtEl>
                                        <p:attrNameLst>
                                          <p:attrName>ppt_x</p:attrName>
                                        </p:attrNameLst>
                                      </p:cBhvr>
                                      <p:tavLst>
                                        <p:tav tm="0">
                                          <p:val>
                                            <p:strVal val="#ppt_x"/>
                                          </p:val>
                                        </p:tav>
                                        <p:tav tm="100000">
                                          <p:val>
                                            <p:strVal val="#ppt_x"/>
                                          </p:val>
                                        </p:tav>
                                      </p:tavLst>
                                    </p:anim>
                                    <p:anim calcmode="lin" valueType="num">
                                      <p:cBhvr>
                                        <p:cTn id="55" dur="750" fill="hold"/>
                                        <p:tgtEl>
                                          <p:spTgt spid="105"/>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37" presetClass="entr" presetSubtype="0" fill="hold" grpId="0" nodeType="afterEffect">
                                  <p:stCondLst>
                                    <p:cond delay="0"/>
                                  </p:stCondLst>
                                  <p:childTnLst>
                                    <p:set>
                                      <p:cBhvr>
                                        <p:cTn id="58" dur="1" fill="hold">
                                          <p:stCondLst>
                                            <p:cond delay="0"/>
                                          </p:stCondLst>
                                        </p:cTn>
                                        <p:tgtEl>
                                          <p:spTgt spid="90"/>
                                        </p:tgtEl>
                                        <p:attrNameLst>
                                          <p:attrName>style.visibility</p:attrName>
                                        </p:attrNameLst>
                                      </p:cBhvr>
                                      <p:to>
                                        <p:strVal val="visible"/>
                                      </p:to>
                                    </p:set>
                                    <p:animEffect transition="in" filter="fade">
                                      <p:cBhvr>
                                        <p:cTn id="59" dur="1000"/>
                                        <p:tgtEl>
                                          <p:spTgt spid="90"/>
                                        </p:tgtEl>
                                      </p:cBhvr>
                                    </p:animEffect>
                                    <p:anim calcmode="lin" valueType="num">
                                      <p:cBhvr>
                                        <p:cTn id="60" dur="1000" fill="hold"/>
                                        <p:tgtEl>
                                          <p:spTgt spid="90"/>
                                        </p:tgtEl>
                                        <p:attrNameLst>
                                          <p:attrName>ppt_x</p:attrName>
                                        </p:attrNameLst>
                                      </p:cBhvr>
                                      <p:tavLst>
                                        <p:tav tm="0">
                                          <p:val>
                                            <p:strVal val="#ppt_x"/>
                                          </p:val>
                                        </p:tav>
                                        <p:tav tm="100000">
                                          <p:val>
                                            <p:strVal val="#ppt_x"/>
                                          </p:val>
                                        </p:tav>
                                      </p:tavLst>
                                    </p:anim>
                                    <p:anim calcmode="lin" valueType="num">
                                      <p:cBhvr>
                                        <p:cTn id="61" dur="900" decel="100000" fill="hold"/>
                                        <p:tgtEl>
                                          <p:spTgt spid="90"/>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90"/>
                                        </p:tgtEl>
                                        <p:attrNameLst>
                                          <p:attrName>ppt_y</p:attrName>
                                        </p:attrNameLst>
                                      </p:cBhvr>
                                      <p:tavLst>
                                        <p:tav tm="0">
                                          <p:val>
                                            <p:strVal val="#ppt_y-.03"/>
                                          </p:val>
                                        </p:tav>
                                        <p:tav tm="100000">
                                          <p:val>
                                            <p:strVal val="#ppt_y"/>
                                          </p:val>
                                        </p:tav>
                                      </p:tavLst>
                                    </p:anim>
                                  </p:childTnLst>
                                </p:cTn>
                              </p:par>
                            </p:childTnLst>
                          </p:cTn>
                        </p:par>
                        <p:par>
                          <p:cTn id="63" fill="hold">
                            <p:stCondLst>
                              <p:cond delay="6000"/>
                            </p:stCondLst>
                            <p:childTnLst>
                              <p:par>
                                <p:cTn id="64" presetID="22" presetClass="entr" presetSubtype="4" fill="hold" nodeType="after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wipe(down)">
                                      <p:cBhvr>
                                        <p:cTn id="66" dur="500"/>
                                        <p:tgtEl>
                                          <p:spTgt spid="91"/>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fade">
                                      <p:cBhvr>
                                        <p:cTn id="69" dur="750"/>
                                        <p:tgtEl>
                                          <p:spTgt spid="106"/>
                                        </p:tgtEl>
                                      </p:cBhvr>
                                    </p:animEffect>
                                    <p:anim calcmode="lin" valueType="num">
                                      <p:cBhvr>
                                        <p:cTn id="70" dur="750" fill="hold"/>
                                        <p:tgtEl>
                                          <p:spTgt spid="106"/>
                                        </p:tgtEl>
                                        <p:attrNameLst>
                                          <p:attrName>ppt_x</p:attrName>
                                        </p:attrNameLst>
                                      </p:cBhvr>
                                      <p:tavLst>
                                        <p:tav tm="0">
                                          <p:val>
                                            <p:strVal val="#ppt_x"/>
                                          </p:val>
                                        </p:tav>
                                        <p:tav tm="100000">
                                          <p:val>
                                            <p:strVal val="#ppt_x"/>
                                          </p:val>
                                        </p:tav>
                                      </p:tavLst>
                                    </p:anim>
                                    <p:anim calcmode="lin" valueType="num">
                                      <p:cBhvr>
                                        <p:cTn id="71" dur="75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7" grpId="0" animBg="1"/>
      <p:bldP spid="88" grpId="0" animBg="1"/>
      <p:bldP spid="89" grpId="0" animBg="1"/>
      <p:bldP spid="90" grpId="0" animBg="1"/>
      <p:bldP spid="103" grpId="0"/>
      <p:bldP spid="104" grpId="0"/>
      <p:bldP spid="105" grpId="0"/>
      <p:bldP spid="10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3838" t="12600" b="51701"/>
          <a:stretch>
            <a:fillRect/>
          </a:stretch>
        </p:blipFill>
        <p:spPr>
          <a:xfrm>
            <a:off x="-24680" y="2204864"/>
            <a:ext cx="5909006" cy="2448272"/>
          </a:xfrm>
          <a:prstGeom prst="rect">
            <a:avLst/>
          </a:prstGeom>
        </p:spPr>
      </p:pic>
      <p:sp>
        <p:nvSpPr>
          <p:cNvPr id="60" name="任意多边形 59"/>
          <p:cNvSpPr/>
          <p:nvPr/>
        </p:nvSpPr>
        <p:spPr bwMode="auto">
          <a:xfrm>
            <a:off x="1" y="1598504"/>
            <a:ext cx="2896035" cy="5259496"/>
          </a:xfrm>
          <a:custGeom>
            <a:avLst/>
            <a:gdLst>
              <a:gd name="connsiteX0" fmla="*/ 0 w 2896035"/>
              <a:gd name="connsiteY0" fmla="*/ 0 h 5259496"/>
              <a:gd name="connsiteX1" fmla="*/ 2896035 w 2896035"/>
              <a:gd name="connsiteY1" fmla="*/ 3444901 h 5259496"/>
              <a:gd name="connsiteX2" fmla="*/ 1362587 w 2896035"/>
              <a:gd name="connsiteY2" fmla="*/ 5259496 h 5259496"/>
              <a:gd name="connsiteX3" fmla="*/ 0 w 2896035"/>
              <a:gd name="connsiteY3" fmla="*/ 5259496 h 5259496"/>
            </a:gdLst>
            <a:ahLst/>
            <a:cxnLst>
              <a:cxn ang="0">
                <a:pos x="connsiteX0" y="connsiteY0"/>
              </a:cxn>
              <a:cxn ang="0">
                <a:pos x="connsiteX1" y="connsiteY1"/>
              </a:cxn>
              <a:cxn ang="0">
                <a:pos x="connsiteX2" y="connsiteY2"/>
              </a:cxn>
              <a:cxn ang="0">
                <a:pos x="connsiteX3" y="connsiteY3"/>
              </a:cxn>
            </a:cxnLst>
            <a:rect l="l" t="t" r="r" b="b"/>
            <a:pathLst>
              <a:path w="2896035" h="5259496">
                <a:moveTo>
                  <a:pt x="0" y="0"/>
                </a:moveTo>
                <a:lnTo>
                  <a:pt x="2896035" y="3444901"/>
                </a:lnTo>
                <a:lnTo>
                  <a:pt x="1362587" y="5259496"/>
                </a:lnTo>
                <a:lnTo>
                  <a:pt x="0" y="5259496"/>
                </a:lnTo>
                <a:close/>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3" name="矩形 2"/>
          <p:cNvSpPr/>
          <p:nvPr/>
        </p:nvSpPr>
        <p:spPr bwMode="auto">
          <a:xfrm>
            <a:off x="-24681" y="2204864"/>
            <a:ext cx="5909007" cy="2448272"/>
          </a:xfrm>
          <a:prstGeom prst="rect">
            <a:avLst/>
          </a:prstGeom>
          <a:solidFill>
            <a:srgbClr val="95D2E7">
              <a:alpha val="8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15" name="Rectangle 39"/>
          <p:cNvSpPr>
            <a:spLocks noChangeArrowheads="1"/>
          </p:cNvSpPr>
          <p:nvPr/>
        </p:nvSpPr>
        <p:spPr bwMode="auto">
          <a:xfrm>
            <a:off x="6144975" y="2559967"/>
            <a:ext cx="43418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4400">
              <a:buFont typeface="Arial" panose="020B0604020202020204" pitchFamily="34" charset="0"/>
              <a:buNone/>
            </a:pPr>
            <a:r>
              <a:rPr lang="zh-CN" altLang="en-US" sz="3600" b="1" dirty="0" smtClean="0">
                <a:solidFill>
                  <a:srgbClr val="076C96"/>
                </a:solidFill>
                <a:latin typeface="微软雅黑" pitchFamily="34" charset="-122"/>
              </a:rPr>
              <a:t>章节标题文本信息</a:t>
            </a:r>
            <a:endParaRPr lang="en-US" altLang="zh-CN" sz="3600" b="1" dirty="0" smtClean="0">
              <a:solidFill>
                <a:srgbClr val="076C96"/>
              </a:solidFill>
              <a:latin typeface="微软雅黑" pitchFamily="34" charset="-122"/>
            </a:endParaRPr>
          </a:p>
        </p:txBody>
      </p:sp>
      <p:sp>
        <p:nvSpPr>
          <p:cNvPr id="16" name="TextBox 9"/>
          <p:cNvSpPr txBox="1"/>
          <p:nvPr/>
        </p:nvSpPr>
        <p:spPr>
          <a:xfrm>
            <a:off x="3802257" y="2105561"/>
            <a:ext cx="2137125" cy="2646878"/>
          </a:xfrm>
          <a:prstGeom prst="rect">
            <a:avLst/>
          </a:prstGeom>
          <a:noFill/>
        </p:spPr>
        <p:txBody>
          <a:bodyPr wrap="none" rtlCol="0">
            <a:spAutoFit/>
          </a:bodyPr>
          <a:lstStyle/>
          <a:p>
            <a:pPr algn="ctr" defTabSz="914400"/>
            <a:r>
              <a:rPr lang="en-US" altLang="zh-CN" sz="16600" dirty="0" smtClean="0">
                <a:solidFill>
                  <a:srgbClr val="076C96"/>
                </a:solidFill>
                <a:latin typeface="Impact" panose="020B0806030902050204" pitchFamily="34" charset="0"/>
                <a:ea typeface="宋体" pitchFamily="2" charset="-122"/>
              </a:rPr>
              <a:t>01</a:t>
            </a:r>
            <a:endParaRPr lang="zh-CN" altLang="en-US" sz="16600" dirty="0">
              <a:solidFill>
                <a:srgbClr val="076C96"/>
              </a:solidFill>
              <a:latin typeface="Impact" panose="020B0806030902050204" pitchFamily="34" charset="0"/>
              <a:ea typeface="宋体" pitchFamily="2" charset="-122"/>
            </a:endParaRPr>
          </a:p>
        </p:txBody>
      </p:sp>
      <p:sp>
        <p:nvSpPr>
          <p:cNvPr id="19" name="TextBox 15"/>
          <p:cNvSpPr txBox="1"/>
          <p:nvPr/>
        </p:nvSpPr>
        <p:spPr>
          <a:xfrm>
            <a:off x="6094351" y="3113965"/>
            <a:ext cx="3726522" cy="461665"/>
          </a:xfrm>
          <a:prstGeom prst="rect">
            <a:avLst/>
          </a:prstGeom>
          <a:noFill/>
        </p:spPr>
        <p:txBody>
          <a:bodyPr wrap="square" rtlCol="0">
            <a:spAutoFit/>
          </a:bodyPr>
          <a:lstStyle/>
          <a:p>
            <a:r>
              <a:rPr lang="en-US" altLang="zh-CN" dirty="0" smtClean="0">
                <a:solidFill>
                  <a:srgbClr val="076C96"/>
                </a:solidFill>
                <a:latin typeface="Verdana" panose="020B0604030504040204"/>
                <a:ea typeface="微软雅黑" pitchFamily="34" charset="-122"/>
              </a:rPr>
              <a:t>Network Medical</a:t>
            </a:r>
            <a:endParaRPr lang="zh-CN" altLang="en-US" dirty="0">
              <a:solidFill>
                <a:srgbClr val="076C96"/>
              </a:solidFill>
              <a:latin typeface="Verdana" panose="020B0604030504040204"/>
              <a:ea typeface="微软雅黑" pitchFamily="34" charset="-122"/>
            </a:endParaRPr>
          </a:p>
        </p:txBody>
      </p:sp>
      <p:sp>
        <p:nvSpPr>
          <p:cNvPr id="20" name="文本框 19"/>
          <p:cNvSpPr txBox="1"/>
          <p:nvPr/>
        </p:nvSpPr>
        <p:spPr>
          <a:xfrm>
            <a:off x="6094350" y="3451180"/>
            <a:ext cx="3726523" cy="890565"/>
          </a:xfrm>
          <a:prstGeom prst="rect">
            <a:avLst/>
          </a:prstGeom>
          <a:noFill/>
        </p:spPr>
        <p:txBody>
          <a:bodyPr wrap="square" rtlCol="0">
            <a:spAutoFit/>
          </a:bodyPr>
          <a:lstStyle/>
          <a:p>
            <a:pPr>
              <a:lnSpc>
                <a:spcPct val="120000"/>
              </a:lnSpc>
            </a:pPr>
            <a:r>
              <a:rPr lang="zh-CN" altLang="en-US" sz="1100" dirty="0"/>
              <a:t>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100" dirty="0"/>
          </a:p>
        </p:txBody>
      </p:sp>
      <p:sp>
        <p:nvSpPr>
          <p:cNvPr id="22" name="任意多边形 21"/>
          <p:cNvSpPr/>
          <p:nvPr/>
        </p:nvSpPr>
        <p:spPr>
          <a:xfrm>
            <a:off x="1487494" y="2469235"/>
            <a:ext cx="1792959" cy="1792950"/>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rgbClr val="076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300" fill="hold"/>
                                            <p:tgtEl>
                                              <p:spTgt spid="16"/>
                                            </p:tgtEl>
                                            <p:attrNameLst>
                                              <p:attrName>ppt_w</p:attrName>
                                            </p:attrNameLst>
                                          </p:cBhvr>
                                          <p:tavLst>
                                            <p:tav tm="0">
                                              <p:val>
                                                <p:fltVal val="0"/>
                                              </p:val>
                                            </p:tav>
                                            <p:tav tm="100000">
                                              <p:val>
                                                <p:strVal val="#ppt_w"/>
                                              </p:val>
                                            </p:tav>
                                          </p:tavLst>
                                        </p:anim>
                                        <p:anim calcmode="lin" valueType="num">
                                          <p:cBhvr>
                                            <p:cTn id="21" dur="300" fill="hold"/>
                                            <p:tgtEl>
                                              <p:spTgt spid="16"/>
                                            </p:tgtEl>
                                            <p:attrNameLst>
                                              <p:attrName>ppt_h</p:attrName>
                                            </p:attrNameLst>
                                          </p:cBhvr>
                                          <p:tavLst>
                                            <p:tav tm="0">
                                              <p:val>
                                                <p:fltVal val="0"/>
                                              </p:val>
                                            </p:tav>
                                            <p:tav tm="100000">
                                              <p:val>
                                                <p:strVal val="#ppt_h"/>
                                              </p:val>
                                            </p:tav>
                                          </p:tavLst>
                                        </p:anim>
                                        <p:animEffect transition="in" filter="fade">
                                          <p:cBhvr>
                                            <p:cTn id="22" dur="300"/>
                                            <p:tgtEl>
                                              <p:spTgt spid="16"/>
                                            </p:tgtEl>
                                          </p:cBhvr>
                                        </p:animEffect>
                                      </p:childTnLst>
                                    </p:cTn>
                                  </p:par>
                                </p:childTnLst>
                              </p:cTn>
                            </p:par>
                            <p:par>
                              <p:cTn id="23" fill="hold">
                                <p:stCondLst>
                                  <p:cond delay="1000"/>
                                </p:stCondLst>
                                <p:childTnLst>
                                  <p:par>
                                    <p:cTn id="24" presetID="6" presetClass="emph" presetSubtype="0" autoRev="1" fill="hold" grpId="1" nodeType="afterEffect">
                                      <p:stCondLst>
                                        <p:cond delay="0"/>
                                      </p:stCondLst>
                                      <p:childTnLst>
                                        <p:animScale>
                                          <p:cBhvr>
                                            <p:cTn id="25" dur="150" fill="hold"/>
                                            <p:tgtEl>
                                              <p:spTgt spid="16"/>
                                            </p:tgtEl>
                                          </p:cBhvr>
                                          <p:by x="110000" y="110000"/>
                                        </p:animScale>
                                      </p:childTnLst>
                                    </p:cTn>
                                  </p:par>
                                </p:childTnLst>
                              </p:cTn>
                            </p:par>
                            <p:par>
                              <p:cTn id="26" fill="hold">
                                <p:stCondLst>
                                  <p:cond delay="1500"/>
                                </p:stCondLst>
                                <p:childTnLst>
                                  <p:par>
                                    <p:cTn id="27" presetID="2" presetClass="entr" presetSubtype="2" fill="hold" grpId="0" nodeType="afterEffect" p14:presetBounceEnd="50000">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14:bounceEnd="50000">
                                          <p:cBhvr additive="base">
                                            <p:cTn id="29"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8" presetClass="entr" presetSubtype="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trips(down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6" grpId="1"/>
          <p:bldP spid="19" grpId="0"/>
          <p:bldP spid="20" grpId="0"/>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300" fill="hold"/>
                                            <p:tgtEl>
                                              <p:spTgt spid="16"/>
                                            </p:tgtEl>
                                            <p:attrNameLst>
                                              <p:attrName>ppt_w</p:attrName>
                                            </p:attrNameLst>
                                          </p:cBhvr>
                                          <p:tavLst>
                                            <p:tav tm="0">
                                              <p:val>
                                                <p:fltVal val="0"/>
                                              </p:val>
                                            </p:tav>
                                            <p:tav tm="100000">
                                              <p:val>
                                                <p:strVal val="#ppt_w"/>
                                              </p:val>
                                            </p:tav>
                                          </p:tavLst>
                                        </p:anim>
                                        <p:anim calcmode="lin" valueType="num">
                                          <p:cBhvr>
                                            <p:cTn id="21" dur="300" fill="hold"/>
                                            <p:tgtEl>
                                              <p:spTgt spid="16"/>
                                            </p:tgtEl>
                                            <p:attrNameLst>
                                              <p:attrName>ppt_h</p:attrName>
                                            </p:attrNameLst>
                                          </p:cBhvr>
                                          <p:tavLst>
                                            <p:tav tm="0">
                                              <p:val>
                                                <p:fltVal val="0"/>
                                              </p:val>
                                            </p:tav>
                                            <p:tav tm="100000">
                                              <p:val>
                                                <p:strVal val="#ppt_h"/>
                                              </p:val>
                                            </p:tav>
                                          </p:tavLst>
                                        </p:anim>
                                        <p:animEffect transition="in" filter="fade">
                                          <p:cBhvr>
                                            <p:cTn id="22" dur="300"/>
                                            <p:tgtEl>
                                              <p:spTgt spid="16"/>
                                            </p:tgtEl>
                                          </p:cBhvr>
                                        </p:animEffect>
                                      </p:childTnLst>
                                    </p:cTn>
                                  </p:par>
                                </p:childTnLst>
                              </p:cTn>
                            </p:par>
                            <p:par>
                              <p:cTn id="23" fill="hold">
                                <p:stCondLst>
                                  <p:cond delay="1000"/>
                                </p:stCondLst>
                                <p:childTnLst>
                                  <p:par>
                                    <p:cTn id="24" presetID="6" presetClass="emph" presetSubtype="0" autoRev="1" fill="hold" grpId="1" nodeType="afterEffect">
                                      <p:stCondLst>
                                        <p:cond delay="0"/>
                                      </p:stCondLst>
                                      <p:childTnLst>
                                        <p:animScale>
                                          <p:cBhvr>
                                            <p:cTn id="25" dur="150" fill="hold"/>
                                            <p:tgtEl>
                                              <p:spTgt spid="16"/>
                                            </p:tgtEl>
                                          </p:cBhvr>
                                          <p:by x="110000" y="110000"/>
                                        </p:animScale>
                                      </p:childTnLst>
                                    </p:cTn>
                                  </p:par>
                                </p:childTnLst>
                              </p:cTn>
                            </p:par>
                            <p:par>
                              <p:cTn id="26" fill="hold">
                                <p:stCondLst>
                                  <p:cond delay="1500"/>
                                </p:stCondLst>
                                <p:childTnLst>
                                  <p:par>
                                    <p:cTn id="27" presetID="2" presetClass="entr" presetSubtype="2"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childTnLst>
                                    </p:cTn>
                                  </p:par>
                                  <p:par>
                                    <p:cTn id="35" presetID="18" presetClass="entr" presetSubtype="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strips(down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6" grpId="1"/>
          <p:bldP spid="19" grpId="0"/>
          <p:bldP spid="20" grpId="0"/>
          <p:bldP spid="2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sp>
        <p:nvSpPr>
          <p:cNvPr id="104" name="文本框 103"/>
          <p:cNvSpPr txBox="1"/>
          <p:nvPr/>
        </p:nvSpPr>
        <p:spPr>
          <a:xfrm>
            <a:off x="4318000" y="1624310"/>
            <a:ext cx="6767450" cy="403957"/>
          </a:xfrm>
          <a:prstGeom prst="rect">
            <a:avLst/>
          </a:prstGeom>
          <a:noFill/>
        </p:spPr>
        <p:txBody>
          <a:bodyPr wrap="square" rtlCol="0">
            <a:spAutoFit/>
          </a:bodyPr>
          <a:lstStyle/>
          <a:p>
            <a:pPr algn="just" fontAlgn="auto">
              <a:lnSpc>
                <a:spcPct val="150000"/>
              </a:lnSpc>
              <a:spcBef>
                <a:spcPts val="0"/>
              </a:spcBef>
              <a:spcAft>
                <a:spcPts val="600"/>
              </a:spcAft>
            </a:pPr>
            <a:r>
              <a:rPr lang="zh-CN" altLang="en-US" sz="1600" dirty="0" smtClean="0">
                <a:solidFill>
                  <a:srgbClr val="C00000"/>
                </a:solidFill>
                <a:latin typeface="小米兰亭_GB外压缩"/>
                <a:ea typeface="小米兰亭_GB外压缩"/>
              </a:rPr>
              <a:t>点击输入文字内容</a:t>
            </a:r>
            <a:endParaRPr lang="en-US" altLang="zh-CN" sz="800" b="1" dirty="0">
              <a:solidFill>
                <a:srgbClr val="C00000"/>
              </a:solidFill>
              <a:latin typeface="小米兰亭_GB外压缩"/>
              <a:ea typeface="小米兰亭_GB外压缩"/>
            </a:endParaRPr>
          </a:p>
        </p:txBody>
      </p:sp>
      <p:sp>
        <p:nvSpPr>
          <p:cNvPr id="105" name="任意多边形 104"/>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rgbClr val="008EB9"/>
          </a:soli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a:solidFill>
                <a:srgbClr val="FFFFFF"/>
              </a:solidFill>
            </a:endParaRPr>
          </a:p>
        </p:txBody>
      </p:sp>
      <p:sp>
        <p:nvSpPr>
          <p:cNvPr id="106" name="文本框 105"/>
          <p:cNvSpPr txBox="1"/>
          <p:nvPr/>
        </p:nvSpPr>
        <p:spPr>
          <a:xfrm>
            <a:off x="4318000" y="2167018"/>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需求</a:t>
            </a:r>
            <a:endParaRPr lang="en-US" altLang="zh-CN" sz="800" b="1" dirty="0">
              <a:solidFill>
                <a:schemeClr val="tx1">
                  <a:lumMod val="75000"/>
                  <a:lumOff val="25000"/>
                </a:schemeClr>
              </a:solidFill>
              <a:latin typeface="小米兰亭_GB外压缩"/>
              <a:ea typeface="小米兰亭_GB外压缩"/>
            </a:endParaRPr>
          </a:p>
        </p:txBody>
      </p:sp>
      <p:sp>
        <p:nvSpPr>
          <p:cNvPr id="107" name="文本框 106"/>
          <p:cNvSpPr txBox="1"/>
          <p:nvPr/>
        </p:nvSpPr>
        <p:spPr>
          <a:xfrm>
            <a:off x="4318000" y="3112642"/>
            <a:ext cx="6767450" cy="403957"/>
          </a:xfrm>
          <a:prstGeom prst="rect">
            <a:avLst/>
          </a:prstGeom>
          <a:noFill/>
        </p:spPr>
        <p:txBody>
          <a:bodyPr wrap="square" rtlCol="0">
            <a:spAutoFit/>
          </a:bodyPr>
          <a:lstStyle/>
          <a:p>
            <a:pPr algn="just" fontAlgn="auto">
              <a:lnSpc>
                <a:spcPct val="150000"/>
              </a:lnSpc>
              <a:spcBef>
                <a:spcPts val="0"/>
              </a:spcBef>
              <a:spcAft>
                <a:spcPts val="600"/>
              </a:spcAft>
            </a:pPr>
            <a:r>
              <a:rPr lang="zh-CN" altLang="en-US" sz="1600" dirty="0">
                <a:solidFill>
                  <a:srgbClr val="C00000"/>
                </a:solidFill>
                <a:latin typeface="小米兰亭_GB外压缩"/>
                <a:ea typeface="小米兰亭_GB外压缩"/>
              </a:rPr>
              <a:t>点击输入文字内容</a:t>
            </a:r>
            <a:endParaRPr lang="en-US" altLang="zh-CN" sz="800" b="1" dirty="0">
              <a:solidFill>
                <a:srgbClr val="C00000"/>
              </a:solidFill>
              <a:latin typeface="小米兰亭_GB外压缩"/>
              <a:ea typeface="小米兰亭_GB外压缩"/>
            </a:endParaRPr>
          </a:p>
        </p:txBody>
      </p:sp>
      <p:sp>
        <p:nvSpPr>
          <p:cNvPr id="108" name="文本框 107"/>
          <p:cNvSpPr txBox="1"/>
          <p:nvPr/>
        </p:nvSpPr>
        <p:spPr>
          <a:xfrm>
            <a:off x="4318000" y="3655350"/>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需求</a:t>
            </a:r>
            <a:endParaRPr lang="en-US" altLang="zh-CN" sz="800" b="1" dirty="0">
              <a:solidFill>
                <a:schemeClr val="tx1">
                  <a:lumMod val="75000"/>
                  <a:lumOff val="25000"/>
                </a:schemeClr>
              </a:solidFill>
              <a:latin typeface="小米兰亭_GB外压缩"/>
              <a:ea typeface="小米兰亭_GB外压缩"/>
            </a:endParaRPr>
          </a:p>
        </p:txBody>
      </p:sp>
      <p:sp>
        <p:nvSpPr>
          <p:cNvPr id="109" name="文本框 108"/>
          <p:cNvSpPr txBox="1"/>
          <p:nvPr/>
        </p:nvSpPr>
        <p:spPr>
          <a:xfrm>
            <a:off x="4318000" y="4639885"/>
            <a:ext cx="6767450" cy="403957"/>
          </a:xfrm>
          <a:prstGeom prst="rect">
            <a:avLst/>
          </a:prstGeom>
          <a:noFill/>
        </p:spPr>
        <p:txBody>
          <a:bodyPr wrap="square" rtlCol="0">
            <a:spAutoFit/>
          </a:bodyPr>
          <a:lstStyle/>
          <a:p>
            <a:pPr algn="just" fontAlgn="auto">
              <a:lnSpc>
                <a:spcPct val="150000"/>
              </a:lnSpc>
              <a:spcBef>
                <a:spcPts val="0"/>
              </a:spcBef>
              <a:spcAft>
                <a:spcPts val="600"/>
              </a:spcAft>
            </a:pPr>
            <a:r>
              <a:rPr lang="zh-CN" altLang="en-US" sz="1600" dirty="0">
                <a:solidFill>
                  <a:srgbClr val="C00000"/>
                </a:solidFill>
                <a:latin typeface="小米兰亭_GB外压缩"/>
                <a:ea typeface="小米兰亭_GB外压缩"/>
              </a:rPr>
              <a:t>点击输入文字内容</a:t>
            </a:r>
            <a:endParaRPr lang="en-US" altLang="zh-CN" sz="800" b="1" dirty="0">
              <a:solidFill>
                <a:srgbClr val="C00000"/>
              </a:solidFill>
              <a:latin typeface="小米兰亭_GB外压缩"/>
              <a:ea typeface="小米兰亭_GB外压缩"/>
            </a:endParaRPr>
          </a:p>
        </p:txBody>
      </p:sp>
      <p:sp>
        <p:nvSpPr>
          <p:cNvPr id="110" name="文本框 109"/>
          <p:cNvSpPr txBox="1"/>
          <p:nvPr/>
        </p:nvSpPr>
        <p:spPr>
          <a:xfrm>
            <a:off x="4318000" y="5182593"/>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需求</a:t>
            </a:r>
            <a:endParaRPr lang="en-US" altLang="zh-CN" sz="800" b="1" dirty="0">
              <a:solidFill>
                <a:schemeClr val="tx1">
                  <a:lumMod val="75000"/>
                  <a:lumOff val="25000"/>
                </a:schemeClr>
              </a:solidFill>
              <a:latin typeface="小米兰亭_GB外压缩"/>
              <a:ea typeface="小米兰亭_GB外压缩"/>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wipe(down)">
                                      <p:cBhvr>
                                        <p:cTn id="11" dur="500"/>
                                        <p:tgtEl>
                                          <p:spTgt spid="105"/>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104"/>
                                        </p:tgtEl>
                                        <p:attrNameLst>
                                          <p:attrName>style.visibility</p:attrName>
                                        </p:attrNameLst>
                                      </p:cBhvr>
                                      <p:to>
                                        <p:strVal val="visible"/>
                                      </p:to>
                                    </p:set>
                                    <p:anim calcmode="lin" valueType="num">
                                      <p:cBhvr additive="base">
                                        <p:cTn id="15" dur="500" fill="hold"/>
                                        <p:tgtEl>
                                          <p:spTgt spid="104"/>
                                        </p:tgtEl>
                                        <p:attrNameLst>
                                          <p:attrName>ppt_x</p:attrName>
                                        </p:attrNameLst>
                                      </p:cBhvr>
                                      <p:tavLst>
                                        <p:tav tm="0">
                                          <p:val>
                                            <p:strVal val="1+#ppt_w/2"/>
                                          </p:val>
                                        </p:tav>
                                        <p:tav tm="100000">
                                          <p:val>
                                            <p:strVal val="#ppt_x"/>
                                          </p:val>
                                        </p:tav>
                                      </p:tavLst>
                                    </p:anim>
                                    <p:anim calcmode="lin" valueType="num">
                                      <p:cBhvr additive="base">
                                        <p:cTn id="16" dur="500" fill="hold"/>
                                        <p:tgtEl>
                                          <p:spTgt spid="10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106"/>
                                        </p:tgtEl>
                                        <p:attrNameLst>
                                          <p:attrName>style.visibility</p:attrName>
                                        </p:attrNameLst>
                                      </p:cBhvr>
                                      <p:to>
                                        <p:strVal val="visible"/>
                                      </p:to>
                                    </p:set>
                                    <p:anim calcmode="lin" valueType="num">
                                      <p:cBhvr additive="base">
                                        <p:cTn id="20" dur="500" fill="hold"/>
                                        <p:tgtEl>
                                          <p:spTgt spid="106"/>
                                        </p:tgtEl>
                                        <p:attrNameLst>
                                          <p:attrName>ppt_x</p:attrName>
                                        </p:attrNameLst>
                                      </p:cBhvr>
                                      <p:tavLst>
                                        <p:tav tm="0">
                                          <p:val>
                                            <p:strVal val="1+#ppt_w/2"/>
                                          </p:val>
                                        </p:tav>
                                        <p:tav tm="100000">
                                          <p:val>
                                            <p:strVal val="#ppt_x"/>
                                          </p:val>
                                        </p:tav>
                                      </p:tavLst>
                                    </p:anim>
                                    <p:anim calcmode="lin" valueType="num">
                                      <p:cBhvr additive="base">
                                        <p:cTn id="21" dur="500" fill="hold"/>
                                        <p:tgtEl>
                                          <p:spTgt spid="10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107"/>
                                        </p:tgtEl>
                                        <p:attrNameLst>
                                          <p:attrName>style.visibility</p:attrName>
                                        </p:attrNameLst>
                                      </p:cBhvr>
                                      <p:to>
                                        <p:strVal val="visible"/>
                                      </p:to>
                                    </p:set>
                                    <p:anim calcmode="lin" valueType="num">
                                      <p:cBhvr additive="base">
                                        <p:cTn id="25" dur="500" fill="hold"/>
                                        <p:tgtEl>
                                          <p:spTgt spid="107"/>
                                        </p:tgtEl>
                                        <p:attrNameLst>
                                          <p:attrName>ppt_x</p:attrName>
                                        </p:attrNameLst>
                                      </p:cBhvr>
                                      <p:tavLst>
                                        <p:tav tm="0">
                                          <p:val>
                                            <p:strVal val="1+#ppt_w/2"/>
                                          </p:val>
                                        </p:tav>
                                        <p:tav tm="100000">
                                          <p:val>
                                            <p:strVal val="#ppt_x"/>
                                          </p:val>
                                        </p:tav>
                                      </p:tavLst>
                                    </p:anim>
                                    <p:anim calcmode="lin" valueType="num">
                                      <p:cBhvr additive="base">
                                        <p:cTn id="26" dur="500" fill="hold"/>
                                        <p:tgtEl>
                                          <p:spTgt spid="10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08"/>
                                        </p:tgtEl>
                                        <p:attrNameLst>
                                          <p:attrName>style.visibility</p:attrName>
                                        </p:attrNameLst>
                                      </p:cBhvr>
                                      <p:to>
                                        <p:strVal val="visible"/>
                                      </p:to>
                                    </p:set>
                                    <p:anim calcmode="lin" valueType="num">
                                      <p:cBhvr additive="base">
                                        <p:cTn id="30" dur="500" fill="hold"/>
                                        <p:tgtEl>
                                          <p:spTgt spid="108"/>
                                        </p:tgtEl>
                                        <p:attrNameLst>
                                          <p:attrName>ppt_x</p:attrName>
                                        </p:attrNameLst>
                                      </p:cBhvr>
                                      <p:tavLst>
                                        <p:tav tm="0">
                                          <p:val>
                                            <p:strVal val="1+#ppt_w/2"/>
                                          </p:val>
                                        </p:tav>
                                        <p:tav tm="100000">
                                          <p:val>
                                            <p:strVal val="#ppt_x"/>
                                          </p:val>
                                        </p:tav>
                                      </p:tavLst>
                                    </p:anim>
                                    <p:anim calcmode="lin" valueType="num">
                                      <p:cBhvr additive="base">
                                        <p:cTn id="31" dur="500" fill="hold"/>
                                        <p:tgtEl>
                                          <p:spTgt spid="10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109"/>
                                        </p:tgtEl>
                                        <p:attrNameLst>
                                          <p:attrName>style.visibility</p:attrName>
                                        </p:attrNameLst>
                                      </p:cBhvr>
                                      <p:to>
                                        <p:strVal val="visible"/>
                                      </p:to>
                                    </p:set>
                                    <p:anim calcmode="lin" valueType="num">
                                      <p:cBhvr additive="base">
                                        <p:cTn id="35" dur="500" fill="hold"/>
                                        <p:tgtEl>
                                          <p:spTgt spid="109"/>
                                        </p:tgtEl>
                                        <p:attrNameLst>
                                          <p:attrName>ppt_x</p:attrName>
                                        </p:attrNameLst>
                                      </p:cBhvr>
                                      <p:tavLst>
                                        <p:tav tm="0">
                                          <p:val>
                                            <p:strVal val="1+#ppt_w/2"/>
                                          </p:val>
                                        </p:tav>
                                        <p:tav tm="100000">
                                          <p:val>
                                            <p:strVal val="#ppt_x"/>
                                          </p:val>
                                        </p:tav>
                                      </p:tavLst>
                                    </p:anim>
                                    <p:anim calcmode="lin" valueType="num">
                                      <p:cBhvr additive="base">
                                        <p:cTn id="36" dur="500" fill="hold"/>
                                        <p:tgtEl>
                                          <p:spTgt spid="109"/>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110"/>
                                        </p:tgtEl>
                                        <p:attrNameLst>
                                          <p:attrName>style.visibility</p:attrName>
                                        </p:attrNameLst>
                                      </p:cBhvr>
                                      <p:to>
                                        <p:strVal val="visible"/>
                                      </p:to>
                                    </p:set>
                                    <p:anim calcmode="lin" valueType="num">
                                      <p:cBhvr additive="base">
                                        <p:cTn id="40" dur="500" fill="hold"/>
                                        <p:tgtEl>
                                          <p:spTgt spid="110"/>
                                        </p:tgtEl>
                                        <p:attrNameLst>
                                          <p:attrName>ppt_x</p:attrName>
                                        </p:attrNameLst>
                                      </p:cBhvr>
                                      <p:tavLst>
                                        <p:tav tm="0">
                                          <p:val>
                                            <p:strVal val="1+#ppt_w/2"/>
                                          </p:val>
                                        </p:tav>
                                        <p:tav tm="100000">
                                          <p:val>
                                            <p:strVal val="#ppt_x"/>
                                          </p:val>
                                        </p:tav>
                                      </p:tavLst>
                                    </p:anim>
                                    <p:anim calcmode="lin" valueType="num">
                                      <p:cBhvr additive="base">
                                        <p:cTn id="41" dur="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animBg="1"/>
      <p:bldP spid="106" grpId="0"/>
      <p:bldP spid="107" grpId="0"/>
      <p:bldP spid="108" grpId="0"/>
      <p:bldP spid="109" grpId="0"/>
      <p:bldP spid="1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grpSp>
        <p:nvGrpSpPr>
          <p:cNvPr id="3" name="组合 2"/>
          <p:cNvGrpSpPr/>
          <p:nvPr/>
        </p:nvGrpSpPr>
        <p:grpSpPr>
          <a:xfrm>
            <a:off x="456002" y="2009224"/>
            <a:ext cx="6720049" cy="3551953"/>
            <a:chOff x="342000" y="1506917"/>
            <a:chExt cx="3420375" cy="2663965"/>
          </a:xfrm>
        </p:grpSpPr>
        <p:sp>
          <p:nvSpPr>
            <p:cNvPr id="4" name="矩形 3"/>
            <p:cNvSpPr/>
            <p:nvPr/>
          </p:nvSpPr>
          <p:spPr>
            <a:xfrm>
              <a:off x="342000" y="1506917"/>
              <a:ext cx="3420375" cy="2070759"/>
            </a:xfrm>
            <a:prstGeom prst="rect">
              <a:avLst/>
            </a:prstGeom>
          </p:spPr>
          <p:txBody>
            <a:bodyPr wrap="square">
              <a:spAutoFit/>
            </a:bodyPr>
            <a:lstStyle/>
            <a:p>
              <a:pPr marL="838200" algn="just">
                <a:lnSpc>
                  <a:spcPct val="150000"/>
                </a:lnSpc>
                <a:spcAft>
                  <a:spcPts val="1600"/>
                </a:spcAft>
              </a:pPr>
              <a:r>
                <a:rPr lang="zh-CN" altLang="en-US" sz="1065" dirty="0">
                  <a:solidFill>
                    <a:schemeClr val="tx1">
                      <a:lumMod val="75000"/>
                      <a:lumOff val="25000"/>
                    </a:schemeClr>
                  </a:solidFill>
                  <a:latin typeface="微软雅黑" pitchFamily="34" charset="-122"/>
                  <a:ea typeface="微软雅黑" pitchFamily="34" charset="-122"/>
                </a:rPr>
                <a:t>请在此外输入您的文字，请在此外输入您的文字，请在此外输入您的文字，请在此外输入您的文字，请在此外输入您的文字，请在此外输入您的文字</a:t>
              </a:r>
              <a:endParaRPr lang="en-US" altLang="zh-CN" sz="1065" dirty="0">
                <a:solidFill>
                  <a:schemeClr val="tx1">
                    <a:lumMod val="75000"/>
                    <a:lumOff val="25000"/>
                  </a:schemeClr>
                </a:solidFill>
                <a:latin typeface="微软雅黑" pitchFamily="34" charset="-122"/>
                <a:ea typeface="微软雅黑" pitchFamily="34" charset="-122"/>
              </a:endParaRPr>
            </a:p>
            <a:p>
              <a:pPr algn="just">
                <a:lnSpc>
                  <a:spcPct val="150000"/>
                </a:lnSpc>
                <a:spcAft>
                  <a:spcPts val="1600"/>
                </a:spcAft>
              </a:pPr>
              <a:r>
                <a:rPr lang="zh-CN" altLang="en-US" sz="1065" dirty="0">
                  <a:solidFill>
                    <a:schemeClr val="tx1">
                      <a:lumMod val="75000"/>
                      <a:lumOff val="25000"/>
                    </a:schemeClr>
                  </a:solidFill>
                  <a:latin typeface="微软雅黑" pitchFamily="34" charset="-122"/>
                  <a:ea typeface="微软雅黑" pitchFamily="34" charset="-122"/>
                </a:rPr>
                <a:t>请在此外输入您的文字，请在此外输入您的文字，请在此外输入您的文字，请在此外输入您的文字，请在此外输入您的文字，请在此外输入您的文字，请在此外输入您的文字，请在此外输入您的文字，请在此外输入您的文字，请在此外输入您的文字，请在此外输入您的文字，请在此外输入您的文字，请在此外输入您的文字，请在此外输入您的文字，请在此外输入您的文字，请在此外输入您的文字，请在此外输入您的文字，请在此外输入您的文字，请在此外输入您的文字</a:t>
              </a:r>
              <a:endParaRPr lang="en-US" altLang="zh-CN" sz="1065" dirty="0">
                <a:solidFill>
                  <a:schemeClr val="tx1">
                    <a:lumMod val="75000"/>
                    <a:lumOff val="25000"/>
                  </a:schemeClr>
                </a:solidFill>
                <a:latin typeface="微软雅黑" pitchFamily="34" charset="-122"/>
                <a:ea typeface="微软雅黑" pitchFamily="34" charset="-122"/>
              </a:endParaRPr>
            </a:p>
          </p:txBody>
        </p:sp>
        <p:sp>
          <p:nvSpPr>
            <p:cNvPr id="5" name="矩形 4"/>
            <p:cNvSpPr/>
            <p:nvPr/>
          </p:nvSpPr>
          <p:spPr>
            <a:xfrm>
              <a:off x="342000" y="3547346"/>
              <a:ext cx="2772675" cy="623536"/>
            </a:xfrm>
            <a:prstGeom prst="rect">
              <a:avLst/>
            </a:prstGeom>
          </p:spPr>
          <p:txBody>
            <a:bodyPr wrap="square">
              <a:spAutoFit/>
            </a:bodyPr>
            <a:lstStyle/>
            <a:p>
              <a:pPr algn="just">
                <a:lnSpc>
                  <a:spcPct val="150000"/>
                </a:lnSpc>
                <a:spcAft>
                  <a:spcPts val="1600"/>
                </a:spcAft>
              </a:pPr>
              <a:r>
                <a:rPr lang="zh-CN" altLang="en-US" sz="1065" dirty="0">
                  <a:solidFill>
                    <a:schemeClr val="tx1">
                      <a:lumMod val="75000"/>
                      <a:lumOff val="25000"/>
                    </a:schemeClr>
                  </a:solidFill>
                  <a:latin typeface="微软雅黑" pitchFamily="34" charset="-122"/>
                  <a:ea typeface="微软雅黑" pitchFamily="34" charset="-122"/>
                </a:rPr>
                <a:t>请在此外输入您的文字，请在此外输入您的文字，请在此外输入您的文字，请在此外输入您的文字，请在此外输入您的文字，请在此外输入您的文字</a:t>
              </a:r>
              <a:endParaRPr lang="en-US" altLang="zh-CN" sz="1065" dirty="0">
                <a:solidFill>
                  <a:schemeClr val="tx1">
                    <a:lumMod val="75000"/>
                    <a:lumOff val="25000"/>
                  </a:schemeClr>
                </a:solidFill>
                <a:latin typeface="微软雅黑" pitchFamily="34" charset="-122"/>
                <a:ea typeface="微软雅黑" pitchFamily="34" charset="-122"/>
              </a:endParaRPr>
            </a:p>
          </p:txBody>
        </p:sp>
      </p:gr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58461" y="0"/>
            <a:ext cx="4554940" cy="6858000"/>
          </a:xfrm>
          <a:prstGeom prst="rect">
            <a:avLst/>
          </a:prstGeom>
        </p:spPr>
      </p:pic>
      <p:sp>
        <p:nvSpPr>
          <p:cNvPr id="7" name="Freeform 5"/>
          <p:cNvSpPr>
            <a:spLocks noEditPoints="1"/>
          </p:cNvSpPr>
          <p:nvPr/>
        </p:nvSpPr>
        <p:spPr bwMode="auto">
          <a:xfrm>
            <a:off x="622303" y="1951302"/>
            <a:ext cx="662383" cy="570585"/>
          </a:xfrm>
          <a:custGeom>
            <a:avLst/>
            <a:gdLst>
              <a:gd name="T0" fmla="*/ 424 w 1472"/>
              <a:gd name="T1" fmla="*/ 640 h 1268"/>
              <a:gd name="T2" fmla="*/ 602 w 1472"/>
              <a:gd name="T3" fmla="*/ 640 h 1268"/>
              <a:gd name="T4" fmla="*/ 602 w 1472"/>
              <a:gd name="T5" fmla="*/ 1268 h 1268"/>
              <a:gd name="T6" fmla="*/ 0 w 1472"/>
              <a:gd name="T7" fmla="*/ 1268 h 1268"/>
              <a:gd name="T8" fmla="*/ 0 w 1472"/>
              <a:gd name="T9" fmla="*/ 640 h 1268"/>
              <a:gd name="T10" fmla="*/ 370 w 1472"/>
              <a:gd name="T11" fmla="*/ 0 h 1268"/>
              <a:gd name="T12" fmla="*/ 656 w 1472"/>
              <a:gd name="T13" fmla="*/ 0 h 1268"/>
              <a:gd name="T14" fmla="*/ 424 w 1472"/>
              <a:gd name="T15" fmla="*/ 640 h 1268"/>
              <a:gd name="T16" fmla="*/ 1242 w 1472"/>
              <a:gd name="T17" fmla="*/ 640 h 1268"/>
              <a:gd name="T18" fmla="*/ 1426 w 1472"/>
              <a:gd name="T19" fmla="*/ 640 h 1268"/>
              <a:gd name="T20" fmla="*/ 1426 w 1472"/>
              <a:gd name="T21" fmla="*/ 1268 h 1268"/>
              <a:gd name="T22" fmla="*/ 822 w 1472"/>
              <a:gd name="T23" fmla="*/ 1268 h 1268"/>
              <a:gd name="T24" fmla="*/ 822 w 1472"/>
              <a:gd name="T25" fmla="*/ 640 h 1268"/>
              <a:gd name="T26" fmla="*/ 1184 w 1472"/>
              <a:gd name="T27" fmla="*/ 0 h 1268"/>
              <a:gd name="T28" fmla="*/ 1472 w 1472"/>
              <a:gd name="T29" fmla="*/ 0 h 1268"/>
              <a:gd name="T30" fmla="*/ 1242 w 1472"/>
              <a:gd name="T31" fmla="*/ 640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2" h="1268">
                <a:moveTo>
                  <a:pt x="424" y="640"/>
                </a:moveTo>
                <a:lnTo>
                  <a:pt x="602" y="640"/>
                </a:lnTo>
                <a:lnTo>
                  <a:pt x="602" y="1268"/>
                </a:lnTo>
                <a:lnTo>
                  <a:pt x="0" y="1268"/>
                </a:lnTo>
                <a:lnTo>
                  <a:pt x="0" y="640"/>
                </a:lnTo>
                <a:lnTo>
                  <a:pt x="370" y="0"/>
                </a:lnTo>
                <a:lnTo>
                  <a:pt x="656" y="0"/>
                </a:lnTo>
                <a:lnTo>
                  <a:pt x="424" y="640"/>
                </a:lnTo>
                <a:close/>
                <a:moveTo>
                  <a:pt x="1242" y="640"/>
                </a:moveTo>
                <a:lnTo>
                  <a:pt x="1426" y="640"/>
                </a:lnTo>
                <a:lnTo>
                  <a:pt x="1426" y="1268"/>
                </a:lnTo>
                <a:lnTo>
                  <a:pt x="822" y="1268"/>
                </a:lnTo>
                <a:lnTo>
                  <a:pt x="822" y="640"/>
                </a:lnTo>
                <a:lnTo>
                  <a:pt x="1184" y="0"/>
                </a:lnTo>
                <a:lnTo>
                  <a:pt x="1472" y="0"/>
                </a:lnTo>
                <a:lnTo>
                  <a:pt x="1242" y="640"/>
                </a:lnTo>
                <a:close/>
              </a:path>
            </a:pathLst>
          </a:custGeom>
          <a:gradFill>
            <a:gsLst>
              <a:gs pos="0">
                <a:srgbClr val="00B0F0"/>
              </a:gs>
              <a:gs pos="100000">
                <a:srgbClr val="0089E6"/>
              </a:gs>
            </a:gsLst>
            <a:lin ang="5400000" scaled="1"/>
          </a:gradFill>
          <a:ln>
            <a:noFill/>
          </a:ln>
        </p:spPr>
        <p:txBody>
          <a:bodyPr vert="horz" wrap="square" lIns="121920" tIns="60960" rIns="121920" bIns="60960" numCol="1" anchor="t" anchorCtr="0" compatLnSpc="1"/>
          <a:lstStyle/>
          <a:p>
            <a:endParaRPr lang="zh-CN" altLang="en-US" sz="2400">
              <a:solidFill>
                <a:schemeClr val="tx1">
                  <a:lumMod val="75000"/>
                  <a:lumOff val="25000"/>
                </a:schemeClr>
              </a:solidFill>
              <a:latin typeface="微软雅黑" pitchFamily="34" charset="-122"/>
              <a:ea typeface="微软雅黑" pitchFamily="34" charset="-122"/>
            </a:endParaRPr>
          </a:p>
        </p:txBody>
      </p:sp>
      <p:sp>
        <p:nvSpPr>
          <p:cNvPr id="8" name="Freeform 6"/>
          <p:cNvSpPr>
            <a:spLocks noEditPoints="1"/>
          </p:cNvSpPr>
          <p:nvPr/>
        </p:nvSpPr>
        <p:spPr bwMode="auto">
          <a:xfrm>
            <a:off x="6333033" y="4853852"/>
            <a:ext cx="663283" cy="566985"/>
          </a:xfrm>
          <a:custGeom>
            <a:avLst/>
            <a:gdLst>
              <a:gd name="T0" fmla="*/ 288 w 1474"/>
              <a:gd name="T1" fmla="*/ 1260 h 1260"/>
              <a:gd name="T2" fmla="*/ 0 w 1474"/>
              <a:gd name="T3" fmla="*/ 1260 h 1260"/>
              <a:gd name="T4" fmla="*/ 234 w 1474"/>
              <a:gd name="T5" fmla="*/ 624 h 1260"/>
              <a:gd name="T6" fmla="*/ 42 w 1474"/>
              <a:gd name="T7" fmla="*/ 624 h 1260"/>
              <a:gd name="T8" fmla="*/ 42 w 1474"/>
              <a:gd name="T9" fmla="*/ 0 h 1260"/>
              <a:gd name="T10" fmla="*/ 650 w 1474"/>
              <a:gd name="T11" fmla="*/ 0 h 1260"/>
              <a:gd name="T12" fmla="*/ 650 w 1474"/>
              <a:gd name="T13" fmla="*/ 624 h 1260"/>
              <a:gd name="T14" fmla="*/ 288 w 1474"/>
              <a:gd name="T15" fmla="*/ 1260 h 1260"/>
              <a:gd name="T16" fmla="*/ 1102 w 1474"/>
              <a:gd name="T17" fmla="*/ 1260 h 1260"/>
              <a:gd name="T18" fmla="*/ 820 w 1474"/>
              <a:gd name="T19" fmla="*/ 1260 h 1260"/>
              <a:gd name="T20" fmla="*/ 1052 w 1474"/>
              <a:gd name="T21" fmla="*/ 624 h 1260"/>
              <a:gd name="T22" fmla="*/ 866 w 1474"/>
              <a:gd name="T23" fmla="*/ 624 h 1260"/>
              <a:gd name="T24" fmla="*/ 866 w 1474"/>
              <a:gd name="T25" fmla="*/ 0 h 1260"/>
              <a:gd name="T26" fmla="*/ 1474 w 1474"/>
              <a:gd name="T27" fmla="*/ 0 h 1260"/>
              <a:gd name="T28" fmla="*/ 1474 w 1474"/>
              <a:gd name="T29" fmla="*/ 624 h 1260"/>
              <a:gd name="T30" fmla="*/ 1102 w 1474"/>
              <a:gd name="T3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4" h="1260">
                <a:moveTo>
                  <a:pt x="288" y="1260"/>
                </a:moveTo>
                <a:lnTo>
                  <a:pt x="0" y="1260"/>
                </a:lnTo>
                <a:lnTo>
                  <a:pt x="234" y="624"/>
                </a:lnTo>
                <a:lnTo>
                  <a:pt x="42" y="624"/>
                </a:lnTo>
                <a:lnTo>
                  <a:pt x="42" y="0"/>
                </a:lnTo>
                <a:lnTo>
                  <a:pt x="650" y="0"/>
                </a:lnTo>
                <a:lnTo>
                  <a:pt x="650" y="624"/>
                </a:lnTo>
                <a:lnTo>
                  <a:pt x="288" y="1260"/>
                </a:lnTo>
                <a:close/>
                <a:moveTo>
                  <a:pt x="1102" y="1260"/>
                </a:moveTo>
                <a:lnTo>
                  <a:pt x="820" y="1260"/>
                </a:lnTo>
                <a:lnTo>
                  <a:pt x="1052" y="624"/>
                </a:lnTo>
                <a:lnTo>
                  <a:pt x="866" y="624"/>
                </a:lnTo>
                <a:lnTo>
                  <a:pt x="866" y="0"/>
                </a:lnTo>
                <a:lnTo>
                  <a:pt x="1474" y="0"/>
                </a:lnTo>
                <a:lnTo>
                  <a:pt x="1474" y="624"/>
                </a:lnTo>
                <a:lnTo>
                  <a:pt x="1102" y="1260"/>
                </a:lnTo>
                <a:close/>
              </a:path>
            </a:pathLst>
          </a:custGeom>
          <a:gradFill>
            <a:gsLst>
              <a:gs pos="0">
                <a:srgbClr val="00B0F0"/>
              </a:gs>
              <a:gs pos="100000">
                <a:srgbClr val="0089E6"/>
              </a:gs>
            </a:gsLst>
            <a:lin ang="5400000" scaled="1"/>
          </a:gradFill>
          <a:ln>
            <a:noFill/>
          </a:ln>
        </p:spPr>
        <p:txBody>
          <a:bodyPr vert="horz" wrap="square" lIns="121920" tIns="60960" rIns="121920" bIns="60960" numCol="1" anchor="t" anchorCtr="0" compatLnSpc="1"/>
          <a:lstStyle/>
          <a:p>
            <a:endParaRPr lang="zh-CN" altLang="en-US" sz="2400">
              <a:solidFill>
                <a:schemeClr val="tx1">
                  <a:lumMod val="75000"/>
                  <a:lumOff val="25000"/>
                </a:schemeClr>
              </a:solidFill>
              <a:latin typeface="微软雅黑" pitchFamily="34" charset="-122"/>
              <a:ea typeface="微软雅黑"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277948">
            <a:off x="6724496" y="3633592"/>
            <a:ext cx="5829499" cy="3925822"/>
          </a:xfrm>
          <a:prstGeom prst="rect">
            <a:avLst/>
          </a:prstGeom>
        </p:spPr>
      </p:pic>
      <p:sp>
        <p:nvSpPr>
          <p:cNvPr id="4" name="TextBox 15"/>
          <p:cNvSpPr txBox="1"/>
          <p:nvPr/>
        </p:nvSpPr>
        <p:spPr>
          <a:xfrm>
            <a:off x="7413528" y="2197856"/>
            <a:ext cx="4783257" cy="707886"/>
          </a:xfrm>
          <a:prstGeom prst="rect">
            <a:avLst/>
          </a:prstGeom>
          <a:noFill/>
        </p:spPr>
        <p:txBody>
          <a:bodyPr wrap="square" rtlCol="0">
            <a:spAutoFit/>
          </a:bodyPr>
          <a:lstStyle/>
          <a:p>
            <a:r>
              <a:rPr lang="zh-CN" altLang="en-US" sz="4000" b="1" dirty="0" smtClean="0">
                <a:solidFill>
                  <a:srgbClr val="076C96"/>
                </a:solidFill>
                <a:latin typeface="Verdana" panose="020B0604030504040204"/>
                <a:ea typeface="微软雅黑" pitchFamily="34" charset="-122"/>
              </a:rPr>
              <a:t>感谢观看 祝您健康！</a:t>
            </a:r>
            <a:endParaRPr lang="zh-CN" altLang="en-US" sz="4000" b="1" dirty="0">
              <a:solidFill>
                <a:srgbClr val="076C96"/>
              </a:solidFill>
              <a:latin typeface="Verdana" panose="020B0604030504040204"/>
              <a:ea typeface="微软雅黑" pitchFamily="34" charset="-122"/>
            </a:endParaRPr>
          </a:p>
        </p:txBody>
      </p:sp>
      <p:sp>
        <p:nvSpPr>
          <p:cNvPr id="18" name="TextBox 15"/>
          <p:cNvSpPr txBox="1"/>
          <p:nvPr/>
        </p:nvSpPr>
        <p:spPr>
          <a:xfrm>
            <a:off x="7413528" y="2739486"/>
            <a:ext cx="3726522" cy="461665"/>
          </a:xfrm>
          <a:prstGeom prst="rect">
            <a:avLst/>
          </a:prstGeom>
          <a:noFill/>
        </p:spPr>
        <p:txBody>
          <a:bodyPr wrap="square" rtlCol="0">
            <a:spAutoFit/>
          </a:bodyPr>
          <a:lstStyle/>
          <a:p>
            <a:r>
              <a:rPr lang="en-US" altLang="zh-CN" dirty="0" smtClean="0">
                <a:solidFill>
                  <a:srgbClr val="076C96"/>
                </a:solidFill>
                <a:latin typeface="Verdana" panose="020B0604030504040204"/>
                <a:ea typeface="微软雅黑" pitchFamily="34" charset="-122"/>
              </a:rPr>
              <a:t>Network Medical</a:t>
            </a:r>
            <a:endParaRPr lang="zh-CN" altLang="en-US" dirty="0">
              <a:solidFill>
                <a:srgbClr val="076C96"/>
              </a:solidFill>
              <a:latin typeface="Verdana" panose="020B0604030504040204"/>
              <a:ea typeface="微软雅黑" pitchFamily="34" charset="-122"/>
            </a:endParaRPr>
          </a:p>
        </p:txBody>
      </p:sp>
      <p:sp>
        <p:nvSpPr>
          <p:cNvPr id="6" name="文本框 5"/>
          <p:cNvSpPr txBox="1"/>
          <p:nvPr/>
        </p:nvSpPr>
        <p:spPr>
          <a:xfrm>
            <a:off x="7413527" y="3112161"/>
            <a:ext cx="4443111" cy="687432"/>
          </a:xfrm>
          <a:prstGeom prst="rect">
            <a:avLst/>
          </a:prstGeom>
          <a:noFill/>
        </p:spPr>
        <p:txBody>
          <a:bodyPr wrap="square" rtlCol="0">
            <a:spAutoFit/>
          </a:bodyPr>
          <a:lstStyle/>
          <a:p>
            <a:pPr>
              <a:lnSpc>
                <a:spcPct val="120000"/>
              </a:lnSpc>
            </a:pPr>
            <a:r>
              <a:rPr lang="zh-CN" altLang="en-US" sz="1100" dirty="0" smtClean="0"/>
              <a:t>点击输入</a:t>
            </a:r>
            <a:r>
              <a:rPr lang="zh-CN" altLang="en-US" sz="1100" dirty="0"/>
              <a:t>文字内容点击输入文字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r>
              <a:rPr lang="zh-CN" altLang="en-US" sz="1100" dirty="0"/>
              <a:t>点击输入文字</a:t>
            </a:r>
            <a:r>
              <a:rPr lang="zh-CN" altLang="en-US" sz="1100" dirty="0" smtClean="0"/>
              <a:t>内容</a:t>
            </a:r>
            <a:endParaRPr lang="zh-CN" altLang="en-US" sz="1100" dirty="0"/>
          </a:p>
        </p:txBody>
      </p:sp>
      <p:sp>
        <p:nvSpPr>
          <p:cNvPr id="10" name="任意多边形 9"/>
          <p:cNvSpPr/>
          <p:nvPr/>
        </p:nvSpPr>
        <p:spPr>
          <a:xfrm>
            <a:off x="7413527" y="667995"/>
            <a:ext cx="1537977" cy="1537970"/>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rgbClr val="076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Group 550"/>
          <p:cNvGrpSpPr/>
          <p:nvPr/>
        </p:nvGrpSpPr>
        <p:grpSpPr bwMode="auto">
          <a:xfrm>
            <a:off x="5330768" y="2480130"/>
            <a:ext cx="2423267" cy="2421280"/>
            <a:chOff x="295" y="3475"/>
            <a:chExt cx="1407" cy="1407"/>
          </a:xfrm>
        </p:grpSpPr>
        <p:sp>
          <p:nvSpPr>
            <p:cNvPr id="9"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defRPr/>
              </a:pPr>
              <a:endParaRPr lang="zh-CN" altLang="en-US">
                <a:latin typeface="+mn-lt"/>
                <a:ea typeface="+mn-ea"/>
              </a:endParaRPr>
            </a:p>
          </p:txBody>
        </p:sp>
        <p:grpSp>
          <p:nvGrpSpPr>
            <p:cNvPr id="11" name="Group 552"/>
            <p:cNvGrpSpPr/>
            <p:nvPr/>
          </p:nvGrpSpPr>
          <p:grpSpPr bwMode="auto">
            <a:xfrm>
              <a:off x="476" y="3657"/>
              <a:ext cx="1050" cy="1050"/>
              <a:chOff x="-6056" y="-2208"/>
              <a:chExt cx="2208" cy="2208"/>
            </a:xfrm>
          </p:grpSpPr>
          <p:sp>
            <p:nvSpPr>
              <p:cNvPr id="13"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lumMod val="0"/>
                      <a:lumOff val="100000"/>
                    </a:schemeClr>
                  </a:gs>
                </a:gsLst>
                <a:path path="shape">
                  <a:fillToRect l="50000" t="50000" r="50000" b="50000"/>
                </a:path>
              </a:gradFill>
              <a:ln w="9525">
                <a:noFill/>
                <a:round/>
              </a:ln>
            </p:spPr>
            <p:txBody>
              <a:bodyPr wrap="none" anchor="ctr"/>
              <a:lstStyle/>
              <a:p>
                <a:endParaRPr lang="zh-CN" altLang="en-US">
                  <a:latin typeface="Calibri" pitchFamily="34" charset="0"/>
                </a:endParaRPr>
              </a:p>
            </p:txBody>
          </p:sp>
          <p:grpSp>
            <p:nvGrpSpPr>
              <p:cNvPr id="14" name="Group 554"/>
              <p:cNvGrpSpPr/>
              <p:nvPr/>
            </p:nvGrpSpPr>
            <p:grpSpPr bwMode="auto">
              <a:xfrm>
                <a:off x="-6056" y="-2208"/>
                <a:ext cx="2208" cy="2208"/>
                <a:chOff x="-4060" y="-879"/>
                <a:chExt cx="2208" cy="2208"/>
              </a:xfrm>
            </p:grpSpPr>
            <p:grpSp>
              <p:nvGrpSpPr>
                <p:cNvPr id="15" name="Group 555"/>
                <p:cNvGrpSpPr/>
                <p:nvPr/>
              </p:nvGrpSpPr>
              <p:grpSpPr bwMode="auto">
                <a:xfrm>
                  <a:off x="-4060" y="-879"/>
                  <a:ext cx="2208" cy="2208"/>
                  <a:chOff x="-3924" y="-788"/>
                  <a:chExt cx="2208" cy="2208"/>
                </a:xfrm>
              </p:grpSpPr>
              <p:grpSp>
                <p:nvGrpSpPr>
                  <p:cNvPr id="32" name="Group 556"/>
                  <p:cNvGrpSpPr>
                    <a:grpSpLocks noChangeAspect="1"/>
                  </p:cNvGrpSpPr>
                  <p:nvPr/>
                </p:nvGrpSpPr>
                <p:grpSpPr bwMode="auto">
                  <a:xfrm>
                    <a:off x="-3924" y="-788"/>
                    <a:ext cx="2208" cy="2202"/>
                    <a:chOff x="168" y="696"/>
                    <a:chExt cx="1429" cy="1429"/>
                  </a:xfrm>
                </p:grpSpPr>
                <p:grpSp>
                  <p:nvGrpSpPr>
                    <p:cNvPr id="40" name="Group 557"/>
                    <p:cNvGrpSpPr>
                      <a:grpSpLocks noChangeAspect="1"/>
                    </p:cNvGrpSpPr>
                    <p:nvPr/>
                  </p:nvGrpSpPr>
                  <p:grpSpPr bwMode="auto">
                    <a:xfrm>
                      <a:off x="854" y="696"/>
                      <a:ext cx="56" cy="1429"/>
                      <a:chOff x="845" y="696"/>
                      <a:chExt cx="56" cy="1429"/>
                    </a:xfrm>
                  </p:grpSpPr>
                  <p:sp>
                    <p:nvSpPr>
                      <p:cNvPr id="44"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45"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nvGrpSpPr>
                    <p:cNvPr id="41" name="Group 560"/>
                    <p:cNvGrpSpPr>
                      <a:grpSpLocks noChangeAspect="1"/>
                    </p:cNvGrpSpPr>
                    <p:nvPr/>
                  </p:nvGrpSpPr>
                  <p:grpSpPr bwMode="auto">
                    <a:xfrm rot="5400000">
                      <a:off x="855" y="696"/>
                      <a:ext cx="56" cy="1429"/>
                      <a:chOff x="845" y="696"/>
                      <a:chExt cx="56" cy="1429"/>
                    </a:xfrm>
                  </p:grpSpPr>
                  <p:sp>
                    <p:nvSpPr>
                      <p:cNvPr id="42"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43"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grpSp>
                <p:nvGrpSpPr>
                  <p:cNvPr id="33" name="Group 563"/>
                  <p:cNvGrpSpPr>
                    <a:grpSpLocks noChangeAspect="1"/>
                  </p:cNvGrpSpPr>
                  <p:nvPr/>
                </p:nvGrpSpPr>
                <p:grpSpPr bwMode="auto">
                  <a:xfrm rot="2700000">
                    <a:off x="-3927" y="-785"/>
                    <a:ext cx="2208" cy="2202"/>
                    <a:chOff x="168" y="696"/>
                    <a:chExt cx="1429" cy="1429"/>
                  </a:xfrm>
                </p:grpSpPr>
                <p:grpSp>
                  <p:nvGrpSpPr>
                    <p:cNvPr id="34" name="Group 564"/>
                    <p:cNvGrpSpPr>
                      <a:grpSpLocks noChangeAspect="1"/>
                    </p:cNvGrpSpPr>
                    <p:nvPr/>
                  </p:nvGrpSpPr>
                  <p:grpSpPr bwMode="auto">
                    <a:xfrm>
                      <a:off x="854" y="696"/>
                      <a:ext cx="56" cy="1429"/>
                      <a:chOff x="845" y="696"/>
                      <a:chExt cx="56" cy="1429"/>
                    </a:xfrm>
                  </p:grpSpPr>
                  <p:sp>
                    <p:nvSpPr>
                      <p:cNvPr id="38"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39"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nvGrpSpPr>
                    <p:cNvPr id="35" name="Group 567"/>
                    <p:cNvGrpSpPr>
                      <a:grpSpLocks noChangeAspect="1"/>
                    </p:cNvGrpSpPr>
                    <p:nvPr/>
                  </p:nvGrpSpPr>
                  <p:grpSpPr bwMode="auto">
                    <a:xfrm rot="5400000">
                      <a:off x="855" y="696"/>
                      <a:ext cx="56" cy="1429"/>
                      <a:chOff x="845" y="696"/>
                      <a:chExt cx="56" cy="1429"/>
                    </a:xfrm>
                  </p:grpSpPr>
                  <p:sp>
                    <p:nvSpPr>
                      <p:cNvPr id="36"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37"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grpSp>
            <p:grpSp>
              <p:nvGrpSpPr>
                <p:cNvPr id="16" name="Group 570"/>
                <p:cNvGrpSpPr/>
                <p:nvPr/>
              </p:nvGrpSpPr>
              <p:grpSpPr bwMode="auto">
                <a:xfrm rot="1320000">
                  <a:off x="-3742" y="-520"/>
                  <a:ext cx="1546" cy="1546"/>
                  <a:chOff x="-3924" y="-788"/>
                  <a:chExt cx="2208" cy="2208"/>
                </a:xfrm>
              </p:grpSpPr>
              <p:grpSp>
                <p:nvGrpSpPr>
                  <p:cNvPr id="17" name="Group 571"/>
                  <p:cNvGrpSpPr>
                    <a:grpSpLocks noChangeAspect="1"/>
                  </p:cNvGrpSpPr>
                  <p:nvPr/>
                </p:nvGrpSpPr>
                <p:grpSpPr bwMode="auto">
                  <a:xfrm>
                    <a:off x="-3924" y="-788"/>
                    <a:ext cx="2208" cy="2202"/>
                    <a:chOff x="168" y="696"/>
                    <a:chExt cx="1429" cy="1429"/>
                  </a:xfrm>
                </p:grpSpPr>
                <p:grpSp>
                  <p:nvGrpSpPr>
                    <p:cNvPr id="26" name="Group 572"/>
                    <p:cNvGrpSpPr>
                      <a:grpSpLocks noChangeAspect="1"/>
                    </p:cNvGrpSpPr>
                    <p:nvPr/>
                  </p:nvGrpSpPr>
                  <p:grpSpPr bwMode="auto">
                    <a:xfrm>
                      <a:off x="854" y="696"/>
                      <a:ext cx="56" cy="1429"/>
                      <a:chOff x="845" y="696"/>
                      <a:chExt cx="56" cy="1429"/>
                    </a:xfrm>
                  </p:grpSpPr>
                  <p:sp>
                    <p:nvSpPr>
                      <p:cNvPr id="30"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31"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nvGrpSpPr>
                    <p:cNvPr id="27" name="Group 575"/>
                    <p:cNvGrpSpPr>
                      <a:grpSpLocks noChangeAspect="1"/>
                    </p:cNvGrpSpPr>
                    <p:nvPr/>
                  </p:nvGrpSpPr>
                  <p:grpSpPr bwMode="auto">
                    <a:xfrm rot="5400000">
                      <a:off x="855" y="696"/>
                      <a:ext cx="56" cy="1429"/>
                      <a:chOff x="845" y="696"/>
                      <a:chExt cx="56" cy="1429"/>
                    </a:xfrm>
                  </p:grpSpPr>
                  <p:sp>
                    <p:nvSpPr>
                      <p:cNvPr id="28"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29"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grpSp>
                <p:nvGrpSpPr>
                  <p:cNvPr id="19" name="Group 578"/>
                  <p:cNvGrpSpPr>
                    <a:grpSpLocks noChangeAspect="1"/>
                  </p:cNvGrpSpPr>
                  <p:nvPr/>
                </p:nvGrpSpPr>
                <p:grpSpPr bwMode="auto">
                  <a:xfrm rot="2700000">
                    <a:off x="-3927" y="-785"/>
                    <a:ext cx="2208" cy="2202"/>
                    <a:chOff x="168" y="696"/>
                    <a:chExt cx="1429" cy="1429"/>
                  </a:xfrm>
                </p:grpSpPr>
                <p:grpSp>
                  <p:nvGrpSpPr>
                    <p:cNvPr id="20" name="Group 579"/>
                    <p:cNvGrpSpPr>
                      <a:grpSpLocks noChangeAspect="1"/>
                    </p:cNvGrpSpPr>
                    <p:nvPr/>
                  </p:nvGrpSpPr>
                  <p:grpSpPr bwMode="auto">
                    <a:xfrm>
                      <a:off x="854" y="696"/>
                      <a:ext cx="56" cy="1429"/>
                      <a:chOff x="845" y="696"/>
                      <a:chExt cx="56" cy="1429"/>
                    </a:xfrm>
                  </p:grpSpPr>
                  <p:sp>
                    <p:nvSpPr>
                      <p:cNvPr id="24"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25"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nvGrpSpPr>
                    <p:cNvPr id="21" name="Group 582"/>
                    <p:cNvGrpSpPr>
                      <a:grpSpLocks noChangeAspect="1"/>
                    </p:cNvGrpSpPr>
                    <p:nvPr/>
                  </p:nvGrpSpPr>
                  <p:grpSpPr bwMode="auto">
                    <a:xfrm rot="5400000">
                      <a:off x="855" y="696"/>
                      <a:ext cx="56" cy="1429"/>
                      <a:chOff x="845" y="696"/>
                      <a:chExt cx="56" cy="1429"/>
                    </a:xfrm>
                  </p:grpSpPr>
                  <p:sp>
                    <p:nvSpPr>
                      <p:cNvPr id="22"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sp>
                    <p:nvSpPr>
                      <p:cNvPr id="23" name="AutoShape 58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w="9525">
                        <a:noFill/>
                        <a:miter lim="800000"/>
                      </a:ln>
                    </p:spPr>
                    <p:txBody>
                      <a:bodyPr wrap="none" anchor="ctr"/>
                      <a:lstStyle/>
                      <a:p>
                        <a:endParaRPr lang="zh-CN" altLang="en-US">
                          <a:latin typeface="Calibri" pitchFamily="34" charset="0"/>
                        </a:endParaRPr>
                      </a:p>
                    </p:txBody>
                  </p:sp>
                </p:grpSp>
              </p:grpSp>
            </p:grpSp>
          </p:grpSp>
        </p:gr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par>
                                <p:cTn id="10" presetID="2" presetClass="entr" presetSubtype="2" fill="hold" grpId="0" nodeType="withEffect">
                                  <p:stCondLst>
                                    <p:cond delay="100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175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18" presetClass="entr" presetSubtype="6" fill="hold" grpId="0" nodeType="withEffect">
                                  <p:stCondLst>
                                    <p:cond delay="275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750"/>
                                        <p:tgtEl>
                                          <p:spTgt spid="6"/>
                                        </p:tgtEl>
                                      </p:cBhvr>
                                    </p:animEffect>
                                  </p:childTnLst>
                                </p:cTn>
                              </p:par>
                              <p:par>
                                <p:cTn id="22" presetID="10" presetClass="entr" presetSubtype="0" fill="hold" nodeType="withEffect">
                                  <p:stCondLst>
                                    <p:cond delay="275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childTnLst>
                                </p:cTn>
                              </p:par>
                              <p:par>
                                <p:cTn id="25" presetID="42" presetClass="path" presetSubtype="0" fill="hold" nodeType="withEffect">
                                  <p:stCondLst>
                                    <p:cond delay="2750"/>
                                  </p:stCondLst>
                                  <p:childTnLst>
                                    <p:animMotion origin="layout" path="M 0.26459 0.3419 L 5E-6 -2.22222E-6 " pathEditMode="relative" rAng="0" ptsTypes="AA">
                                      <p:cBhvr>
                                        <p:cTn id="26" dur="1500" fill="hold"/>
                                        <p:tgtEl>
                                          <p:spTgt spid="5"/>
                                        </p:tgtEl>
                                        <p:attrNameLst>
                                          <p:attrName>ppt_x</p:attrName>
                                          <p:attrName>ppt_y</p:attrName>
                                        </p:attrNameLst>
                                      </p:cBhvr>
                                      <p:rCtr x="-13229" y="-17106"/>
                                    </p:animMotion>
                                  </p:childTnLst>
                                </p:cTn>
                              </p:par>
                              <p:par>
                                <p:cTn id="27" presetID="10" presetClass="entr" presetSubtype="0" fill="hold" nodeType="withEffect">
                                  <p:stCondLst>
                                    <p:cond delay="3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6" presetClass="emph" presetSubtype="0" fill="hold" nodeType="withEffect">
                                  <p:stCondLst>
                                    <p:cond delay="3000"/>
                                  </p:stCondLst>
                                  <p:childTnLst>
                                    <p:animScale>
                                      <p:cBhvr>
                                        <p:cTn id="31" dur="750" fill="hold"/>
                                        <p:tgtEl>
                                          <p:spTgt spid="8"/>
                                        </p:tgtEl>
                                      </p:cBhvr>
                                      <p:by x="400000" y="400000"/>
                                    </p:animScale>
                                  </p:childTnLst>
                                </p:cTn>
                              </p:par>
                              <p:par>
                                <p:cTn id="32" presetID="6" presetClass="emph" presetSubtype="0" autoRev="1" fill="hold" nodeType="withEffect">
                                  <p:stCondLst>
                                    <p:cond delay="3500"/>
                                  </p:stCondLst>
                                  <p:childTnLst>
                                    <p:animScale>
                                      <p:cBhvr>
                                        <p:cTn id="33" dur="1500" fill="hold"/>
                                        <p:tgtEl>
                                          <p:spTgt spid="8"/>
                                        </p:tgtEl>
                                      </p:cBhvr>
                                      <p:by x="200000" y="200000"/>
                                    </p:animScale>
                                  </p:childTnLst>
                                </p:cTn>
                              </p:par>
                              <p:par>
                                <p:cTn id="34" presetID="10" presetClass="exit" presetSubtype="0" fill="hold" nodeType="withEffect">
                                  <p:stCondLst>
                                    <p:cond delay="3750"/>
                                  </p:stCondLst>
                                  <p:childTnLst>
                                    <p:animEffect transition="out" filter="fade">
                                      <p:cBhvr>
                                        <p:cTn id="35" dur="1750"/>
                                        <p:tgtEl>
                                          <p:spTgt spid="8"/>
                                        </p:tgtEl>
                                      </p:cBhvr>
                                    </p:animEffect>
                                    <p:set>
                                      <p:cBhvr>
                                        <p:cTn id="36" dur="1" fill="hold">
                                          <p:stCondLst>
                                            <p:cond delay="1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6"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auto" defTabSz="1218565" eaLnBrk="0" latinLnBrk="0">
                <a:lnSpc>
                  <a:spcPct val="100000"/>
                </a:lnSpc>
                <a:spcBef>
                  <a:spcPts val="0"/>
                </a:spcBef>
                <a:spcAft>
                  <a:spcPts val="0"/>
                </a:spcAft>
                <a:buFontTx/>
                <a:buNone/>
              </a:pPr>
              <a:endParaRPr lang="ko-KR" altLang="en-US" sz="1600" cap="none" dirty="0" smtClean="0" b="0" strike="noStrike">
                <a:solidFill>
                  <a:srgbClr val="FFFFFF"/>
                </a:solidFill>
                <a:latin typeface="Calibri" charset="0"/>
                <a:ea typeface="Calibri"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auto" defTabSz="1218565"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4580_7724784/fImage27348136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53915"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sp>
        <p:nvSpPr>
          <p:cNvPr id="32" name="矩形 31"/>
          <p:cNvSpPr/>
          <p:nvPr/>
        </p:nvSpPr>
        <p:spPr>
          <a:xfrm>
            <a:off x="922240" y="1677887"/>
            <a:ext cx="2800295" cy="907941"/>
          </a:xfrm>
          <a:prstGeom prst="rect">
            <a:avLst/>
          </a:prstGeom>
        </p:spPr>
        <p:txBody>
          <a:bodyPr wrap="square">
            <a:spAutoFit/>
          </a:bodyPr>
          <a:lstStyle/>
          <a:p>
            <a:pPr algn="r" defTabSz="914400">
              <a:lnSpc>
                <a:spcPct val="150000"/>
              </a:lnSpc>
              <a:spcAft>
                <a:spcPts val="600"/>
              </a:spcAft>
              <a:buClr>
                <a:srgbClr val="006EA0"/>
              </a:buClr>
            </a:pPr>
            <a:r>
              <a:rPr lang="en-US" altLang="zh-CN" sz="1200" dirty="0">
                <a:solidFill>
                  <a:schemeClr val="tx1">
                    <a:lumMod val="75000"/>
                    <a:lumOff val="25000"/>
                  </a:schemeClr>
                </a:solidFill>
                <a:latin typeface="小米兰亭_GB外压缩"/>
                <a:ea typeface="小米兰亭_GB外压缩"/>
              </a:rPr>
              <a:t>ENTER YOUR TITLE</a:t>
            </a:r>
            <a:endParaRPr lang="en-US" altLang="zh-CN" sz="1200" dirty="0">
              <a:solidFill>
                <a:schemeClr val="tx1">
                  <a:lumMod val="75000"/>
                  <a:lumOff val="25000"/>
                </a:schemeClr>
              </a:solidFill>
              <a:latin typeface="小米兰亭_GB外压缩"/>
              <a:ea typeface="小米兰亭_GB外压缩"/>
            </a:endParaRPr>
          </a:p>
          <a:p>
            <a:pPr algn="r" defTabSz="914400">
              <a:lnSpc>
                <a:spcPct val="150000"/>
              </a:lnSpc>
              <a:spcAft>
                <a:spcPts val="600"/>
              </a:spcAft>
              <a:buClr>
                <a:srgbClr val="006EA0"/>
              </a:buClr>
            </a:pPr>
            <a:r>
              <a:rPr lang="zh-CN" altLang="en-US" sz="10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75000"/>
                  <a:lumOff val="25000"/>
                </a:schemeClr>
              </a:solidFill>
              <a:latin typeface="小米兰亭_GB外压缩"/>
              <a:ea typeface="小米兰亭_GB外压缩"/>
            </a:endParaRPr>
          </a:p>
        </p:txBody>
      </p:sp>
      <p:sp>
        <p:nvSpPr>
          <p:cNvPr id="33" name="矩形 32"/>
          <p:cNvSpPr/>
          <p:nvPr/>
        </p:nvSpPr>
        <p:spPr>
          <a:xfrm>
            <a:off x="922240" y="3081725"/>
            <a:ext cx="2800295" cy="907941"/>
          </a:xfrm>
          <a:prstGeom prst="rect">
            <a:avLst/>
          </a:prstGeom>
        </p:spPr>
        <p:txBody>
          <a:bodyPr wrap="square">
            <a:spAutoFit/>
          </a:bodyPr>
          <a:lstStyle/>
          <a:p>
            <a:pPr algn="r" defTabSz="914400">
              <a:lnSpc>
                <a:spcPct val="150000"/>
              </a:lnSpc>
              <a:spcAft>
                <a:spcPts val="600"/>
              </a:spcAft>
              <a:buClr>
                <a:srgbClr val="006EA0"/>
              </a:buClr>
            </a:pPr>
            <a:r>
              <a:rPr lang="en-US" altLang="zh-CN" sz="1200" dirty="0">
                <a:solidFill>
                  <a:schemeClr val="tx1">
                    <a:lumMod val="75000"/>
                    <a:lumOff val="25000"/>
                  </a:schemeClr>
                </a:solidFill>
                <a:latin typeface="小米兰亭_GB外压缩"/>
                <a:ea typeface="小米兰亭_GB外压缩"/>
              </a:rPr>
              <a:t>ENTER YOUR TITLE</a:t>
            </a:r>
            <a:endParaRPr lang="en-US" altLang="zh-CN" sz="1200" dirty="0">
              <a:solidFill>
                <a:schemeClr val="tx1">
                  <a:lumMod val="75000"/>
                  <a:lumOff val="25000"/>
                </a:schemeClr>
              </a:solidFill>
              <a:latin typeface="小米兰亭_GB外压缩"/>
              <a:ea typeface="小米兰亭_GB外压缩"/>
            </a:endParaRPr>
          </a:p>
          <a:p>
            <a:pPr algn="r" defTabSz="914400">
              <a:lnSpc>
                <a:spcPct val="150000"/>
              </a:lnSpc>
              <a:spcAft>
                <a:spcPts val="600"/>
              </a:spcAft>
              <a:buClr>
                <a:srgbClr val="006EA0"/>
              </a:buClr>
            </a:pPr>
            <a:r>
              <a:rPr lang="zh-CN" altLang="en-US" sz="10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75000"/>
                  <a:lumOff val="25000"/>
                </a:schemeClr>
              </a:solidFill>
              <a:latin typeface="小米兰亭_GB外压缩"/>
              <a:ea typeface="小米兰亭_GB外压缩"/>
            </a:endParaRPr>
          </a:p>
        </p:txBody>
      </p:sp>
      <p:sp>
        <p:nvSpPr>
          <p:cNvPr id="34" name="矩形 33"/>
          <p:cNvSpPr/>
          <p:nvPr/>
        </p:nvSpPr>
        <p:spPr>
          <a:xfrm>
            <a:off x="922240" y="4485562"/>
            <a:ext cx="2800295" cy="907941"/>
          </a:xfrm>
          <a:prstGeom prst="rect">
            <a:avLst/>
          </a:prstGeom>
        </p:spPr>
        <p:txBody>
          <a:bodyPr wrap="square">
            <a:spAutoFit/>
          </a:bodyPr>
          <a:lstStyle/>
          <a:p>
            <a:pPr algn="r" defTabSz="914400">
              <a:lnSpc>
                <a:spcPct val="150000"/>
              </a:lnSpc>
              <a:spcAft>
                <a:spcPts val="600"/>
              </a:spcAft>
              <a:buClr>
                <a:srgbClr val="006EA0"/>
              </a:buClr>
            </a:pPr>
            <a:r>
              <a:rPr lang="en-US" altLang="zh-CN" sz="1200" dirty="0">
                <a:solidFill>
                  <a:schemeClr val="tx1">
                    <a:lumMod val="75000"/>
                    <a:lumOff val="25000"/>
                  </a:schemeClr>
                </a:solidFill>
                <a:latin typeface="小米兰亭_GB外压缩"/>
                <a:ea typeface="小米兰亭_GB外压缩"/>
              </a:rPr>
              <a:t>ENTER YOUR TITLE</a:t>
            </a:r>
            <a:endParaRPr lang="en-US" altLang="zh-CN" sz="1200" dirty="0">
              <a:solidFill>
                <a:schemeClr val="tx1">
                  <a:lumMod val="75000"/>
                  <a:lumOff val="25000"/>
                </a:schemeClr>
              </a:solidFill>
              <a:latin typeface="小米兰亭_GB外压缩"/>
              <a:ea typeface="小米兰亭_GB外压缩"/>
            </a:endParaRPr>
          </a:p>
          <a:p>
            <a:pPr algn="r" defTabSz="914400">
              <a:lnSpc>
                <a:spcPct val="150000"/>
              </a:lnSpc>
              <a:spcAft>
                <a:spcPts val="600"/>
              </a:spcAft>
              <a:buClr>
                <a:srgbClr val="006EA0"/>
              </a:buClr>
            </a:pPr>
            <a:r>
              <a:rPr lang="zh-CN" altLang="en-US" sz="10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75000"/>
                  <a:lumOff val="25000"/>
                </a:schemeClr>
              </a:solidFill>
              <a:latin typeface="小米兰亭_GB外压缩"/>
              <a:ea typeface="小米兰亭_GB外压缩"/>
            </a:endParaRPr>
          </a:p>
        </p:txBody>
      </p:sp>
      <p:sp>
        <p:nvSpPr>
          <p:cNvPr id="35" name="矩形 34"/>
          <p:cNvSpPr/>
          <p:nvPr/>
        </p:nvSpPr>
        <p:spPr>
          <a:xfrm>
            <a:off x="8469466" y="1677887"/>
            <a:ext cx="2800295" cy="907941"/>
          </a:xfrm>
          <a:prstGeom prst="rect">
            <a:avLst/>
          </a:prstGeom>
        </p:spPr>
        <p:txBody>
          <a:bodyPr wrap="square">
            <a:spAutoFit/>
          </a:bodyPr>
          <a:lstStyle/>
          <a:p>
            <a:pPr defTabSz="914400">
              <a:lnSpc>
                <a:spcPct val="150000"/>
              </a:lnSpc>
              <a:spcAft>
                <a:spcPts val="600"/>
              </a:spcAft>
              <a:buClr>
                <a:srgbClr val="006EA0"/>
              </a:buClr>
            </a:pPr>
            <a:r>
              <a:rPr lang="en-US" altLang="zh-CN" sz="1200" dirty="0">
                <a:solidFill>
                  <a:schemeClr val="tx1">
                    <a:lumMod val="75000"/>
                    <a:lumOff val="25000"/>
                  </a:schemeClr>
                </a:solidFill>
                <a:latin typeface="小米兰亭_GB外压缩"/>
                <a:ea typeface="小米兰亭_GB外压缩"/>
              </a:rPr>
              <a:t>ENTER YOUR TITLE</a:t>
            </a:r>
            <a:endParaRPr lang="en-US" altLang="zh-CN" sz="1200" dirty="0">
              <a:solidFill>
                <a:schemeClr val="tx1">
                  <a:lumMod val="75000"/>
                  <a:lumOff val="25000"/>
                </a:schemeClr>
              </a:solidFill>
              <a:latin typeface="小米兰亭_GB外压缩"/>
              <a:ea typeface="小米兰亭_GB外压缩"/>
            </a:endParaRPr>
          </a:p>
          <a:p>
            <a:pPr defTabSz="914400">
              <a:lnSpc>
                <a:spcPct val="150000"/>
              </a:lnSpc>
              <a:spcAft>
                <a:spcPts val="600"/>
              </a:spcAft>
              <a:buClr>
                <a:srgbClr val="006EA0"/>
              </a:buClr>
            </a:pPr>
            <a:r>
              <a:rPr lang="zh-CN" altLang="en-US" sz="10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75000"/>
                  <a:lumOff val="25000"/>
                </a:schemeClr>
              </a:solidFill>
              <a:latin typeface="小米兰亭_GB外压缩"/>
              <a:ea typeface="小米兰亭_GB外压缩"/>
            </a:endParaRPr>
          </a:p>
        </p:txBody>
      </p:sp>
      <p:sp>
        <p:nvSpPr>
          <p:cNvPr id="36" name="矩形 35"/>
          <p:cNvSpPr/>
          <p:nvPr/>
        </p:nvSpPr>
        <p:spPr>
          <a:xfrm>
            <a:off x="8469466" y="3081725"/>
            <a:ext cx="2800295" cy="907941"/>
          </a:xfrm>
          <a:prstGeom prst="rect">
            <a:avLst/>
          </a:prstGeom>
        </p:spPr>
        <p:txBody>
          <a:bodyPr wrap="square">
            <a:spAutoFit/>
          </a:bodyPr>
          <a:lstStyle/>
          <a:p>
            <a:pPr defTabSz="914400">
              <a:lnSpc>
                <a:spcPct val="150000"/>
              </a:lnSpc>
              <a:spcAft>
                <a:spcPts val="600"/>
              </a:spcAft>
              <a:buClr>
                <a:srgbClr val="006EA0"/>
              </a:buClr>
            </a:pPr>
            <a:r>
              <a:rPr lang="en-US" altLang="zh-CN" sz="1200" dirty="0">
                <a:solidFill>
                  <a:schemeClr val="tx1">
                    <a:lumMod val="75000"/>
                    <a:lumOff val="25000"/>
                  </a:schemeClr>
                </a:solidFill>
                <a:latin typeface="小米兰亭_GB外压缩"/>
                <a:ea typeface="小米兰亭_GB外压缩"/>
              </a:rPr>
              <a:t>ENTER YOUR TITLE</a:t>
            </a:r>
            <a:endParaRPr lang="en-US" altLang="zh-CN" sz="1200" dirty="0">
              <a:solidFill>
                <a:schemeClr val="tx1">
                  <a:lumMod val="75000"/>
                  <a:lumOff val="25000"/>
                </a:schemeClr>
              </a:solidFill>
              <a:latin typeface="小米兰亭_GB外压缩"/>
              <a:ea typeface="小米兰亭_GB外压缩"/>
            </a:endParaRPr>
          </a:p>
          <a:p>
            <a:pPr defTabSz="914400">
              <a:lnSpc>
                <a:spcPct val="150000"/>
              </a:lnSpc>
              <a:spcAft>
                <a:spcPts val="600"/>
              </a:spcAft>
              <a:buClr>
                <a:srgbClr val="006EA0"/>
              </a:buClr>
            </a:pPr>
            <a:r>
              <a:rPr lang="zh-CN" altLang="en-US" sz="10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75000"/>
                  <a:lumOff val="25000"/>
                </a:schemeClr>
              </a:solidFill>
              <a:latin typeface="小米兰亭_GB外压缩"/>
              <a:ea typeface="小米兰亭_GB外压缩"/>
            </a:endParaRPr>
          </a:p>
        </p:txBody>
      </p:sp>
      <p:sp>
        <p:nvSpPr>
          <p:cNvPr id="37" name="矩形 36"/>
          <p:cNvSpPr/>
          <p:nvPr/>
        </p:nvSpPr>
        <p:spPr>
          <a:xfrm>
            <a:off x="8469466" y="4485562"/>
            <a:ext cx="2800295" cy="907941"/>
          </a:xfrm>
          <a:prstGeom prst="rect">
            <a:avLst/>
          </a:prstGeom>
        </p:spPr>
        <p:txBody>
          <a:bodyPr wrap="square">
            <a:spAutoFit/>
          </a:bodyPr>
          <a:lstStyle/>
          <a:p>
            <a:pPr defTabSz="914400">
              <a:lnSpc>
                <a:spcPct val="150000"/>
              </a:lnSpc>
              <a:spcAft>
                <a:spcPts val="600"/>
              </a:spcAft>
              <a:buClr>
                <a:srgbClr val="006EA0"/>
              </a:buClr>
            </a:pPr>
            <a:r>
              <a:rPr lang="en-US" altLang="zh-CN" sz="1200" dirty="0">
                <a:solidFill>
                  <a:schemeClr val="tx1">
                    <a:lumMod val="75000"/>
                    <a:lumOff val="25000"/>
                  </a:schemeClr>
                </a:solidFill>
                <a:latin typeface="小米兰亭_GB外压缩"/>
                <a:ea typeface="小米兰亭_GB外压缩"/>
              </a:rPr>
              <a:t>ENTER YOUR TITLE</a:t>
            </a:r>
            <a:endParaRPr lang="en-US" altLang="zh-CN" sz="1200" dirty="0">
              <a:solidFill>
                <a:schemeClr val="tx1">
                  <a:lumMod val="75000"/>
                  <a:lumOff val="25000"/>
                </a:schemeClr>
              </a:solidFill>
              <a:latin typeface="小米兰亭_GB外压缩"/>
              <a:ea typeface="小米兰亭_GB外压缩"/>
            </a:endParaRPr>
          </a:p>
          <a:p>
            <a:pPr defTabSz="914400">
              <a:lnSpc>
                <a:spcPct val="150000"/>
              </a:lnSpc>
              <a:spcAft>
                <a:spcPts val="600"/>
              </a:spcAft>
              <a:buClr>
                <a:srgbClr val="006EA0"/>
              </a:buClr>
            </a:pPr>
            <a:r>
              <a:rPr lang="zh-CN" altLang="en-US" sz="100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75000"/>
                  <a:lumOff val="25000"/>
                </a:schemeClr>
              </a:solidFill>
              <a:latin typeface="小米兰亭_GB外压缩"/>
              <a:ea typeface="小米兰亭_GB外压缩"/>
            </a:endParaRPr>
          </a:p>
        </p:txBody>
      </p:sp>
      <p:sp>
        <p:nvSpPr>
          <p:cNvPr id="38"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solidFill>
            <a:srgbClr val="19A5BE"/>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lumMod val="75000"/>
                  <a:lumOff val="25000"/>
                </a:schemeClr>
              </a:solidFill>
              <a:effectLst/>
              <a:uLnTx/>
              <a:uFillTx/>
              <a:latin typeface="Calibri" pitchFamily="34" charset="0"/>
              <a:ea typeface="宋体" pitchFamily="2"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1250" fill="hold"/>
                                        <p:tgtEl>
                                          <p:spTgt spid="38"/>
                                        </p:tgtEl>
                                        <p:attrNameLst>
                                          <p:attrName>ppt_x</p:attrName>
                                        </p:attrNameLst>
                                      </p:cBhvr>
                                      <p:tavLst>
                                        <p:tav tm="0">
                                          <p:val>
                                            <p:strVal val="0-#ppt_w/2"/>
                                          </p:val>
                                        </p:tav>
                                        <p:tav tm="100000">
                                          <p:val>
                                            <p:strVal val="#ppt_x"/>
                                          </p:val>
                                        </p:tav>
                                      </p:tavLst>
                                    </p:anim>
                                    <p:anim calcmode="lin" valueType="num">
                                      <p:cBhvr additive="base">
                                        <p:cTn id="12" dur="1250" fill="hold"/>
                                        <p:tgtEl>
                                          <p:spTgt spid="38"/>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0-#ppt_w/2"/>
                                          </p:val>
                                        </p:tav>
                                        <p:tav tm="100000">
                                          <p:val>
                                            <p:strVal val="#ppt_x"/>
                                          </p:val>
                                        </p:tav>
                                      </p:tavLst>
                                    </p:anim>
                                    <p:anim calcmode="lin" valueType="num">
                                      <p:cBhvr additive="base">
                                        <p:cTn id="17" dur="500" fill="hold"/>
                                        <p:tgtEl>
                                          <p:spTgt spid="3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1+#ppt_w/2"/>
                                          </p:val>
                                        </p:tav>
                                        <p:tav tm="100000">
                                          <p:val>
                                            <p:strVal val="#ppt_x"/>
                                          </p:val>
                                        </p:tav>
                                      </p:tavLst>
                                    </p:anim>
                                    <p:anim calcmode="lin" valueType="num">
                                      <p:cBhvr additive="base">
                                        <p:cTn id="21" dur="500" fill="hold"/>
                                        <p:tgtEl>
                                          <p:spTgt spid="35"/>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0-#ppt_w/2"/>
                                          </p:val>
                                        </p:tav>
                                        <p:tav tm="100000">
                                          <p:val>
                                            <p:strVal val="#ppt_x"/>
                                          </p:val>
                                        </p:tav>
                                      </p:tavLst>
                                    </p:anim>
                                    <p:anim calcmode="lin" valueType="num">
                                      <p:cBhvr additive="base">
                                        <p:cTn id="26" dur="500" fill="hold"/>
                                        <p:tgtEl>
                                          <p:spTgt spid="3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1+#ppt_w/2"/>
                                          </p:val>
                                        </p:tav>
                                        <p:tav tm="100000">
                                          <p:val>
                                            <p:strVal val="#ppt_x"/>
                                          </p:val>
                                        </p:tav>
                                      </p:tavLst>
                                    </p:anim>
                                    <p:anim calcmode="lin" valueType="num">
                                      <p:cBhvr additive="base">
                                        <p:cTn id="30" dur="500" fill="hold"/>
                                        <p:tgtEl>
                                          <p:spTgt spid="36"/>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additive="base">
                                        <p:cTn id="34" dur="500" fill="hold"/>
                                        <p:tgtEl>
                                          <p:spTgt spid="34"/>
                                        </p:tgtEl>
                                        <p:attrNameLst>
                                          <p:attrName>ppt_x</p:attrName>
                                        </p:attrNameLst>
                                      </p:cBhvr>
                                      <p:tavLst>
                                        <p:tav tm="0">
                                          <p:val>
                                            <p:strVal val="0-#ppt_w/2"/>
                                          </p:val>
                                        </p:tav>
                                        <p:tav tm="100000">
                                          <p:val>
                                            <p:strVal val="#ppt_x"/>
                                          </p:val>
                                        </p:tav>
                                      </p:tavLst>
                                    </p:anim>
                                    <p:anim calcmode="lin" valueType="num">
                                      <p:cBhvr additive="base">
                                        <p:cTn id="35" dur="500" fill="hold"/>
                                        <p:tgtEl>
                                          <p:spTgt spid="34"/>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1+#ppt_w/2"/>
                                          </p:val>
                                        </p:tav>
                                        <p:tav tm="100000">
                                          <p:val>
                                            <p:strVal val="#ppt_x"/>
                                          </p:val>
                                        </p:tav>
                                      </p:tavLst>
                                    </p:anim>
                                    <p:anim calcmode="lin" valueType="num">
                                      <p:cBhvr additive="base">
                                        <p:cTn id="39"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bldP spid="33" grpId="0"/>
      <p:bldP spid="34" grpId="0"/>
      <p:bldP spid="35" grpId="0"/>
      <p:bldP spid="36" grpId="0"/>
      <p:bldP spid="37" grpId="0"/>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 y="0"/>
            <a:ext cx="5296659" cy="6858000"/>
            <a:chOff x="0" y="0"/>
            <a:chExt cx="5003800" cy="6858000"/>
          </a:xfrm>
        </p:grpSpPr>
        <p:sp>
          <p:nvSpPr>
            <p:cNvPr id="40" name="矩形 39"/>
            <p:cNvSpPr/>
            <p:nvPr/>
          </p:nvSpPr>
          <p:spPr>
            <a:xfrm>
              <a:off x="0" y="0"/>
              <a:ext cx="5003800" cy="68580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矩形 40"/>
            <p:cNvSpPr/>
            <p:nvPr/>
          </p:nvSpPr>
          <p:spPr>
            <a:xfrm>
              <a:off x="0" y="0"/>
              <a:ext cx="50038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2" name="矩形 41"/>
          <p:cNvSpPr/>
          <p:nvPr/>
        </p:nvSpPr>
        <p:spPr>
          <a:xfrm>
            <a:off x="9608457" y="4200584"/>
            <a:ext cx="1725666" cy="1790447"/>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文本框 4"/>
          <p:cNvSpPr txBox="1"/>
          <p:nvPr/>
        </p:nvSpPr>
        <p:spPr>
          <a:xfrm>
            <a:off x="5328119" y="796960"/>
            <a:ext cx="5147563" cy="110799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6600" b="1" i="1" spc="-150" dirty="0" smtClean="0">
                <a:solidFill>
                  <a:prstClr val="black">
                    <a:lumMod val="85000"/>
                    <a:lumOff val="15000"/>
                  </a:prstClr>
                </a:solidFill>
                <a:effectLst>
                  <a:outerShdw blurRad="12700" dist="25400" dir="10800000" algn="r" rotWithShape="0">
                    <a:prstClr val="black">
                      <a:alpha val="40000"/>
                    </a:prstClr>
                  </a:outerShdw>
                </a:effectLst>
                <a:latin typeface="Arial" panose="020B0604020202020204" pitchFamily="34" charset="0"/>
                <a:cs typeface="Arial" panose="020B0604020202020204" pitchFamily="34" charset="0"/>
              </a:rPr>
              <a:t>点击输入文字</a:t>
            </a:r>
            <a:endParaRPr lang="zh-CN" altLang="en-US" sz="6600" b="1" i="1" spc="-150" dirty="0">
              <a:solidFill>
                <a:prstClr val="black">
                  <a:lumMod val="85000"/>
                  <a:lumOff val="15000"/>
                </a:prstClr>
              </a:solidFill>
              <a:effectLst>
                <a:outerShdw blurRad="12700" dist="254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44" name="文本框 43"/>
          <p:cNvSpPr txBox="1"/>
          <p:nvPr/>
        </p:nvSpPr>
        <p:spPr>
          <a:xfrm>
            <a:off x="5395574" y="1737249"/>
            <a:ext cx="6099740" cy="2140842"/>
          </a:xfrm>
          <a:prstGeom prst="rect">
            <a:avLst/>
          </a:prstGeom>
          <a:noFill/>
        </p:spPr>
        <p:txBody>
          <a:bodyPr wrap="square" rtlCol="0">
            <a:spAutoFit/>
          </a:bodyPr>
          <a:lstStyle/>
          <a:p>
            <a:pPr>
              <a:lnSpc>
                <a:spcPct val="120000"/>
              </a:lnSpc>
            </a:pPr>
            <a:r>
              <a:rPr lang="zh-CN" altLang="en-US" sz="1600" dirty="0"/>
              <a:t>点击输入文字内容点击输入文字内容点击输入文字内容点击输入文字内容点击输入文字内容点击输入文字内容点击输入文字内容点击输入文字内容点击输入文字内容点击输入文字</a:t>
            </a:r>
            <a:r>
              <a:rPr lang="zh-CN" altLang="en-US" sz="1600" dirty="0" smtClean="0"/>
              <a:t>内容</a:t>
            </a:r>
            <a:r>
              <a:rPr lang="zh-CN" altLang="en-US" sz="1600" dirty="0"/>
              <a:t>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600" dirty="0"/>
          </a:p>
          <a:p>
            <a:pPr>
              <a:lnSpc>
                <a:spcPct val="120000"/>
              </a:lnSpc>
            </a:pPr>
            <a:endParaRPr lang="zh-CN" altLang="en-US" sz="1600" dirty="0"/>
          </a:p>
        </p:txBody>
      </p:sp>
      <p:sp>
        <p:nvSpPr>
          <p:cNvPr id="45" name="文本框 44"/>
          <p:cNvSpPr txBox="1">
            <a:spLocks noChangeArrowheads="1"/>
          </p:cNvSpPr>
          <p:nvPr/>
        </p:nvSpPr>
        <p:spPr bwMode="auto">
          <a:xfrm>
            <a:off x="5607919" y="4200584"/>
            <a:ext cx="1954381" cy="400110"/>
          </a:xfrm>
          <a:prstGeom prst="rect">
            <a:avLst/>
          </a:prstGeom>
        </p:spPr>
        <p:txBody>
          <a:bodyPr wrap="none">
            <a:spAutoFit/>
          </a:bodyPr>
          <a:lstStyle>
            <a:defPPr>
              <a:defRPr lang="zh-CN"/>
            </a:defPPr>
            <a:lvl1pPr algn="ctr" fontAlgn="auto">
              <a:spcBef>
                <a:spcPts val="0"/>
              </a:spcBef>
              <a:spcAft>
                <a:spcPts val="0"/>
              </a:spcAft>
              <a:defRPr sz="2000" b="1" spc="300">
                <a:solidFill>
                  <a:schemeClr val="tx1">
                    <a:lumMod val="75000"/>
                    <a:lumOff val="25000"/>
                  </a:schemeClr>
                </a:solidFill>
                <a:ea typeface="Open Sans" pitchFamily="34" charset="0"/>
                <a:cs typeface="Open Sans" pitchFamily="34" charset="0"/>
              </a:defRPr>
            </a:lvl1pPr>
          </a:lstStyle>
          <a:p>
            <a:r>
              <a:rPr lang="zh-CN" altLang="en-US" dirty="0" smtClean="0"/>
              <a:t>点击输入文字</a:t>
            </a:r>
            <a:endParaRPr lang="zh-CN" altLang="en-US" b="0" dirty="0"/>
          </a:p>
        </p:txBody>
      </p:sp>
      <p:sp>
        <p:nvSpPr>
          <p:cNvPr id="46" name="矩形 45"/>
          <p:cNvSpPr/>
          <p:nvPr/>
        </p:nvSpPr>
        <p:spPr>
          <a:xfrm>
            <a:off x="5530171" y="4678602"/>
            <a:ext cx="3248025" cy="890565"/>
          </a:xfrm>
          <a:prstGeom prst="rect">
            <a:avLst/>
          </a:prstGeom>
        </p:spPr>
        <p:txBody>
          <a:bodyPr>
            <a:spAutoFit/>
          </a:bodyPr>
          <a:lstStyle/>
          <a:p>
            <a:pPr>
              <a:lnSpc>
                <a:spcPct val="120000"/>
              </a:lnSpc>
            </a:pPr>
            <a:r>
              <a:rPr lang="zh-CN" altLang="en-US" sz="1100" dirty="0"/>
              <a:t>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100" dirty="0"/>
          </a:p>
        </p:txBody>
      </p:sp>
      <p:sp>
        <p:nvSpPr>
          <p:cNvPr id="47" name="KSO_Shape"/>
          <p:cNvSpPr/>
          <p:nvPr/>
        </p:nvSpPr>
        <p:spPr bwMode="auto">
          <a:xfrm>
            <a:off x="9794110" y="4470400"/>
            <a:ext cx="1384867" cy="1313316"/>
          </a:xfrm>
          <a:custGeom>
            <a:avLst/>
            <a:gdLst/>
            <a:ahLst/>
            <a:cxnLst/>
            <a:rect l="0" t="0" r="r" b="b"/>
            <a:pathLst>
              <a:path w="1917701" h="1819275">
                <a:moveTo>
                  <a:pt x="711992" y="795933"/>
                </a:moveTo>
                <a:lnTo>
                  <a:pt x="722042" y="796197"/>
                </a:lnTo>
                <a:lnTo>
                  <a:pt x="731828" y="796462"/>
                </a:lnTo>
                <a:lnTo>
                  <a:pt x="742143" y="796991"/>
                </a:lnTo>
                <a:lnTo>
                  <a:pt x="751929" y="797784"/>
                </a:lnTo>
                <a:lnTo>
                  <a:pt x="761979" y="798577"/>
                </a:lnTo>
                <a:lnTo>
                  <a:pt x="771765" y="799635"/>
                </a:lnTo>
                <a:lnTo>
                  <a:pt x="781551" y="800957"/>
                </a:lnTo>
                <a:lnTo>
                  <a:pt x="791337" y="802544"/>
                </a:lnTo>
                <a:lnTo>
                  <a:pt x="800858" y="804130"/>
                </a:lnTo>
                <a:lnTo>
                  <a:pt x="810644" y="805981"/>
                </a:lnTo>
                <a:lnTo>
                  <a:pt x="820166" y="807832"/>
                </a:lnTo>
                <a:lnTo>
                  <a:pt x="829687" y="810212"/>
                </a:lnTo>
                <a:lnTo>
                  <a:pt x="839473" y="812592"/>
                </a:lnTo>
                <a:lnTo>
                  <a:pt x="848994" y="814972"/>
                </a:lnTo>
                <a:lnTo>
                  <a:pt x="858252" y="817616"/>
                </a:lnTo>
                <a:lnTo>
                  <a:pt x="867773" y="820525"/>
                </a:lnTo>
                <a:lnTo>
                  <a:pt x="886551" y="826871"/>
                </a:lnTo>
                <a:lnTo>
                  <a:pt x="905065" y="833746"/>
                </a:lnTo>
                <a:lnTo>
                  <a:pt x="923315" y="841415"/>
                </a:lnTo>
                <a:lnTo>
                  <a:pt x="941300" y="849612"/>
                </a:lnTo>
                <a:lnTo>
                  <a:pt x="959284" y="858603"/>
                </a:lnTo>
                <a:lnTo>
                  <a:pt x="976740" y="868122"/>
                </a:lnTo>
                <a:lnTo>
                  <a:pt x="993932" y="878170"/>
                </a:lnTo>
                <a:lnTo>
                  <a:pt x="1011123" y="889012"/>
                </a:lnTo>
                <a:lnTo>
                  <a:pt x="1003189" y="891392"/>
                </a:lnTo>
                <a:lnTo>
                  <a:pt x="995254" y="893772"/>
                </a:lnTo>
                <a:lnTo>
                  <a:pt x="987055" y="896416"/>
                </a:lnTo>
                <a:lnTo>
                  <a:pt x="979121" y="899325"/>
                </a:lnTo>
                <a:lnTo>
                  <a:pt x="971186" y="902762"/>
                </a:lnTo>
                <a:lnTo>
                  <a:pt x="962987" y="905936"/>
                </a:lnTo>
                <a:lnTo>
                  <a:pt x="955053" y="909638"/>
                </a:lnTo>
                <a:lnTo>
                  <a:pt x="947383" y="913604"/>
                </a:lnTo>
                <a:lnTo>
                  <a:pt x="939448" y="917835"/>
                </a:lnTo>
                <a:lnTo>
                  <a:pt x="932043" y="922066"/>
                </a:lnTo>
                <a:lnTo>
                  <a:pt x="924637" y="926826"/>
                </a:lnTo>
                <a:lnTo>
                  <a:pt x="917231" y="931850"/>
                </a:lnTo>
                <a:lnTo>
                  <a:pt x="910090" y="936874"/>
                </a:lnTo>
                <a:lnTo>
                  <a:pt x="902949" y="942427"/>
                </a:lnTo>
                <a:lnTo>
                  <a:pt x="896073" y="948509"/>
                </a:lnTo>
                <a:lnTo>
                  <a:pt x="889461" y="954326"/>
                </a:lnTo>
                <a:lnTo>
                  <a:pt x="883113" y="960937"/>
                </a:lnTo>
                <a:lnTo>
                  <a:pt x="877030" y="967812"/>
                </a:lnTo>
                <a:lnTo>
                  <a:pt x="871211" y="974952"/>
                </a:lnTo>
                <a:lnTo>
                  <a:pt x="865393" y="982356"/>
                </a:lnTo>
                <a:lnTo>
                  <a:pt x="859838" y="990024"/>
                </a:lnTo>
                <a:lnTo>
                  <a:pt x="854813" y="998486"/>
                </a:lnTo>
                <a:lnTo>
                  <a:pt x="850052" y="1006683"/>
                </a:lnTo>
                <a:lnTo>
                  <a:pt x="845556" y="1015674"/>
                </a:lnTo>
                <a:lnTo>
                  <a:pt x="841324" y="1025193"/>
                </a:lnTo>
                <a:lnTo>
                  <a:pt x="837886" y="1034713"/>
                </a:lnTo>
                <a:lnTo>
                  <a:pt x="834183" y="1044761"/>
                </a:lnTo>
                <a:lnTo>
                  <a:pt x="831274" y="1055074"/>
                </a:lnTo>
                <a:lnTo>
                  <a:pt x="828629" y="1066180"/>
                </a:lnTo>
                <a:lnTo>
                  <a:pt x="826249" y="1077550"/>
                </a:lnTo>
                <a:lnTo>
                  <a:pt x="824398" y="1089185"/>
                </a:lnTo>
                <a:lnTo>
                  <a:pt x="823340" y="1101349"/>
                </a:lnTo>
                <a:lnTo>
                  <a:pt x="822017" y="1115893"/>
                </a:lnTo>
                <a:lnTo>
                  <a:pt x="821488" y="1129907"/>
                </a:lnTo>
                <a:lnTo>
                  <a:pt x="821488" y="1143129"/>
                </a:lnTo>
                <a:lnTo>
                  <a:pt x="821753" y="1156086"/>
                </a:lnTo>
                <a:lnTo>
                  <a:pt x="822546" y="1168514"/>
                </a:lnTo>
                <a:lnTo>
                  <a:pt x="824133" y="1180413"/>
                </a:lnTo>
                <a:lnTo>
                  <a:pt x="825984" y="1192048"/>
                </a:lnTo>
                <a:lnTo>
                  <a:pt x="828100" y="1203154"/>
                </a:lnTo>
                <a:lnTo>
                  <a:pt x="830745" y="1213731"/>
                </a:lnTo>
                <a:lnTo>
                  <a:pt x="833654" y="1224044"/>
                </a:lnTo>
                <a:lnTo>
                  <a:pt x="836828" y="1233828"/>
                </a:lnTo>
                <a:lnTo>
                  <a:pt x="840531" y="1243348"/>
                </a:lnTo>
                <a:lnTo>
                  <a:pt x="844763" y="1252338"/>
                </a:lnTo>
                <a:lnTo>
                  <a:pt x="848994" y="1260800"/>
                </a:lnTo>
                <a:lnTo>
                  <a:pt x="853491" y="1269262"/>
                </a:lnTo>
                <a:lnTo>
                  <a:pt x="858516" y="1276930"/>
                </a:lnTo>
                <a:lnTo>
                  <a:pt x="863806" y="1284334"/>
                </a:lnTo>
                <a:lnTo>
                  <a:pt x="869360" y="1291474"/>
                </a:lnTo>
                <a:lnTo>
                  <a:pt x="874914" y="1298349"/>
                </a:lnTo>
                <a:lnTo>
                  <a:pt x="880997" y="1304960"/>
                </a:lnTo>
                <a:lnTo>
                  <a:pt x="887080" y="1311042"/>
                </a:lnTo>
                <a:lnTo>
                  <a:pt x="893428" y="1316859"/>
                </a:lnTo>
                <a:lnTo>
                  <a:pt x="900040" y="1322412"/>
                </a:lnTo>
                <a:lnTo>
                  <a:pt x="906652" y="1327436"/>
                </a:lnTo>
                <a:lnTo>
                  <a:pt x="913264" y="1332196"/>
                </a:lnTo>
                <a:lnTo>
                  <a:pt x="920405" y="1336956"/>
                </a:lnTo>
                <a:lnTo>
                  <a:pt x="927546" y="1341187"/>
                </a:lnTo>
                <a:lnTo>
                  <a:pt x="934687" y="1345417"/>
                </a:lnTo>
                <a:lnTo>
                  <a:pt x="941828" y="1349119"/>
                </a:lnTo>
                <a:lnTo>
                  <a:pt x="949234" y="1352821"/>
                </a:lnTo>
                <a:lnTo>
                  <a:pt x="956904" y="1355995"/>
                </a:lnTo>
                <a:lnTo>
                  <a:pt x="964310" y="1358903"/>
                </a:lnTo>
                <a:lnTo>
                  <a:pt x="971715" y="1361812"/>
                </a:lnTo>
                <a:lnTo>
                  <a:pt x="979121" y="1364456"/>
                </a:lnTo>
                <a:lnTo>
                  <a:pt x="986526" y="1366836"/>
                </a:lnTo>
                <a:lnTo>
                  <a:pt x="993932" y="1368952"/>
                </a:lnTo>
                <a:lnTo>
                  <a:pt x="1008479" y="1372654"/>
                </a:lnTo>
                <a:lnTo>
                  <a:pt x="1023025" y="1375562"/>
                </a:lnTo>
                <a:lnTo>
                  <a:pt x="1037043" y="1378471"/>
                </a:lnTo>
                <a:lnTo>
                  <a:pt x="1050532" y="1380058"/>
                </a:lnTo>
                <a:lnTo>
                  <a:pt x="1063227" y="1381380"/>
                </a:lnTo>
                <a:lnTo>
                  <a:pt x="1075129" y="1382438"/>
                </a:lnTo>
                <a:lnTo>
                  <a:pt x="1086237" y="1382702"/>
                </a:lnTo>
                <a:lnTo>
                  <a:pt x="1096287" y="1383231"/>
                </a:lnTo>
                <a:lnTo>
                  <a:pt x="1105015" y="1383495"/>
                </a:lnTo>
                <a:lnTo>
                  <a:pt x="1112421" y="1383231"/>
                </a:lnTo>
                <a:lnTo>
                  <a:pt x="1122736" y="1382702"/>
                </a:lnTo>
                <a:lnTo>
                  <a:pt x="1126703" y="1382438"/>
                </a:lnTo>
                <a:lnTo>
                  <a:pt x="1126703" y="1394337"/>
                </a:lnTo>
                <a:lnTo>
                  <a:pt x="1126968" y="1406236"/>
                </a:lnTo>
                <a:lnTo>
                  <a:pt x="1127232" y="1417607"/>
                </a:lnTo>
                <a:lnTo>
                  <a:pt x="1128025" y="1428977"/>
                </a:lnTo>
                <a:lnTo>
                  <a:pt x="1129083" y="1439554"/>
                </a:lnTo>
                <a:lnTo>
                  <a:pt x="1130141" y="1450131"/>
                </a:lnTo>
                <a:lnTo>
                  <a:pt x="1131728" y="1460444"/>
                </a:lnTo>
                <a:lnTo>
                  <a:pt x="1133580" y="1470228"/>
                </a:lnTo>
                <a:lnTo>
                  <a:pt x="1135431" y="1480012"/>
                </a:lnTo>
                <a:lnTo>
                  <a:pt x="1137547" y="1489267"/>
                </a:lnTo>
                <a:lnTo>
                  <a:pt x="1139927" y="1498522"/>
                </a:lnTo>
                <a:lnTo>
                  <a:pt x="1142572" y="1507513"/>
                </a:lnTo>
                <a:lnTo>
                  <a:pt x="1145481" y="1515710"/>
                </a:lnTo>
                <a:lnTo>
                  <a:pt x="1148391" y="1524172"/>
                </a:lnTo>
                <a:lnTo>
                  <a:pt x="1151564" y="1532105"/>
                </a:lnTo>
                <a:lnTo>
                  <a:pt x="1155003" y="1539773"/>
                </a:lnTo>
                <a:lnTo>
                  <a:pt x="1158441" y="1547442"/>
                </a:lnTo>
                <a:lnTo>
                  <a:pt x="1162408" y="1554581"/>
                </a:lnTo>
                <a:lnTo>
                  <a:pt x="1166111" y="1561721"/>
                </a:lnTo>
                <a:lnTo>
                  <a:pt x="1170078" y="1568596"/>
                </a:lnTo>
                <a:lnTo>
                  <a:pt x="1174575" y="1575207"/>
                </a:lnTo>
                <a:lnTo>
                  <a:pt x="1178806" y="1581553"/>
                </a:lnTo>
                <a:lnTo>
                  <a:pt x="1183038" y="1587370"/>
                </a:lnTo>
                <a:lnTo>
                  <a:pt x="1187799" y="1593452"/>
                </a:lnTo>
                <a:lnTo>
                  <a:pt x="1192560" y="1599005"/>
                </a:lnTo>
                <a:lnTo>
                  <a:pt x="1197320" y="1604558"/>
                </a:lnTo>
                <a:lnTo>
                  <a:pt x="1202346" y="1609582"/>
                </a:lnTo>
                <a:lnTo>
                  <a:pt x="1207635" y="1614607"/>
                </a:lnTo>
                <a:lnTo>
                  <a:pt x="1212660" y="1619366"/>
                </a:lnTo>
                <a:lnTo>
                  <a:pt x="1217950" y="1624126"/>
                </a:lnTo>
                <a:lnTo>
                  <a:pt x="1223240" y="1628357"/>
                </a:lnTo>
                <a:lnTo>
                  <a:pt x="1229058" y="1632852"/>
                </a:lnTo>
                <a:lnTo>
                  <a:pt x="1234348" y="1636819"/>
                </a:lnTo>
                <a:lnTo>
                  <a:pt x="1239902" y="1640521"/>
                </a:lnTo>
                <a:lnTo>
                  <a:pt x="1245721" y="1644487"/>
                </a:lnTo>
                <a:lnTo>
                  <a:pt x="1251540" y="1647660"/>
                </a:lnTo>
                <a:lnTo>
                  <a:pt x="1263177" y="1654271"/>
                </a:lnTo>
                <a:lnTo>
                  <a:pt x="1274814" y="1660353"/>
                </a:lnTo>
                <a:lnTo>
                  <a:pt x="1286716" y="1665377"/>
                </a:lnTo>
                <a:lnTo>
                  <a:pt x="1298882" y="1670137"/>
                </a:lnTo>
                <a:lnTo>
                  <a:pt x="1310784" y="1673839"/>
                </a:lnTo>
                <a:lnTo>
                  <a:pt x="1322686" y="1677541"/>
                </a:lnTo>
                <a:lnTo>
                  <a:pt x="1334588" y="1680714"/>
                </a:lnTo>
                <a:lnTo>
                  <a:pt x="1346225" y="1683094"/>
                </a:lnTo>
                <a:lnTo>
                  <a:pt x="1357862" y="1685474"/>
                </a:lnTo>
                <a:lnTo>
                  <a:pt x="1368971" y="1687325"/>
                </a:lnTo>
                <a:lnTo>
                  <a:pt x="1380079" y="1688382"/>
                </a:lnTo>
                <a:lnTo>
                  <a:pt x="1390658" y="1689705"/>
                </a:lnTo>
                <a:lnTo>
                  <a:pt x="1401238" y="1690498"/>
                </a:lnTo>
                <a:lnTo>
                  <a:pt x="1411024" y="1690762"/>
                </a:lnTo>
                <a:lnTo>
                  <a:pt x="1411817" y="1709537"/>
                </a:lnTo>
                <a:lnTo>
                  <a:pt x="1412346" y="1728311"/>
                </a:lnTo>
                <a:lnTo>
                  <a:pt x="1412875" y="1747086"/>
                </a:lnTo>
                <a:lnTo>
                  <a:pt x="1412875" y="1766125"/>
                </a:lnTo>
                <a:lnTo>
                  <a:pt x="1412346" y="1792832"/>
                </a:lnTo>
                <a:lnTo>
                  <a:pt x="1411553" y="1819275"/>
                </a:lnTo>
                <a:lnTo>
                  <a:pt x="793" y="1811078"/>
                </a:lnTo>
                <a:lnTo>
                  <a:pt x="264" y="1784635"/>
                </a:lnTo>
                <a:lnTo>
                  <a:pt x="0" y="1757928"/>
                </a:lnTo>
                <a:lnTo>
                  <a:pt x="529" y="1733071"/>
                </a:lnTo>
                <a:lnTo>
                  <a:pt x="1058" y="1708215"/>
                </a:lnTo>
                <a:lnTo>
                  <a:pt x="2645" y="1683623"/>
                </a:lnTo>
                <a:lnTo>
                  <a:pt x="4232" y="1659031"/>
                </a:lnTo>
                <a:lnTo>
                  <a:pt x="6612" y="1634968"/>
                </a:lnTo>
                <a:lnTo>
                  <a:pt x="8992" y="1610905"/>
                </a:lnTo>
                <a:lnTo>
                  <a:pt x="12166" y="1587106"/>
                </a:lnTo>
                <a:lnTo>
                  <a:pt x="15340" y="1563307"/>
                </a:lnTo>
                <a:lnTo>
                  <a:pt x="19307" y="1539773"/>
                </a:lnTo>
                <a:lnTo>
                  <a:pt x="23804" y="1516503"/>
                </a:lnTo>
                <a:lnTo>
                  <a:pt x="28300" y="1493762"/>
                </a:lnTo>
                <a:lnTo>
                  <a:pt x="33590" y="1470757"/>
                </a:lnTo>
                <a:lnTo>
                  <a:pt x="38879" y="1448280"/>
                </a:lnTo>
                <a:lnTo>
                  <a:pt x="44962" y="1425804"/>
                </a:lnTo>
                <a:lnTo>
                  <a:pt x="51045" y="1403856"/>
                </a:lnTo>
                <a:lnTo>
                  <a:pt x="57658" y="1382173"/>
                </a:lnTo>
                <a:lnTo>
                  <a:pt x="64799" y="1360754"/>
                </a:lnTo>
                <a:lnTo>
                  <a:pt x="72204" y="1339336"/>
                </a:lnTo>
                <a:lnTo>
                  <a:pt x="79874" y="1318710"/>
                </a:lnTo>
                <a:lnTo>
                  <a:pt x="88073" y="1298085"/>
                </a:lnTo>
                <a:lnTo>
                  <a:pt x="96272" y="1277459"/>
                </a:lnTo>
                <a:lnTo>
                  <a:pt x="105265" y="1257627"/>
                </a:lnTo>
                <a:lnTo>
                  <a:pt x="114522" y="1238059"/>
                </a:lnTo>
                <a:lnTo>
                  <a:pt x="123779" y="1218491"/>
                </a:lnTo>
                <a:lnTo>
                  <a:pt x="133565" y="1199452"/>
                </a:lnTo>
                <a:lnTo>
                  <a:pt x="143615" y="1180678"/>
                </a:lnTo>
                <a:lnTo>
                  <a:pt x="153930" y="1162432"/>
                </a:lnTo>
                <a:lnTo>
                  <a:pt x="165038" y="1144451"/>
                </a:lnTo>
                <a:lnTo>
                  <a:pt x="176147" y="1126734"/>
                </a:lnTo>
                <a:lnTo>
                  <a:pt x="187255" y="1109546"/>
                </a:lnTo>
                <a:lnTo>
                  <a:pt x="198892" y="1092623"/>
                </a:lnTo>
                <a:lnTo>
                  <a:pt x="210794" y="1075964"/>
                </a:lnTo>
                <a:lnTo>
                  <a:pt x="222960" y="1059834"/>
                </a:lnTo>
                <a:lnTo>
                  <a:pt x="235391" y="1044232"/>
                </a:lnTo>
                <a:lnTo>
                  <a:pt x="248351" y="1028895"/>
                </a:lnTo>
                <a:lnTo>
                  <a:pt x="261310" y="1013823"/>
                </a:lnTo>
                <a:lnTo>
                  <a:pt x="274799" y="999544"/>
                </a:lnTo>
                <a:lnTo>
                  <a:pt x="288288" y="985529"/>
                </a:lnTo>
                <a:lnTo>
                  <a:pt x="302041" y="971779"/>
                </a:lnTo>
                <a:lnTo>
                  <a:pt x="316059" y="958557"/>
                </a:lnTo>
                <a:lnTo>
                  <a:pt x="330341" y="946129"/>
                </a:lnTo>
                <a:lnTo>
                  <a:pt x="344888" y="933965"/>
                </a:lnTo>
                <a:lnTo>
                  <a:pt x="359963" y="922066"/>
                </a:lnTo>
                <a:lnTo>
                  <a:pt x="374774" y="910695"/>
                </a:lnTo>
                <a:lnTo>
                  <a:pt x="389850" y="899589"/>
                </a:lnTo>
                <a:lnTo>
                  <a:pt x="405454" y="889541"/>
                </a:lnTo>
                <a:lnTo>
                  <a:pt x="420794" y="879757"/>
                </a:lnTo>
                <a:lnTo>
                  <a:pt x="436664" y="870238"/>
                </a:lnTo>
                <a:lnTo>
                  <a:pt x="452533" y="861511"/>
                </a:lnTo>
                <a:lnTo>
                  <a:pt x="468666" y="853314"/>
                </a:lnTo>
                <a:lnTo>
                  <a:pt x="485064" y="845646"/>
                </a:lnTo>
                <a:lnTo>
                  <a:pt x="501727" y="838242"/>
                </a:lnTo>
                <a:lnTo>
                  <a:pt x="518389" y="831631"/>
                </a:lnTo>
                <a:lnTo>
                  <a:pt x="535316" y="825285"/>
                </a:lnTo>
                <a:lnTo>
                  <a:pt x="552243" y="819732"/>
                </a:lnTo>
                <a:lnTo>
                  <a:pt x="569435" y="814972"/>
                </a:lnTo>
                <a:lnTo>
                  <a:pt x="586891" y="810477"/>
                </a:lnTo>
                <a:lnTo>
                  <a:pt x="604347" y="806510"/>
                </a:lnTo>
                <a:lnTo>
                  <a:pt x="622067" y="803337"/>
                </a:lnTo>
                <a:lnTo>
                  <a:pt x="639787" y="800693"/>
                </a:lnTo>
                <a:lnTo>
                  <a:pt x="657508" y="798577"/>
                </a:lnTo>
                <a:lnTo>
                  <a:pt x="675757" y="796991"/>
                </a:lnTo>
                <a:lnTo>
                  <a:pt x="693742" y="796197"/>
                </a:lnTo>
                <a:lnTo>
                  <a:pt x="711992" y="795933"/>
                </a:lnTo>
                <a:close/>
                <a:moveTo>
                  <a:pt x="1463280" y="660400"/>
                </a:moveTo>
                <a:lnTo>
                  <a:pt x="1469893" y="660400"/>
                </a:lnTo>
                <a:lnTo>
                  <a:pt x="1477034" y="660665"/>
                </a:lnTo>
                <a:lnTo>
                  <a:pt x="1483912" y="660929"/>
                </a:lnTo>
                <a:lnTo>
                  <a:pt x="1490789" y="661988"/>
                </a:lnTo>
                <a:lnTo>
                  <a:pt x="1497666" y="663046"/>
                </a:lnTo>
                <a:lnTo>
                  <a:pt x="1504279" y="664898"/>
                </a:lnTo>
                <a:lnTo>
                  <a:pt x="1510891" y="666750"/>
                </a:lnTo>
                <a:lnTo>
                  <a:pt x="1516975" y="668867"/>
                </a:lnTo>
                <a:lnTo>
                  <a:pt x="1523323" y="671248"/>
                </a:lnTo>
                <a:lnTo>
                  <a:pt x="1529142" y="673894"/>
                </a:lnTo>
                <a:lnTo>
                  <a:pt x="1535226" y="676804"/>
                </a:lnTo>
                <a:lnTo>
                  <a:pt x="1540780" y="679979"/>
                </a:lnTo>
                <a:lnTo>
                  <a:pt x="1546599" y="683683"/>
                </a:lnTo>
                <a:lnTo>
                  <a:pt x="1551625" y="687123"/>
                </a:lnTo>
                <a:lnTo>
                  <a:pt x="1556915" y="691356"/>
                </a:lnTo>
                <a:lnTo>
                  <a:pt x="1561676" y="695590"/>
                </a:lnTo>
                <a:lnTo>
                  <a:pt x="1566437" y="700088"/>
                </a:lnTo>
                <a:lnTo>
                  <a:pt x="1570934" y="704850"/>
                </a:lnTo>
                <a:lnTo>
                  <a:pt x="1575431" y="709613"/>
                </a:lnTo>
                <a:lnTo>
                  <a:pt x="1579134" y="714640"/>
                </a:lnTo>
                <a:lnTo>
                  <a:pt x="1583101" y="719931"/>
                </a:lnTo>
                <a:lnTo>
                  <a:pt x="1586540" y="725223"/>
                </a:lnTo>
                <a:lnTo>
                  <a:pt x="1589978" y="731044"/>
                </a:lnTo>
                <a:lnTo>
                  <a:pt x="1592888" y="736600"/>
                </a:lnTo>
                <a:lnTo>
                  <a:pt x="1595533" y="742685"/>
                </a:lnTo>
                <a:lnTo>
                  <a:pt x="1597914" y="748771"/>
                </a:lnTo>
                <a:lnTo>
                  <a:pt x="1600030" y="754856"/>
                </a:lnTo>
                <a:lnTo>
                  <a:pt x="1601881" y="761206"/>
                </a:lnTo>
                <a:lnTo>
                  <a:pt x="1603204" y="767556"/>
                </a:lnTo>
                <a:lnTo>
                  <a:pt x="1604526" y="774435"/>
                </a:lnTo>
                <a:lnTo>
                  <a:pt x="1605320" y="781050"/>
                </a:lnTo>
                <a:lnTo>
                  <a:pt x="1605584" y="787665"/>
                </a:lnTo>
                <a:lnTo>
                  <a:pt x="1605849" y="794544"/>
                </a:lnTo>
                <a:lnTo>
                  <a:pt x="1604791" y="967581"/>
                </a:lnTo>
                <a:lnTo>
                  <a:pt x="1781745" y="968375"/>
                </a:lnTo>
                <a:lnTo>
                  <a:pt x="1788887" y="968640"/>
                </a:lnTo>
                <a:lnTo>
                  <a:pt x="1795764" y="969169"/>
                </a:lnTo>
                <a:lnTo>
                  <a:pt x="1802641" y="970227"/>
                </a:lnTo>
                <a:lnTo>
                  <a:pt x="1809518" y="971285"/>
                </a:lnTo>
                <a:lnTo>
                  <a:pt x="1815866" y="972873"/>
                </a:lnTo>
                <a:lnTo>
                  <a:pt x="1822479" y="974725"/>
                </a:lnTo>
                <a:lnTo>
                  <a:pt x="1828827" y="977106"/>
                </a:lnTo>
                <a:lnTo>
                  <a:pt x="1834911" y="979488"/>
                </a:lnTo>
                <a:lnTo>
                  <a:pt x="1840994" y="982133"/>
                </a:lnTo>
                <a:lnTo>
                  <a:pt x="1846813" y="985044"/>
                </a:lnTo>
                <a:lnTo>
                  <a:pt x="1852633" y="988219"/>
                </a:lnTo>
                <a:lnTo>
                  <a:pt x="1857923" y="991923"/>
                </a:lnTo>
                <a:lnTo>
                  <a:pt x="1863213" y="995363"/>
                </a:lnTo>
                <a:lnTo>
                  <a:pt x="1868503" y="999596"/>
                </a:lnTo>
                <a:lnTo>
                  <a:pt x="1873264" y="1003829"/>
                </a:lnTo>
                <a:lnTo>
                  <a:pt x="1878025" y="1008327"/>
                </a:lnTo>
                <a:lnTo>
                  <a:pt x="1882522" y="1012825"/>
                </a:lnTo>
                <a:lnTo>
                  <a:pt x="1886754" y="1017852"/>
                </a:lnTo>
                <a:lnTo>
                  <a:pt x="1890986" y="1022879"/>
                </a:lnTo>
                <a:lnTo>
                  <a:pt x="1894689" y="1027906"/>
                </a:lnTo>
                <a:lnTo>
                  <a:pt x="1898128" y="1033463"/>
                </a:lnTo>
                <a:lnTo>
                  <a:pt x="1901302" y="1039283"/>
                </a:lnTo>
                <a:lnTo>
                  <a:pt x="1904211" y="1044840"/>
                </a:lnTo>
                <a:lnTo>
                  <a:pt x="1907385" y="1050660"/>
                </a:lnTo>
                <a:lnTo>
                  <a:pt x="1909766" y="1056746"/>
                </a:lnTo>
                <a:lnTo>
                  <a:pt x="1911882" y="1063096"/>
                </a:lnTo>
                <a:lnTo>
                  <a:pt x="1913469" y="1069181"/>
                </a:lnTo>
                <a:lnTo>
                  <a:pt x="1915056" y="1075796"/>
                </a:lnTo>
                <a:lnTo>
                  <a:pt x="1916114" y="1082410"/>
                </a:lnTo>
                <a:lnTo>
                  <a:pt x="1916908" y="1089290"/>
                </a:lnTo>
                <a:lnTo>
                  <a:pt x="1917436" y="1095640"/>
                </a:lnTo>
                <a:lnTo>
                  <a:pt x="1917701" y="1102783"/>
                </a:lnTo>
                <a:lnTo>
                  <a:pt x="1917436" y="1109663"/>
                </a:lnTo>
                <a:lnTo>
                  <a:pt x="1916908" y="1116277"/>
                </a:lnTo>
                <a:lnTo>
                  <a:pt x="1915849" y="1123156"/>
                </a:lnTo>
                <a:lnTo>
                  <a:pt x="1914791" y="1129506"/>
                </a:lnTo>
                <a:lnTo>
                  <a:pt x="1913204" y="1136121"/>
                </a:lnTo>
                <a:lnTo>
                  <a:pt x="1911088" y="1142471"/>
                </a:lnTo>
                <a:lnTo>
                  <a:pt x="1908972" y="1148556"/>
                </a:lnTo>
                <a:lnTo>
                  <a:pt x="1906592" y="1154642"/>
                </a:lnTo>
                <a:lnTo>
                  <a:pt x="1903682" y="1160463"/>
                </a:lnTo>
                <a:lnTo>
                  <a:pt x="1900773" y="1166283"/>
                </a:lnTo>
                <a:lnTo>
                  <a:pt x="1897599" y="1171840"/>
                </a:lnTo>
                <a:lnTo>
                  <a:pt x="1893896" y="1177131"/>
                </a:lnTo>
                <a:lnTo>
                  <a:pt x="1889928" y="1182158"/>
                </a:lnTo>
                <a:lnTo>
                  <a:pt x="1885960" y="1187450"/>
                </a:lnTo>
                <a:lnTo>
                  <a:pt x="1881728" y="1192213"/>
                </a:lnTo>
                <a:lnTo>
                  <a:pt x="1876967" y="1196975"/>
                </a:lnTo>
                <a:lnTo>
                  <a:pt x="1872206" y="1201208"/>
                </a:lnTo>
                <a:lnTo>
                  <a:pt x="1867445" y="1205442"/>
                </a:lnTo>
                <a:lnTo>
                  <a:pt x="1862155" y="1209411"/>
                </a:lnTo>
                <a:lnTo>
                  <a:pt x="1856600" y="1212850"/>
                </a:lnTo>
                <a:lnTo>
                  <a:pt x="1851046" y="1216554"/>
                </a:lnTo>
                <a:lnTo>
                  <a:pt x="1845491" y="1219465"/>
                </a:lnTo>
                <a:lnTo>
                  <a:pt x="1839407" y="1222375"/>
                </a:lnTo>
                <a:lnTo>
                  <a:pt x="1833588" y="1225021"/>
                </a:lnTo>
                <a:lnTo>
                  <a:pt x="1827240" y="1227402"/>
                </a:lnTo>
                <a:lnTo>
                  <a:pt x="1821156" y="1229519"/>
                </a:lnTo>
                <a:lnTo>
                  <a:pt x="1814544" y="1231371"/>
                </a:lnTo>
                <a:lnTo>
                  <a:pt x="1807931" y="1232958"/>
                </a:lnTo>
                <a:lnTo>
                  <a:pt x="1801054" y="1234017"/>
                </a:lnTo>
                <a:lnTo>
                  <a:pt x="1794177" y="1234546"/>
                </a:lnTo>
                <a:lnTo>
                  <a:pt x="1787300" y="1235340"/>
                </a:lnTo>
                <a:lnTo>
                  <a:pt x="1780158" y="1235340"/>
                </a:lnTo>
                <a:lnTo>
                  <a:pt x="1603204" y="1234281"/>
                </a:lnTo>
                <a:lnTo>
                  <a:pt x="1602410" y="1407319"/>
                </a:lnTo>
                <a:lnTo>
                  <a:pt x="1602146" y="1413933"/>
                </a:lnTo>
                <a:lnTo>
                  <a:pt x="1601617" y="1420813"/>
                </a:lnTo>
                <a:lnTo>
                  <a:pt x="1600559" y="1427692"/>
                </a:lnTo>
                <a:lnTo>
                  <a:pt x="1599501" y="1434306"/>
                </a:lnTo>
                <a:lnTo>
                  <a:pt x="1597914" y="1440392"/>
                </a:lnTo>
                <a:lnTo>
                  <a:pt x="1595798" y="1446742"/>
                </a:lnTo>
                <a:lnTo>
                  <a:pt x="1593682" y="1453092"/>
                </a:lnTo>
                <a:lnTo>
                  <a:pt x="1591301" y="1459177"/>
                </a:lnTo>
                <a:lnTo>
                  <a:pt x="1588656" y="1464998"/>
                </a:lnTo>
                <a:lnTo>
                  <a:pt x="1585482" y="1470819"/>
                </a:lnTo>
                <a:lnTo>
                  <a:pt x="1582043" y="1476111"/>
                </a:lnTo>
                <a:lnTo>
                  <a:pt x="1578605" y="1481931"/>
                </a:lnTo>
                <a:lnTo>
                  <a:pt x="1574637" y="1486958"/>
                </a:lnTo>
                <a:lnTo>
                  <a:pt x="1570670" y="1491986"/>
                </a:lnTo>
                <a:lnTo>
                  <a:pt x="1566437" y="1496748"/>
                </a:lnTo>
                <a:lnTo>
                  <a:pt x="1561941" y="1501511"/>
                </a:lnTo>
                <a:lnTo>
                  <a:pt x="1557180" y="1505744"/>
                </a:lnTo>
                <a:lnTo>
                  <a:pt x="1552154" y="1509713"/>
                </a:lnTo>
                <a:lnTo>
                  <a:pt x="1546864" y="1513946"/>
                </a:lnTo>
                <a:lnTo>
                  <a:pt x="1541309" y="1517650"/>
                </a:lnTo>
                <a:lnTo>
                  <a:pt x="1536019" y="1521090"/>
                </a:lnTo>
                <a:lnTo>
                  <a:pt x="1530200" y="1524000"/>
                </a:lnTo>
                <a:lnTo>
                  <a:pt x="1524381" y="1527175"/>
                </a:lnTo>
                <a:lnTo>
                  <a:pt x="1518297" y="1529821"/>
                </a:lnTo>
                <a:lnTo>
                  <a:pt x="1511949" y="1532202"/>
                </a:lnTo>
                <a:lnTo>
                  <a:pt x="1505601" y="1534319"/>
                </a:lnTo>
                <a:lnTo>
                  <a:pt x="1499253" y="1535906"/>
                </a:lnTo>
                <a:lnTo>
                  <a:pt x="1492640" y="1537494"/>
                </a:lnTo>
                <a:lnTo>
                  <a:pt x="1485763" y="1538288"/>
                </a:lnTo>
                <a:lnTo>
                  <a:pt x="1478886" y="1539346"/>
                </a:lnTo>
                <a:lnTo>
                  <a:pt x="1472009" y="1539875"/>
                </a:lnTo>
                <a:lnTo>
                  <a:pt x="1464867" y="1539875"/>
                </a:lnTo>
                <a:lnTo>
                  <a:pt x="1458255" y="1539611"/>
                </a:lnTo>
                <a:lnTo>
                  <a:pt x="1451113" y="1539346"/>
                </a:lnTo>
                <a:lnTo>
                  <a:pt x="1444236" y="1538288"/>
                </a:lnTo>
                <a:lnTo>
                  <a:pt x="1437623" y="1536965"/>
                </a:lnTo>
                <a:lnTo>
                  <a:pt x="1431010" y="1535377"/>
                </a:lnTo>
                <a:lnTo>
                  <a:pt x="1424398" y="1533525"/>
                </a:lnTo>
                <a:lnTo>
                  <a:pt x="1418314" y="1531673"/>
                </a:lnTo>
                <a:lnTo>
                  <a:pt x="1411966" y="1529292"/>
                </a:lnTo>
                <a:lnTo>
                  <a:pt x="1406147" y="1526381"/>
                </a:lnTo>
                <a:lnTo>
                  <a:pt x="1400063" y="1523471"/>
                </a:lnTo>
                <a:lnTo>
                  <a:pt x="1394509" y="1520296"/>
                </a:lnTo>
                <a:lnTo>
                  <a:pt x="1388690" y="1516592"/>
                </a:lnTo>
                <a:lnTo>
                  <a:pt x="1383399" y="1512888"/>
                </a:lnTo>
                <a:lnTo>
                  <a:pt x="1378374" y="1508919"/>
                </a:lnTo>
                <a:lnTo>
                  <a:pt x="1373348" y="1504686"/>
                </a:lnTo>
                <a:lnTo>
                  <a:pt x="1368852" y="1500188"/>
                </a:lnTo>
                <a:lnTo>
                  <a:pt x="1364355" y="1495425"/>
                </a:lnTo>
                <a:lnTo>
                  <a:pt x="1359858" y="1490663"/>
                </a:lnTo>
                <a:lnTo>
                  <a:pt x="1356155" y="1485636"/>
                </a:lnTo>
                <a:lnTo>
                  <a:pt x="1352188" y="1480344"/>
                </a:lnTo>
                <a:lnTo>
                  <a:pt x="1348749" y="1475052"/>
                </a:lnTo>
                <a:lnTo>
                  <a:pt x="1345311" y="1469496"/>
                </a:lnTo>
                <a:lnTo>
                  <a:pt x="1342401" y="1463675"/>
                </a:lnTo>
                <a:lnTo>
                  <a:pt x="1339756" y="1457854"/>
                </a:lnTo>
                <a:lnTo>
                  <a:pt x="1337375" y="1451504"/>
                </a:lnTo>
                <a:lnTo>
                  <a:pt x="1335259" y="1445154"/>
                </a:lnTo>
                <a:lnTo>
                  <a:pt x="1333408" y="1439069"/>
                </a:lnTo>
                <a:lnTo>
                  <a:pt x="1332085" y="1432454"/>
                </a:lnTo>
                <a:lnTo>
                  <a:pt x="1330763" y="1425840"/>
                </a:lnTo>
                <a:lnTo>
                  <a:pt x="1329969" y="1419490"/>
                </a:lnTo>
                <a:lnTo>
                  <a:pt x="1329440" y="1412611"/>
                </a:lnTo>
                <a:lnTo>
                  <a:pt x="1329440" y="1405731"/>
                </a:lnTo>
                <a:lnTo>
                  <a:pt x="1330234" y="1232958"/>
                </a:lnTo>
                <a:lnTo>
                  <a:pt x="1153279" y="1231636"/>
                </a:lnTo>
                <a:lnTo>
                  <a:pt x="1146402" y="1231371"/>
                </a:lnTo>
                <a:lnTo>
                  <a:pt x="1139525" y="1231106"/>
                </a:lnTo>
                <a:lnTo>
                  <a:pt x="1132648" y="1230048"/>
                </a:lnTo>
                <a:lnTo>
                  <a:pt x="1125771" y="1228990"/>
                </a:lnTo>
                <a:lnTo>
                  <a:pt x="1119423" y="1227138"/>
                </a:lnTo>
                <a:lnTo>
                  <a:pt x="1112810" y="1225286"/>
                </a:lnTo>
                <a:lnTo>
                  <a:pt x="1106462" y="1223433"/>
                </a:lnTo>
                <a:lnTo>
                  <a:pt x="1100378" y="1221052"/>
                </a:lnTo>
                <a:lnTo>
                  <a:pt x="1094295" y="1218406"/>
                </a:lnTo>
                <a:lnTo>
                  <a:pt x="1088476" y="1215231"/>
                </a:lnTo>
                <a:lnTo>
                  <a:pt x="1082656" y="1212056"/>
                </a:lnTo>
                <a:lnTo>
                  <a:pt x="1077102" y="1208352"/>
                </a:lnTo>
                <a:lnTo>
                  <a:pt x="1071812" y="1204648"/>
                </a:lnTo>
                <a:lnTo>
                  <a:pt x="1066786" y="1200679"/>
                </a:lnTo>
                <a:lnTo>
                  <a:pt x="1062025" y="1196446"/>
                </a:lnTo>
                <a:lnTo>
                  <a:pt x="1057264" y="1192213"/>
                </a:lnTo>
                <a:lnTo>
                  <a:pt x="1052767" y="1187450"/>
                </a:lnTo>
                <a:lnTo>
                  <a:pt x="1048271" y="1182688"/>
                </a:lnTo>
                <a:lnTo>
                  <a:pt x="1044303" y="1177396"/>
                </a:lnTo>
                <a:lnTo>
                  <a:pt x="1040600" y="1172104"/>
                </a:lnTo>
                <a:lnTo>
                  <a:pt x="1036897" y="1166813"/>
                </a:lnTo>
                <a:lnTo>
                  <a:pt x="1033723" y="1161256"/>
                </a:lnTo>
                <a:lnTo>
                  <a:pt x="1030549" y="1155435"/>
                </a:lnTo>
                <a:lnTo>
                  <a:pt x="1027904" y="1149615"/>
                </a:lnTo>
                <a:lnTo>
                  <a:pt x="1025523" y="1143265"/>
                </a:lnTo>
                <a:lnTo>
                  <a:pt x="1023407" y="1137444"/>
                </a:lnTo>
                <a:lnTo>
                  <a:pt x="1021820" y="1130829"/>
                </a:lnTo>
                <a:lnTo>
                  <a:pt x="1020233" y="1124215"/>
                </a:lnTo>
                <a:lnTo>
                  <a:pt x="1019175" y="1117600"/>
                </a:lnTo>
                <a:lnTo>
                  <a:pt x="1018117" y="1111250"/>
                </a:lnTo>
                <a:lnTo>
                  <a:pt x="1017853" y="1104371"/>
                </a:lnTo>
                <a:lnTo>
                  <a:pt x="1017588" y="1097492"/>
                </a:lnTo>
                <a:lnTo>
                  <a:pt x="1017853" y="1090613"/>
                </a:lnTo>
                <a:lnTo>
                  <a:pt x="1018382" y="1083733"/>
                </a:lnTo>
                <a:lnTo>
                  <a:pt x="1019440" y="1077383"/>
                </a:lnTo>
                <a:lnTo>
                  <a:pt x="1020498" y="1070769"/>
                </a:lnTo>
                <a:lnTo>
                  <a:pt x="1022085" y="1064154"/>
                </a:lnTo>
                <a:lnTo>
                  <a:pt x="1024201" y="1057804"/>
                </a:lnTo>
                <a:lnTo>
                  <a:pt x="1026317" y="1051719"/>
                </a:lnTo>
                <a:lnTo>
                  <a:pt x="1028697" y="1045633"/>
                </a:lnTo>
                <a:lnTo>
                  <a:pt x="1031607" y="1039813"/>
                </a:lnTo>
                <a:lnTo>
                  <a:pt x="1034516" y="1033992"/>
                </a:lnTo>
                <a:lnTo>
                  <a:pt x="1037690" y="1028435"/>
                </a:lnTo>
                <a:lnTo>
                  <a:pt x="1041394" y="1023144"/>
                </a:lnTo>
                <a:lnTo>
                  <a:pt x="1045361" y="1017852"/>
                </a:lnTo>
                <a:lnTo>
                  <a:pt x="1049329" y="1012825"/>
                </a:lnTo>
                <a:lnTo>
                  <a:pt x="1053561" y="1008063"/>
                </a:lnTo>
                <a:lnTo>
                  <a:pt x="1058057" y="1003565"/>
                </a:lnTo>
                <a:lnTo>
                  <a:pt x="1062818" y="999067"/>
                </a:lnTo>
                <a:lnTo>
                  <a:pt x="1067844" y="994833"/>
                </a:lnTo>
                <a:lnTo>
                  <a:pt x="1073134" y="990865"/>
                </a:lnTo>
                <a:lnTo>
                  <a:pt x="1078689" y="987160"/>
                </a:lnTo>
                <a:lnTo>
                  <a:pt x="1083979" y="983721"/>
                </a:lnTo>
                <a:lnTo>
                  <a:pt x="1089798" y="980546"/>
                </a:lnTo>
                <a:lnTo>
                  <a:pt x="1095617" y="977635"/>
                </a:lnTo>
                <a:lnTo>
                  <a:pt x="1101701" y="975254"/>
                </a:lnTo>
                <a:lnTo>
                  <a:pt x="1108049" y="972873"/>
                </a:lnTo>
                <a:lnTo>
                  <a:pt x="1114133" y="970756"/>
                </a:lnTo>
                <a:lnTo>
                  <a:pt x="1120745" y="968904"/>
                </a:lnTo>
                <a:lnTo>
                  <a:pt x="1127358" y="967581"/>
                </a:lnTo>
                <a:lnTo>
                  <a:pt x="1134235" y="966258"/>
                </a:lnTo>
                <a:lnTo>
                  <a:pt x="1141112" y="965465"/>
                </a:lnTo>
                <a:lnTo>
                  <a:pt x="1147989" y="965200"/>
                </a:lnTo>
                <a:lnTo>
                  <a:pt x="1155131" y="964935"/>
                </a:lnTo>
                <a:lnTo>
                  <a:pt x="1332085" y="965994"/>
                </a:lnTo>
                <a:lnTo>
                  <a:pt x="1332879" y="793221"/>
                </a:lnTo>
                <a:lnTo>
                  <a:pt x="1333143" y="786342"/>
                </a:lnTo>
                <a:lnTo>
                  <a:pt x="1333672" y="779463"/>
                </a:lnTo>
                <a:lnTo>
                  <a:pt x="1334730" y="772583"/>
                </a:lnTo>
                <a:lnTo>
                  <a:pt x="1335788" y="765969"/>
                </a:lnTo>
                <a:lnTo>
                  <a:pt x="1337375" y="759883"/>
                </a:lnTo>
                <a:lnTo>
                  <a:pt x="1339227" y="753269"/>
                </a:lnTo>
                <a:lnTo>
                  <a:pt x="1341608" y="747448"/>
                </a:lnTo>
                <a:lnTo>
                  <a:pt x="1343988" y="741098"/>
                </a:lnTo>
                <a:lnTo>
                  <a:pt x="1346633" y="735013"/>
                </a:lnTo>
                <a:lnTo>
                  <a:pt x="1349807" y="729456"/>
                </a:lnTo>
                <a:lnTo>
                  <a:pt x="1353246" y="723900"/>
                </a:lnTo>
                <a:lnTo>
                  <a:pt x="1356684" y="718344"/>
                </a:lnTo>
                <a:lnTo>
                  <a:pt x="1360652" y="713317"/>
                </a:lnTo>
                <a:lnTo>
                  <a:pt x="1364355" y="708290"/>
                </a:lnTo>
                <a:lnTo>
                  <a:pt x="1368852" y="703527"/>
                </a:lnTo>
                <a:lnTo>
                  <a:pt x="1373348" y="698765"/>
                </a:lnTo>
                <a:lnTo>
                  <a:pt x="1378109" y="694267"/>
                </a:lnTo>
                <a:lnTo>
                  <a:pt x="1383135" y="690298"/>
                </a:lnTo>
                <a:lnTo>
                  <a:pt x="1388161" y="686329"/>
                </a:lnTo>
                <a:lnTo>
                  <a:pt x="1393451" y="682890"/>
                </a:lnTo>
                <a:lnTo>
                  <a:pt x="1399270" y="679186"/>
                </a:lnTo>
                <a:lnTo>
                  <a:pt x="1404824" y="676275"/>
                </a:lnTo>
                <a:lnTo>
                  <a:pt x="1410908" y="673365"/>
                </a:lnTo>
                <a:lnTo>
                  <a:pt x="1416992" y="670454"/>
                </a:lnTo>
                <a:lnTo>
                  <a:pt x="1423075" y="668073"/>
                </a:lnTo>
                <a:lnTo>
                  <a:pt x="1429688" y="666221"/>
                </a:lnTo>
                <a:lnTo>
                  <a:pt x="1436036" y="664369"/>
                </a:lnTo>
                <a:lnTo>
                  <a:pt x="1442649" y="662781"/>
                </a:lnTo>
                <a:lnTo>
                  <a:pt x="1449261" y="661988"/>
                </a:lnTo>
                <a:lnTo>
                  <a:pt x="1456138" y="660929"/>
                </a:lnTo>
                <a:lnTo>
                  <a:pt x="1463280" y="660400"/>
                </a:lnTo>
                <a:close/>
                <a:moveTo>
                  <a:pt x="714108" y="0"/>
                </a:moveTo>
                <a:lnTo>
                  <a:pt x="723364" y="0"/>
                </a:lnTo>
                <a:lnTo>
                  <a:pt x="732621" y="264"/>
                </a:lnTo>
                <a:lnTo>
                  <a:pt x="741349" y="529"/>
                </a:lnTo>
                <a:lnTo>
                  <a:pt x="750606" y="1058"/>
                </a:lnTo>
                <a:lnTo>
                  <a:pt x="759599" y="2115"/>
                </a:lnTo>
                <a:lnTo>
                  <a:pt x="768591" y="3173"/>
                </a:lnTo>
                <a:lnTo>
                  <a:pt x="777319" y="4495"/>
                </a:lnTo>
                <a:lnTo>
                  <a:pt x="786312" y="5817"/>
                </a:lnTo>
                <a:lnTo>
                  <a:pt x="795040" y="7404"/>
                </a:lnTo>
                <a:lnTo>
                  <a:pt x="803503" y="9520"/>
                </a:lnTo>
                <a:lnTo>
                  <a:pt x="812231" y="11635"/>
                </a:lnTo>
                <a:lnTo>
                  <a:pt x="820959" y="14015"/>
                </a:lnTo>
                <a:lnTo>
                  <a:pt x="829158" y="16395"/>
                </a:lnTo>
                <a:lnTo>
                  <a:pt x="837622" y="19039"/>
                </a:lnTo>
                <a:lnTo>
                  <a:pt x="845821" y="21948"/>
                </a:lnTo>
                <a:lnTo>
                  <a:pt x="853755" y="24856"/>
                </a:lnTo>
                <a:lnTo>
                  <a:pt x="861954" y="28294"/>
                </a:lnTo>
                <a:lnTo>
                  <a:pt x="869889" y="31732"/>
                </a:lnTo>
                <a:lnTo>
                  <a:pt x="877559" y="35434"/>
                </a:lnTo>
                <a:lnTo>
                  <a:pt x="885493" y="39136"/>
                </a:lnTo>
                <a:lnTo>
                  <a:pt x="892899" y="43102"/>
                </a:lnTo>
                <a:lnTo>
                  <a:pt x="900569" y="47333"/>
                </a:lnTo>
                <a:lnTo>
                  <a:pt x="907710" y="51299"/>
                </a:lnTo>
                <a:lnTo>
                  <a:pt x="915116" y="56059"/>
                </a:lnTo>
                <a:lnTo>
                  <a:pt x="922257" y="60554"/>
                </a:lnTo>
                <a:lnTo>
                  <a:pt x="929398" y="65314"/>
                </a:lnTo>
                <a:lnTo>
                  <a:pt x="936274" y="70338"/>
                </a:lnTo>
                <a:lnTo>
                  <a:pt x="943151" y="75362"/>
                </a:lnTo>
                <a:lnTo>
                  <a:pt x="949763" y="80915"/>
                </a:lnTo>
                <a:lnTo>
                  <a:pt x="956111" y="86204"/>
                </a:lnTo>
                <a:lnTo>
                  <a:pt x="962458" y="91757"/>
                </a:lnTo>
                <a:lnTo>
                  <a:pt x="968806" y="97575"/>
                </a:lnTo>
                <a:lnTo>
                  <a:pt x="974889" y="103392"/>
                </a:lnTo>
                <a:lnTo>
                  <a:pt x="980972" y="109474"/>
                </a:lnTo>
                <a:lnTo>
                  <a:pt x="986526" y="115556"/>
                </a:lnTo>
                <a:lnTo>
                  <a:pt x="992080" y="121902"/>
                </a:lnTo>
                <a:lnTo>
                  <a:pt x="997635" y="128513"/>
                </a:lnTo>
                <a:lnTo>
                  <a:pt x="1002924" y="134859"/>
                </a:lnTo>
                <a:lnTo>
                  <a:pt x="1008214" y="141470"/>
                </a:lnTo>
                <a:lnTo>
                  <a:pt x="1013239" y="148345"/>
                </a:lnTo>
                <a:lnTo>
                  <a:pt x="1018000" y="155220"/>
                </a:lnTo>
                <a:lnTo>
                  <a:pt x="1022761" y="162360"/>
                </a:lnTo>
                <a:lnTo>
                  <a:pt x="1027257" y="169499"/>
                </a:lnTo>
                <a:lnTo>
                  <a:pt x="1031489" y="176903"/>
                </a:lnTo>
                <a:lnTo>
                  <a:pt x="1035720" y="184043"/>
                </a:lnTo>
                <a:lnTo>
                  <a:pt x="1039688" y="191711"/>
                </a:lnTo>
                <a:lnTo>
                  <a:pt x="1043655" y="199115"/>
                </a:lnTo>
                <a:lnTo>
                  <a:pt x="1047093" y="206784"/>
                </a:lnTo>
                <a:lnTo>
                  <a:pt x="1050532" y="214717"/>
                </a:lnTo>
                <a:lnTo>
                  <a:pt x="1053705" y="222650"/>
                </a:lnTo>
                <a:lnTo>
                  <a:pt x="1057144" y="230318"/>
                </a:lnTo>
                <a:lnTo>
                  <a:pt x="1059788" y="238780"/>
                </a:lnTo>
                <a:lnTo>
                  <a:pt x="1062433" y="246713"/>
                </a:lnTo>
                <a:lnTo>
                  <a:pt x="1064814" y="255175"/>
                </a:lnTo>
                <a:lnTo>
                  <a:pt x="1067194" y="263372"/>
                </a:lnTo>
                <a:lnTo>
                  <a:pt x="1069310" y="271834"/>
                </a:lnTo>
                <a:lnTo>
                  <a:pt x="1070897" y="280031"/>
                </a:lnTo>
                <a:lnTo>
                  <a:pt x="1072484" y="288757"/>
                </a:lnTo>
                <a:lnTo>
                  <a:pt x="1074071" y="297219"/>
                </a:lnTo>
                <a:lnTo>
                  <a:pt x="1075129" y="305945"/>
                </a:lnTo>
                <a:lnTo>
                  <a:pt x="1076186" y="314936"/>
                </a:lnTo>
                <a:lnTo>
                  <a:pt x="1076980" y="323397"/>
                </a:lnTo>
                <a:lnTo>
                  <a:pt x="1077509" y="332388"/>
                </a:lnTo>
                <a:lnTo>
                  <a:pt x="1077773" y="341379"/>
                </a:lnTo>
                <a:lnTo>
                  <a:pt x="1077773" y="350369"/>
                </a:lnTo>
                <a:lnTo>
                  <a:pt x="1077509" y="359360"/>
                </a:lnTo>
                <a:lnTo>
                  <a:pt x="1077244" y="368350"/>
                </a:lnTo>
                <a:lnTo>
                  <a:pt x="1076716" y="377341"/>
                </a:lnTo>
                <a:lnTo>
                  <a:pt x="1075658" y="385803"/>
                </a:lnTo>
                <a:lnTo>
                  <a:pt x="1074600" y="394793"/>
                </a:lnTo>
                <a:lnTo>
                  <a:pt x="1073277" y="403519"/>
                </a:lnTo>
                <a:lnTo>
                  <a:pt x="1071955" y="411981"/>
                </a:lnTo>
                <a:lnTo>
                  <a:pt x="1070103" y="420707"/>
                </a:lnTo>
                <a:lnTo>
                  <a:pt x="1068252" y="428905"/>
                </a:lnTo>
                <a:lnTo>
                  <a:pt x="1065872" y="437366"/>
                </a:lnTo>
                <a:lnTo>
                  <a:pt x="1063756" y="445564"/>
                </a:lnTo>
                <a:lnTo>
                  <a:pt x="1061111" y="454026"/>
                </a:lnTo>
                <a:lnTo>
                  <a:pt x="1058466" y="461958"/>
                </a:lnTo>
                <a:lnTo>
                  <a:pt x="1055557" y="469891"/>
                </a:lnTo>
                <a:lnTo>
                  <a:pt x="1052383" y="478089"/>
                </a:lnTo>
                <a:lnTo>
                  <a:pt x="1048945" y="485757"/>
                </a:lnTo>
                <a:lnTo>
                  <a:pt x="1045506" y="493426"/>
                </a:lnTo>
                <a:lnTo>
                  <a:pt x="1041804" y="501358"/>
                </a:lnTo>
                <a:lnTo>
                  <a:pt x="1038101" y="508762"/>
                </a:lnTo>
                <a:lnTo>
                  <a:pt x="1033869" y="516166"/>
                </a:lnTo>
                <a:lnTo>
                  <a:pt x="1029637" y="523570"/>
                </a:lnTo>
                <a:lnTo>
                  <a:pt x="1025141" y="530710"/>
                </a:lnTo>
                <a:lnTo>
                  <a:pt x="1020380" y="537850"/>
                </a:lnTo>
                <a:lnTo>
                  <a:pt x="1015620" y="544725"/>
                </a:lnTo>
                <a:lnTo>
                  <a:pt x="1010859" y="551864"/>
                </a:lnTo>
                <a:lnTo>
                  <a:pt x="1005834" y="558211"/>
                </a:lnTo>
                <a:lnTo>
                  <a:pt x="1000544" y="564821"/>
                </a:lnTo>
                <a:lnTo>
                  <a:pt x="995254" y="571432"/>
                </a:lnTo>
                <a:lnTo>
                  <a:pt x="989436" y="578043"/>
                </a:lnTo>
                <a:lnTo>
                  <a:pt x="983882" y="584125"/>
                </a:lnTo>
                <a:lnTo>
                  <a:pt x="977798" y="590207"/>
                </a:lnTo>
                <a:lnTo>
                  <a:pt x="971980" y="596024"/>
                </a:lnTo>
                <a:lnTo>
                  <a:pt x="965632" y="601842"/>
                </a:lnTo>
                <a:lnTo>
                  <a:pt x="959549" y="607659"/>
                </a:lnTo>
                <a:lnTo>
                  <a:pt x="953201" y="612948"/>
                </a:lnTo>
                <a:lnTo>
                  <a:pt x="946325" y="618501"/>
                </a:lnTo>
                <a:lnTo>
                  <a:pt x="939713" y="623789"/>
                </a:lnTo>
                <a:lnTo>
                  <a:pt x="933100" y="628813"/>
                </a:lnTo>
                <a:lnTo>
                  <a:pt x="926224" y="633573"/>
                </a:lnTo>
                <a:lnTo>
                  <a:pt x="919083" y="638333"/>
                </a:lnTo>
                <a:lnTo>
                  <a:pt x="911942" y="642828"/>
                </a:lnTo>
                <a:lnTo>
                  <a:pt x="904536" y="647323"/>
                </a:lnTo>
                <a:lnTo>
                  <a:pt x="897131" y="651290"/>
                </a:lnTo>
                <a:lnTo>
                  <a:pt x="889461" y="655521"/>
                </a:lnTo>
                <a:lnTo>
                  <a:pt x="881791" y="659487"/>
                </a:lnTo>
                <a:lnTo>
                  <a:pt x="874120" y="663189"/>
                </a:lnTo>
                <a:lnTo>
                  <a:pt x="866186" y="666627"/>
                </a:lnTo>
                <a:lnTo>
                  <a:pt x="857987" y="670064"/>
                </a:lnTo>
                <a:lnTo>
                  <a:pt x="850052" y="672973"/>
                </a:lnTo>
                <a:lnTo>
                  <a:pt x="841853" y="676146"/>
                </a:lnTo>
                <a:lnTo>
                  <a:pt x="833654" y="679055"/>
                </a:lnTo>
                <a:lnTo>
                  <a:pt x="825455" y="681699"/>
                </a:lnTo>
                <a:lnTo>
                  <a:pt x="816992" y="684079"/>
                </a:lnTo>
                <a:lnTo>
                  <a:pt x="808264" y="686195"/>
                </a:lnTo>
                <a:lnTo>
                  <a:pt x="799800" y="688310"/>
                </a:lnTo>
                <a:lnTo>
                  <a:pt x="791072" y="690161"/>
                </a:lnTo>
                <a:lnTo>
                  <a:pt x="782609" y="691483"/>
                </a:lnTo>
                <a:lnTo>
                  <a:pt x="773616" y="693070"/>
                </a:lnTo>
                <a:lnTo>
                  <a:pt x="764624" y="694128"/>
                </a:lnTo>
                <a:lnTo>
                  <a:pt x="755632" y="695185"/>
                </a:lnTo>
                <a:lnTo>
                  <a:pt x="746639" y="695714"/>
                </a:lnTo>
                <a:lnTo>
                  <a:pt x="737647" y="696243"/>
                </a:lnTo>
                <a:lnTo>
                  <a:pt x="728390" y="696507"/>
                </a:lnTo>
                <a:lnTo>
                  <a:pt x="719133" y="696507"/>
                </a:lnTo>
                <a:lnTo>
                  <a:pt x="709876" y="696507"/>
                </a:lnTo>
                <a:lnTo>
                  <a:pt x="700883" y="695979"/>
                </a:lnTo>
                <a:lnTo>
                  <a:pt x="691891" y="695450"/>
                </a:lnTo>
                <a:lnTo>
                  <a:pt x="682898" y="694392"/>
                </a:lnTo>
                <a:lnTo>
                  <a:pt x="673906" y="693599"/>
                </a:lnTo>
                <a:lnTo>
                  <a:pt x="664913" y="692541"/>
                </a:lnTo>
                <a:lnTo>
                  <a:pt x="656186" y="690954"/>
                </a:lnTo>
                <a:lnTo>
                  <a:pt x="647458" y="689103"/>
                </a:lnTo>
                <a:lnTo>
                  <a:pt x="638730" y="687252"/>
                </a:lnTo>
                <a:lnTo>
                  <a:pt x="630266" y="684872"/>
                </a:lnTo>
                <a:lnTo>
                  <a:pt x="621538" y="683021"/>
                </a:lnTo>
                <a:lnTo>
                  <a:pt x="613339" y="680113"/>
                </a:lnTo>
                <a:lnTo>
                  <a:pt x="604876" y="677468"/>
                </a:lnTo>
                <a:lnTo>
                  <a:pt x="596676" y="674824"/>
                </a:lnTo>
                <a:lnTo>
                  <a:pt x="588478" y="671651"/>
                </a:lnTo>
                <a:lnTo>
                  <a:pt x="580543" y="668213"/>
                </a:lnTo>
                <a:lnTo>
                  <a:pt x="572873" y="665040"/>
                </a:lnTo>
                <a:lnTo>
                  <a:pt x="564674" y="661603"/>
                </a:lnTo>
                <a:lnTo>
                  <a:pt x="557004" y="657636"/>
                </a:lnTo>
                <a:lnTo>
                  <a:pt x="549598" y="653405"/>
                </a:lnTo>
                <a:lnTo>
                  <a:pt x="541928" y="649439"/>
                </a:lnTo>
                <a:lnTo>
                  <a:pt x="534787" y="645208"/>
                </a:lnTo>
                <a:lnTo>
                  <a:pt x="527382" y="640713"/>
                </a:lnTo>
                <a:lnTo>
                  <a:pt x="520241" y="635953"/>
                </a:lnTo>
                <a:lnTo>
                  <a:pt x="513364" y="631193"/>
                </a:lnTo>
                <a:lnTo>
                  <a:pt x="506223" y="626169"/>
                </a:lnTo>
                <a:lnTo>
                  <a:pt x="499611" y="621145"/>
                </a:lnTo>
                <a:lnTo>
                  <a:pt x="492734" y="615592"/>
                </a:lnTo>
                <a:lnTo>
                  <a:pt x="486122" y="610303"/>
                </a:lnTo>
                <a:lnTo>
                  <a:pt x="480039" y="604750"/>
                </a:lnTo>
                <a:lnTo>
                  <a:pt x="473691" y="598933"/>
                </a:lnTo>
                <a:lnTo>
                  <a:pt x="467873" y="593115"/>
                </a:lnTo>
                <a:lnTo>
                  <a:pt x="461790" y="587298"/>
                </a:lnTo>
                <a:lnTo>
                  <a:pt x="455971" y="580952"/>
                </a:lnTo>
                <a:lnTo>
                  <a:pt x="450152" y="574605"/>
                </a:lnTo>
                <a:lnTo>
                  <a:pt x="444863" y="568523"/>
                </a:lnTo>
                <a:lnTo>
                  <a:pt x="439573" y="561913"/>
                </a:lnTo>
                <a:lnTo>
                  <a:pt x="434283" y="555038"/>
                </a:lnTo>
                <a:lnTo>
                  <a:pt x="429258" y="548162"/>
                </a:lnTo>
                <a:lnTo>
                  <a:pt x="424497" y="541287"/>
                </a:lnTo>
                <a:lnTo>
                  <a:pt x="419737" y="534148"/>
                </a:lnTo>
                <a:lnTo>
                  <a:pt x="415240" y="527008"/>
                </a:lnTo>
                <a:lnTo>
                  <a:pt x="411009" y="519868"/>
                </a:lnTo>
                <a:lnTo>
                  <a:pt x="406777" y="512464"/>
                </a:lnTo>
                <a:lnTo>
                  <a:pt x="402545" y="505060"/>
                </a:lnTo>
                <a:lnTo>
                  <a:pt x="398842" y="497392"/>
                </a:lnTo>
                <a:lnTo>
                  <a:pt x="395140" y="489988"/>
                </a:lnTo>
                <a:lnTo>
                  <a:pt x="391966" y="481791"/>
                </a:lnTo>
                <a:lnTo>
                  <a:pt x="388792" y="474122"/>
                </a:lnTo>
                <a:lnTo>
                  <a:pt x="385618" y="466189"/>
                </a:lnTo>
                <a:lnTo>
                  <a:pt x="382709" y="458256"/>
                </a:lnTo>
                <a:lnTo>
                  <a:pt x="380064" y="449795"/>
                </a:lnTo>
                <a:lnTo>
                  <a:pt x="377684" y="441862"/>
                </a:lnTo>
                <a:lnTo>
                  <a:pt x="375303" y="433400"/>
                </a:lnTo>
                <a:lnTo>
                  <a:pt x="373187" y="425203"/>
                </a:lnTo>
                <a:lnTo>
                  <a:pt x="371336" y="416477"/>
                </a:lnTo>
                <a:lnTo>
                  <a:pt x="370014" y="407750"/>
                </a:lnTo>
                <a:lnTo>
                  <a:pt x="368427" y="399289"/>
                </a:lnTo>
                <a:lnTo>
                  <a:pt x="367369" y="390562"/>
                </a:lnTo>
                <a:lnTo>
                  <a:pt x="366311" y="382101"/>
                </a:lnTo>
                <a:lnTo>
                  <a:pt x="365517" y="373110"/>
                </a:lnTo>
                <a:lnTo>
                  <a:pt x="364988" y="364120"/>
                </a:lnTo>
                <a:lnTo>
                  <a:pt x="364724" y="355129"/>
                </a:lnTo>
                <a:lnTo>
                  <a:pt x="364724" y="346403"/>
                </a:lnTo>
                <a:lnTo>
                  <a:pt x="364988" y="337412"/>
                </a:lnTo>
                <a:lnTo>
                  <a:pt x="365253" y="328422"/>
                </a:lnTo>
                <a:lnTo>
                  <a:pt x="365782" y="319695"/>
                </a:lnTo>
                <a:lnTo>
                  <a:pt x="366575" y="310705"/>
                </a:lnTo>
                <a:lnTo>
                  <a:pt x="367898" y="301979"/>
                </a:lnTo>
                <a:lnTo>
                  <a:pt x="368956" y="292988"/>
                </a:lnTo>
                <a:lnTo>
                  <a:pt x="370542" y="284791"/>
                </a:lnTo>
                <a:lnTo>
                  <a:pt x="372394" y="276064"/>
                </a:lnTo>
                <a:lnTo>
                  <a:pt x="374245" y="267603"/>
                </a:lnTo>
                <a:lnTo>
                  <a:pt x="376626" y="259141"/>
                </a:lnTo>
                <a:lnTo>
                  <a:pt x="378477" y="250944"/>
                </a:lnTo>
                <a:lnTo>
                  <a:pt x="381386" y="242746"/>
                </a:lnTo>
                <a:lnTo>
                  <a:pt x="384031" y="234549"/>
                </a:lnTo>
                <a:lnTo>
                  <a:pt x="386940" y="226616"/>
                </a:lnTo>
                <a:lnTo>
                  <a:pt x="390114" y="218683"/>
                </a:lnTo>
                <a:lnTo>
                  <a:pt x="393553" y="210750"/>
                </a:lnTo>
                <a:lnTo>
                  <a:pt x="396991" y="203082"/>
                </a:lnTo>
                <a:lnTo>
                  <a:pt x="400694" y="195678"/>
                </a:lnTo>
                <a:lnTo>
                  <a:pt x="404396" y="187745"/>
                </a:lnTo>
                <a:lnTo>
                  <a:pt x="408628" y="180341"/>
                </a:lnTo>
                <a:lnTo>
                  <a:pt x="412860" y="173201"/>
                </a:lnTo>
                <a:lnTo>
                  <a:pt x="417356" y="165797"/>
                </a:lnTo>
                <a:lnTo>
                  <a:pt x="422117" y="158658"/>
                </a:lnTo>
                <a:lnTo>
                  <a:pt x="426878" y="151783"/>
                </a:lnTo>
                <a:lnTo>
                  <a:pt x="431638" y="144907"/>
                </a:lnTo>
                <a:lnTo>
                  <a:pt x="436664" y="138297"/>
                </a:lnTo>
                <a:lnTo>
                  <a:pt x="441953" y="131686"/>
                </a:lnTo>
                <a:lnTo>
                  <a:pt x="447243" y="125075"/>
                </a:lnTo>
                <a:lnTo>
                  <a:pt x="453062" y="118993"/>
                </a:lnTo>
                <a:lnTo>
                  <a:pt x="458616" y="112647"/>
                </a:lnTo>
                <a:lnTo>
                  <a:pt x="464434" y="106301"/>
                </a:lnTo>
                <a:lnTo>
                  <a:pt x="470518" y="100483"/>
                </a:lnTo>
                <a:lnTo>
                  <a:pt x="476865" y="94666"/>
                </a:lnTo>
                <a:lnTo>
                  <a:pt x="482948" y="89113"/>
                </a:lnTo>
                <a:lnTo>
                  <a:pt x="489560" y="83560"/>
                </a:lnTo>
                <a:lnTo>
                  <a:pt x="496172" y="78271"/>
                </a:lnTo>
                <a:lnTo>
                  <a:pt x="502520" y="72983"/>
                </a:lnTo>
                <a:lnTo>
                  <a:pt x="509397" y="67958"/>
                </a:lnTo>
                <a:lnTo>
                  <a:pt x="516538" y="62934"/>
                </a:lnTo>
                <a:lnTo>
                  <a:pt x="523414" y="58175"/>
                </a:lnTo>
                <a:lnTo>
                  <a:pt x="530820" y="53679"/>
                </a:lnTo>
                <a:lnTo>
                  <a:pt x="537961" y="49184"/>
                </a:lnTo>
                <a:lnTo>
                  <a:pt x="545367" y="45217"/>
                </a:lnTo>
                <a:lnTo>
                  <a:pt x="553301" y="40987"/>
                </a:lnTo>
                <a:lnTo>
                  <a:pt x="560707" y="37020"/>
                </a:lnTo>
                <a:lnTo>
                  <a:pt x="568377" y="33583"/>
                </a:lnTo>
                <a:lnTo>
                  <a:pt x="576311" y="29881"/>
                </a:lnTo>
                <a:lnTo>
                  <a:pt x="584510" y="26707"/>
                </a:lnTo>
                <a:lnTo>
                  <a:pt x="592445" y="23534"/>
                </a:lnTo>
                <a:lnTo>
                  <a:pt x="600379" y="20361"/>
                </a:lnTo>
                <a:lnTo>
                  <a:pt x="608843" y="17717"/>
                </a:lnTo>
                <a:lnTo>
                  <a:pt x="617042" y="15073"/>
                </a:lnTo>
                <a:lnTo>
                  <a:pt x="625505" y="12693"/>
                </a:lnTo>
                <a:lnTo>
                  <a:pt x="633969" y="10313"/>
                </a:lnTo>
                <a:lnTo>
                  <a:pt x="642697" y="8462"/>
                </a:lnTo>
                <a:lnTo>
                  <a:pt x="651425" y="6875"/>
                </a:lnTo>
                <a:lnTo>
                  <a:pt x="659888" y="5024"/>
                </a:lnTo>
                <a:lnTo>
                  <a:pt x="668881" y="3702"/>
                </a:lnTo>
                <a:lnTo>
                  <a:pt x="677873" y="2644"/>
                </a:lnTo>
                <a:lnTo>
                  <a:pt x="686601" y="1851"/>
                </a:lnTo>
                <a:lnTo>
                  <a:pt x="695858" y="793"/>
                </a:lnTo>
                <a:lnTo>
                  <a:pt x="704851" y="264"/>
                </a:lnTo>
                <a:lnTo>
                  <a:pt x="714108"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algn="ctr">
              <a:defRPr/>
            </a:pPr>
            <a:endParaRPr lang="zh-CN" altLang="en-US">
              <a:solidFill>
                <a:srgbClr val="FFFFFF"/>
              </a:solidFill>
            </a:endParaRPr>
          </a:p>
        </p:txBody>
      </p:sp>
    </p:spTree>
  </p:cSld>
  <p:clrMapOvr>
    <a:masterClrMapping/>
  </p:clrMapOvr>
  <p:transition advTm="3000"/>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2" presetClass="entr" presetSubtype="2" fill="hold" grpId="0" nodeType="withEffect" p14:presetBounceEnd="20000">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14:bounceEnd="20000">
                                          <p:cBhvr additive="base">
                                            <p:cTn id="10" dur="500" fill="hold"/>
                                            <p:tgtEl>
                                              <p:spTgt spid="43"/>
                                            </p:tgtEl>
                                            <p:attrNameLst>
                                              <p:attrName>ppt_x</p:attrName>
                                            </p:attrNameLst>
                                          </p:cBhvr>
                                          <p:tavLst>
                                            <p:tav tm="0">
                                              <p:val>
                                                <p:strVal val="1+#ppt_w/2"/>
                                              </p:val>
                                            </p:tav>
                                            <p:tav tm="100000">
                                              <p:val>
                                                <p:strVal val="#ppt_x"/>
                                              </p:val>
                                            </p:tav>
                                          </p:tavLst>
                                        </p:anim>
                                        <p:anim calcmode="lin" valueType="num" p14:bounceEnd="20000">
                                          <p:cBhvr additive="base">
                                            <p:cTn id="11" dur="500" fill="hold"/>
                                            <p:tgtEl>
                                              <p:spTgt spid="4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1+#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8" presetClass="entr" presetSubtype="6"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strips(downRight)">
                                          <p:cBhvr>
                                            <p:cTn id="24" dur="750"/>
                                            <p:tgtEl>
                                              <p:spTgt spid="46"/>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randombar(horizontal)">
                                          <p:cBhvr>
                                            <p:cTn id="3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4" grpId="0"/>
          <p:bldP spid="45" grpId="0"/>
          <p:bldP spid="46" grpId="0"/>
          <p:bldP spid="4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500" fill="hold"/>
                                            <p:tgtEl>
                                              <p:spTgt spid="43"/>
                                            </p:tgtEl>
                                            <p:attrNameLst>
                                              <p:attrName>ppt_x</p:attrName>
                                            </p:attrNameLst>
                                          </p:cBhvr>
                                          <p:tavLst>
                                            <p:tav tm="0">
                                              <p:val>
                                                <p:strVal val="1+#ppt_w/2"/>
                                              </p:val>
                                            </p:tav>
                                            <p:tav tm="100000">
                                              <p:val>
                                                <p:strVal val="#ppt_x"/>
                                              </p:val>
                                            </p:tav>
                                          </p:tavLst>
                                        </p:anim>
                                        <p:anim calcmode="lin" valueType="num">
                                          <p:cBhvr additive="base">
                                            <p:cTn id="11" dur="500" fill="hold"/>
                                            <p:tgtEl>
                                              <p:spTgt spid="4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up)">
                                          <p:cBhvr>
                                            <p:cTn id="15" dur="500"/>
                                            <p:tgtEl>
                                              <p:spTgt spid="44"/>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1+#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8" presetClass="entr" presetSubtype="6" fill="hold" grpId="0" nodeType="after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strips(downRight)">
                                          <p:cBhvr>
                                            <p:cTn id="24" dur="750"/>
                                            <p:tgtEl>
                                              <p:spTgt spid="46"/>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randombar(horizontal)">
                                          <p:cBhvr>
                                            <p:cTn id="3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4" grpId="0"/>
          <p:bldP spid="45" grpId="0"/>
          <p:bldP spid="46" grpId="0"/>
          <p:bldP spid="47"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pic>
        <p:nvPicPr>
          <p:cNvPr id="3" name="图片 3"/>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706371" y="1711325"/>
            <a:ext cx="2306040" cy="345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接连接符 7"/>
          <p:cNvCxnSpPr>
            <a:cxnSpLocks noChangeShapeType="1"/>
          </p:cNvCxnSpPr>
          <p:nvPr/>
        </p:nvCxnSpPr>
        <p:spPr bwMode="auto">
          <a:xfrm>
            <a:off x="4483100" y="1711325"/>
            <a:ext cx="0" cy="3457372"/>
          </a:xfrm>
          <a:prstGeom prst="line">
            <a:avLst/>
          </a:prstGeom>
          <a:noFill/>
          <a:ln w="57150">
            <a:solidFill>
              <a:srgbClr val="1C2E48"/>
            </a:solidFill>
            <a:round/>
          </a:ln>
          <a:extLst>
            <a:ext uri="{909E8E84-426E-40DD-AFC4-6F175D3DCCD1}">
              <a14:hiddenFill xmlns:a14="http://schemas.microsoft.com/office/drawing/2010/main">
                <a:noFill/>
              </a14:hiddenFill>
            </a:ext>
          </a:extLst>
        </p:spPr>
      </p:cxnSp>
      <p:grpSp>
        <p:nvGrpSpPr>
          <p:cNvPr id="5" name="组合 17"/>
          <p:cNvGrpSpPr/>
          <p:nvPr/>
        </p:nvGrpSpPr>
        <p:grpSpPr bwMode="auto">
          <a:xfrm>
            <a:off x="4797425" y="1711325"/>
            <a:ext cx="3046413" cy="1023669"/>
            <a:chOff x="0" y="0"/>
            <a:chExt cx="3046360" cy="1024172"/>
          </a:xfrm>
        </p:grpSpPr>
        <p:sp>
          <p:nvSpPr>
            <p:cNvPr id="6" name="矩形 13"/>
            <p:cNvSpPr>
              <a:spLocks noChangeArrowheads="1"/>
            </p:cNvSpPr>
            <p:nvPr/>
          </p:nvSpPr>
          <p:spPr bwMode="auto">
            <a:xfrm>
              <a:off x="0" y="207586"/>
              <a:ext cx="3046360" cy="816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itchFamily="34" charset="0"/>
                  <a:ea typeface="宋体" pitchFamily="2" charset="-122"/>
                </a:defRPr>
              </a:lvl1pPr>
              <a:lvl2pPr defTabSz="683895" eaLnBrk="0" hangingPunct="0">
                <a:defRPr>
                  <a:solidFill>
                    <a:schemeClr val="tx1"/>
                  </a:solidFill>
                  <a:latin typeface="Calibri" pitchFamily="34" charset="0"/>
                  <a:ea typeface="宋体" pitchFamily="2" charset="-122"/>
                </a:defRPr>
              </a:lvl2pPr>
              <a:lvl3pPr defTabSz="683895" eaLnBrk="0" hangingPunct="0">
                <a:defRPr>
                  <a:solidFill>
                    <a:schemeClr val="tx1"/>
                  </a:solidFill>
                  <a:latin typeface="Calibri" pitchFamily="34" charset="0"/>
                  <a:ea typeface="宋体" pitchFamily="2" charset="-122"/>
                </a:defRPr>
              </a:lvl3pPr>
              <a:lvl4pPr defTabSz="683895" eaLnBrk="0" hangingPunct="0">
                <a:defRPr>
                  <a:solidFill>
                    <a:schemeClr val="tx1"/>
                  </a:solidFill>
                  <a:latin typeface="Calibri" pitchFamily="34" charset="0"/>
                  <a:ea typeface="宋体" pitchFamily="2" charset="-122"/>
                </a:defRPr>
              </a:lvl4pPr>
              <a:lvl5pPr defTabSz="683895" eaLnBrk="0" hangingPunct="0">
                <a:defRPr>
                  <a:solidFill>
                    <a:schemeClr val="tx1"/>
                  </a:solidFill>
                  <a:latin typeface="Calibri"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a:lnSpc>
                  <a:spcPct val="120000"/>
                </a:lnSpc>
              </a:pPr>
              <a:r>
                <a:rPr lang="zh-CN" altLang="en-US" sz="1000" dirty="0"/>
                <a:t>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000" dirty="0"/>
            </a:p>
          </p:txBody>
        </p:sp>
        <p:sp>
          <p:nvSpPr>
            <p:cNvPr id="7" name="文本框 83"/>
            <p:cNvSpPr txBox="1">
              <a:spLocks noChangeArrowheads="1"/>
            </p:cNvSpPr>
            <p:nvPr/>
          </p:nvSpPr>
          <p:spPr bwMode="auto">
            <a:xfrm>
              <a:off x="103604" y="0"/>
              <a:ext cx="1091762" cy="26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itchFamily="34" charset="0"/>
                  <a:ea typeface="宋体" pitchFamily="2" charset="-122"/>
                </a:defRPr>
              </a:lvl1pPr>
              <a:lvl2pPr defTabSz="512445" eaLnBrk="0" hangingPunct="0">
                <a:defRPr>
                  <a:solidFill>
                    <a:schemeClr val="tx1"/>
                  </a:solidFill>
                  <a:latin typeface="Calibri" pitchFamily="34" charset="0"/>
                  <a:ea typeface="宋体" pitchFamily="2" charset="-122"/>
                </a:defRPr>
              </a:lvl2pPr>
              <a:lvl3pPr defTabSz="512445" eaLnBrk="0" hangingPunct="0">
                <a:defRPr>
                  <a:solidFill>
                    <a:schemeClr val="tx1"/>
                  </a:solidFill>
                  <a:latin typeface="Calibri" pitchFamily="34" charset="0"/>
                  <a:ea typeface="宋体" pitchFamily="2" charset="-122"/>
                </a:defRPr>
              </a:lvl3pPr>
              <a:lvl4pPr defTabSz="512445" eaLnBrk="0" hangingPunct="0">
                <a:defRPr>
                  <a:solidFill>
                    <a:schemeClr val="tx1"/>
                  </a:solidFill>
                  <a:latin typeface="Calibri" pitchFamily="34" charset="0"/>
                  <a:ea typeface="宋体" pitchFamily="2" charset="-122"/>
                </a:defRPr>
              </a:lvl4pPr>
              <a:lvl5pPr defTabSz="512445" eaLnBrk="0" hangingPunct="0">
                <a:defRPr>
                  <a:solidFill>
                    <a:schemeClr val="tx1"/>
                  </a:solidFill>
                  <a:latin typeface="Calibri"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eaLnBrk="1" hangingPunct="1"/>
              <a:r>
                <a:rPr lang="zh-CN" altLang="en-US" sz="1100" b="1" dirty="0" smtClean="0">
                  <a:solidFill>
                    <a:srgbClr val="C00000"/>
                  </a:solidFill>
                </a:rPr>
                <a:t>输入文字内容</a:t>
              </a:r>
              <a:endParaRPr lang="zh-CN" altLang="en-US" sz="1100" b="1" dirty="0">
                <a:solidFill>
                  <a:srgbClr val="C00000"/>
                </a:solidFill>
              </a:endParaRPr>
            </a:p>
          </p:txBody>
        </p:sp>
        <p:cxnSp>
          <p:nvCxnSpPr>
            <p:cNvPr id="8" name="直接连接符 120"/>
            <p:cNvCxnSpPr>
              <a:cxnSpLocks noChangeShapeType="1"/>
            </p:cNvCxnSpPr>
            <p:nvPr/>
          </p:nvCxnSpPr>
          <p:spPr bwMode="auto">
            <a:xfrm>
              <a:off x="103604" y="45691"/>
              <a:ext cx="0" cy="170228"/>
            </a:xfrm>
            <a:prstGeom prst="line">
              <a:avLst/>
            </a:prstGeom>
            <a:noFill/>
            <a:ln w="9525">
              <a:solidFill>
                <a:schemeClr val="tx1">
                  <a:lumMod val="75000"/>
                  <a:lumOff val="25000"/>
                </a:schemeClr>
              </a:solidFill>
              <a:round/>
            </a:ln>
            <a:extLst>
              <a:ext uri="{909E8E84-426E-40DD-AFC4-6F175D3DCCD1}">
                <a14:hiddenFill xmlns:a14="http://schemas.microsoft.com/office/drawing/2010/main">
                  <a:noFill/>
                </a14:hiddenFill>
              </a:ext>
            </a:extLst>
          </p:spPr>
        </p:cxnSp>
      </p:grpSp>
      <p:grpSp>
        <p:nvGrpSpPr>
          <p:cNvPr id="9" name="组合 22"/>
          <p:cNvGrpSpPr/>
          <p:nvPr/>
        </p:nvGrpSpPr>
        <p:grpSpPr bwMode="auto">
          <a:xfrm>
            <a:off x="4795838" y="2900253"/>
            <a:ext cx="3044825" cy="1023990"/>
            <a:chOff x="0" y="0"/>
            <a:chExt cx="3046360" cy="1022913"/>
          </a:xfrm>
        </p:grpSpPr>
        <p:sp>
          <p:nvSpPr>
            <p:cNvPr id="10" name="矩形 13"/>
            <p:cNvSpPr>
              <a:spLocks noChangeArrowheads="1"/>
            </p:cNvSpPr>
            <p:nvPr/>
          </p:nvSpPr>
          <p:spPr bwMode="auto">
            <a:xfrm>
              <a:off x="0" y="207586"/>
              <a:ext cx="3046360" cy="81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itchFamily="34" charset="0"/>
                  <a:ea typeface="宋体" pitchFamily="2" charset="-122"/>
                </a:defRPr>
              </a:lvl1pPr>
              <a:lvl2pPr defTabSz="683895" eaLnBrk="0" hangingPunct="0">
                <a:defRPr>
                  <a:solidFill>
                    <a:schemeClr val="tx1"/>
                  </a:solidFill>
                  <a:latin typeface="Calibri" pitchFamily="34" charset="0"/>
                  <a:ea typeface="宋体" pitchFamily="2" charset="-122"/>
                </a:defRPr>
              </a:lvl2pPr>
              <a:lvl3pPr defTabSz="683895" eaLnBrk="0" hangingPunct="0">
                <a:defRPr>
                  <a:solidFill>
                    <a:schemeClr val="tx1"/>
                  </a:solidFill>
                  <a:latin typeface="Calibri" pitchFamily="34" charset="0"/>
                  <a:ea typeface="宋体" pitchFamily="2" charset="-122"/>
                </a:defRPr>
              </a:lvl3pPr>
              <a:lvl4pPr defTabSz="683895" eaLnBrk="0" hangingPunct="0">
                <a:defRPr>
                  <a:solidFill>
                    <a:schemeClr val="tx1"/>
                  </a:solidFill>
                  <a:latin typeface="Calibri" pitchFamily="34" charset="0"/>
                  <a:ea typeface="宋体" pitchFamily="2" charset="-122"/>
                </a:defRPr>
              </a:lvl4pPr>
              <a:lvl5pPr defTabSz="683895" eaLnBrk="0" hangingPunct="0">
                <a:defRPr>
                  <a:solidFill>
                    <a:schemeClr val="tx1"/>
                  </a:solidFill>
                  <a:latin typeface="Calibri"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a:lnSpc>
                  <a:spcPct val="120000"/>
                </a:lnSpc>
              </a:pPr>
              <a:r>
                <a:rPr lang="zh-CN" altLang="en-US" sz="1000" dirty="0"/>
                <a:t>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000" dirty="0"/>
            </a:p>
          </p:txBody>
        </p:sp>
        <p:sp>
          <p:nvSpPr>
            <p:cNvPr id="11" name="文本框 83"/>
            <p:cNvSpPr txBox="1">
              <a:spLocks noChangeArrowheads="1"/>
            </p:cNvSpPr>
            <p:nvPr/>
          </p:nvSpPr>
          <p:spPr bwMode="auto">
            <a:xfrm>
              <a:off x="103604" y="0"/>
              <a:ext cx="109397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itchFamily="34" charset="0"/>
                  <a:ea typeface="宋体" pitchFamily="2" charset="-122"/>
                </a:defRPr>
              </a:lvl1pPr>
              <a:lvl2pPr defTabSz="512445" eaLnBrk="0" hangingPunct="0">
                <a:defRPr>
                  <a:solidFill>
                    <a:schemeClr val="tx1"/>
                  </a:solidFill>
                  <a:latin typeface="Calibri" pitchFamily="34" charset="0"/>
                  <a:ea typeface="宋体" pitchFamily="2" charset="-122"/>
                </a:defRPr>
              </a:lvl2pPr>
              <a:lvl3pPr defTabSz="512445" eaLnBrk="0" hangingPunct="0">
                <a:defRPr>
                  <a:solidFill>
                    <a:schemeClr val="tx1"/>
                  </a:solidFill>
                  <a:latin typeface="Calibri" pitchFamily="34" charset="0"/>
                  <a:ea typeface="宋体" pitchFamily="2" charset="-122"/>
                </a:defRPr>
              </a:lvl3pPr>
              <a:lvl4pPr defTabSz="512445" eaLnBrk="0" hangingPunct="0">
                <a:defRPr>
                  <a:solidFill>
                    <a:schemeClr val="tx1"/>
                  </a:solidFill>
                  <a:latin typeface="Calibri" pitchFamily="34" charset="0"/>
                  <a:ea typeface="宋体" pitchFamily="2" charset="-122"/>
                </a:defRPr>
              </a:lvl4pPr>
              <a:lvl5pPr defTabSz="512445" eaLnBrk="0" hangingPunct="0">
                <a:defRPr>
                  <a:solidFill>
                    <a:schemeClr val="tx1"/>
                  </a:solidFill>
                  <a:latin typeface="Calibri"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eaLnBrk="1" hangingPunct="1"/>
              <a:r>
                <a:rPr lang="zh-CN" altLang="en-US" sz="1100" b="1" dirty="0">
                  <a:solidFill>
                    <a:srgbClr val="C00000"/>
                  </a:solidFill>
                </a:rPr>
                <a:t>输入文字内容</a:t>
              </a:r>
              <a:endParaRPr lang="zh-CN" altLang="en-US" sz="1100" b="1" dirty="0">
                <a:solidFill>
                  <a:srgbClr val="C00000"/>
                </a:solidFill>
              </a:endParaRPr>
            </a:p>
          </p:txBody>
        </p:sp>
        <p:cxnSp>
          <p:nvCxnSpPr>
            <p:cNvPr id="12" name="直接连接符 120"/>
            <p:cNvCxnSpPr>
              <a:cxnSpLocks noChangeShapeType="1"/>
            </p:cNvCxnSpPr>
            <p:nvPr/>
          </p:nvCxnSpPr>
          <p:spPr bwMode="auto">
            <a:xfrm>
              <a:off x="103604" y="45691"/>
              <a:ext cx="0" cy="170228"/>
            </a:xfrm>
            <a:prstGeom prst="line">
              <a:avLst/>
            </a:prstGeom>
            <a:noFill/>
            <a:ln w="9525">
              <a:solidFill>
                <a:schemeClr val="tx1">
                  <a:lumMod val="75000"/>
                  <a:lumOff val="25000"/>
                </a:schemeClr>
              </a:solidFill>
              <a:round/>
            </a:ln>
            <a:extLst>
              <a:ext uri="{909E8E84-426E-40DD-AFC4-6F175D3DCCD1}">
                <a14:hiddenFill xmlns:a14="http://schemas.microsoft.com/office/drawing/2010/main">
                  <a:noFill/>
                </a14:hiddenFill>
              </a:ext>
            </a:extLst>
          </p:spPr>
        </p:cxnSp>
      </p:grpSp>
      <p:grpSp>
        <p:nvGrpSpPr>
          <p:cNvPr id="13" name="组合 26"/>
          <p:cNvGrpSpPr/>
          <p:nvPr/>
        </p:nvGrpSpPr>
        <p:grpSpPr bwMode="auto">
          <a:xfrm>
            <a:off x="4795838" y="4171480"/>
            <a:ext cx="3044825" cy="1023669"/>
            <a:chOff x="0" y="0"/>
            <a:chExt cx="3046360" cy="1024173"/>
          </a:xfrm>
        </p:grpSpPr>
        <p:sp>
          <p:nvSpPr>
            <p:cNvPr id="14" name="矩形 13"/>
            <p:cNvSpPr>
              <a:spLocks noChangeArrowheads="1"/>
            </p:cNvSpPr>
            <p:nvPr/>
          </p:nvSpPr>
          <p:spPr bwMode="auto">
            <a:xfrm>
              <a:off x="0" y="207586"/>
              <a:ext cx="3046360" cy="8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itchFamily="34" charset="0"/>
                  <a:ea typeface="宋体" pitchFamily="2" charset="-122"/>
                </a:defRPr>
              </a:lvl1pPr>
              <a:lvl2pPr defTabSz="683895" eaLnBrk="0" hangingPunct="0">
                <a:defRPr>
                  <a:solidFill>
                    <a:schemeClr val="tx1"/>
                  </a:solidFill>
                  <a:latin typeface="Calibri" pitchFamily="34" charset="0"/>
                  <a:ea typeface="宋体" pitchFamily="2" charset="-122"/>
                </a:defRPr>
              </a:lvl2pPr>
              <a:lvl3pPr defTabSz="683895" eaLnBrk="0" hangingPunct="0">
                <a:defRPr>
                  <a:solidFill>
                    <a:schemeClr val="tx1"/>
                  </a:solidFill>
                  <a:latin typeface="Calibri" pitchFamily="34" charset="0"/>
                  <a:ea typeface="宋体" pitchFamily="2" charset="-122"/>
                </a:defRPr>
              </a:lvl3pPr>
              <a:lvl4pPr defTabSz="683895" eaLnBrk="0" hangingPunct="0">
                <a:defRPr>
                  <a:solidFill>
                    <a:schemeClr val="tx1"/>
                  </a:solidFill>
                  <a:latin typeface="Calibri" pitchFamily="34" charset="0"/>
                  <a:ea typeface="宋体" pitchFamily="2" charset="-122"/>
                </a:defRPr>
              </a:lvl4pPr>
              <a:lvl5pPr defTabSz="683895" eaLnBrk="0" hangingPunct="0">
                <a:defRPr>
                  <a:solidFill>
                    <a:schemeClr val="tx1"/>
                  </a:solidFill>
                  <a:latin typeface="Calibri"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a:lnSpc>
                  <a:spcPct val="120000"/>
                </a:lnSpc>
              </a:pPr>
              <a:r>
                <a:rPr lang="zh-CN" altLang="en-US" sz="1000" dirty="0"/>
                <a:t>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000" dirty="0"/>
            </a:p>
          </p:txBody>
        </p:sp>
        <p:sp>
          <p:nvSpPr>
            <p:cNvPr id="15" name="文本框 83"/>
            <p:cNvSpPr txBox="1">
              <a:spLocks noChangeArrowheads="1"/>
            </p:cNvSpPr>
            <p:nvPr/>
          </p:nvSpPr>
          <p:spPr bwMode="auto">
            <a:xfrm>
              <a:off x="103604" y="0"/>
              <a:ext cx="109397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itchFamily="34" charset="0"/>
                  <a:ea typeface="宋体" pitchFamily="2" charset="-122"/>
                </a:defRPr>
              </a:lvl1pPr>
              <a:lvl2pPr defTabSz="512445" eaLnBrk="0" hangingPunct="0">
                <a:defRPr>
                  <a:solidFill>
                    <a:schemeClr val="tx1"/>
                  </a:solidFill>
                  <a:latin typeface="Calibri" pitchFamily="34" charset="0"/>
                  <a:ea typeface="宋体" pitchFamily="2" charset="-122"/>
                </a:defRPr>
              </a:lvl2pPr>
              <a:lvl3pPr defTabSz="512445" eaLnBrk="0" hangingPunct="0">
                <a:defRPr>
                  <a:solidFill>
                    <a:schemeClr val="tx1"/>
                  </a:solidFill>
                  <a:latin typeface="Calibri" pitchFamily="34" charset="0"/>
                  <a:ea typeface="宋体" pitchFamily="2" charset="-122"/>
                </a:defRPr>
              </a:lvl3pPr>
              <a:lvl4pPr defTabSz="512445" eaLnBrk="0" hangingPunct="0">
                <a:defRPr>
                  <a:solidFill>
                    <a:schemeClr val="tx1"/>
                  </a:solidFill>
                  <a:latin typeface="Calibri" pitchFamily="34" charset="0"/>
                  <a:ea typeface="宋体" pitchFamily="2" charset="-122"/>
                </a:defRPr>
              </a:lvl4pPr>
              <a:lvl5pPr defTabSz="512445" eaLnBrk="0" hangingPunct="0">
                <a:defRPr>
                  <a:solidFill>
                    <a:schemeClr val="tx1"/>
                  </a:solidFill>
                  <a:latin typeface="Calibri"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eaLnBrk="1" hangingPunct="1"/>
              <a:r>
                <a:rPr lang="zh-CN" altLang="en-US" sz="1100" b="1" dirty="0">
                  <a:solidFill>
                    <a:srgbClr val="C00000"/>
                  </a:solidFill>
                </a:rPr>
                <a:t>输入文字内容</a:t>
              </a:r>
              <a:endParaRPr lang="zh-CN" altLang="en-US" sz="1100" b="1" dirty="0">
                <a:solidFill>
                  <a:srgbClr val="C00000"/>
                </a:solidFill>
              </a:endParaRPr>
            </a:p>
          </p:txBody>
        </p:sp>
        <p:cxnSp>
          <p:nvCxnSpPr>
            <p:cNvPr id="16" name="直接连接符 120"/>
            <p:cNvCxnSpPr>
              <a:cxnSpLocks noChangeShapeType="1"/>
            </p:cNvCxnSpPr>
            <p:nvPr/>
          </p:nvCxnSpPr>
          <p:spPr bwMode="auto">
            <a:xfrm>
              <a:off x="103604" y="45691"/>
              <a:ext cx="0" cy="170228"/>
            </a:xfrm>
            <a:prstGeom prst="line">
              <a:avLst/>
            </a:prstGeom>
            <a:noFill/>
            <a:ln w="9525">
              <a:solidFill>
                <a:schemeClr val="tx1">
                  <a:lumMod val="75000"/>
                  <a:lumOff val="25000"/>
                </a:schemeClr>
              </a:solidFill>
              <a:round/>
            </a:ln>
            <a:extLst>
              <a:ext uri="{909E8E84-426E-40DD-AFC4-6F175D3DCCD1}">
                <a14:hiddenFill xmlns:a14="http://schemas.microsoft.com/office/drawing/2010/main">
                  <a:noFill/>
                </a14:hiddenFill>
              </a:ext>
            </a:extLst>
          </p:spPr>
        </p:cxnSp>
      </p:grpSp>
      <p:grpSp>
        <p:nvGrpSpPr>
          <p:cNvPr id="17" name="组合 30"/>
          <p:cNvGrpSpPr/>
          <p:nvPr/>
        </p:nvGrpSpPr>
        <p:grpSpPr bwMode="auto">
          <a:xfrm>
            <a:off x="7869238" y="1711325"/>
            <a:ext cx="3046412" cy="1023669"/>
            <a:chOff x="0" y="0"/>
            <a:chExt cx="3046360" cy="1024172"/>
          </a:xfrm>
        </p:grpSpPr>
        <p:sp>
          <p:nvSpPr>
            <p:cNvPr id="18" name="矩形 13"/>
            <p:cNvSpPr>
              <a:spLocks noChangeArrowheads="1"/>
            </p:cNvSpPr>
            <p:nvPr/>
          </p:nvSpPr>
          <p:spPr bwMode="auto">
            <a:xfrm>
              <a:off x="0" y="207586"/>
              <a:ext cx="3046360" cy="816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itchFamily="34" charset="0"/>
                  <a:ea typeface="宋体" pitchFamily="2" charset="-122"/>
                </a:defRPr>
              </a:lvl1pPr>
              <a:lvl2pPr defTabSz="683895" eaLnBrk="0" hangingPunct="0">
                <a:defRPr>
                  <a:solidFill>
                    <a:schemeClr val="tx1"/>
                  </a:solidFill>
                  <a:latin typeface="Calibri" pitchFamily="34" charset="0"/>
                  <a:ea typeface="宋体" pitchFamily="2" charset="-122"/>
                </a:defRPr>
              </a:lvl2pPr>
              <a:lvl3pPr defTabSz="683895" eaLnBrk="0" hangingPunct="0">
                <a:defRPr>
                  <a:solidFill>
                    <a:schemeClr val="tx1"/>
                  </a:solidFill>
                  <a:latin typeface="Calibri" pitchFamily="34" charset="0"/>
                  <a:ea typeface="宋体" pitchFamily="2" charset="-122"/>
                </a:defRPr>
              </a:lvl3pPr>
              <a:lvl4pPr defTabSz="683895" eaLnBrk="0" hangingPunct="0">
                <a:defRPr>
                  <a:solidFill>
                    <a:schemeClr val="tx1"/>
                  </a:solidFill>
                  <a:latin typeface="Calibri" pitchFamily="34" charset="0"/>
                  <a:ea typeface="宋体" pitchFamily="2" charset="-122"/>
                </a:defRPr>
              </a:lvl4pPr>
              <a:lvl5pPr defTabSz="683895" eaLnBrk="0" hangingPunct="0">
                <a:defRPr>
                  <a:solidFill>
                    <a:schemeClr val="tx1"/>
                  </a:solidFill>
                  <a:latin typeface="Calibri"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a:lnSpc>
                  <a:spcPct val="120000"/>
                </a:lnSpc>
              </a:pPr>
              <a:r>
                <a:rPr lang="zh-CN" altLang="en-US" sz="1000" dirty="0"/>
                <a:t>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000" dirty="0"/>
            </a:p>
          </p:txBody>
        </p:sp>
        <p:sp>
          <p:nvSpPr>
            <p:cNvPr id="20" name="文本框 83"/>
            <p:cNvSpPr txBox="1">
              <a:spLocks noChangeArrowheads="1"/>
            </p:cNvSpPr>
            <p:nvPr/>
          </p:nvSpPr>
          <p:spPr bwMode="auto">
            <a:xfrm>
              <a:off x="103604" y="0"/>
              <a:ext cx="119018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itchFamily="34" charset="0"/>
                  <a:ea typeface="宋体" pitchFamily="2" charset="-122"/>
                </a:defRPr>
              </a:lvl1pPr>
              <a:lvl2pPr defTabSz="512445" eaLnBrk="0" hangingPunct="0">
                <a:defRPr>
                  <a:solidFill>
                    <a:schemeClr val="tx1"/>
                  </a:solidFill>
                  <a:latin typeface="Calibri" pitchFamily="34" charset="0"/>
                  <a:ea typeface="宋体" pitchFamily="2" charset="-122"/>
                </a:defRPr>
              </a:lvl2pPr>
              <a:lvl3pPr defTabSz="512445" eaLnBrk="0" hangingPunct="0">
                <a:defRPr>
                  <a:solidFill>
                    <a:schemeClr val="tx1"/>
                  </a:solidFill>
                  <a:latin typeface="Calibri" pitchFamily="34" charset="0"/>
                  <a:ea typeface="宋体" pitchFamily="2" charset="-122"/>
                </a:defRPr>
              </a:lvl3pPr>
              <a:lvl4pPr defTabSz="512445" eaLnBrk="0" hangingPunct="0">
                <a:defRPr>
                  <a:solidFill>
                    <a:schemeClr val="tx1"/>
                  </a:solidFill>
                  <a:latin typeface="Calibri" pitchFamily="34" charset="0"/>
                  <a:ea typeface="宋体" pitchFamily="2" charset="-122"/>
                </a:defRPr>
              </a:lvl4pPr>
              <a:lvl5pPr defTabSz="512445" eaLnBrk="0" hangingPunct="0">
                <a:defRPr>
                  <a:solidFill>
                    <a:schemeClr val="tx1"/>
                  </a:solidFill>
                  <a:latin typeface="Calibri"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eaLnBrk="1" hangingPunct="1"/>
              <a:r>
                <a:rPr lang="zh-CN" altLang="en-US" sz="1100" b="1" dirty="0">
                  <a:solidFill>
                    <a:srgbClr val="C00000"/>
                  </a:solidFill>
                </a:rPr>
                <a:t>输入文字内容</a:t>
              </a:r>
              <a:endParaRPr lang="zh-CN" altLang="en-US" sz="1100" b="1" dirty="0">
                <a:solidFill>
                  <a:srgbClr val="C00000"/>
                </a:solidFill>
              </a:endParaRPr>
            </a:p>
          </p:txBody>
        </p:sp>
        <p:cxnSp>
          <p:nvCxnSpPr>
            <p:cNvPr id="21" name="直接连接符 120"/>
            <p:cNvCxnSpPr>
              <a:cxnSpLocks noChangeShapeType="1"/>
            </p:cNvCxnSpPr>
            <p:nvPr/>
          </p:nvCxnSpPr>
          <p:spPr bwMode="auto">
            <a:xfrm>
              <a:off x="103604" y="45691"/>
              <a:ext cx="0" cy="170228"/>
            </a:xfrm>
            <a:prstGeom prst="line">
              <a:avLst/>
            </a:prstGeom>
            <a:noFill/>
            <a:ln w="9525">
              <a:solidFill>
                <a:schemeClr val="tx1">
                  <a:lumMod val="75000"/>
                  <a:lumOff val="25000"/>
                </a:schemeClr>
              </a:solidFill>
              <a:round/>
            </a:ln>
            <a:extLst>
              <a:ext uri="{909E8E84-426E-40DD-AFC4-6F175D3DCCD1}">
                <a14:hiddenFill xmlns:a14="http://schemas.microsoft.com/office/drawing/2010/main">
                  <a:noFill/>
                </a14:hiddenFill>
              </a:ext>
            </a:extLst>
          </p:spPr>
        </p:cxnSp>
      </p:grpSp>
      <p:grpSp>
        <p:nvGrpSpPr>
          <p:cNvPr id="22" name="组合 34"/>
          <p:cNvGrpSpPr/>
          <p:nvPr/>
        </p:nvGrpSpPr>
        <p:grpSpPr bwMode="auto">
          <a:xfrm>
            <a:off x="7867650" y="2900253"/>
            <a:ext cx="3046413" cy="1023990"/>
            <a:chOff x="0" y="0"/>
            <a:chExt cx="3046360" cy="1022913"/>
          </a:xfrm>
        </p:grpSpPr>
        <p:sp>
          <p:nvSpPr>
            <p:cNvPr id="23" name="矩形 13"/>
            <p:cNvSpPr>
              <a:spLocks noChangeArrowheads="1"/>
            </p:cNvSpPr>
            <p:nvPr/>
          </p:nvSpPr>
          <p:spPr bwMode="auto">
            <a:xfrm>
              <a:off x="0" y="207586"/>
              <a:ext cx="3046360" cy="81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itchFamily="34" charset="0"/>
                  <a:ea typeface="宋体" pitchFamily="2" charset="-122"/>
                </a:defRPr>
              </a:lvl1pPr>
              <a:lvl2pPr defTabSz="683895" eaLnBrk="0" hangingPunct="0">
                <a:defRPr>
                  <a:solidFill>
                    <a:schemeClr val="tx1"/>
                  </a:solidFill>
                  <a:latin typeface="Calibri" pitchFamily="34" charset="0"/>
                  <a:ea typeface="宋体" pitchFamily="2" charset="-122"/>
                </a:defRPr>
              </a:lvl2pPr>
              <a:lvl3pPr defTabSz="683895" eaLnBrk="0" hangingPunct="0">
                <a:defRPr>
                  <a:solidFill>
                    <a:schemeClr val="tx1"/>
                  </a:solidFill>
                  <a:latin typeface="Calibri" pitchFamily="34" charset="0"/>
                  <a:ea typeface="宋体" pitchFamily="2" charset="-122"/>
                </a:defRPr>
              </a:lvl3pPr>
              <a:lvl4pPr defTabSz="683895" eaLnBrk="0" hangingPunct="0">
                <a:defRPr>
                  <a:solidFill>
                    <a:schemeClr val="tx1"/>
                  </a:solidFill>
                  <a:latin typeface="Calibri" pitchFamily="34" charset="0"/>
                  <a:ea typeface="宋体" pitchFamily="2" charset="-122"/>
                </a:defRPr>
              </a:lvl4pPr>
              <a:lvl5pPr defTabSz="683895" eaLnBrk="0" hangingPunct="0">
                <a:defRPr>
                  <a:solidFill>
                    <a:schemeClr val="tx1"/>
                  </a:solidFill>
                  <a:latin typeface="Calibri"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a:lnSpc>
                  <a:spcPct val="120000"/>
                </a:lnSpc>
              </a:pPr>
              <a:r>
                <a:rPr lang="zh-CN" altLang="en-US" sz="1000" dirty="0"/>
                <a:t>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000" dirty="0"/>
            </a:p>
          </p:txBody>
        </p:sp>
        <p:sp>
          <p:nvSpPr>
            <p:cNvPr id="24" name="文本框 83"/>
            <p:cNvSpPr txBox="1">
              <a:spLocks noChangeArrowheads="1"/>
            </p:cNvSpPr>
            <p:nvPr/>
          </p:nvSpPr>
          <p:spPr bwMode="auto">
            <a:xfrm>
              <a:off x="103604" y="0"/>
              <a:ext cx="10679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itchFamily="34" charset="0"/>
                  <a:ea typeface="宋体" pitchFamily="2" charset="-122"/>
                </a:defRPr>
              </a:lvl1pPr>
              <a:lvl2pPr defTabSz="512445" eaLnBrk="0" hangingPunct="0">
                <a:defRPr>
                  <a:solidFill>
                    <a:schemeClr val="tx1"/>
                  </a:solidFill>
                  <a:latin typeface="Calibri" pitchFamily="34" charset="0"/>
                  <a:ea typeface="宋体" pitchFamily="2" charset="-122"/>
                </a:defRPr>
              </a:lvl2pPr>
              <a:lvl3pPr defTabSz="512445" eaLnBrk="0" hangingPunct="0">
                <a:defRPr>
                  <a:solidFill>
                    <a:schemeClr val="tx1"/>
                  </a:solidFill>
                  <a:latin typeface="Calibri" pitchFamily="34" charset="0"/>
                  <a:ea typeface="宋体" pitchFamily="2" charset="-122"/>
                </a:defRPr>
              </a:lvl3pPr>
              <a:lvl4pPr defTabSz="512445" eaLnBrk="0" hangingPunct="0">
                <a:defRPr>
                  <a:solidFill>
                    <a:schemeClr val="tx1"/>
                  </a:solidFill>
                  <a:latin typeface="Calibri" pitchFamily="34" charset="0"/>
                  <a:ea typeface="宋体" pitchFamily="2" charset="-122"/>
                </a:defRPr>
              </a:lvl4pPr>
              <a:lvl5pPr defTabSz="512445" eaLnBrk="0" hangingPunct="0">
                <a:defRPr>
                  <a:solidFill>
                    <a:schemeClr val="tx1"/>
                  </a:solidFill>
                  <a:latin typeface="Calibri"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eaLnBrk="1" hangingPunct="1"/>
              <a:r>
                <a:rPr lang="zh-CN" altLang="en-US" sz="1100" b="1" dirty="0">
                  <a:solidFill>
                    <a:srgbClr val="C00000"/>
                  </a:solidFill>
                </a:rPr>
                <a:t>输入文字内容</a:t>
              </a:r>
              <a:endParaRPr lang="zh-CN" altLang="en-US" sz="1100" b="1" dirty="0">
                <a:solidFill>
                  <a:srgbClr val="C00000"/>
                </a:solidFill>
              </a:endParaRPr>
            </a:p>
          </p:txBody>
        </p:sp>
        <p:cxnSp>
          <p:nvCxnSpPr>
            <p:cNvPr id="25" name="直接连接符 120"/>
            <p:cNvCxnSpPr>
              <a:cxnSpLocks noChangeShapeType="1"/>
            </p:cNvCxnSpPr>
            <p:nvPr/>
          </p:nvCxnSpPr>
          <p:spPr bwMode="auto">
            <a:xfrm>
              <a:off x="103604" y="45691"/>
              <a:ext cx="0" cy="170228"/>
            </a:xfrm>
            <a:prstGeom prst="line">
              <a:avLst/>
            </a:prstGeom>
            <a:noFill/>
            <a:ln w="9525">
              <a:solidFill>
                <a:schemeClr val="tx1">
                  <a:lumMod val="75000"/>
                  <a:lumOff val="25000"/>
                </a:schemeClr>
              </a:solidFill>
              <a:round/>
            </a:ln>
            <a:extLst>
              <a:ext uri="{909E8E84-426E-40DD-AFC4-6F175D3DCCD1}">
                <a14:hiddenFill xmlns:a14="http://schemas.microsoft.com/office/drawing/2010/main">
                  <a:noFill/>
                </a14:hiddenFill>
              </a:ext>
            </a:extLst>
          </p:spPr>
        </p:cxnSp>
      </p:grpSp>
      <p:grpSp>
        <p:nvGrpSpPr>
          <p:cNvPr id="26" name="组合 38"/>
          <p:cNvGrpSpPr/>
          <p:nvPr/>
        </p:nvGrpSpPr>
        <p:grpSpPr bwMode="auto">
          <a:xfrm>
            <a:off x="7867650" y="4171480"/>
            <a:ext cx="3046413" cy="1023669"/>
            <a:chOff x="0" y="0"/>
            <a:chExt cx="3046360" cy="1024173"/>
          </a:xfrm>
        </p:grpSpPr>
        <p:sp>
          <p:nvSpPr>
            <p:cNvPr id="27" name="矩形 13"/>
            <p:cNvSpPr>
              <a:spLocks noChangeArrowheads="1"/>
            </p:cNvSpPr>
            <p:nvPr/>
          </p:nvSpPr>
          <p:spPr bwMode="auto">
            <a:xfrm>
              <a:off x="0" y="207586"/>
              <a:ext cx="3046360" cy="8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3895" eaLnBrk="0" hangingPunct="0">
                <a:defRPr>
                  <a:solidFill>
                    <a:schemeClr val="tx1"/>
                  </a:solidFill>
                  <a:latin typeface="Calibri" pitchFamily="34" charset="0"/>
                  <a:ea typeface="宋体" pitchFamily="2" charset="-122"/>
                </a:defRPr>
              </a:lvl1pPr>
              <a:lvl2pPr defTabSz="683895" eaLnBrk="0" hangingPunct="0">
                <a:defRPr>
                  <a:solidFill>
                    <a:schemeClr val="tx1"/>
                  </a:solidFill>
                  <a:latin typeface="Calibri" pitchFamily="34" charset="0"/>
                  <a:ea typeface="宋体" pitchFamily="2" charset="-122"/>
                </a:defRPr>
              </a:lvl2pPr>
              <a:lvl3pPr defTabSz="683895" eaLnBrk="0" hangingPunct="0">
                <a:defRPr>
                  <a:solidFill>
                    <a:schemeClr val="tx1"/>
                  </a:solidFill>
                  <a:latin typeface="Calibri" pitchFamily="34" charset="0"/>
                  <a:ea typeface="宋体" pitchFamily="2" charset="-122"/>
                </a:defRPr>
              </a:lvl3pPr>
              <a:lvl4pPr defTabSz="683895" eaLnBrk="0" hangingPunct="0">
                <a:defRPr>
                  <a:solidFill>
                    <a:schemeClr val="tx1"/>
                  </a:solidFill>
                  <a:latin typeface="Calibri" pitchFamily="34" charset="0"/>
                  <a:ea typeface="宋体" pitchFamily="2" charset="-122"/>
                </a:defRPr>
              </a:lvl4pPr>
              <a:lvl5pPr defTabSz="683895" eaLnBrk="0" hangingPunct="0">
                <a:defRPr>
                  <a:solidFill>
                    <a:schemeClr val="tx1"/>
                  </a:solidFill>
                  <a:latin typeface="Calibri" pitchFamily="34" charset="0"/>
                  <a:ea typeface="宋体"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a:lnSpc>
                  <a:spcPct val="120000"/>
                </a:lnSpc>
              </a:pPr>
              <a:r>
                <a:rPr lang="zh-CN" altLang="en-US" sz="1000" dirty="0"/>
                <a:t>点击输入文字内容点击输入文字内容点击输入文字内容点击输入文字内容点击输入文字内容点击输入文字内容点击输入文字内容点击输入文字内容点击输入文字内容点击输入文字内容</a:t>
              </a:r>
              <a:endParaRPr lang="zh-CN" altLang="en-US" sz="1000" dirty="0"/>
            </a:p>
          </p:txBody>
        </p:sp>
        <p:sp>
          <p:nvSpPr>
            <p:cNvPr id="28" name="文本框 83"/>
            <p:cNvSpPr txBox="1">
              <a:spLocks noChangeArrowheads="1"/>
            </p:cNvSpPr>
            <p:nvPr/>
          </p:nvSpPr>
          <p:spPr bwMode="auto">
            <a:xfrm>
              <a:off x="103604" y="0"/>
              <a:ext cx="10679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itchFamily="34" charset="0"/>
                  <a:ea typeface="宋体" pitchFamily="2" charset="-122"/>
                </a:defRPr>
              </a:lvl1pPr>
              <a:lvl2pPr defTabSz="512445" eaLnBrk="0" hangingPunct="0">
                <a:defRPr>
                  <a:solidFill>
                    <a:schemeClr val="tx1"/>
                  </a:solidFill>
                  <a:latin typeface="Calibri" pitchFamily="34" charset="0"/>
                  <a:ea typeface="宋体" pitchFamily="2" charset="-122"/>
                </a:defRPr>
              </a:lvl2pPr>
              <a:lvl3pPr defTabSz="512445" eaLnBrk="0" hangingPunct="0">
                <a:defRPr>
                  <a:solidFill>
                    <a:schemeClr val="tx1"/>
                  </a:solidFill>
                  <a:latin typeface="Calibri" pitchFamily="34" charset="0"/>
                  <a:ea typeface="宋体" pitchFamily="2" charset="-122"/>
                </a:defRPr>
              </a:lvl3pPr>
              <a:lvl4pPr defTabSz="512445" eaLnBrk="0" hangingPunct="0">
                <a:defRPr>
                  <a:solidFill>
                    <a:schemeClr val="tx1"/>
                  </a:solidFill>
                  <a:latin typeface="Calibri" pitchFamily="34" charset="0"/>
                  <a:ea typeface="宋体" pitchFamily="2" charset="-122"/>
                </a:defRPr>
              </a:lvl4pPr>
              <a:lvl5pPr defTabSz="512445" eaLnBrk="0" hangingPunct="0">
                <a:defRPr>
                  <a:solidFill>
                    <a:schemeClr val="tx1"/>
                  </a:solidFill>
                  <a:latin typeface="Calibri" pitchFamily="34" charset="0"/>
                  <a:ea typeface="宋体"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eaLnBrk="1" hangingPunct="1"/>
              <a:r>
                <a:rPr lang="zh-CN" altLang="en-US" sz="1100" b="1" dirty="0">
                  <a:solidFill>
                    <a:srgbClr val="C00000"/>
                  </a:solidFill>
                </a:rPr>
                <a:t>输入文字内容</a:t>
              </a:r>
              <a:endParaRPr lang="zh-CN" altLang="en-US" sz="1100" b="1" dirty="0">
                <a:solidFill>
                  <a:srgbClr val="C00000"/>
                </a:solidFill>
              </a:endParaRPr>
            </a:p>
          </p:txBody>
        </p:sp>
        <p:cxnSp>
          <p:nvCxnSpPr>
            <p:cNvPr id="29" name="直接连接符 120"/>
            <p:cNvCxnSpPr>
              <a:cxnSpLocks noChangeShapeType="1"/>
            </p:cNvCxnSpPr>
            <p:nvPr/>
          </p:nvCxnSpPr>
          <p:spPr bwMode="auto">
            <a:xfrm>
              <a:off x="103604" y="45691"/>
              <a:ext cx="0" cy="170228"/>
            </a:xfrm>
            <a:prstGeom prst="line">
              <a:avLst/>
            </a:prstGeom>
            <a:noFill/>
            <a:ln w="9525">
              <a:solidFill>
                <a:schemeClr val="tx1">
                  <a:lumMod val="75000"/>
                  <a:lumOff val="25000"/>
                </a:schemeClr>
              </a:solidFill>
              <a:round/>
            </a:ln>
            <a:extLst>
              <a:ext uri="{909E8E84-426E-40DD-AFC4-6F175D3DCCD1}">
                <a14:hiddenFill xmlns:a14="http://schemas.microsoft.com/office/drawing/2010/main">
                  <a:noFill/>
                </a14:hiddenFill>
              </a:ext>
            </a:extLst>
          </p:spPr>
        </p:cxn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nodeType="withEffect">
                                  <p:stCondLst>
                                    <p:cond delay="10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nodeType="withEffect">
                                  <p:stCondLst>
                                    <p:cond delay="2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nodeType="withEffect">
                                  <p:stCondLst>
                                    <p:cond delay="30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par>
                                <p:cTn id="39" presetID="53" presetClass="entr" presetSubtype="16" fill="hold" nodeType="withEffect">
                                  <p:stCondLst>
                                    <p:cond delay="4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nodeType="withEffect">
                                  <p:stCondLst>
                                    <p:cond delay="50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itchFamily="34" charset="0"/>
                <a:ea typeface="宋体" pitchFamily="2" charset="-122"/>
              </a:defRPr>
            </a:lvl9pPr>
          </a:lstStyle>
          <a:p>
            <a:pPr eaLnBrk="1" hangingPunct="1"/>
            <a:r>
              <a:rPr lang="zh-CN" altLang="en-US" sz="3200" b="1" dirty="0">
                <a:solidFill>
                  <a:schemeClr val="tx1">
                    <a:lumMod val="65000"/>
                    <a:lumOff val="35000"/>
                  </a:schemeClr>
                </a:solidFill>
                <a:latin typeface="微软雅黑" pitchFamily="34" charset="-122"/>
                <a:ea typeface="微软雅黑" pitchFamily="34" charset="-122"/>
              </a:rPr>
              <a:t>点此添加标题内容</a:t>
            </a:r>
            <a:endParaRPr lang="zh-CN" altLang="en-US" sz="3200" b="1" dirty="0">
              <a:solidFill>
                <a:schemeClr val="tx1">
                  <a:lumMod val="65000"/>
                  <a:lumOff val="35000"/>
                </a:schemeClr>
              </a:solidFill>
              <a:latin typeface="微软雅黑" pitchFamily="34" charset="-122"/>
              <a:ea typeface="微软雅黑" pitchFamily="34" charset="-122"/>
            </a:endParaRPr>
          </a:p>
        </p:txBody>
      </p:sp>
      <p:grpSp>
        <p:nvGrpSpPr>
          <p:cNvPr id="33" name="组合 32"/>
          <p:cNvGrpSpPr/>
          <p:nvPr/>
        </p:nvGrpSpPr>
        <p:grpSpPr>
          <a:xfrm>
            <a:off x="5690054" y="1589265"/>
            <a:ext cx="2592290" cy="3782676"/>
            <a:chOff x="6372226" y="1589265"/>
            <a:chExt cx="2592290" cy="3782676"/>
          </a:xfrm>
        </p:grpSpPr>
        <p:sp>
          <p:nvSpPr>
            <p:cNvPr id="34" name="任意多边形 33"/>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35" name="圆角矩形 34"/>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36" name="椭圆 35"/>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37" name="任意多边形 36"/>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38" name="矩形 37"/>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39" name="任意多边形 38"/>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40" name="矩形 39"/>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41" name="矩形 40"/>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42" name="椭圆 41"/>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43" name="椭圆 42"/>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grpSp>
        <p:nvGrpSpPr>
          <p:cNvPr id="44" name="组合 43"/>
          <p:cNvGrpSpPr/>
          <p:nvPr/>
        </p:nvGrpSpPr>
        <p:grpSpPr>
          <a:xfrm>
            <a:off x="8869488" y="3062887"/>
            <a:ext cx="936000" cy="936000"/>
            <a:chOff x="8869488" y="3062887"/>
            <a:chExt cx="936000" cy="936000"/>
          </a:xfrm>
        </p:grpSpPr>
        <p:sp>
          <p:nvSpPr>
            <p:cNvPr id="45" name="椭圆 44"/>
            <p:cNvSpPr/>
            <p:nvPr/>
          </p:nvSpPr>
          <p:spPr>
            <a:xfrm>
              <a:off x="8869488" y="3062887"/>
              <a:ext cx="936000" cy="936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nvGrpSpPr>
            <p:cNvPr id="46" name="组合 45"/>
            <p:cNvGrpSpPr/>
            <p:nvPr/>
          </p:nvGrpSpPr>
          <p:grpSpPr>
            <a:xfrm>
              <a:off x="9198929" y="3314760"/>
              <a:ext cx="327922" cy="381454"/>
              <a:chOff x="10214716" y="2029749"/>
              <a:chExt cx="395354" cy="459895"/>
            </a:xfrm>
            <a:solidFill>
              <a:sysClr val="window" lastClr="FFFFFF"/>
            </a:solidFill>
          </p:grpSpPr>
          <p:sp>
            <p:nvSpPr>
              <p:cNvPr id="47"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a:ea typeface="小米兰亭_GB外压缩"/>
                </a:endParaRPr>
              </a:p>
            </p:txBody>
          </p:sp>
          <p:sp>
            <p:nvSpPr>
              <p:cNvPr id="48"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a:ea typeface="小米兰亭_GB外压缩"/>
                </a:endParaRPr>
              </a:p>
            </p:txBody>
          </p:sp>
        </p:grpSp>
      </p:grpSp>
      <p:grpSp>
        <p:nvGrpSpPr>
          <p:cNvPr id="49" name="组合 48"/>
          <p:cNvGrpSpPr/>
          <p:nvPr/>
        </p:nvGrpSpPr>
        <p:grpSpPr>
          <a:xfrm>
            <a:off x="8869488" y="1723092"/>
            <a:ext cx="936000" cy="936000"/>
            <a:chOff x="8869488" y="1723092"/>
            <a:chExt cx="936000" cy="936000"/>
          </a:xfrm>
        </p:grpSpPr>
        <p:sp>
          <p:nvSpPr>
            <p:cNvPr id="50" name="椭圆 49"/>
            <p:cNvSpPr/>
            <p:nvPr/>
          </p:nvSpPr>
          <p:spPr>
            <a:xfrm>
              <a:off x="8869488" y="1723092"/>
              <a:ext cx="936000" cy="936000"/>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51" name="任意多边形 50"/>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a:ea typeface="小米兰亭_GB外压缩"/>
              </a:endParaRPr>
            </a:p>
          </p:txBody>
        </p:sp>
      </p:grpSp>
      <p:grpSp>
        <p:nvGrpSpPr>
          <p:cNvPr id="52" name="组合 51"/>
          <p:cNvGrpSpPr/>
          <p:nvPr/>
        </p:nvGrpSpPr>
        <p:grpSpPr>
          <a:xfrm>
            <a:off x="8869488" y="4402682"/>
            <a:ext cx="936000" cy="936000"/>
            <a:chOff x="8869488" y="4402682"/>
            <a:chExt cx="936000" cy="936000"/>
          </a:xfrm>
        </p:grpSpPr>
        <p:sp>
          <p:nvSpPr>
            <p:cNvPr id="53" name="椭圆 52"/>
            <p:cNvSpPr/>
            <p:nvPr/>
          </p:nvSpPr>
          <p:spPr>
            <a:xfrm>
              <a:off x="8869488" y="4402682"/>
              <a:ext cx="936000" cy="936000"/>
            </a:xfrm>
            <a:prstGeom prst="ellipse">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54"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a:ea typeface="小米兰亭_GB外压缩"/>
              </a:endParaRPr>
            </a:p>
          </p:txBody>
        </p:sp>
      </p:grpSp>
      <p:sp>
        <p:nvSpPr>
          <p:cNvPr id="55" name="矩形 54"/>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a:solidFill>
                  <a:srgbClr val="5A6478"/>
                </a:solidFill>
                <a:latin typeface="小米兰亭_GB外压缩"/>
                <a:ea typeface="小米兰亭_GB外压缩"/>
              </a:rPr>
              <a:t>70</a:t>
            </a:r>
            <a:r>
              <a:rPr lang="en-US" altLang="zh-CN" sz="2400" dirty="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56" name="矩形 55"/>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a:solidFill>
                  <a:srgbClr val="5A6478"/>
                </a:solidFill>
                <a:latin typeface="小米兰亭_GB外压缩"/>
                <a:ea typeface="小米兰亭_GB外压缩"/>
              </a:rPr>
              <a:t>20</a:t>
            </a:r>
            <a:r>
              <a:rPr lang="en-US" altLang="zh-CN" sz="2400" dirty="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57" name="矩形 56"/>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a:solidFill>
                  <a:srgbClr val="5A6478"/>
                </a:solidFill>
                <a:latin typeface="小米兰亭_GB外压缩"/>
                <a:ea typeface="小米兰亭_GB外压缩"/>
              </a:rPr>
              <a:t>10</a:t>
            </a:r>
            <a:r>
              <a:rPr lang="en-US" altLang="zh-CN" sz="2400" dirty="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58" name="矩形 57"/>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rgbClr val="5A6478"/>
                </a:solidFill>
                <a:latin typeface="小米兰亭_GB外压缩"/>
                <a:ea typeface="小米兰亭_GB外压缩"/>
              </a:rPr>
              <a:t>ENTER YOUR TITLE</a:t>
            </a:r>
            <a:endParaRPr lang="en-US" altLang="zh-CN" sz="1400" dirty="0">
              <a:solidFill>
                <a:srgbClr val="5A6478"/>
              </a:solidFill>
              <a:latin typeface="小米兰亭_GB外压缩"/>
              <a:ea typeface="小米兰亭_GB外压缩"/>
            </a:endParaRPr>
          </a:p>
          <a:p>
            <a:pPr algn="just"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a:ea typeface="小米兰亭_GB外压缩"/>
              </a:rPr>
              <a:t>为客户服务是我们存在的唯一理由，客户需求是我们发展的原动力。我们坚持以客户为中心，快速响应客户需求，持续为客户创造长期价值进而成就客户。</a:t>
            </a:r>
            <a:endParaRPr lang="en-US" altLang="zh-CN" sz="1000" dirty="0">
              <a:solidFill>
                <a:srgbClr val="5A6478">
                  <a:lumMod val="60000"/>
                  <a:lumOff val="40000"/>
                </a:srgbClr>
              </a:solidFill>
              <a:latin typeface="小米兰亭_GB外压缩"/>
              <a:ea typeface="小米兰亭_GB外压缩"/>
            </a:endParaRPr>
          </a:p>
          <a:p>
            <a:pPr algn="just"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a:ea typeface="小米兰亭_GB外压缩"/>
              </a:rPr>
              <a:t>为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客户</a:t>
            </a:r>
            <a:endParaRPr lang="en-US" altLang="zh-CN" sz="1000" dirty="0">
              <a:solidFill>
                <a:srgbClr val="5A6478">
                  <a:lumMod val="60000"/>
                  <a:lumOff val="40000"/>
                </a:srgbClr>
              </a:solidFill>
              <a:latin typeface="小米兰亭_GB外压缩"/>
              <a:ea typeface="小米兰亭_GB外压缩"/>
            </a:endParaRPr>
          </a:p>
        </p:txBody>
      </p:sp>
      <p:sp>
        <p:nvSpPr>
          <p:cNvPr id="59" name="矩形 58"/>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a:ea typeface="小米兰亭_GB外压缩"/>
              </a:rPr>
              <a:t>为客户服务是我们存在的唯一理由，客户需求是我们发展的原动力。我们坚持以客户为中心持续为客户创造长期价值进而成就客户</a:t>
            </a:r>
            <a:endParaRPr lang="en-US" altLang="zh-CN" sz="1000" dirty="0">
              <a:solidFill>
                <a:srgbClr val="5A6478">
                  <a:lumMod val="60000"/>
                  <a:lumOff val="40000"/>
                </a:srgbClr>
              </a:solidFill>
              <a:latin typeface="小米兰亭_GB外压缩"/>
              <a:ea typeface="小米兰亭_GB外压缩"/>
            </a:endParaRPr>
          </a:p>
        </p:txBody>
      </p:sp>
      <p:sp>
        <p:nvSpPr>
          <p:cNvPr id="60" name="任意多边形 59"/>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55C3C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a:ea typeface="小米兰亭_GB外压缩"/>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0-#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0"/>
                                        </p:tgtEl>
                                        <p:attrNameLst>
                                          <p:attrName>style.visibility</p:attrName>
                                        </p:attrNameLst>
                                      </p:cBhvr>
                                      <p:to>
                                        <p:strVal val="visible"/>
                                      </p:to>
                                    </p:set>
                                    <p:anim calcmode="lin" valueType="num">
                                      <p:cBhvr>
                                        <p:cTn id="16" dur="500" fill="hold"/>
                                        <p:tgtEl>
                                          <p:spTgt spid="60"/>
                                        </p:tgtEl>
                                        <p:attrNameLst>
                                          <p:attrName>ppt_w</p:attrName>
                                        </p:attrNameLst>
                                      </p:cBhvr>
                                      <p:tavLst>
                                        <p:tav tm="0">
                                          <p:val>
                                            <p:fltVal val="0"/>
                                          </p:val>
                                        </p:tav>
                                        <p:tav tm="100000">
                                          <p:val>
                                            <p:strVal val="#ppt_w"/>
                                          </p:val>
                                        </p:tav>
                                      </p:tavLst>
                                    </p:anim>
                                    <p:anim calcmode="lin" valueType="num">
                                      <p:cBhvr>
                                        <p:cTn id="17" dur="500" fill="hold"/>
                                        <p:tgtEl>
                                          <p:spTgt spid="60"/>
                                        </p:tgtEl>
                                        <p:attrNameLst>
                                          <p:attrName>ppt_h</p:attrName>
                                        </p:attrNameLst>
                                      </p:cBhvr>
                                      <p:tavLst>
                                        <p:tav tm="0">
                                          <p:val>
                                            <p:fltVal val="0"/>
                                          </p:val>
                                        </p:tav>
                                        <p:tav tm="100000">
                                          <p:val>
                                            <p:strVal val="#ppt_h"/>
                                          </p:val>
                                        </p:tav>
                                      </p:tavLst>
                                    </p:anim>
                                    <p:animEffect transition="in" filter="fade">
                                      <p:cBhvr>
                                        <p:cTn id="18" dur="500"/>
                                        <p:tgtEl>
                                          <p:spTgt spid="60"/>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ppt_x"/>
                                          </p:val>
                                        </p:tav>
                                        <p:tav tm="100000">
                                          <p:val>
                                            <p:strVal val="#ppt_x"/>
                                          </p:val>
                                        </p:tav>
                                      </p:tavLst>
                                    </p:anim>
                                    <p:anim calcmode="lin" valueType="num">
                                      <p:cBhvr additive="base">
                                        <p:cTn id="22" dur="500" fill="hold"/>
                                        <p:tgtEl>
                                          <p:spTgt spid="59"/>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900" decel="100000" fill="hold"/>
                                        <p:tgtEl>
                                          <p:spTgt spid="33"/>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p:cTn id="33" dur="500" fill="hold"/>
                                        <p:tgtEl>
                                          <p:spTgt spid="49"/>
                                        </p:tgtEl>
                                        <p:attrNameLst>
                                          <p:attrName>ppt_w</p:attrName>
                                        </p:attrNameLst>
                                      </p:cBhvr>
                                      <p:tavLst>
                                        <p:tav tm="0">
                                          <p:val>
                                            <p:fltVal val="0"/>
                                          </p:val>
                                        </p:tav>
                                        <p:tav tm="100000">
                                          <p:val>
                                            <p:strVal val="#ppt_w"/>
                                          </p:val>
                                        </p:tav>
                                      </p:tavLst>
                                    </p:anim>
                                    <p:anim calcmode="lin" valueType="num">
                                      <p:cBhvr>
                                        <p:cTn id="34" dur="500" fill="hold"/>
                                        <p:tgtEl>
                                          <p:spTgt spid="49"/>
                                        </p:tgtEl>
                                        <p:attrNameLst>
                                          <p:attrName>ppt_h</p:attrName>
                                        </p:attrNameLst>
                                      </p:cBhvr>
                                      <p:tavLst>
                                        <p:tav tm="0">
                                          <p:val>
                                            <p:fltVal val="0"/>
                                          </p:val>
                                        </p:tav>
                                        <p:tav tm="100000">
                                          <p:val>
                                            <p:strVal val="#ppt_h"/>
                                          </p:val>
                                        </p:tav>
                                      </p:tavLst>
                                    </p:anim>
                                    <p:anim calcmode="lin" valueType="num">
                                      <p:cBhvr>
                                        <p:cTn id="35" dur="500" fill="hold"/>
                                        <p:tgtEl>
                                          <p:spTgt spid="49"/>
                                        </p:tgtEl>
                                        <p:attrNameLst>
                                          <p:attrName>style.rotation</p:attrName>
                                        </p:attrNameLst>
                                      </p:cBhvr>
                                      <p:tavLst>
                                        <p:tav tm="0">
                                          <p:val>
                                            <p:fltVal val="360"/>
                                          </p:val>
                                        </p:tav>
                                        <p:tav tm="100000">
                                          <p:val>
                                            <p:fltVal val="0"/>
                                          </p:val>
                                        </p:tav>
                                      </p:tavLst>
                                    </p:anim>
                                    <p:animEffect transition="in" filter="fade">
                                      <p:cBhvr>
                                        <p:cTn id="36" dur="500"/>
                                        <p:tgtEl>
                                          <p:spTgt spid="49"/>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500" fill="hold"/>
                                        <p:tgtEl>
                                          <p:spTgt spid="55"/>
                                        </p:tgtEl>
                                        <p:attrNameLst>
                                          <p:attrName>ppt_x</p:attrName>
                                        </p:attrNameLst>
                                      </p:cBhvr>
                                      <p:tavLst>
                                        <p:tav tm="0">
                                          <p:val>
                                            <p:strVal val="1+#ppt_w/2"/>
                                          </p:val>
                                        </p:tav>
                                        <p:tav tm="100000">
                                          <p:val>
                                            <p:strVal val="#ppt_x"/>
                                          </p:val>
                                        </p:tav>
                                      </p:tavLst>
                                    </p:anim>
                                    <p:anim calcmode="lin" valueType="num">
                                      <p:cBhvr additive="base">
                                        <p:cTn id="40" dur="500" fill="hold"/>
                                        <p:tgtEl>
                                          <p:spTgt spid="55"/>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 calcmode="lin" valueType="num">
                                      <p:cBhvr>
                                        <p:cTn id="46" dur="500" fill="hold"/>
                                        <p:tgtEl>
                                          <p:spTgt spid="44"/>
                                        </p:tgtEl>
                                        <p:attrNameLst>
                                          <p:attrName>style.rotation</p:attrName>
                                        </p:attrNameLst>
                                      </p:cBhvr>
                                      <p:tavLst>
                                        <p:tav tm="0">
                                          <p:val>
                                            <p:fltVal val="360"/>
                                          </p:val>
                                        </p:tav>
                                        <p:tav tm="100000">
                                          <p:val>
                                            <p:fltVal val="0"/>
                                          </p:val>
                                        </p:tav>
                                      </p:tavLst>
                                    </p:anim>
                                    <p:animEffect transition="in" filter="fade">
                                      <p:cBhvr>
                                        <p:cTn id="47" dur="500"/>
                                        <p:tgtEl>
                                          <p:spTgt spid="44"/>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 calcmode="lin" valueType="num">
                                      <p:cBhvr additive="base">
                                        <p:cTn id="50" dur="500" fill="hold"/>
                                        <p:tgtEl>
                                          <p:spTgt spid="56"/>
                                        </p:tgtEl>
                                        <p:attrNameLst>
                                          <p:attrName>ppt_x</p:attrName>
                                        </p:attrNameLst>
                                      </p:cBhvr>
                                      <p:tavLst>
                                        <p:tav tm="0">
                                          <p:val>
                                            <p:strVal val="1+#ppt_w/2"/>
                                          </p:val>
                                        </p:tav>
                                        <p:tav tm="100000">
                                          <p:val>
                                            <p:strVal val="#ppt_x"/>
                                          </p:val>
                                        </p:tav>
                                      </p:tavLst>
                                    </p:anim>
                                    <p:anim calcmode="lin" valueType="num">
                                      <p:cBhvr additive="base">
                                        <p:cTn id="51" dur="500" fill="hold"/>
                                        <p:tgtEl>
                                          <p:spTgt spid="56"/>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 calcmode="lin" valueType="num">
                                      <p:cBhvr>
                                        <p:cTn id="57" dur="500" fill="hold"/>
                                        <p:tgtEl>
                                          <p:spTgt spid="52"/>
                                        </p:tgtEl>
                                        <p:attrNameLst>
                                          <p:attrName>style.rotation</p:attrName>
                                        </p:attrNameLst>
                                      </p:cBhvr>
                                      <p:tavLst>
                                        <p:tav tm="0">
                                          <p:val>
                                            <p:fltVal val="360"/>
                                          </p:val>
                                        </p:tav>
                                        <p:tav tm="100000">
                                          <p:val>
                                            <p:fltVal val="0"/>
                                          </p:val>
                                        </p:tav>
                                      </p:tavLst>
                                    </p:anim>
                                    <p:animEffect transition="in" filter="fade">
                                      <p:cBhvr>
                                        <p:cTn id="58" dur="500"/>
                                        <p:tgtEl>
                                          <p:spTgt spid="52"/>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1+#ppt_w/2"/>
                                          </p:val>
                                        </p:tav>
                                        <p:tav tm="100000">
                                          <p:val>
                                            <p:strVal val="#ppt_x"/>
                                          </p:val>
                                        </p:tav>
                                      </p:tavLst>
                                    </p:anim>
                                    <p:anim calcmode="lin" valueType="num">
                                      <p:cBhvr additive="base">
                                        <p:cTn id="62"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5" grpId="0"/>
      <p:bldP spid="56" grpId="0"/>
      <p:bldP spid="57" grpId="0"/>
      <p:bldP spid="58" grpId="0"/>
      <p:bldP spid="59" grpId="0"/>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sp>
        <p:nvSpPr>
          <p:cNvPr id="66" name="矩形 65"/>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a:ea typeface="小米兰亭_GB外压缩"/>
              </a:rPr>
              <a:t>ENTER YOUR TITLE</a:t>
            </a:r>
            <a:endParaRPr lang="en-US" altLang="zh-CN" sz="1200" dirty="0">
              <a:solidFill>
                <a:schemeClr val="tx1">
                  <a:lumMod val="85000"/>
                  <a:lumOff val="15000"/>
                </a:schemeClr>
              </a:solidFill>
              <a:latin typeface="小米兰亭_GB外压缩"/>
              <a:ea typeface="小米兰亭_GB外压缩"/>
            </a:endParaRPr>
          </a:p>
          <a:p>
            <a:pPr algn="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a:ea typeface="小米兰亭_GB外压缩"/>
            </a:endParaRPr>
          </a:p>
        </p:txBody>
      </p:sp>
      <p:sp>
        <p:nvSpPr>
          <p:cNvPr id="67" name="矩形 66"/>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a:ea typeface="小米兰亭_GB外压缩"/>
              </a:rPr>
              <a:t>ENTER YOUR TITLE</a:t>
            </a:r>
            <a:endParaRPr lang="en-US" altLang="zh-CN" sz="1200" dirty="0">
              <a:solidFill>
                <a:schemeClr val="tx1">
                  <a:lumMod val="85000"/>
                  <a:lumOff val="15000"/>
                </a:schemeClr>
              </a:solidFill>
              <a:latin typeface="小米兰亭_GB外压缩"/>
              <a:ea typeface="小米兰亭_GB外压缩"/>
            </a:endParaRPr>
          </a:p>
          <a:p>
            <a:pPr algn="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a:ea typeface="小米兰亭_GB外压缩"/>
            </a:endParaRPr>
          </a:p>
        </p:txBody>
      </p:sp>
      <p:sp>
        <p:nvSpPr>
          <p:cNvPr id="68" name="矩形 67"/>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a:ea typeface="小米兰亭_GB外压缩"/>
              </a:rPr>
              <a:t>ENTER YOUR TITLE</a:t>
            </a:r>
            <a:endParaRPr lang="en-US" altLang="zh-CN" sz="1200" dirty="0">
              <a:solidFill>
                <a:schemeClr val="tx1">
                  <a:lumMod val="85000"/>
                  <a:lumOff val="15000"/>
                </a:schemeClr>
              </a:solidFill>
              <a:latin typeface="小米兰亭_GB外压缩"/>
              <a:ea typeface="小米兰亭_GB外压缩"/>
            </a:endParaRPr>
          </a:p>
          <a:p>
            <a:pPr algn="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a:ea typeface="小米兰亭_GB外压缩"/>
            </a:endParaRPr>
          </a:p>
        </p:txBody>
      </p:sp>
      <p:sp>
        <p:nvSpPr>
          <p:cNvPr id="69" name="矩形 68"/>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a:ea typeface="小米兰亭_GB外压缩"/>
              </a:rPr>
              <a:t>ENTER YOUR TITLE</a:t>
            </a:r>
            <a:endParaRPr lang="en-US" altLang="zh-CN" sz="1200" dirty="0">
              <a:solidFill>
                <a:schemeClr val="tx1">
                  <a:lumMod val="85000"/>
                  <a:lumOff val="15000"/>
                </a:schemeClr>
              </a:solidFill>
              <a:latin typeface="小米兰亭_GB外压缩"/>
              <a:ea typeface="小米兰亭_GB外压缩"/>
            </a:endParaRPr>
          </a:p>
          <a:p>
            <a:pP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a:ea typeface="小米兰亭_GB外压缩"/>
            </a:endParaRPr>
          </a:p>
        </p:txBody>
      </p:sp>
      <p:sp>
        <p:nvSpPr>
          <p:cNvPr id="70" name="矩形 69"/>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a:ea typeface="小米兰亭_GB外压缩"/>
              </a:rPr>
              <a:t>ENTER YOUR TITLE</a:t>
            </a:r>
            <a:endParaRPr lang="en-US" altLang="zh-CN" sz="1200" dirty="0">
              <a:solidFill>
                <a:schemeClr val="tx1">
                  <a:lumMod val="85000"/>
                  <a:lumOff val="15000"/>
                </a:schemeClr>
              </a:solidFill>
              <a:latin typeface="小米兰亭_GB外压缩"/>
              <a:ea typeface="小米兰亭_GB外压缩"/>
            </a:endParaRPr>
          </a:p>
          <a:p>
            <a:pP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a:ea typeface="小米兰亭_GB外压缩"/>
            </a:endParaRPr>
          </a:p>
        </p:txBody>
      </p:sp>
      <p:sp>
        <p:nvSpPr>
          <p:cNvPr id="71" name="矩形 70"/>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a:ea typeface="小米兰亭_GB外压缩"/>
              </a:rPr>
              <a:t>ENTER YOUR TITLE</a:t>
            </a:r>
            <a:endParaRPr lang="en-US" altLang="zh-CN" sz="1200" dirty="0">
              <a:solidFill>
                <a:schemeClr val="tx1">
                  <a:lumMod val="85000"/>
                  <a:lumOff val="15000"/>
                </a:schemeClr>
              </a:solidFill>
              <a:latin typeface="小米兰亭_GB外压缩"/>
              <a:ea typeface="小米兰亭_GB外压缩"/>
            </a:endParaRPr>
          </a:p>
          <a:p>
            <a:pP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a:ea typeface="小米兰亭_GB外压缩"/>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a:ea typeface="小米兰亭_GB外压缩"/>
            </a:endParaRPr>
          </a:p>
        </p:txBody>
      </p:sp>
      <p:grpSp>
        <p:nvGrpSpPr>
          <p:cNvPr id="72" name="组合 71"/>
          <p:cNvGrpSpPr/>
          <p:nvPr/>
        </p:nvGrpSpPr>
        <p:grpSpPr>
          <a:xfrm>
            <a:off x="4355780" y="1533503"/>
            <a:ext cx="3480440" cy="3753313"/>
            <a:chOff x="10279063" y="681038"/>
            <a:chExt cx="1397000" cy="1506538"/>
          </a:xfrm>
          <a:solidFill>
            <a:srgbClr val="0A3960"/>
          </a:solidFill>
        </p:grpSpPr>
        <p:sp>
          <p:nvSpPr>
            <p:cNvPr id="73"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rgbClr val="076C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85000"/>
                    <a:lumOff val="15000"/>
                  </a:schemeClr>
                </a:solidFill>
                <a:effectLst/>
                <a:uLnTx/>
                <a:uFillTx/>
                <a:latin typeface="Century Gothic"/>
              </a:endParaRPr>
            </a:p>
          </p:txBody>
        </p:sp>
        <p:sp>
          <p:nvSpPr>
            <p:cNvPr id="74"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rgbClr val="39AB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85000"/>
                    <a:lumOff val="15000"/>
                  </a:schemeClr>
                </a:solidFill>
                <a:effectLst/>
                <a:uLnTx/>
                <a:uFillTx/>
                <a:latin typeface="Century Gothic"/>
              </a:endParaRPr>
            </a:p>
          </p:txBody>
        </p:sp>
        <p:sp>
          <p:nvSpPr>
            <p:cNvPr id="75"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85000"/>
                    <a:lumOff val="15000"/>
                  </a:schemeClr>
                </a:solidFill>
                <a:effectLst/>
                <a:uLnTx/>
                <a:uFillTx/>
                <a:latin typeface="Century Gothic"/>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1000"/>
                                        <p:tgtEl>
                                          <p:spTgt spid="72"/>
                                        </p:tgtEl>
                                      </p:cBhvr>
                                    </p:animEffect>
                                    <p:anim calcmode="lin" valueType="num">
                                      <p:cBhvr>
                                        <p:cTn id="12" dur="1000" fill="hold"/>
                                        <p:tgtEl>
                                          <p:spTgt spid="72"/>
                                        </p:tgtEl>
                                        <p:attrNameLst>
                                          <p:attrName>ppt_x</p:attrName>
                                        </p:attrNameLst>
                                      </p:cBhvr>
                                      <p:tavLst>
                                        <p:tav tm="0">
                                          <p:val>
                                            <p:strVal val="#ppt_x"/>
                                          </p:val>
                                        </p:tav>
                                        <p:tav tm="100000">
                                          <p:val>
                                            <p:strVal val="#ppt_x"/>
                                          </p:val>
                                        </p:tav>
                                      </p:tavLst>
                                    </p:anim>
                                    <p:anim calcmode="lin" valueType="num">
                                      <p:cBhvr>
                                        <p:cTn id="13" dur="1000" fill="hold"/>
                                        <p:tgtEl>
                                          <p:spTgt spid="7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additive="base">
                                        <p:cTn id="17" dur="500" fill="hold"/>
                                        <p:tgtEl>
                                          <p:spTgt spid="66"/>
                                        </p:tgtEl>
                                        <p:attrNameLst>
                                          <p:attrName>ppt_x</p:attrName>
                                        </p:attrNameLst>
                                      </p:cBhvr>
                                      <p:tavLst>
                                        <p:tav tm="0">
                                          <p:val>
                                            <p:strVal val="0-#ppt_w/2"/>
                                          </p:val>
                                        </p:tav>
                                        <p:tav tm="100000">
                                          <p:val>
                                            <p:strVal val="#ppt_x"/>
                                          </p:val>
                                        </p:tav>
                                      </p:tavLst>
                                    </p:anim>
                                    <p:anim calcmode="lin" valueType="num">
                                      <p:cBhvr additive="base">
                                        <p:cTn id="18" dur="500" fill="hold"/>
                                        <p:tgtEl>
                                          <p:spTgt spid="6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additive="base">
                                        <p:cTn id="21" dur="500" fill="hold"/>
                                        <p:tgtEl>
                                          <p:spTgt spid="69"/>
                                        </p:tgtEl>
                                        <p:attrNameLst>
                                          <p:attrName>ppt_x</p:attrName>
                                        </p:attrNameLst>
                                      </p:cBhvr>
                                      <p:tavLst>
                                        <p:tav tm="0">
                                          <p:val>
                                            <p:strVal val="1+#ppt_w/2"/>
                                          </p:val>
                                        </p:tav>
                                        <p:tav tm="100000">
                                          <p:val>
                                            <p:strVal val="#ppt_x"/>
                                          </p:val>
                                        </p:tav>
                                      </p:tavLst>
                                    </p:anim>
                                    <p:anim calcmode="lin" valueType="num">
                                      <p:cBhvr additive="base">
                                        <p:cTn id="22" dur="500" fill="hold"/>
                                        <p:tgtEl>
                                          <p:spTgt spid="6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67"/>
                                        </p:tgtEl>
                                        <p:attrNameLst>
                                          <p:attrName>style.visibility</p:attrName>
                                        </p:attrNameLst>
                                      </p:cBhvr>
                                      <p:to>
                                        <p:strVal val="visible"/>
                                      </p:to>
                                    </p:set>
                                    <p:anim calcmode="lin" valueType="num">
                                      <p:cBhvr additive="base">
                                        <p:cTn id="26" dur="500" fill="hold"/>
                                        <p:tgtEl>
                                          <p:spTgt spid="67"/>
                                        </p:tgtEl>
                                        <p:attrNameLst>
                                          <p:attrName>ppt_x</p:attrName>
                                        </p:attrNameLst>
                                      </p:cBhvr>
                                      <p:tavLst>
                                        <p:tav tm="0">
                                          <p:val>
                                            <p:strVal val="0-#ppt_w/2"/>
                                          </p:val>
                                        </p:tav>
                                        <p:tav tm="100000">
                                          <p:val>
                                            <p:strVal val="#ppt_x"/>
                                          </p:val>
                                        </p:tav>
                                      </p:tavLst>
                                    </p:anim>
                                    <p:anim calcmode="lin" valueType="num">
                                      <p:cBhvr additive="base">
                                        <p:cTn id="27" dur="500" fill="hold"/>
                                        <p:tgtEl>
                                          <p:spTgt spid="67"/>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 calcmode="lin" valueType="num">
                                      <p:cBhvr additive="base">
                                        <p:cTn id="30" dur="500" fill="hold"/>
                                        <p:tgtEl>
                                          <p:spTgt spid="70"/>
                                        </p:tgtEl>
                                        <p:attrNameLst>
                                          <p:attrName>ppt_x</p:attrName>
                                        </p:attrNameLst>
                                      </p:cBhvr>
                                      <p:tavLst>
                                        <p:tav tm="0">
                                          <p:val>
                                            <p:strVal val="1+#ppt_w/2"/>
                                          </p:val>
                                        </p:tav>
                                        <p:tav tm="100000">
                                          <p:val>
                                            <p:strVal val="#ppt_x"/>
                                          </p:val>
                                        </p:tav>
                                      </p:tavLst>
                                    </p:anim>
                                    <p:anim calcmode="lin" valueType="num">
                                      <p:cBhvr additive="base">
                                        <p:cTn id="31" dur="500" fill="hold"/>
                                        <p:tgtEl>
                                          <p:spTgt spid="70"/>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500" fill="hold"/>
                                        <p:tgtEl>
                                          <p:spTgt spid="68"/>
                                        </p:tgtEl>
                                        <p:attrNameLst>
                                          <p:attrName>ppt_x</p:attrName>
                                        </p:attrNameLst>
                                      </p:cBhvr>
                                      <p:tavLst>
                                        <p:tav tm="0">
                                          <p:val>
                                            <p:strVal val="0-#ppt_w/2"/>
                                          </p:val>
                                        </p:tav>
                                        <p:tav tm="100000">
                                          <p:val>
                                            <p:strVal val="#ppt_x"/>
                                          </p:val>
                                        </p:tav>
                                      </p:tavLst>
                                    </p:anim>
                                    <p:anim calcmode="lin" valueType="num">
                                      <p:cBhvr additive="base">
                                        <p:cTn id="36" dur="500" fill="hold"/>
                                        <p:tgtEl>
                                          <p:spTgt spid="6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 calcmode="lin" valueType="num">
                                      <p:cBhvr additive="base">
                                        <p:cTn id="39" dur="500" fill="hold"/>
                                        <p:tgtEl>
                                          <p:spTgt spid="71"/>
                                        </p:tgtEl>
                                        <p:attrNameLst>
                                          <p:attrName>ppt_x</p:attrName>
                                        </p:attrNameLst>
                                      </p:cBhvr>
                                      <p:tavLst>
                                        <p:tav tm="0">
                                          <p:val>
                                            <p:strVal val="1+#ppt_w/2"/>
                                          </p:val>
                                        </p:tav>
                                        <p:tav tm="100000">
                                          <p:val>
                                            <p:strVal val="#ppt_x"/>
                                          </p:val>
                                        </p:tav>
                                      </p:tavLst>
                                    </p:anim>
                                    <p:anim calcmode="lin" valueType="num">
                                      <p:cBhvr additive="base">
                                        <p:cTn id="40"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6" grpId="0"/>
      <p:bldP spid="67" grpId="0"/>
      <p:bldP spid="68" grpId="0"/>
      <p:bldP spid="69" grpId="0"/>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1"/>
          <p:cNvSpPr txBox="1">
            <a:spLocks noChangeArrowheads="1"/>
          </p:cNvSpPr>
          <p:nvPr/>
        </p:nvSpPr>
        <p:spPr bwMode="auto">
          <a:xfrm>
            <a:off x="992237" y="323945"/>
            <a:ext cx="4383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chemeClr val="tx1">
                    <a:lumMod val="65000"/>
                    <a:lumOff val="35000"/>
                  </a:schemeClr>
                </a:solidFill>
                <a:latin typeface="微软雅黑" pitchFamily="34" charset="-122"/>
                <a:ea typeface="微软雅黑" pitchFamily="34" charset="-122"/>
              </a:defRPr>
            </a:lvl1pPr>
            <a:lvl2pPr marL="742950" indent="-285750">
              <a:defRPr>
                <a:latin typeface="Calibri" pitchFamily="34" charset="0"/>
                <a:ea typeface="宋体" pitchFamily="2" charset="-122"/>
              </a:defRPr>
            </a:lvl2pPr>
            <a:lvl3pPr marL="1143000" indent="-228600">
              <a:defRPr>
                <a:latin typeface="Calibri" pitchFamily="34" charset="0"/>
                <a:ea typeface="宋体" pitchFamily="2" charset="-122"/>
              </a:defRPr>
            </a:lvl3pPr>
            <a:lvl4pPr marL="1600200" indent="-228600">
              <a:defRPr>
                <a:latin typeface="Calibri" pitchFamily="34" charset="0"/>
                <a:ea typeface="宋体" pitchFamily="2" charset="-122"/>
              </a:defRPr>
            </a:lvl4pPr>
            <a:lvl5pPr marL="2057400" indent="-228600">
              <a:defRPr>
                <a:latin typeface="Calibri" pitchFamily="34" charset="0"/>
                <a:ea typeface="宋体" pitchFamily="2" charset="-122"/>
              </a:defRPr>
            </a:lvl5pPr>
            <a:lvl6pPr marL="2514600" indent="-228600" fontAlgn="base">
              <a:spcBef>
                <a:spcPct val="0"/>
              </a:spcBef>
              <a:spcAft>
                <a:spcPct val="0"/>
              </a:spcAft>
              <a:buFont typeface="Arial" panose="020B0604020202020204" pitchFamily="34" charset="0"/>
              <a:defRPr>
                <a:latin typeface="Calibri" pitchFamily="34" charset="0"/>
                <a:ea typeface="宋体" pitchFamily="2" charset="-122"/>
              </a:defRPr>
            </a:lvl6pPr>
            <a:lvl7pPr marL="2971800" indent="-228600" fontAlgn="base">
              <a:spcBef>
                <a:spcPct val="0"/>
              </a:spcBef>
              <a:spcAft>
                <a:spcPct val="0"/>
              </a:spcAft>
              <a:buFont typeface="Arial" panose="020B0604020202020204" pitchFamily="34" charset="0"/>
              <a:defRPr>
                <a:latin typeface="Calibri" pitchFamily="34" charset="0"/>
                <a:ea typeface="宋体" pitchFamily="2" charset="-122"/>
              </a:defRPr>
            </a:lvl7pPr>
            <a:lvl8pPr marL="3429000" indent="-228600" fontAlgn="base">
              <a:spcBef>
                <a:spcPct val="0"/>
              </a:spcBef>
              <a:spcAft>
                <a:spcPct val="0"/>
              </a:spcAft>
              <a:buFont typeface="Arial" panose="020B0604020202020204" pitchFamily="34" charset="0"/>
              <a:defRPr>
                <a:latin typeface="Calibri" pitchFamily="34" charset="0"/>
                <a:ea typeface="宋体" pitchFamily="2" charset="-122"/>
              </a:defRPr>
            </a:lvl8pPr>
            <a:lvl9pPr marL="3886200" indent="-228600" fontAlgn="base">
              <a:spcBef>
                <a:spcPct val="0"/>
              </a:spcBef>
              <a:spcAft>
                <a:spcPct val="0"/>
              </a:spcAft>
              <a:buFont typeface="Arial" panose="020B0604020202020204" pitchFamily="34" charset="0"/>
              <a:defRPr>
                <a:latin typeface="Calibri" pitchFamily="34" charset="0"/>
                <a:ea typeface="宋体" pitchFamily="2" charset="-122"/>
              </a:defRPr>
            </a:lvl9pPr>
          </a:lstStyle>
          <a:p>
            <a:r>
              <a:rPr lang="zh-CN" altLang="en-US" dirty="0"/>
              <a:t>点此添加标题内容</a:t>
            </a:r>
            <a:endParaRPr lang="zh-CN" altLang="en-US" dirty="0"/>
          </a:p>
        </p:txBody>
      </p:sp>
      <p:grpSp>
        <p:nvGrpSpPr>
          <p:cNvPr id="3" name="组合 2"/>
          <p:cNvGrpSpPr/>
          <p:nvPr/>
        </p:nvGrpSpPr>
        <p:grpSpPr>
          <a:xfrm>
            <a:off x="682625" y="1882487"/>
            <a:ext cx="2816225" cy="3711575"/>
            <a:chOff x="682625" y="2381250"/>
            <a:chExt cx="2816225" cy="3711575"/>
          </a:xfrm>
        </p:grpSpPr>
        <p:sp>
          <p:nvSpPr>
            <p:cNvPr id="4" name="任意多边形 6"/>
            <p:cNvSpPr>
              <a:spLocks noChangeArrowheads="1"/>
            </p:cNvSpPr>
            <p:nvPr/>
          </p:nvSpPr>
          <p:spPr bwMode="auto">
            <a:xfrm flipH="1" flipV="1">
              <a:off x="1084263" y="2381250"/>
              <a:ext cx="2012950" cy="3406775"/>
            </a:xfrm>
            <a:custGeom>
              <a:avLst/>
              <a:gdLst>
                <a:gd name="T0" fmla="*/ 2010727 w 1819948"/>
                <a:gd name="T1" fmla="*/ 3406775 h 3078132"/>
                <a:gd name="T2" fmla="*/ 2626 w 1819948"/>
                <a:gd name="T3" fmla="*/ 3406775 h 3078132"/>
                <a:gd name="T4" fmla="*/ 2626 w 1819948"/>
                <a:gd name="T5" fmla="*/ 2909220 h 3078132"/>
                <a:gd name="T6" fmla="*/ 0 w 1819948"/>
                <a:gd name="T7" fmla="*/ 2878075 h 3078132"/>
                <a:gd name="T8" fmla="*/ 10225 w 1819948"/>
                <a:gd name="T9" fmla="*/ 2772614 h 3078132"/>
                <a:gd name="T10" fmla="*/ 143055 w 1819948"/>
                <a:gd name="T11" fmla="*/ 2499777 h 3078132"/>
                <a:gd name="T12" fmla="*/ 156278 w 1819948"/>
                <a:gd name="T13" fmla="*/ 2487490 h 3078132"/>
                <a:gd name="T14" fmla="*/ 552845 w 1819948"/>
                <a:gd name="T15" fmla="*/ 2018481 h 3078132"/>
                <a:gd name="T16" fmla="*/ 652879 w 1819948"/>
                <a:gd name="T17" fmla="*/ 1918381 h 3078132"/>
                <a:gd name="T18" fmla="*/ 737667 w 1819948"/>
                <a:gd name="T19" fmla="*/ 1713554 h 3078132"/>
                <a:gd name="T20" fmla="*/ 736693 w 1819948"/>
                <a:gd name="T21" fmla="*/ 1703388 h 3078132"/>
                <a:gd name="T22" fmla="*/ 737667 w 1819948"/>
                <a:gd name="T23" fmla="*/ 1693221 h 3078132"/>
                <a:gd name="T24" fmla="*/ 652879 w 1819948"/>
                <a:gd name="T25" fmla="*/ 1488394 h 3078132"/>
                <a:gd name="T26" fmla="*/ 552845 w 1819948"/>
                <a:gd name="T27" fmla="*/ 1388294 h 3078132"/>
                <a:gd name="T28" fmla="*/ 156278 w 1819948"/>
                <a:gd name="T29" fmla="*/ 919285 h 3078132"/>
                <a:gd name="T30" fmla="*/ 143055 w 1819948"/>
                <a:gd name="T31" fmla="*/ 906998 h 3078132"/>
                <a:gd name="T32" fmla="*/ 10225 w 1819948"/>
                <a:gd name="T33" fmla="*/ 634161 h 3078132"/>
                <a:gd name="T34" fmla="*/ 0 w 1819948"/>
                <a:gd name="T35" fmla="*/ 528700 h 3078132"/>
                <a:gd name="T36" fmla="*/ 2626 w 1819948"/>
                <a:gd name="T37" fmla="*/ 497555 h 3078132"/>
                <a:gd name="T38" fmla="*/ 2626 w 1819948"/>
                <a:gd name="T39" fmla="*/ 0 h 3078132"/>
                <a:gd name="T40" fmla="*/ 2010727 w 1819948"/>
                <a:gd name="T41" fmla="*/ 0 h 3078132"/>
                <a:gd name="T42" fmla="*/ 2010727 w 1819948"/>
                <a:gd name="T43" fmla="*/ 502332 h 3078132"/>
                <a:gd name="T44" fmla="*/ 2012950 w 1819948"/>
                <a:gd name="T45" fmla="*/ 528700 h 3078132"/>
                <a:gd name="T46" fmla="*/ 2002725 w 1819948"/>
                <a:gd name="T47" fmla="*/ 634161 h 3078132"/>
                <a:gd name="T48" fmla="*/ 1928789 w 1819948"/>
                <a:gd name="T49" fmla="*/ 827609 h 3078132"/>
                <a:gd name="T50" fmla="*/ 1909271 w 1819948"/>
                <a:gd name="T51" fmla="*/ 853919 h 3078132"/>
                <a:gd name="T52" fmla="*/ 1911405 w 1819948"/>
                <a:gd name="T53" fmla="*/ 855723 h 3078132"/>
                <a:gd name="T54" fmla="*/ 1882770 w 1819948"/>
                <a:gd name="T55" fmla="*/ 889641 h 3078132"/>
                <a:gd name="T56" fmla="*/ 1869895 w 1819948"/>
                <a:gd name="T57" fmla="*/ 906998 h 3078132"/>
                <a:gd name="T58" fmla="*/ 1861646 w 1819948"/>
                <a:gd name="T59" fmla="*/ 914662 h 3078132"/>
                <a:gd name="T60" fmla="*/ 1471834 w 1819948"/>
                <a:gd name="T61" fmla="*/ 1376390 h 3078132"/>
                <a:gd name="T62" fmla="*/ 1360070 w 1819948"/>
                <a:gd name="T63" fmla="*/ 1488226 h 3078132"/>
                <a:gd name="T64" fmla="*/ 1275283 w 1819948"/>
                <a:gd name="T65" fmla="*/ 1693054 h 3078132"/>
                <a:gd name="T66" fmla="*/ 1276272 w 1819948"/>
                <a:gd name="T67" fmla="*/ 1703388 h 3078132"/>
                <a:gd name="T68" fmla="*/ 1275283 w 1819948"/>
                <a:gd name="T69" fmla="*/ 1713721 h 3078132"/>
                <a:gd name="T70" fmla="*/ 1360070 w 1819948"/>
                <a:gd name="T71" fmla="*/ 1918549 h 3078132"/>
                <a:gd name="T72" fmla="*/ 1471834 w 1819948"/>
                <a:gd name="T73" fmla="*/ 2030385 h 3078132"/>
                <a:gd name="T74" fmla="*/ 1861646 w 1819948"/>
                <a:gd name="T75" fmla="*/ 2492113 h 3078132"/>
                <a:gd name="T76" fmla="*/ 1869895 w 1819948"/>
                <a:gd name="T77" fmla="*/ 2499777 h 3078132"/>
                <a:gd name="T78" fmla="*/ 1882770 w 1819948"/>
                <a:gd name="T79" fmla="*/ 2517134 h 3078132"/>
                <a:gd name="T80" fmla="*/ 1911405 w 1819948"/>
                <a:gd name="T81" fmla="*/ 2551052 h 3078132"/>
                <a:gd name="T82" fmla="*/ 1909271 w 1819948"/>
                <a:gd name="T83" fmla="*/ 2552856 h 3078132"/>
                <a:gd name="T84" fmla="*/ 1928789 w 1819948"/>
                <a:gd name="T85" fmla="*/ 2579166 h 3078132"/>
                <a:gd name="T86" fmla="*/ 2002725 w 1819948"/>
                <a:gd name="T87" fmla="*/ 2772614 h 3078132"/>
                <a:gd name="T88" fmla="*/ 2012950 w 1819948"/>
                <a:gd name="T89" fmla="*/ 2878075 h 3078132"/>
                <a:gd name="T90" fmla="*/ 2010727 w 1819948"/>
                <a:gd name="T91" fmla="*/ 2904443 h 30781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19948"/>
                <a:gd name="T139" fmla="*/ 0 h 3078132"/>
                <a:gd name="T140" fmla="*/ 1819948 w 1819948"/>
                <a:gd name="T141" fmla="*/ 3078132 h 30781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19948" h="3078132">
                  <a:moveTo>
                    <a:pt x="1817938" y="3078132"/>
                  </a:moveTo>
                  <a:lnTo>
                    <a:pt x="2374" y="3078132"/>
                  </a:lnTo>
                  <a:lnTo>
                    <a:pt x="2374" y="2628575"/>
                  </a:lnTo>
                  <a:lnTo>
                    <a:pt x="0" y="2600434"/>
                  </a:lnTo>
                  <a:cubicBezTo>
                    <a:pt x="176" y="2569125"/>
                    <a:pt x="3185" y="2537241"/>
                    <a:pt x="9245" y="2505147"/>
                  </a:cubicBezTo>
                  <a:cubicBezTo>
                    <a:pt x="27427" y="2408864"/>
                    <a:pt x="70496" y="2324362"/>
                    <a:pt x="129339" y="2258630"/>
                  </a:cubicBezTo>
                  <a:lnTo>
                    <a:pt x="141294" y="2247528"/>
                  </a:lnTo>
                  <a:lnTo>
                    <a:pt x="499838" y="1823763"/>
                  </a:lnTo>
                  <a:lnTo>
                    <a:pt x="590281" y="1733320"/>
                  </a:lnTo>
                  <a:cubicBezTo>
                    <a:pt x="641387" y="1682215"/>
                    <a:pt x="666939" y="1615234"/>
                    <a:pt x="666939" y="1548252"/>
                  </a:cubicBezTo>
                  <a:lnTo>
                    <a:pt x="666059" y="1539066"/>
                  </a:lnTo>
                  <a:lnTo>
                    <a:pt x="666939" y="1529880"/>
                  </a:lnTo>
                  <a:cubicBezTo>
                    <a:pt x="666939" y="1462898"/>
                    <a:pt x="641387" y="1395917"/>
                    <a:pt x="590281" y="1344812"/>
                  </a:cubicBezTo>
                  <a:lnTo>
                    <a:pt x="499838" y="1254369"/>
                  </a:lnTo>
                  <a:lnTo>
                    <a:pt x="141294" y="830604"/>
                  </a:lnTo>
                  <a:lnTo>
                    <a:pt x="129339" y="819502"/>
                  </a:lnTo>
                  <a:cubicBezTo>
                    <a:pt x="70496" y="753770"/>
                    <a:pt x="27427" y="669268"/>
                    <a:pt x="9245" y="572985"/>
                  </a:cubicBezTo>
                  <a:cubicBezTo>
                    <a:pt x="3185" y="540891"/>
                    <a:pt x="176" y="509007"/>
                    <a:pt x="0" y="477698"/>
                  </a:cubicBezTo>
                  <a:lnTo>
                    <a:pt x="2374" y="449557"/>
                  </a:lnTo>
                  <a:lnTo>
                    <a:pt x="2374" y="0"/>
                  </a:lnTo>
                  <a:lnTo>
                    <a:pt x="1817938" y="0"/>
                  </a:lnTo>
                  <a:lnTo>
                    <a:pt x="1817938" y="453873"/>
                  </a:lnTo>
                  <a:lnTo>
                    <a:pt x="1819948" y="477698"/>
                  </a:lnTo>
                  <a:cubicBezTo>
                    <a:pt x="1819771" y="509007"/>
                    <a:pt x="1816763" y="540891"/>
                    <a:pt x="1810703" y="572985"/>
                  </a:cubicBezTo>
                  <a:cubicBezTo>
                    <a:pt x="1798582" y="637173"/>
                    <a:pt x="1775399" y="696126"/>
                    <a:pt x="1743856" y="747772"/>
                  </a:cubicBezTo>
                  <a:lnTo>
                    <a:pt x="1726210" y="771544"/>
                  </a:lnTo>
                  <a:lnTo>
                    <a:pt x="1728139" y="773174"/>
                  </a:lnTo>
                  <a:lnTo>
                    <a:pt x="1702250" y="803820"/>
                  </a:lnTo>
                  <a:lnTo>
                    <a:pt x="1690609" y="819502"/>
                  </a:lnTo>
                  <a:lnTo>
                    <a:pt x="1683151" y="826427"/>
                  </a:lnTo>
                  <a:lnTo>
                    <a:pt x="1330714" y="1243613"/>
                  </a:lnTo>
                  <a:lnTo>
                    <a:pt x="1229666" y="1344661"/>
                  </a:lnTo>
                  <a:cubicBezTo>
                    <a:pt x="1178561" y="1395766"/>
                    <a:pt x="1153009" y="1462747"/>
                    <a:pt x="1153009" y="1529729"/>
                  </a:cubicBezTo>
                  <a:lnTo>
                    <a:pt x="1153903" y="1539066"/>
                  </a:lnTo>
                  <a:lnTo>
                    <a:pt x="1153009" y="1548403"/>
                  </a:lnTo>
                  <a:cubicBezTo>
                    <a:pt x="1153009" y="1615385"/>
                    <a:pt x="1178561" y="1682366"/>
                    <a:pt x="1229666" y="1733471"/>
                  </a:cubicBezTo>
                  <a:lnTo>
                    <a:pt x="1330714" y="1834519"/>
                  </a:lnTo>
                  <a:lnTo>
                    <a:pt x="1683151" y="2251705"/>
                  </a:lnTo>
                  <a:lnTo>
                    <a:pt x="1690609" y="2258630"/>
                  </a:lnTo>
                  <a:lnTo>
                    <a:pt x="1702250" y="2274312"/>
                  </a:lnTo>
                  <a:lnTo>
                    <a:pt x="1728139" y="2304958"/>
                  </a:lnTo>
                  <a:lnTo>
                    <a:pt x="1726210" y="2306588"/>
                  </a:lnTo>
                  <a:lnTo>
                    <a:pt x="1743856" y="2330360"/>
                  </a:lnTo>
                  <a:cubicBezTo>
                    <a:pt x="1775399" y="2382006"/>
                    <a:pt x="1798582" y="2440959"/>
                    <a:pt x="1810703" y="2505147"/>
                  </a:cubicBezTo>
                  <a:cubicBezTo>
                    <a:pt x="1816763" y="2537241"/>
                    <a:pt x="1819771" y="2569125"/>
                    <a:pt x="1819948" y="2600434"/>
                  </a:cubicBezTo>
                  <a:lnTo>
                    <a:pt x="1817938" y="2624259"/>
                  </a:lnTo>
                  <a:lnTo>
                    <a:pt x="1817938" y="3078132"/>
                  </a:lnTo>
                  <a:close/>
                </a:path>
              </a:pathLst>
            </a:custGeom>
            <a:noFill/>
            <a:ln w="19050" cap="flat" cmpd="sng">
              <a:solidFill>
                <a:srgbClr val="A5A5A5">
                  <a:alpha val="69019"/>
                </a:srgbClr>
              </a:solidFill>
              <a:bevel/>
            </a:ln>
            <a:extLst>
              <a:ext uri="{909E8E84-426E-40DD-AFC4-6F175D3DCCD1}">
                <a14:hiddenFill xmlns:a14="http://schemas.microsoft.com/office/drawing/2010/main">
                  <a:solidFill>
                    <a:srgbClr val="FFFFFF"/>
                  </a:solidFill>
                </a14:hiddenFill>
              </a:ext>
            </a:extLst>
          </p:spPr>
          <p:txBody>
            <a:bodyPr anchor="ctr"/>
            <a:lstStyle/>
            <a:p>
              <a:endParaRPr lang="zh-CN" altLang="en-US">
                <a:latin typeface="+mn-lt"/>
                <a:ea typeface="+mn-ea"/>
                <a:cs typeface="+mn-ea"/>
                <a:sym typeface="+mn-lt"/>
              </a:endParaRPr>
            </a:p>
          </p:txBody>
        </p:sp>
        <p:sp>
          <p:nvSpPr>
            <p:cNvPr id="5" name="圆角矩形 8"/>
            <p:cNvSpPr>
              <a:spLocks noChangeArrowheads="1"/>
            </p:cNvSpPr>
            <p:nvPr/>
          </p:nvSpPr>
          <p:spPr bwMode="auto">
            <a:xfrm>
              <a:off x="714375" y="2389188"/>
              <a:ext cx="2752725" cy="185737"/>
            </a:xfrm>
            <a:prstGeom prst="roundRect">
              <a:avLst>
                <a:gd name="adj" fmla="val 50000"/>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6" name="圆角矩形 10"/>
            <p:cNvSpPr>
              <a:spLocks noChangeArrowheads="1"/>
            </p:cNvSpPr>
            <p:nvPr/>
          </p:nvSpPr>
          <p:spPr bwMode="auto">
            <a:xfrm>
              <a:off x="1250950" y="5148263"/>
              <a:ext cx="1670050" cy="869950"/>
            </a:xfrm>
            <a:prstGeom prst="roundRect">
              <a:avLst>
                <a:gd name="adj" fmla="val 14528"/>
              </a:avLst>
            </a:prstGeom>
            <a:solidFill>
              <a:srgbClr val="1B9BB5"/>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7" name="圆角矩形 11"/>
            <p:cNvSpPr>
              <a:spLocks noChangeArrowheads="1"/>
            </p:cNvSpPr>
            <p:nvPr/>
          </p:nvSpPr>
          <p:spPr bwMode="auto">
            <a:xfrm>
              <a:off x="682625" y="5848350"/>
              <a:ext cx="2816225" cy="244475"/>
            </a:xfrm>
            <a:prstGeom prst="roundRect">
              <a:avLst>
                <a:gd name="adj" fmla="val 26338"/>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ctr" eaLnBrk="1" hangingPunct="1"/>
              <a:endParaRPr lang="zh-CN" altLang="zh-CN">
                <a:solidFill>
                  <a:srgbClr val="FFFFFF"/>
                </a:solidFill>
                <a:latin typeface="+mn-lt"/>
                <a:ea typeface="+mn-ea"/>
                <a:cs typeface="+mn-ea"/>
                <a:sym typeface="+mn-lt"/>
              </a:endParaRPr>
            </a:p>
          </p:txBody>
        </p:sp>
      </p:grpSp>
      <p:sp>
        <p:nvSpPr>
          <p:cNvPr id="8" name="椭圆 19"/>
          <p:cNvSpPr>
            <a:spLocks noChangeArrowheads="1"/>
          </p:cNvSpPr>
          <p:nvPr/>
        </p:nvSpPr>
        <p:spPr bwMode="auto">
          <a:xfrm>
            <a:off x="4059188" y="2187287"/>
            <a:ext cx="698500" cy="698500"/>
          </a:xfrm>
          <a:prstGeom prst="ellipse">
            <a:avLst/>
          </a:prstGeom>
          <a:solidFill>
            <a:srgbClr val="1B9BB5"/>
          </a:solidFill>
          <a:ln>
            <a:noFill/>
          </a:ln>
        </p:spPr>
        <p:txBody>
          <a:bodyPr anchor="ct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9" name="椭圆 20"/>
          <p:cNvSpPr>
            <a:spLocks noChangeArrowheads="1"/>
          </p:cNvSpPr>
          <p:nvPr/>
        </p:nvSpPr>
        <p:spPr bwMode="auto">
          <a:xfrm>
            <a:off x="4059188" y="3312825"/>
            <a:ext cx="698500" cy="698500"/>
          </a:xfrm>
          <a:prstGeom prst="ellipse">
            <a:avLst/>
          </a:prstGeom>
          <a:solidFill>
            <a:srgbClr val="076C96"/>
          </a:solidFill>
          <a:ln>
            <a:noFill/>
          </a:ln>
        </p:spPr>
        <p:txBody>
          <a:bodyPr anchor="ct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10" name="椭圆 21"/>
          <p:cNvSpPr>
            <a:spLocks noChangeArrowheads="1"/>
          </p:cNvSpPr>
          <p:nvPr/>
        </p:nvSpPr>
        <p:spPr bwMode="auto">
          <a:xfrm>
            <a:off x="4059188" y="4438362"/>
            <a:ext cx="698500" cy="698500"/>
          </a:xfrm>
          <a:prstGeom prst="ellipse">
            <a:avLst/>
          </a:prstGeom>
          <a:solidFill>
            <a:srgbClr val="1B9BB5"/>
          </a:solidFill>
          <a:ln>
            <a:noFill/>
          </a:ln>
        </p:spPr>
        <p:txBody>
          <a:bodyPr anchor="ct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ctr" eaLnBrk="1" hangingPunct="1"/>
            <a:endParaRPr lang="zh-CN" altLang="zh-CN">
              <a:solidFill>
                <a:srgbClr val="FFFFFF"/>
              </a:solidFill>
              <a:latin typeface="+mn-lt"/>
              <a:ea typeface="+mn-ea"/>
              <a:cs typeface="+mn-ea"/>
              <a:sym typeface="+mn-lt"/>
            </a:endParaRPr>
          </a:p>
        </p:txBody>
      </p:sp>
      <p:grpSp>
        <p:nvGrpSpPr>
          <p:cNvPr id="11" name="组合 22"/>
          <p:cNvGrpSpPr/>
          <p:nvPr/>
        </p:nvGrpSpPr>
        <p:grpSpPr bwMode="auto">
          <a:xfrm>
            <a:off x="4236988" y="3455700"/>
            <a:ext cx="342900" cy="360362"/>
            <a:chOff x="0" y="0"/>
            <a:chExt cx="444697" cy="466185"/>
          </a:xfrm>
        </p:grpSpPr>
        <p:sp>
          <p:nvSpPr>
            <p:cNvPr id="12" name="Freeform 11"/>
            <p:cNvSpPr>
              <a:spLocks noChangeArrowheads="1"/>
            </p:cNvSpPr>
            <p:nvPr/>
          </p:nvSpPr>
          <p:spPr bwMode="auto">
            <a:xfrm>
              <a:off x="130793" y="245705"/>
              <a:ext cx="88753" cy="87818"/>
            </a:xfrm>
            <a:custGeom>
              <a:avLst/>
              <a:gdLst>
                <a:gd name="T0" fmla="*/ 53252 w 40"/>
                <a:gd name="T1" fmla="*/ 2195 h 40"/>
                <a:gd name="T2" fmla="*/ 44377 w 40"/>
                <a:gd name="T3" fmla="*/ 0 h 40"/>
                <a:gd name="T4" fmla="*/ 0 w 40"/>
                <a:gd name="T5" fmla="*/ 43909 h 40"/>
                <a:gd name="T6" fmla="*/ 44377 w 40"/>
                <a:gd name="T7" fmla="*/ 87818 h 40"/>
                <a:gd name="T8" fmla="*/ 88753 w 40"/>
                <a:gd name="T9" fmla="*/ 43909 h 40"/>
                <a:gd name="T10" fmla="*/ 86534 w 40"/>
                <a:gd name="T11" fmla="*/ 32932 h 40"/>
                <a:gd name="T12" fmla="*/ 33282 w 40"/>
                <a:gd name="T13" fmla="*/ 57082 h 40"/>
                <a:gd name="T14" fmla="*/ 53252 w 40"/>
                <a:gd name="T15" fmla="*/ 2195 h 40"/>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0"/>
                <a:gd name="T26" fmla="*/ 40 w 4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13" name="Freeform 12"/>
            <p:cNvSpPr>
              <a:spLocks noChangeArrowheads="1"/>
            </p:cNvSpPr>
            <p:nvPr/>
          </p:nvSpPr>
          <p:spPr bwMode="auto">
            <a:xfrm>
              <a:off x="0" y="114912"/>
              <a:ext cx="351273" cy="351273"/>
            </a:xfrm>
            <a:custGeom>
              <a:avLst/>
              <a:gdLst>
                <a:gd name="T0" fmla="*/ 289414 w 159"/>
                <a:gd name="T1" fmla="*/ 90580 h 159"/>
                <a:gd name="T2" fmla="*/ 318134 w 159"/>
                <a:gd name="T3" fmla="*/ 174532 h 159"/>
                <a:gd name="T4" fmla="*/ 174532 w 159"/>
                <a:gd name="T5" fmla="*/ 318134 h 159"/>
                <a:gd name="T6" fmla="*/ 33139 w 159"/>
                <a:gd name="T7" fmla="*/ 174532 h 159"/>
                <a:gd name="T8" fmla="*/ 174532 w 159"/>
                <a:gd name="T9" fmla="*/ 33139 h 159"/>
                <a:gd name="T10" fmla="*/ 247438 w 159"/>
                <a:gd name="T11" fmla="*/ 53022 h 159"/>
                <a:gd name="T12" fmla="*/ 269530 w 159"/>
                <a:gd name="T13" fmla="*/ 28720 h 159"/>
                <a:gd name="T14" fmla="*/ 174532 w 159"/>
                <a:gd name="T15" fmla="*/ 0 h 159"/>
                <a:gd name="T16" fmla="*/ 0 w 159"/>
                <a:gd name="T17" fmla="*/ 174532 h 159"/>
                <a:gd name="T18" fmla="*/ 174532 w 159"/>
                <a:gd name="T19" fmla="*/ 351273 h 159"/>
                <a:gd name="T20" fmla="*/ 351273 w 159"/>
                <a:gd name="T21" fmla="*/ 174532 h 159"/>
                <a:gd name="T22" fmla="*/ 311506 w 159"/>
                <a:gd name="T23" fmla="*/ 66278 h 159"/>
                <a:gd name="T24" fmla="*/ 289414 w 159"/>
                <a:gd name="T25" fmla="*/ 90580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159"/>
                <a:gd name="T41" fmla="*/ 159 w 159"/>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14" name="Freeform 13"/>
            <p:cNvSpPr>
              <a:spLocks noChangeArrowheads="1"/>
            </p:cNvSpPr>
            <p:nvPr/>
          </p:nvSpPr>
          <p:spPr bwMode="auto">
            <a:xfrm>
              <a:off x="174702" y="221415"/>
              <a:ext cx="66331" cy="68199"/>
            </a:xfrm>
            <a:custGeom>
              <a:avLst/>
              <a:gdLst>
                <a:gd name="T0" fmla="*/ 66331 w 71"/>
                <a:gd name="T1" fmla="*/ 28027 h 73"/>
                <a:gd name="T2" fmla="*/ 35501 w 71"/>
                <a:gd name="T3" fmla="*/ 0 h 73"/>
                <a:gd name="T4" fmla="*/ 17751 w 71"/>
                <a:gd name="T5" fmla="*/ 17750 h 73"/>
                <a:gd name="T6" fmla="*/ 0 w 71"/>
                <a:gd name="T7" fmla="*/ 68199 h 73"/>
                <a:gd name="T8" fmla="*/ 51383 w 71"/>
                <a:gd name="T9" fmla="*/ 45777 h 73"/>
                <a:gd name="T10" fmla="*/ 66331 w 71"/>
                <a:gd name="T11" fmla="*/ 28027 h 73"/>
                <a:gd name="T12" fmla="*/ 0 60000 65536"/>
                <a:gd name="T13" fmla="*/ 0 60000 65536"/>
                <a:gd name="T14" fmla="*/ 0 60000 65536"/>
                <a:gd name="T15" fmla="*/ 0 60000 65536"/>
                <a:gd name="T16" fmla="*/ 0 60000 65536"/>
                <a:gd name="T17" fmla="*/ 0 60000 65536"/>
                <a:gd name="T18" fmla="*/ 0 w 71"/>
                <a:gd name="T19" fmla="*/ 0 h 73"/>
                <a:gd name="T20" fmla="*/ 71 w 7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71" h="73">
                  <a:moveTo>
                    <a:pt x="71" y="30"/>
                  </a:moveTo>
                  <a:lnTo>
                    <a:pt x="38" y="0"/>
                  </a:lnTo>
                  <a:lnTo>
                    <a:pt x="19" y="19"/>
                  </a:lnTo>
                  <a:lnTo>
                    <a:pt x="0" y="73"/>
                  </a:lnTo>
                  <a:lnTo>
                    <a:pt x="55" y="49"/>
                  </a:lnTo>
                  <a:lnTo>
                    <a:pt x="71" y="3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15" name="Freeform 14"/>
            <p:cNvSpPr>
              <a:spLocks noChangeArrowheads="1"/>
            </p:cNvSpPr>
            <p:nvPr/>
          </p:nvSpPr>
          <p:spPr bwMode="auto">
            <a:xfrm>
              <a:off x="216743" y="88753"/>
              <a:ext cx="143873" cy="152281"/>
            </a:xfrm>
            <a:custGeom>
              <a:avLst/>
              <a:gdLst>
                <a:gd name="T0" fmla="*/ 113043 w 154"/>
                <a:gd name="T1" fmla="*/ 0 h 163"/>
                <a:gd name="T2" fmla="*/ 0 w 154"/>
                <a:gd name="T3" fmla="*/ 123320 h 163"/>
                <a:gd name="T4" fmla="*/ 30830 w 154"/>
                <a:gd name="T5" fmla="*/ 152281 h 163"/>
                <a:gd name="T6" fmla="*/ 143873 w 154"/>
                <a:gd name="T7" fmla="*/ 28961 h 163"/>
                <a:gd name="T8" fmla="*/ 113043 w 154"/>
                <a:gd name="T9" fmla="*/ 32698 h 163"/>
                <a:gd name="T10" fmla="*/ 113043 w 154"/>
                <a:gd name="T11" fmla="*/ 0 h 163"/>
                <a:gd name="T12" fmla="*/ 0 60000 65536"/>
                <a:gd name="T13" fmla="*/ 0 60000 65536"/>
                <a:gd name="T14" fmla="*/ 0 60000 65536"/>
                <a:gd name="T15" fmla="*/ 0 60000 65536"/>
                <a:gd name="T16" fmla="*/ 0 60000 65536"/>
                <a:gd name="T17" fmla="*/ 0 60000 65536"/>
                <a:gd name="T18" fmla="*/ 0 w 154"/>
                <a:gd name="T19" fmla="*/ 0 h 163"/>
                <a:gd name="T20" fmla="*/ 154 w 154"/>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54" h="163">
                  <a:moveTo>
                    <a:pt x="121" y="0"/>
                  </a:moveTo>
                  <a:lnTo>
                    <a:pt x="0" y="132"/>
                  </a:lnTo>
                  <a:lnTo>
                    <a:pt x="33" y="163"/>
                  </a:lnTo>
                  <a:lnTo>
                    <a:pt x="154" y="31"/>
                  </a:lnTo>
                  <a:lnTo>
                    <a:pt x="121" y="35"/>
                  </a:lnTo>
                  <a:lnTo>
                    <a:pt x="121" y="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16" name="Freeform 15"/>
            <p:cNvSpPr>
              <a:spLocks noChangeArrowheads="1"/>
            </p:cNvSpPr>
            <p:nvPr/>
          </p:nvSpPr>
          <p:spPr bwMode="auto">
            <a:xfrm>
              <a:off x="336325" y="55120"/>
              <a:ext cx="56988" cy="59791"/>
            </a:xfrm>
            <a:custGeom>
              <a:avLst/>
              <a:gdLst>
                <a:gd name="T0" fmla="*/ 13079 w 61"/>
                <a:gd name="T1" fmla="*/ 44843 h 64"/>
                <a:gd name="T2" fmla="*/ 13079 w 61"/>
                <a:gd name="T3" fmla="*/ 11211 h 64"/>
                <a:gd name="T4" fmla="*/ 0 w 61"/>
                <a:gd name="T5" fmla="*/ 0 h 64"/>
                <a:gd name="T6" fmla="*/ 0 w 61"/>
                <a:gd name="T7" fmla="*/ 0 h 64"/>
                <a:gd name="T8" fmla="*/ 0 w 61"/>
                <a:gd name="T9" fmla="*/ 59791 h 64"/>
                <a:gd name="T10" fmla="*/ 56988 w 61"/>
                <a:gd name="T11" fmla="*/ 51383 h 64"/>
                <a:gd name="T12" fmla="*/ 56988 w 61"/>
                <a:gd name="T13" fmla="*/ 51383 h 64"/>
                <a:gd name="T14" fmla="*/ 46711 w 61"/>
                <a:gd name="T15" fmla="*/ 40172 h 64"/>
                <a:gd name="T16" fmla="*/ 13079 w 61"/>
                <a:gd name="T17" fmla="*/ 44843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64"/>
                <a:gd name="T29" fmla="*/ 61 w 61"/>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64">
                  <a:moveTo>
                    <a:pt x="14" y="48"/>
                  </a:moveTo>
                  <a:lnTo>
                    <a:pt x="14" y="12"/>
                  </a:lnTo>
                  <a:lnTo>
                    <a:pt x="0" y="0"/>
                  </a:lnTo>
                  <a:lnTo>
                    <a:pt x="0" y="64"/>
                  </a:lnTo>
                  <a:lnTo>
                    <a:pt x="61" y="55"/>
                  </a:lnTo>
                  <a:lnTo>
                    <a:pt x="50" y="43"/>
                  </a:lnTo>
                  <a:lnTo>
                    <a:pt x="14" y="48"/>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17" name="Freeform 16"/>
            <p:cNvSpPr>
              <a:spLocks noChangeArrowheads="1"/>
            </p:cNvSpPr>
            <p:nvPr/>
          </p:nvSpPr>
          <p:spPr bwMode="auto">
            <a:xfrm>
              <a:off x="360615" y="27093"/>
              <a:ext cx="59791" cy="61660"/>
            </a:xfrm>
            <a:custGeom>
              <a:avLst/>
              <a:gdLst>
                <a:gd name="T0" fmla="*/ 13079 w 64"/>
                <a:gd name="T1" fmla="*/ 45778 h 66"/>
                <a:gd name="T2" fmla="*/ 13079 w 64"/>
                <a:gd name="T3" fmla="*/ 10277 h 66"/>
                <a:gd name="T4" fmla="*/ 1868 w 64"/>
                <a:gd name="T5" fmla="*/ 0 h 66"/>
                <a:gd name="T6" fmla="*/ 1868 w 64"/>
                <a:gd name="T7" fmla="*/ 0 h 66"/>
                <a:gd name="T8" fmla="*/ 0 w 64"/>
                <a:gd name="T9" fmla="*/ 61660 h 66"/>
                <a:gd name="T10" fmla="*/ 59791 w 64"/>
                <a:gd name="T11" fmla="*/ 52318 h 66"/>
                <a:gd name="T12" fmla="*/ 59791 w 64"/>
                <a:gd name="T13" fmla="*/ 52318 h 66"/>
                <a:gd name="T14" fmla="*/ 46712 w 64"/>
                <a:gd name="T15" fmla="*/ 41107 h 66"/>
                <a:gd name="T16" fmla="*/ 13079 w 64"/>
                <a:gd name="T17" fmla="*/ 45778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66"/>
                <a:gd name="T29" fmla="*/ 64 w 64"/>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66">
                  <a:moveTo>
                    <a:pt x="14" y="49"/>
                  </a:moveTo>
                  <a:lnTo>
                    <a:pt x="14" y="11"/>
                  </a:lnTo>
                  <a:lnTo>
                    <a:pt x="2" y="0"/>
                  </a:lnTo>
                  <a:lnTo>
                    <a:pt x="0" y="66"/>
                  </a:lnTo>
                  <a:lnTo>
                    <a:pt x="64" y="56"/>
                  </a:lnTo>
                  <a:lnTo>
                    <a:pt x="50" y="44"/>
                  </a:lnTo>
                  <a:lnTo>
                    <a:pt x="14" y="49"/>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18" name="Freeform 17"/>
            <p:cNvSpPr>
              <a:spLocks noChangeArrowheads="1"/>
            </p:cNvSpPr>
            <p:nvPr/>
          </p:nvSpPr>
          <p:spPr bwMode="auto">
            <a:xfrm>
              <a:off x="64462" y="181242"/>
              <a:ext cx="220480" cy="218612"/>
            </a:xfrm>
            <a:custGeom>
              <a:avLst/>
              <a:gdLst>
                <a:gd name="T0" fmla="*/ 110240 w 100"/>
                <a:gd name="T1" fmla="*/ 0 h 99"/>
                <a:gd name="T2" fmla="*/ 0 w 100"/>
                <a:gd name="T3" fmla="*/ 108202 h 99"/>
                <a:gd name="T4" fmla="*/ 110240 w 100"/>
                <a:gd name="T5" fmla="*/ 218612 h 99"/>
                <a:gd name="T6" fmla="*/ 220480 w 100"/>
                <a:gd name="T7" fmla="*/ 108202 h 99"/>
                <a:gd name="T8" fmla="*/ 202842 w 100"/>
                <a:gd name="T9" fmla="*/ 48580 h 99"/>
                <a:gd name="T10" fmla="*/ 182998 w 100"/>
                <a:gd name="T11" fmla="*/ 70662 h 99"/>
                <a:gd name="T12" fmla="*/ 178589 w 100"/>
                <a:gd name="T13" fmla="*/ 75079 h 99"/>
                <a:gd name="T14" fmla="*/ 187408 w 100"/>
                <a:gd name="T15" fmla="*/ 108202 h 99"/>
                <a:gd name="T16" fmla="*/ 110240 w 100"/>
                <a:gd name="T17" fmla="*/ 185489 h 99"/>
                <a:gd name="T18" fmla="*/ 33072 w 100"/>
                <a:gd name="T19" fmla="*/ 108202 h 99"/>
                <a:gd name="T20" fmla="*/ 110240 w 100"/>
                <a:gd name="T21" fmla="*/ 33123 h 99"/>
                <a:gd name="T22" fmla="*/ 136698 w 100"/>
                <a:gd name="T23" fmla="*/ 37539 h 99"/>
                <a:gd name="T24" fmla="*/ 141107 w 100"/>
                <a:gd name="T25" fmla="*/ 30915 h 99"/>
                <a:gd name="T26" fmla="*/ 160950 w 100"/>
                <a:gd name="T27" fmla="*/ 11041 h 99"/>
                <a:gd name="T28" fmla="*/ 110240 w 100"/>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99"/>
                <a:gd name="T47" fmla="*/ 100 w 100"/>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20" name="Freeform 18"/>
            <p:cNvSpPr>
              <a:spLocks noChangeArrowheads="1"/>
            </p:cNvSpPr>
            <p:nvPr/>
          </p:nvSpPr>
          <p:spPr bwMode="auto">
            <a:xfrm>
              <a:off x="386774" y="0"/>
              <a:ext cx="57923" cy="59791"/>
            </a:xfrm>
            <a:custGeom>
              <a:avLst/>
              <a:gdLst>
                <a:gd name="T0" fmla="*/ 46712 w 62"/>
                <a:gd name="T1" fmla="*/ 40172 h 64"/>
                <a:gd name="T2" fmla="*/ 14014 w 62"/>
                <a:gd name="T3" fmla="*/ 43909 h 64"/>
                <a:gd name="T4" fmla="*/ 14014 w 62"/>
                <a:gd name="T5" fmla="*/ 11211 h 64"/>
                <a:gd name="T6" fmla="*/ 0 w 62"/>
                <a:gd name="T7" fmla="*/ 0 h 64"/>
                <a:gd name="T8" fmla="*/ 0 w 62"/>
                <a:gd name="T9" fmla="*/ 0 h 64"/>
                <a:gd name="T10" fmla="*/ 0 w 62"/>
                <a:gd name="T11" fmla="*/ 59791 h 64"/>
                <a:gd name="T12" fmla="*/ 57923 w 62"/>
                <a:gd name="T13" fmla="*/ 51383 h 64"/>
                <a:gd name="T14" fmla="*/ 57923 w 62"/>
                <a:gd name="T15" fmla="*/ 51383 h 64"/>
                <a:gd name="T16" fmla="*/ 46712 w 62"/>
                <a:gd name="T17" fmla="*/ 4017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4"/>
                <a:gd name="T29" fmla="*/ 62 w 62"/>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4">
                  <a:moveTo>
                    <a:pt x="50" y="43"/>
                  </a:moveTo>
                  <a:lnTo>
                    <a:pt x="15" y="47"/>
                  </a:lnTo>
                  <a:lnTo>
                    <a:pt x="15" y="12"/>
                  </a:lnTo>
                  <a:lnTo>
                    <a:pt x="0" y="0"/>
                  </a:lnTo>
                  <a:lnTo>
                    <a:pt x="0" y="64"/>
                  </a:lnTo>
                  <a:lnTo>
                    <a:pt x="62" y="55"/>
                  </a:lnTo>
                  <a:lnTo>
                    <a:pt x="50" y="43"/>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21" name="组合 32"/>
          <p:cNvGrpSpPr/>
          <p:nvPr/>
        </p:nvGrpSpPr>
        <p:grpSpPr bwMode="auto">
          <a:xfrm>
            <a:off x="4263975" y="2400012"/>
            <a:ext cx="260350" cy="255588"/>
            <a:chOff x="0" y="0"/>
            <a:chExt cx="453105" cy="448433"/>
          </a:xfrm>
          <a:solidFill>
            <a:schemeClr val="bg1"/>
          </a:solidFill>
        </p:grpSpPr>
        <p:sp>
          <p:nvSpPr>
            <p:cNvPr id="22" name="Freeform 136"/>
            <p:cNvSpPr>
              <a:spLocks noChangeArrowheads="1"/>
            </p:cNvSpPr>
            <p:nvPr/>
          </p:nvSpPr>
          <p:spPr bwMode="auto">
            <a:xfrm>
              <a:off x="0" y="251309"/>
              <a:ext cx="453105" cy="197124"/>
            </a:xfrm>
            <a:custGeom>
              <a:avLst/>
              <a:gdLst>
                <a:gd name="T0" fmla="*/ 227658 w 205"/>
                <a:gd name="T1" fmla="*/ 42083 h 89"/>
                <a:gd name="T2" fmla="*/ 103883 w 205"/>
                <a:gd name="T3" fmla="*/ 0 h 89"/>
                <a:gd name="T4" fmla="*/ 0 w 205"/>
                <a:gd name="T5" fmla="*/ 0 h 89"/>
                <a:gd name="T6" fmla="*/ 0 w 205"/>
                <a:gd name="T7" fmla="*/ 148397 h 89"/>
                <a:gd name="T8" fmla="*/ 48626 w 205"/>
                <a:gd name="T9" fmla="*/ 197124 h 89"/>
                <a:gd name="T10" fmla="*/ 404479 w 205"/>
                <a:gd name="T11" fmla="*/ 197124 h 89"/>
                <a:gd name="T12" fmla="*/ 453105 w 205"/>
                <a:gd name="T13" fmla="*/ 148397 h 89"/>
                <a:gd name="T14" fmla="*/ 453105 w 205"/>
                <a:gd name="T15" fmla="*/ 0 h 89"/>
                <a:gd name="T16" fmla="*/ 349222 w 205"/>
                <a:gd name="T17" fmla="*/ 0 h 89"/>
                <a:gd name="T18" fmla="*/ 227658 w 205"/>
                <a:gd name="T19" fmla="*/ 42083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23" name="Freeform 137"/>
            <p:cNvSpPr>
              <a:spLocks noEditPoints="1" noChangeArrowheads="1"/>
            </p:cNvSpPr>
            <p:nvPr/>
          </p:nvSpPr>
          <p:spPr bwMode="auto">
            <a:xfrm>
              <a:off x="0" y="0"/>
              <a:ext cx="453105" cy="260652"/>
            </a:xfrm>
            <a:custGeom>
              <a:avLst/>
              <a:gdLst>
                <a:gd name="T0" fmla="*/ 404479 w 205"/>
                <a:gd name="T1" fmla="*/ 92774 h 118"/>
                <a:gd name="T2" fmla="*/ 397848 w 205"/>
                <a:gd name="T3" fmla="*/ 92774 h 118"/>
                <a:gd name="T4" fmla="*/ 340381 w 205"/>
                <a:gd name="T5" fmla="*/ 92774 h 118"/>
                <a:gd name="T6" fmla="*/ 340381 w 205"/>
                <a:gd name="T7" fmla="*/ 48596 h 118"/>
                <a:gd name="T8" fmla="*/ 291755 w 205"/>
                <a:gd name="T9" fmla="*/ 0 h 118"/>
                <a:gd name="T10" fmla="*/ 161350 w 205"/>
                <a:gd name="T11" fmla="*/ 0 h 118"/>
                <a:gd name="T12" fmla="*/ 112724 w 205"/>
                <a:gd name="T13" fmla="*/ 48596 h 118"/>
                <a:gd name="T14" fmla="*/ 112724 w 205"/>
                <a:gd name="T15" fmla="*/ 92774 h 118"/>
                <a:gd name="T16" fmla="*/ 55257 w 205"/>
                <a:gd name="T17" fmla="*/ 92774 h 118"/>
                <a:gd name="T18" fmla="*/ 48626 w 205"/>
                <a:gd name="T19" fmla="*/ 92774 h 118"/>
                <a:gd name="T20" fmla="*/ 0 w 205"/>
                <a:gd name="T21" fmla="*/ 141371 h 118"/>
                <a:gd name="T22" fmla="*/ 0 w 205"/>
                <a:gd name="T23" fmla="*/ 223100 h 118"/>
                <a:gd name="T24" fmla="*/ 119354 w 205"/>
                <a:gd name="T25" fmla="*/ 223100 h 118"/>
                <a:gd name="T26" fmla="*/ 227658 w 205"/>
                <a:gd name="T27" fmla="*/ 260652 h 118"/>
                <a:gd name="T28" fmla="*/ 333751 w 205"/>
                <a:gd name="T29" fmla="*/ 223100 h 118"/>
                <a:gd name="T30" fmla="*/ 453105 w 205"/>
                <a:gd name="T31" fmla="*/ 223100 h 118"/>
                <a:gd name="T32" fmla="*/ 453105 w 205"/>
                <a:gd name="T33" fmla="*/ 141371 h 118"/>
                <a:gd name="T34" fmla="*/ 404479 w 205"/>
                <a:gd name="T35" fmla="*/ 92774 h 118"/>
                <a:gd name="T36" fmla="*/ 148088 w 205"/>
                <a:gd name="T37" fmla="*/ 57432 h 118"/>
                <a:gd name="T38" fmla="*/ 148088 w 205"/>
                <a:gd name="T39" fmla="*/ 48596 h 118"/>
                <a:gd name="T40" fmla="*/ 161350 w 205"/>
                <a:gd name="T41" fmla="*/ 37552 h 118"/>
                <a:gd name="T42" fmla="*/ 291755 w 205"/>
                <a:gd name="T43" fmla="*/ 37552 h 118"/>
                <a:gd name="T44" fmla="*/ 305017 w 205"/>
                <a:gd name="T45" fmla="*/ 48596 h 118"/>
                <a:gd name="T46" fmla="*/ 305017 w 205"/>
                <a:gd name="T47" fmla="*/ 57432 h 118"/>
                <a:gd name="T48" fmla="*/ 305017 w 205"/>
                <a:gd name="T49" fmla="*/ 92774 h 118"/>
                <a:gd name="T50" fmla="*/ 148088 w 205"/>
                <a:gd name="T51" fmla="*/ 92774 h 118"/>
                <a:gd name="T52" fmla="*/ 148088 w 205"/>
                <a:gd name="T53" fmla="*/ 57432 h 118"/>
                <a:gd name="T54" fmla="*/ 223237 w 205"/>
                <a:gd name="T55" fmla="*/ 223100 h 118"/>
                <a:gd name="T56" fmla="*/ 187873 w 205"/>
                <a:gd name="T57" fmla="*/ 189967 h 118"/>
                <a:gd name="T58" fmla="*/ 223237 w 205"/>
                <a:gd name="T59" fmla="*/ 154624 h 118"/>
                <a:gd name="T60" fmla="*/ 258601 w 205"/>
                <a:gd name="T61" fmla="*/ 189967 h 118"/>
                <a:gd name="T62" fmla="*/ 223237 w 205"/>
                <a:gd name="T63" fmla="*/ 223100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24" name="组合 35"/>
          <p:cNvGrpSpPr/>
          <p:nvPr/>
        </p:nvGrpSpPr>
        <p:grpSpPr bwMode="auto">
          <a:xfrm>
            <a:off x="4214763" y="4647912"/>
            <a:ext cx="400050" cy="304800"/>
            <a:chOff x="0" y="0"/>
            <a:chExt cx="509646" cy="387231"/>
          </a:xfrm>
          <a:solidFill>
            <a:schemeClr val="bg1"/>
          </a:solidFill>
        </p:grpSpPr>
        <p:sp>
          <p:nvSpPr>
            <p:cNvPr id="25" name="Freeform 20"/>
            <p:cNvSpPr>
              <a:spLocks noEditPoints="1" noChangeArrowheads="1"/>
            </p:cNvSpPr>
            <p:nvPr/>
          </p:nvSpPr>
          <p:spPr bwMode="auto">
            <a:xfrm>
              <a:off x="0" y="51839"/>
              <a:ext cx="337890" cy="335392"/>
            </a:xfrm>
            <a:custGeom>
              <a:avLst/>
              <a:gdLst>
                <a:gd name="T0" fmla="*/ 337890 w 229"/>
                <a:gd name="T1" fmla="*/ 189120 h 227"/>
                <a:gd name="T2" fmla="*/ 337890 w 229"/>
                <a:gd name="T3" fmla="*/ 144795 h 227"/>
                <a:gd name="T4" fmla="*/ 303953 w 229"/>
                <a:gd name="T5" fmla="*/ 137407 h 227"/>
                <a:gd name="T6" fmla="*/ 295100 w 229"/>
                <a:gd name="T7" fmla="*/ 112290 h 227"/>
                <a:gd name="T8" fmla="*/ 318708 w 229"/>
                <a:gd name="T9" fmla="*/ 85695 h 227"/>
                <a:gd name="T10" fmla="*/ 292149 w 229"/>
                <a:gd name="T11" fmla="*/ 50235 h 227"/>
                <a:gd name="T12" fmla="*/ 259688 w 229"/>
                <a:gd name="T13" fmla="*/ 65010 h 227"/>
                <a:gd name="T14" fmla="*/ 237556 w 229"/>
                <a:gd name="T15" fmla="*/ 48757 h 227"/>
                <a:gd name="T16" fmla="*/ 241982 w 229"/>
                <a:gd name="T17" fmla="*/ 13297 h 227"/>
                <a:gd name="T18" fmla="*/ 199193 w 229"/>
                <a:gd name="T19" fmla="*/ 0 h 227"/>
                <a:gd name="T20" fmla="*/ 181487 w 229"/>
                <a:gd name="T21" fmla="*/ 29550 h 227"/>
                <a:gd name="T22" fmla="*/ 168207 w 229"/>
                <a:gd name="T23" fmla="*/ 29550 h 227"/>
                <a:gd name="T24" fmla="*/ 154928 w 229"/>
                <a:gd name="T25" fmla="*/ 29550 h 227"/>
                <a:gd name="T26" fmla="*/ 137222 w 229"/>
                <a:gd name="T27" fmla="*/ 0 h 227"/>
                <a:gd name="T28" fmla="*/ 95908 w 229"/>
                <a:gd name="T29" fmla="*/ 13297 h 227"/>
                <a:gd name="T30" fmla="*/ 98859 w 229"/>
                <a:gd name="T31" fmla="*/ 48757 h 227"/>
                <a:gd name="T32" fmla="*/ 76726 w 229"/>
                <a:gd name="T33" fmla="*/ 65010 h 227"/>
                <a:gd name="T34" fmla="*/ 44265 w 229"/>
                <a:gd name="T35" fmla="*/ 50235 h 227"/>
                <a:gd name="T36" fmla="*/ 19182 w 229"/>
                <a:gd name="T37" fmla="*/ 85695 h 227"/>
                <a:gd name="T38" fmla="*/ 42790 w 229"/>
                <a:gd name="T39" fmla="*/ 112290 h 227"/>
                <a:gd name="T40" fmla="*/ 33937 w 229"/>
                <a:gd name="T41" fmla="*/ 138885 h 227"/>
                <a:gd name="T42" fmla="*/ 0 w 229"/>
                <a:gd name="T43" fmla="*/ 144795 h 227"/>
                <a:gd name="T44" fmla="*/ 0 w 229"/>
                <a:gd name="T45" fmla="*/ 189120 h 227"/>
                <a:gd name="T46" fmla="*/ 33937 w 229"/>
                <a:gd name="T47" fmla="*/ 196507 h 227"/>
                <a:gd name="T48" fmla="*/ 42790 w 229"/>
                <a:gd name="T49" fmla="*/ 223102 h 227"/>
                <a:gd name="T50" fmla="*/ 19182 w 229"/>
                <a:gd name="T51" fmla="*/ 249697 h 227"/>
                <a:gd name="T52" fmla="*/ 45741 w 229"/>
                <a:gd name="T53" fmla="*/ 285157 h 227"/>
                <a:gd name="T54" fmla="*/ 76726 w 229"/>
                <a:gd name="T55" fmla="*/ 270382 h 227"/>
                <a:gd name="T56" fmla="*/ 98859 w 229"/>
                <a:gd name="T57" fmla="*/ 286635 h 227"/>
                <a:gd name="T58" fmla="*/ 95908 w 229"/>
                <a:gd name="T59" fmla="*/ 322095 h 227"/>
                <a:gd name="T60" fmla="*/ 137222 w 229"/>
                <a:gd name="T61" fmla="*/ 335392 h 227"/>
                <a:gd name="T62" fmla="*/ 154928 w 229"/>
                <a:gd name="T63" fmla="*/ 304365 h 227"/>
                <a:gd name="T64" fmla="*/ 168207 w 229"/>
                <a:gd name="T65" fmla="*/ 305842 h 227"/>
                <a:gd name="T66" fmla="*/ 182962 w 229"/>
                <a:gd name="T67" fmla="*/ 304365 h 227"/>
                <a:gd name="T68" fmla="*/ 199193 w 229"/>
                <a:gd name="T69" fmla="*/ 335392 h 227"/>
                <a:gd name="T70" fmla="*/ 241982 w 229"/>
                <a:gd name="T71" fmla="*/ 320617 h 227"/>
                <a:gd name="T72" fmla="*/ 237556 w 229"/>
                <a:gd name="T73" fmla="*/ 286635 h 227"/>
                <a:gd name="T74" fmla="*/ 259688 w 229"/>
                <a:gd name="T75" fmla="*/ 270382 h 227"/>
                <a:gd name="T76" fmla="*/ 292149 w 229"/>
                <a:gd name="T77" fmla="*/ 285157 h 227"/>
                <a:gd name="T78" fmla="*/ 318708 w 229"/>
                <a:gd name="T79" fmla="*/ 248220 h 227"/>
                <a:gd name="T80" fmla="*/ 295100 w 229"/>
                <a:gd name="T81" fmla="*/ 223102 h 227"/>
                <a:gd name="T82" fmla="*/ 303953 w 229"/>
                <a:gd name="T83" fmla="*/ 196507 h 227"/>
                <a:gd name="T84" fmla="*/ 337890 w 229"/>
                <a:gd name="T85" fmla="*/ 189120 h 227"/>
                <a:gd name="T86" fmla="*/ 168207 w 229"/>
                <a:gd name="T87" fmla="*/ 265950 h 227"/>
                <a:gd name="T88" fmla="*/ 69349 w 229"/>
                <a:gd name="T89" fmla="*/ 166957 h 227"/>
                <a:gd name="T90" fmla="*/ 168207 w 229"/>
                <a:gd name="T91" fmla="*/ 67965 h 227"/>
                <a:gd name="T92" fmla="*/ 267066 w 229"/>
                <a:gd name="T93" fmla="*/ 166957 h 227"/>
                <a:gd name="T94" fmla="*/ 168207 w 229"/>
                <a:gd name="T95" fmla="*/ 26595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26" name="Freeform 21"/>
            <p:cNvSpPr>
              <a:spLocks noEditPoints="1" noChangeArrowheads="1"/>
            </p:cNvSpPr>
            <p:nvPr/>
          </p:nvSpPr>
          <p:spPr bwMode="auto">
            <a:xfrm>
              <a:off x="309785" y="0"/>
              <a:ext cx="199861" cy="199861"/>
            </a:xfrm>
            <a:custGeom>
              <a:avLst/>
              <a:gdLst>
                <a:gd name="T0" fmla="*/ 199861 w 135"/>
                <a:gd name="T1" fmla="*/ 112514 h 135"/>
                <a:gd name="T2" fmla="*/ 199861 w 135"/>
                <a:gd name="T3" fmla="*/ 85866 h 135"/>
                <a:gd name="T4" fmla="*/ 180615 w 135"/>
                <a:gd name="T5" fmla="*/ 81425 h 135"/>
                <a:gd name="T6" fmla="*/ 174693 w 135"/>
                <a:gd name="T7" fmla="*/ 66620 h 135"/>
                <a:gd name="T8" fmla="*/ 189498 w 135"/>
                <a:gd name="T9" fmla="*/ 50335 h 135"/>
                <a:gd name="T10" fmla="*/ 173213 w 135"/>
                <a:gd name="T11" fmla="*/ 29609 h 135"/>
                <a:gd name="T12" fmla="*/ 153967 w 135"/>
                <a:gd name="T13" fmla="*/ 38492 h 135"/>
                <a:gd name="T14" fmla="*/ 142123 w 135"/>
                <a:gd name="T15" fmla="*/ 28129 h 135"/>
                <a:gd name="T16" fmla="*/ 143604 w 135"/>
                <a:gd name="T17" fmla="*/ 7402 h 135"/>
                <a:gd name="T18" fmla="*/ 118436 w 135"/>
                <a:gd name="T19" fmla="*/ 0 h 135"/>
                <a:gd name="T20" fmla="*/ 108073 w 135"/>
                <a:gd name="T21" fmla="*/ 17765 h 135"/>
                <a:gd name="T22" fmla="*/ 99190 w 135"/>
                <a:gd name="T23" fmla="*/ 17765 h 135"/>
                <a:gd name="T24" fmla="*/ 91788 w 135"/>
                <a:gd name="T25" fmla="*/ 17765 h 135"/>
                <a:gd name="T26" fmla="*/ 81425 w 135"/>
                <a:gd name="T27" fmla="*/ 0 h 135"/>
                <a:gd name="T28" fmla="*/ 56257 w 135"/>
                <a:gd name="T29" fmla="*/ 7402 h 135"/>
                <a:gd name="T30" fmla="*/ 57738 w 135"/>
                <a:gd name="T31" fmla="*/ 28129 h 135"/>
                <a:gd name="T32" fmla="*/ 44414 w 135"/>
                <a:gd name="T33" fmla="*/ 38492 h 135"/>
                <a:gd name="T34" fmla="*/ 26648 w 135"/>
                <a:gd name="T35" fmla="*/ 29609 h 135"/>
                <a:gd name="T36" fmla="*/ 10363 w 135"/>
                <a:gd name="T37" fmla="*/ 50335 h 135"/>
                <a:gd name="T38" fmla="*/ 25168 w 135"/>
                <a:gd name="T39" fmla="*/ 66620 h 135"/>
                <a:gd name="T40" fmla="*/ 19246 w 135"/>
                <a:gd name="T41" fmla="*/ 81425 h 135"/>
                <a:gd name="T42" fmla="*/ 0 w 135"/>
                <a:gd name="T43" fmla="*/ 85866 h 135"/>
                <a:gd name="T44" fmla="*/ 0 w 135"/>
                <a:gd name="T45" fmla="*/ 112514 h 135"/>
                <a:gd name="T46" fmla="*/ 19246 w 135"/>
                <a:gd name="T47" fmla="*/ 116956 h 135"/>
                <a:gd name="T48" fmla="*/ 25168 w 135"/>
                <a:gd name="T49" fmla="*/ 133241 h 135"/>
                <a:gd name="T50" fmla="*/ 10363 w 135"/>
                <a:gd name="T51" fmla="*/ 148045 h 135"/>
                <a:gd name="T52" fmla="*/ 26648 w 135"/>
                <a:gd name="T53" fmla="*/ 168772 h 135"/>
                <a:gd name="T54" fmla="*/ 45894 w 135"/>
                <a:gd name="T55" fmla="*/ 161369 h 135"/>
                <a:gd name="T56" fmla="*/ 57738 w 135"/>
                <a:gd name="T57" fmla="*/ 170252 h 135"/>
                <a:gd name="T58" fmla="*/ 56257 w 135"/>
                <a:gd name="T59" fmla="*/ 190978 h 135"/>
                <a:gd name="T60" fmla="*/ 81425 w 135"/>
                <a:gd name="T61" fmla="*/ 199861 h 135"/>
                <a:gd name="T62" fmla="*/ 91788 w 135"/>
                <a:gd name="T63" fmla="*/ 180615 h 135"/>
                <a:gd name="T64" fmla="*/ 100671 w 135"/>
                <a:gd name="T65" fmla="*/ 182096 h 135"/>
                <a:gd name="T66" fmla="*/ 108073 w 135"/>
                <a:gd name="T67" fmla="*/ 180615 h 135"/>
                <a:gd name="T68" fmla="*/ 118436 w 135"/>
                <a:gd name="T69" fmla="*/ 199861 h 135"/>
                <a:gd name="T70" fmla="*/ 143604 w 135"/>
                <a:gd name="T71" fmla="*/ 190978 h 135"/>
                <a:gd name="T72" fmla="*/ 142123 w 135"/>
                <a:gd name="T73" fmla="*/ 170252 h 135"/>
                <a:gd name="T74" fmla="*/ 153967 w 135"/>
                <a:gd name="T75" fmla="*/ 161369 h 135"/>
                <a:gd name="T76" fmla="*/ 173213 w 135"/>
                <a:gd name="T77" fmla="*/ 168772 h 135"/>
                <a:gd name="T78" fmla="*/ 189498 w 135"/>
                <a:gd name="T79" fmla="*/ 148045 h 135"/>
                <a:gd name="T80" fmla="*/ 174693 w 135"/>
                <a:gd name="T81" fmla="*/ 131760 h 135"/>
                <a:gd name="T82" fmla="*/ 180615 w 135"/>
                <a:gd name="T83" fmla="*/ 116956 h 135"/>
                <a:gd name="T84" fmla="*/ 199861 w 135"/>
                <a:gd name="T85" fmla="*/ 112514 h 135"/>
                <a:gd name="T86" fmla="*/ 99190 w 135"/>
                <a:gd name="T87" fmla="*/ 158408 h 135"/>
                <a:gd name="T88" fmla="*/ 41453 w 135"/>
                <a:gd name="T89" fmla="*/ 99190 h 135"/>
                <a:gd name="T90" fmla="*/ 99190 w 135"/>
                <a:gd name="T91" fmla="*/ 39972 h 135"/>
                <a:gd name="T92" fmla="*/ 158408 w 135"/>
                <a:gd name="T93" fmla="*/ 99190 h 135"/>
                <a:gd name="T94" fmla="*/ 99190 w 135"/>
                <a:gd name="T95" fmla="*/ 158408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sp>
        <p:nvSpPr>
          <p:cNvPr id="27" name="椭圆 38"/>
          <p:cNvSpPr>
            <a:spLocks noChangeArrowheads="1"/>
          </p:cNvSpPr>
          <p:nvPr/>
        </p:nvSpPr>
        <p:spPr bwMode="auto">
          <a:xfrm>
            <a:off x="7574582" y="2190462"/>
            <a:ext cx="698500" cy="698500"/>
          </a:xfrm>
          <a:prstGeom prst="ellipse">
            <a:avLst/>
          </a:prstGeom>
          <a:solidFill>
            <a:srgbClr val="076C96"/>
          </a:solidFill>
          <a:ln>
            <a:noFill/>
          </a:ln>
        </p:spPr>
        <p:txBody>
          <a:bodyPr anchor="ct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28" name="椭圆 39"/>
          <p:cNvSpPr>
            <a:spLocks noChangeArrowheads="1"/>
          </p:cNvSpPr>
          <p:nvPr/>
        </p:nvSpPr>
        <p:spPr bwMode="auto">
          <a:xfrm>
            <a:off x="7574582" y="3316000"/>
            <a:ext cx="698500" cy="698500"/>
          </a:xfrm>
          <a:prstGeom prst="ellipse">
            <a:avLst/>
          </a:prstGeom>
          <a:solidFill>
            <a:srgbClr val="1B9BB5"/>
          </a:solidFill>
          <a:ln>
            <a:noFill/>
          </a:ln>
        </p:spPr>
        <p:txBody>
          <a:bodyPr anchor="ct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29" name="椭圆 40"/>
          <p:cNvSpPr>
            <a:spLocks noChangeArrowheads="1"/>
          </p:cNvSpPr>
          <p:nvPr/>
        </p:nvSpPr>
        <p:spPr bwMode="auto">
          <a:xfrm>
            <a:off x="7574582" y="4443125"/>
            <a:ext cx="698500" cy="698500"/>
          </a:xfrm>
          <a:prstGeom prst="ellipse">
            <a:avLst/>
          </a:prstGeom>
          <a:solidFill>
            <a:srgbClr val="076C96"/>
          </a:solidFill>
          <a:ln>
            <a:noFill/>
          </a:ln>
        </p:spPr>
        <p:txBody>
          <a:bodyPr anchor="ct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gn="ctr" eaLnBrk="1" hangingPunct="1"/>
            <a:endParaRPr lang="zh-CN" altLang="zh-CN">
              <a:solidFill>
                <a:srgbClr val="FFFFFF"/>
              </a:solidFill>
              <a:latin typeface="+mn-lt"/>
              <a:ea typeface="+mn-ea"/>
              <a:cs typeface="+mn-ea"/>
              <a:sym typeface="+mn-lt"/>
            </a:endParaRPr>
          </a:p>
        </p:txBody>
      </p:sp>
      <p:grpSp>
        <p:nvGrpSpPr>
          <p:cNvPr id="30" name="组合 41"/>
          <p:cNvGrpSpPr/>
          <p:nvPr/>
        </p:nvGrpSpPr>
        <p:grpSpPr bwMode="auto">
          <a:xfrm>
            <a:off x="7806357" y="3508087"/>
            <a:ext cx="271463" cy="304800"/>
            <a:chOff x="0" y="0"/>
            <a:chExt cx="402656" cy="450303"/>
          </a:xfrm>
        </p:grpSpPr>
        <p:sp>
          <p:nvSpPr>
            <p:cNvPr id="31" name="Freeform 108"/>
            <p:cNvSpPr>
              <a:spLocks noEditPoints="1" noChangeArrowheads="1"/>
            </p:cNvSpPr>
            <p:nvPr/>
          </p:nvSpPr>
          <p:spPr bwMode="auto">
            <a:xfrm>
              <a:off x="69134" y="167228"/>
              <a:ext cx="56988" cy="57923"/>
            </a:xfrm>
            <a:custGeom>
              <a:avLst/>
              <a:gdLst>
                <a:gd name="T0" fmla="*/ 28494 w 26"/>
                <a:gd name="T1" fmla="*/ 0 h 26"/>
                <a:gd name="T2" fmla="*/ 0 w 26"/>
                <a:gd name="T3" fmla="*/ 28962 h 26"/>
                <a:gd name="T4" fmla="*/ 28494 w 26"/>
                <a:gd name="T5" fmla="*/ 57923 h 26"/>
                <a:gd name="T6" fmla="*/ 56988 w 26"/>
                <a:gd name="T7" fmla="*/ 28962 h 26"/>
                <a:gd name="T8" fmla="*/ 28494 w 26"/>
                <a:gd name="T9" fmla="*/ 0 h 26"/>
                <a:gd name="T10" fmla="*/ 28494 w 26"/>
                <a:gd name="T11" fmla="*/ 51240 h 26"/>
                <a:gd name="T12" fmla="*/ 6576 w 26"/>
                <a:gd name="T13" fmla="*/ 28962 h 26"/>
                <a:gd name="T14" fmla="*/ 28494 w 26"/>
                <a:gd name="T15" fmla="*/ 6683 h 26"/>
                <a:gd name="T16" fmla="*/ 50412 w 26"/>
                <a:gd name="T17" fmla="*/ 28962 h 26"/>
                <a:gd name="T18" fmla="*/ 28494 w 26"/>
                <a:gd name="T19" fmla="*/ 5124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2" name="Freeform 109"/>
            <p:cNvSpPr>
              <a:spLocks noEditPoints="1" noChangeArrowheads="1"/>
            </p:cNvSpPr>
            <p:nvPr/>
          </p:nvSpPr>
          <p:spPr bwMode="auto">
            <a:xfrm>
              <a:off x="197125" y="129859"/>
              <a:ext cx="48580" cy="48580"/>
            </a:xfrm>
            <a:custGeom>
              <a:avLst/>
              <a:gdLst>
                <a:gd name="T0" fmla="*/ 24290 w 22"/>
                <a:gd name="T1" fmla="*/ 0 h 22"/>
                <a:gd name="T2" fmla="*/ 0 w 22"/>
                <a:gd name="T3" fmla="*/ 24290 h 22"/>
                <a:gd name="T4" fmla="*/ 24290 w 22"/>
                <a:gd name="T5" fmla="*/ 48580 h 22"/>
                <a:gd name="T6" fmla="*/ 48580 w 22"/>
                <a:gd name="T7" fmla="*/ 24290 h 22"/>
                <a:gd name="T8" fmla="*/ 24290 w 22"/>
                <a:gd name="T9" fmla="*/ 0 h 22"/>
                <a:gd name="T10" fmla="*/ 24290 w 22"/>
                <a:gd name="T11" fmla="*/ 37539 h 22"/>
                <a:gd name="T12" fmla="*/ 11041 w 22"/>
                <a:gd name="T13" fmla="*/ 24290 h 22"/>
                <a:gd name="T14" fmla="*/ 24290 w 22"/>
                <a:gd name="T15" fmla="*/ 11041 h 22"/>
                <a:gd name="T16" fmla="*/ 37539 w 22"/>
                <a:gd name="T17" fmla="*/ 24290 h 22"/>
                <a:gd name="T18" fmla="*/ 24290 w 22"/>
                <a:gd name="T19" fmla="*/ 3753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3" name="Freeform 110"/>
            <p:cNvSpPr>
              <a:spLocks noEditPoints="1" noChangeArrowheads="1"/>
            </p:cNvSpPr>
            <p:nvPr/>
          </p:nvSpPr>
          <p:spPr bwMode="auto">
            <a:xfrm>
              <a:off x="82213" y="181242"/>
              <a:ext cx="30830" cy="30830"/>
            </a:xfrm>
            <a:custGeom>
              <a:avLst/>
              <a:gdLst>
                <a:gd name="T0" fmla="*/ 15415 w 14"/>
                <a:gd name="T1" fmla="*/ 0 h 14"/>
                <a:gd name="T2" fmla="*/ 0 w 14"/>
                <a:gd name="T3" fmla="*/ 15415 h 14"/>
                <a:gd name="T4" fmla="*/ 15415 w 14"/>
                <a:gd name="T5" fmla="*/ 30830 h 14"/>
                <a:gd name="T6" fmla="*/ 30830 w 14"/>
                <a:gd name="T7" fmla="*/ 15415 h 14"/>
                <a:gd name="T8" fmla="*/ 15415 w 14"/>
                <a:gd name="T9" fmla="*/ 0 h 14"/>
                <a:gd name="T10" fmla="*/ 15415 w 14"/>
                <a:gd name="T11" fmla="*/ 22021 h 14"/>
                <a:gd name="T12" fmla="*/ 8809 w 14"/>
                <a:gd name="T13" fmla="*/ 15415 h 14"/>
                <a:gd name="T14" fmla="*/ 15415 w 14"/>
                <a:gd name="T15" fmla="*/ 6606 h 14"/>
                <a:gd name="T16" fmla="*/ 24224 w 14"/>
                <a:gd name="T17" fmla="*/ 15415 h 14"/>
                <a:gd name="T18" fmla="*/ 15415 w 14"/>
                <a:gd name="T19" fmla="*/ 2202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4" name="Freeform 111"/>
            <p:cNvSpPr>
              <a:spLocks noEditPoints="1" noChangeArrowheads="1"/>
            </p:cNvSpPr>
            <p:nvPr/>
          </p:nvSpPr>
          <p:spPr bwMode="auto">
            <a:xfrm>
              <a:off x="172834" y="105568"/>
              <a:ext cx="97161" cy="97161"/>
            </a:xfrm>
            <a:custGeom>
              <a:avLst/>
              <a:gdLst>
                <a:gd name="T0" fmla="*/ 48581 w 44"/>
                <a:gd name="T1" fmla="*/ 0 h 44"/>
                <a:gd name="T2" fmla="*/ 0 w 44"/>
                <a:gd name="T3" fmla="*/ 48581 h 44"/>
                <a:gd name="T4" fmla="*/ 48581 w 44"/>
                <a:gd name="T5" fmla="*/ 97161 h 44"/>
                <a:gd name="T6" fmla="*/ 97161 w 44"/>
                <a:gd name="T7" fmla="*/ 48581 h 44"/>
                <a:gd name="T8" fmla="*/ 48581 w 44"/>
                <a:gd name="T9" fmla="*/ 0 h 44"/>
                <a:gd name="T10" fmla="*/ 48581 w 44"/>
                <a:gd name="T11" fmla="*/ 86120 h 44"/>
                <a:gd name="T12" fmla="*/ 11041 w 44"/>
                <a:gd name="T13" fmla="*/ 48581 h 44"/>
                <a:gd name="T14" fmla="*/ 48581 w 44"/>
                <a:gd name="T15" fmla="*/ 13249 h 44"/>
                <a:gd name="T16" fmla="*/ 86120 w 44"/>
                <a:gd name="T17" fmla="*/ 48581 h 44"/>
                <a:gd name="T18" fmla="*/ 48581 w 44"/>
                <a:gd name="T19" fmla="*/ 8612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5" name="Freeform 112"/>
            <p:cNvSpPr>
              <a:spLocks noEditPoints="1" noChangeArrowheads="1"/>
            </p:cNvSpPr>
            <p:nvPr/>
          </p:nvSpPr>
          <p:spPr bwMode="auto">
            <a:xfrm>
              <a:off x="0" y="0"/>
              <a:ext cx="402656" cy="450303"/>
            </a:xfrm>
            <a:custGeom>
              <a:avLst/>
              <a:gdLst>
                <a:gd name="T0" fmla="*/ 347346 w 182"/>
                <a:gd name="T1" fmla="*/ 211907 h 204"/>
                <a:gd name="T2" fmla="*/ 338497 w 182"/>
                <a:gd name="T3" fmla="*/ 105954 h 204"/>
                <a:gd name="T4" fmla="*/ 172567 w 182"/>
                <a:gd name="T5" fmla="*/ 0 h 204"/>
                <a:gd name="T6" fmla="*/ 2212 w 182"/>
                <a:gd name="T7" fmla="*/ 174382 h 204"/>
                <a:gd name="T8" fmla="*/ 0 w 182"/>
                <a:gd name="T9" fmla="*/ 450303 h 204"/>
                <a:gd name="T10" fmla="*/ 250001 w 182"/>
                <a:gd name="T11" fmla="*/ 388497 h 204"/>
                <a:gd name="T12" fmla="*/ 325222 w 182"/>
                <a:gd name="T13" fmla="*/ 388497 h 204"/>
                <a:gd name="T14" fmla="*/ 325222 w 182"/>
                <a:gd name="T15" fmla="*/ 388497 h 204"/>
                <a:gd name="T16" fmla="*/ 345134 w 182"/>
                <a:gd name="T17" fmla="*/ 333313 h 204"/>
                <a:gd name="T18" fmla="*/ 323010 w 182"/>
                <a:gd name="T19" fmla="*/ 320068 h 204"/>
                <a:gd name="T20" fmla="*/ 345134 w 182"/>
                <a:gd name="T21" fmla="*/ 309031 h 204"/>
                <a:gd name="T22" fmla="*/ 342921 w 182"/>
                <a:gd name="T23" fmla="*/ 304617 h 204"/>
                <a:gd name="T24" fmla="*/ 376107 w 182"/>
                <a:gd name="T25" fmla="*/ 245018 h 204"/>
                <a:gd name="T26" fmla="*/ 137169 w 182"/>
                <a:gd name="T27" fmla="*/ 205285 h 204"/>
                <a:gd name="T28" fmla="*/ 137169 w 182"/>
                <a:gd name="T29" fmla="*/ 225152 h 204"/>
                <a:gd name="T30" fmla="*/ 119469 w 182"/>
                <a:gd name="T31" fmla="*/ 231774 h 204"/>
                <a:gd name="T32" fmla="*/ 106195 w 182"/>
                <a:gd name="T33" fmla="*/ 242810 h 204"/>
                <a:gd name="T34" fmla="*/ 88496 w 182"/>
                <a:gd name="T35" fmla="*/ 236188 h 204"/>
                <a:gd name="T36" fmla="*/ 70797 w 182"/>
                <a:gd name="T37" fmla="*/ 236188 h 204"/>
                <a:gd name="T38" fmla="*/ 61947 w 182"/>
                <a:gd name="T39" fmla="*/ 218529 h 204"/>
                <a:gd name="T40" fmla="*/ 48673 w 182"/>
                <a:gd name="T41" fmla="*/ 205285 h 204"/>
                <a:gd name="T42" fmla="*/ 57522 w 182"/>
                <a:gd name="T43" fmla="*/ 187626 h 204"/>
                <a:gd name="T44" fmla="*/ 57522 w 182"/>
                <a:gd name="T45" fmla="*/ 167760 h 204"/>
                <a:gd name="T46" fmla="*/ 75221 w 182"/>
                <a:gd name="T47" fmla="*/ 161138 h 204"/>
                <a:gd name="T48" fmla="*/ 88496 w 182"/>
                <a:gd name="T49" fmla="*/ 150101 h 204"/>
                <a:gd name="T50" fmla="*/ 106195 w 182"/>
                <a:gd name="T51" fmla="*/ 156723 h 204"/>
                <a:gd name="T52" fmla="*/ 126107 w 182"/>
                <a:gd name="T53" fmla="*/ 156723 h 204"/>
                <a:gd name="T54" fmla="*/ 132744 w 182"/>
                <a:gd name="T55" fmla="*/ 174382 h 204"/>
                <a:gd name="T56" fmla="*/ 146018 w 182"/>
                <a:gd name="T57" fmla="*/ 187626 h 204"/>
                <a:gd name="T58" fmla="*/ 300886 w 182"/>
                <a:gd name="T59" fmla="*/ 169967 h 204"/>
                <a:gd name="T60" fmla="*/ 278762 w 182"/>
                <a:gd name="T61" fmla="*/ 192041 h 204"/>
                <a:gd name="T62" fmla="*/ 267700 w 182"/>
                <a:gd name="T63" fmla="*/ 220737 h 204"/>
                <a:gd name="T64" fmla="*/ 236726 w 182"/>
                <a:gd name="T65" fmla="*/ 220737 h 204"/>
                <a:gd name="T66" fmla="*/ 207965 w 182"/>
                <a:gd name="T67" fmla="*/ 231774 h 204"/>
                <a:gd name="T68" fmla="*/ 183629 w 182"/>
                <a:gd name="T69" fmla="*/ 211907 h 204"/>
                <a:gd name="T70" fmla="*/ 154868 w 182"/>
                <a:gd name="T71" fmla="*/ 200870 h 204"/>
                <a:gd name="T72" fmla="*/ 154868 w 182"/>
                <a:gd name="T73" fmla="*/ 169967 h 204"/>
                <a:gd name="T74" fmla="*/ 141593 w 182"/>
                <a:gd name="T75" fmla="*/ 141272 h 204"/>
                <a:gd name="T76" fmla="*/ 163717 w 182"/>
                <a:gd name="T77" fmla="*/ 116990 h 204"/>
                <a:gd name="T78" fmla="*/ 174779 w 182"/>
                <a:gd name="T79" fmla="*/ 88295 h 204"/>
                <a:gd name="T80" fmla="*/ 207965 w 182"/>
                <a:gd name="T81" fmla="*/ 88295 h 204"/>
                <a:gd name="T82" fmla="*/ 236726 w 182"/>
                <a:gd name="T83" fmla="*/ 77258 h 204"/>
                <a:gd name="T84" fmla="*/ 258850 w 182"/>
                <a:gd name="T85" fmla="*/ 97124 h 204"/>
                <a:gd name="T86" fmla="*/ 287611 w 182"/>
                <a:gd name="T87" fmla="*/ 108161 h 204"/>
                <a:gd name="T88" fmla="*/ 287611 w 182"/>
                <a:gd name="T89" fmla="*/ 141272 h 204"/>
                <a:gd name="T90" fmla="*/ 300886 w 182"/>
                <a:gd name="T91" fmla="*/ 16996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36" name="组合 47"/>
          <p:cNvGrpSpPr/>
          <p:nvPr/>
        </p:nvGrpSpPr>
        <p:grpSpPr bwMode="auto">
          <a:xfrm>
            <a:off x="7809532" y="4639975"/>
            <a:ext cx="269875" cy="303212"/>
            <a:chOff x="0" y="0"/>
            <a:chExt cx="406393" cy="459645"/>
          </a:xfrm>
          <a:solidFill>
            <a:schemeClr val="bg1"/>
          </a:solidFill>
        </p:grpSpPr>
        <p:sp>
          <p:nvSpPr>
            <p:cNvPr id="37" name="Freeform 148"/>
            <p:cNvSpPr>
              <a:spLocks noEditPoints="1" noChangeArrowheads="1"/>
            </p:cNvSpPr>
            <p:nvPr/>
          </p:nvSpPr>
          <p:spPr bwMode="auto">
            <a:xfrm>
              <a:off x="55120" y="0"/>
              <a:ext cx="351273" cy="456842"/>
            </a:xfrm>
            <a:custGeom>
              <a:avLst/>
              <a:gdLst>
                <a:gd name="T0" fmla="*/ 346854 w 159"/>
                <a:gd name="T1" fmla="*/ 408289 h 207"/>
                <a:gd name="T2" fmla="*/ 196625 w 159"/>
                <a:gd name="T3" fmla="*/ 174350 h 207"/>
                <a:gd name="T4" fmla="*/ 203252 w 159"/>
                <a:gd name="T5" fmla="*/ 52967 h 207"/>
                <a:gd name="T6" fmla="*/ 92789 w 159"/>
                <a:gd name="T7" fmla="*/ 8828 h 207"/>
                <a:gd name="T8" fmla="*/ 154648 w 159"/>
                <a:gd name="T9" fmla="*/ 105934 h 207"/>
                <a:gd name="T10" fmla="*/ 81743 w 159"/>
                <a:gd name="T11" fmla="*/ 152281 h 207"/>
                <a:gd name="T12" fmla="*/ 22093 w 159"/>
                <a:gd name="T13" fmla="*/ 59588 h 207"/>
                <a:gd name="T14" fmla="*/ 22093 w 159"/>
                <a:gd name="T15" fmla="*/ 169936 h 207"/>
                <a:gd name="T16" fmla="*/ 136974 w 159"/>
                <a:gd name="T17" fmla="*/ 211869 h 207"/>
                <a:gd name="T18" fmla="*/ 287204 w 159"/>
                <a:gd name="T19" fmla="*/ 445807 h 207"/>
                <a:gd name="T20" fmla="*/ 315925 w 159"/>
                <a:gd name="T21" fmla="*/ 452428 h 207"/>
                <a:gd name="T22" fmla="*/ 340227 w 159"/>
                <a:gd name="T23" fmla="*/ 434772 h 207"/>
                <a:gd name="T24" fmla="*/ 346854 w 159"/>
                <a:gd name="T25" fmla="*/ 408289 h 207"/>
                <a:gd name="T26" fmla="*/ 318134 w 159"/>
                <a:gd name="T27" fmla="*/ 425944 h 207"/>
                <a:gd name="T28" fmla="*/ 296041 w 159"/>
                <a:gd name="T29" fmla="*/ 421531 h 207"/>
                <a:gd name="T30" fmla="*/ 302669 w 159"/>
                <a:gd name="T31" fmla="*/ 401668 h 207"/>
                <a:gd name="T32" fmla="*/ 322553 w 159"/>
                <a:gd name="T33" fmla="*/ 406082 h 207"/>
                <a:gd name="T34" fmla="*/ 318134 w 159"/>
                <a:gd name="T35" fmla="*/ 425944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8" name="Freeform 149"/>
            <p:cNvSpPr>
              <a:spLocks noEditPoints="1" noChangeArrowheads="1"/>
            </p:cNvSpPr>
            <p:nvPr/>
          </p:nvSpPr>
          <p:spPr bwMode="auto">
            <a:xfrm>
              <a:off x="0" y="231691"/>
              <a:ext cx="231691" cy="227954"/>
            </a:xfrm>
            <a:custGeom>
              <a:avLst/>
              <a:gdLst>
                <a:gd name="T0" fmla="*/ 200799 w 105"/>
                <a:gd name="T1" fmla="*/ 57542 h 103"/>
                <a:gd name="T2" fmla="*/ 214038 w 105"/>
                <a:gd name="T3" fmla="*/ 44263 h 103"/>
                <a:gd name="T4" fmla="*/ 185353 w 105"/>
                <a:gd name="T5" fmla="*/ 15492 h 103"/>
                <a:gd name="T6" fmla="*/ 172113 w 105"/>
                <a:gd name="T7" fmla="*/ 28771 h 103"/>
                <a:gd name="T8" fmla="*/ 136808 w 105"/>
                <a:gd name="T9" fmla="*/ 15492 h 103"/>
                <a:gd name="T10" fmla="*/ 136808 w 105"/>
                <a:gd name="T11" fmla="*/ 0 h 103"/>
                <a:gd name="T12" fmla="*/ 94883 w 105"/>
                <a:gd name="T13" fmla="*/ 0 h 103"/>
                <a:gd name="T14" fmla="*/ 94883 w 105"/>
                <a:gd name="T15" fmla="*/ 15492 h 103"/>
                <a:gd name="T16" fmla="*/ 61784 w 105"/>
                <a:gd name="T17" fmla="*/ 28771 h 103"/>
                <a:gd name="T18" fmla="*/ 48545 w 105"/>
                <a:gd name="T19" fmla="*/ 15492 h 103"/>
                <a:gd name="T20" fmla="*/ 17653 w 105"/>
                <a:gd name="T21" fmla="*/ 44263 h 103"/>
                <a:gd name="T22" fmla="*/ 33099 w 105"/>
                <a:gd name="T23" fmla="*/ 59755 h 103"/>
                <a:gd name="T24" fmla="*/ 17653 w 105"/>
                <a:gd name="T25" fmla="*/ 92952 h 103"/>
                <a:gd name="T26" fmla="*/ 0 w 105"/>
                <a:gd name="T27" fmla="*/ 92952 h 103"/>
                <a:gd name="T28" fmla="*/ 0 w 105"/>
                <a:gd name="T29" fmla="*/ 135002 h 103"/>
                <a:gd name="T30" fmla="*/ 19859 w 105"/>
                <a:gd name="T31" fmla="*/ 135002 h 103"/>
                <a:gd name="T32" fmla="*/ 33099 w 105"/>
                <a:gd name="T33" fmla="*/ 168199 h 103"/>
                <a:gd name="T34" fmla="*/ 19859 w 105"/>
                <a:gd name="T35" fmla="*/ 181478 h 103"/>
                <a:gd name="T36" fmla="*/ 48545 w 105"/>
                <a:gd name="T37" fmla="*/ 210249 h 103"/>
                <a:gd name="T38" fmla="*/ 61784 w 105"/>
                <a:gd name="T39" fmla="*/ 196970 h 103"/>
                <a:gd name="T40" fmla="*/ 94883 w 105"/>
                <a:gd name="T41" fmla="*/ 210249 h 103"/>
                <a:gd name="T42" fmla="*/ 94883 w 105"/>
                <a:gd name="T43" fmla="*/ 227954 h 103"/>
                <a:gd name="T44" fmla="*/ 136808 w 105"/>
                <a:gd name="T45" fmla="*/ 227954 h 103"/>
                <a:gd name="T46" fmla="*/ 136808 w 105"/>
                <a:gd name="T47" fmla="*/ 210249 h 103"/>
                <a:gd name="T48" fmla="*/ 169907 w 105"/>
                <a:gd name="T49" fmla="*/ 196970 h 103"/>
                <a:gd name="T50" fmla="*/ 183146 w 105"/>
                <a:gd name="T51" fmla="*/ 210249 h 103"/>
                <a:gd name="T52" fmla="*/ 211832 w 105"/>
                <a:gd name="T53" fmla="*/ 181478 h 103"/>
                <a:gd name="T54" fmla="*/ 200799 w 105"/>
                <a:gd name="T55" fmla="*/ 168199 h 103"/>
                <a:gd name="T56" fmla="*/ 214038 w 105"/>
                <a:gd name="T57" fmla="*/ 135002 h 103"/>
                <a:gd name="T58" fmla="*/ 231691 w 105"/>
                <a:gd name="T59" fmla="*/ 135002 h 103"/>
                <a:gd name="T60" fmla="*/ 231691 w 105"/>
                <a:gd name="T61" fmla="*/ 92952 h 103"/>
                <a:gd name="T62" fmla="*/ 214038 w 105"/>
                <a:gd name="T63" fmla="*/ 92952 h 103"/>
                <a:gd name="T64" fmla="*/ 200799 w 105"/>
                <a:gd name="T65" fmla="*/ 57542 h 103"/>
                <a:gd name="T66" fmla="*/ 116949 w 105"/>
                <a:gd name="T67" fmla="*/ 183691 h 103"/>
                <a:gd name="T68" fmla="*/ 46338 w 105"/>
                <a:gd name="T69" fmla="*/ 112870 h 103"/>
                <a:gd name="T70" fmla="*/ 116949 w 105"/>
                <a:gd name="T71" fmla="*/ 42050 h 103"/>
                <a:gd name="T72" fmla="*/ 187559 w 105"/>
                <a:gd name="T73" fmla="*/ 112870 h 103"/>
                <a:gd name="T74" fmla="*/ 116949 w 105"/>
                <a:gd name="T75" fmla="*/ 183691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9" name="Oval 150"/>
            <p:cNvSpPr>
              <a:spLocks noChangeArrowheads="1"/>
            </p:cNvSpPr>
            <p:nvPr/>
          </p:nvSpPr>
          <p:spPr bwMode="auto">
            <a:xfrm>
              <a:off x="97160" y="326983"/>
              <a:ext cx="37370" cy="37370"/>
            </a:xfrm>
            <a:prstGeom prst="ellipse">
              <a:avLst/>
            </a:prstGeom>
            <a:grp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eaLnBrk="1" hangingPunct="1"/>
              <a:endParaRPr lang="zh-CN" altLang="zh-CN">
                <a:solidFill>
                  <a:srgbClr val="000000"/>
                </a:solidFill>
                <a:latin typeface="+mn-lt"/>
                <a:ea typeface="+mn-ea"/>
                <a:cs typeface="+mn-ea"/>
                <a:sym typeface="+mn-lt"/>
              </a:endParaRPr>
            </a:p>
          </p:txBody>
        </p:sp>
      </p:grpSp>
      <p:grpSp>
        <p:nvGrpSpPr>
          <p:cNvPr id="40" name="组合 51"/>
          <p:cNvGrpSpPr/>
          <p:nvPr/>
        </p:nvGrpSpPr>
        <p:grpSpPr bwMode="auto">
          <a:xfrm>
            <a:off x="7811120" y="2393662"/>
            <a:ext cx="269875" cy="290513"/>
            <a:chOff x="0" y="0"/>
            <a:chExt cx="466184" cy="501686"/>
          </a:xfrm>
          <a:solidFill>
            <a:schemeClr val="bg1"/>
          </a:solidFill>
        </p:grpSpPr>
        <p:sp>
          <p:nvSpPr>
            <p:cNvPr id="41" name="Freeform 154"/>
            <p:cNvSpPr>
              <a:spLocks noChangeArrowheads="1"/>
            </p:cNvSpPr>
            <p:nvPr/>
          </p:nvSpPr>
          <p:spPr bwMode="auto">
            <a:xfrm>
              <a:off x="141070" y="426012"/>
              <a:ext cx="50449" cy="46712"/>
            </a:xfrm>
            <a:custGeom>
              <a:avLst/>
              <a:gdLst>
                <a:gd name="T0" fmla="*/ 35095 w 23"/>
                <a:gd name="T1" fmla="*/ 0 h 21"/>
                <a:gd name="T2" fmla="*/ 35095 w 23"/>
                <a:gd name="T3" fmla="*/ 8898 h 21"/>
                <a:gd name="T4" fmla="*/ 41675 w 23"/>
                <a:gd name="T5" fmla="*/ 24468 h 21"/>
                <a:gd name="T6" fmla="*/ 21934 w 23"/>
                <a:gd name="T7" fmla="*/ 37814 h 21"/>
                <a:gd name="T8" fmla="*/ 8774 w 23"/>
                <a:gd name="T9" fmla="*/ 20019 h 21"/>
                <a:gd name="T10" fmla="*/ 13161 w 23"/>
                <a:gd name="T11" fmla="*/ 11122 h 21"/>
                <a:gd name="T12" fmla="*/ 13161 w 23"/>
                <a:gd name="T13" fmla="*/ 0 h 21"/>
                <a:gd name="T14" fmla="*/ 0 w 23"/>
                <a:gd name="T15" fmla="*/ 22244 h 21"/>
                <a:gd name="T16" fmla="*/ 24128 w 23"/>
                <a:gd name="T17" fmla="*/ 46712 h 21"/>
                <a:gd name="T18" fmla="*/ 50449 w 23"/>
                <a:gd name="T19" fmla="*/ 22244 h 21"/>
                <a:gd name="T20" fmla="*/ 35095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42" name="Rectangle 155"/>
            <p:cNvSpPr>
              <a:spLocks noChangeArrowheads="1"/>
            </p:cNvSpPr>
            <p:nvPr/>
          </p:nvSpPr>
          <p:spPr bwMode="auto">
            <a:xfrm>
              <a:off x="160689" y="419472"/>
              <a:ext cx="9342" cy="32698"/>
            </a:xfrm>
            <a:prstGeom prst="rect">
              <a:avLst/>
            </a:prstGeom>
            <a:grp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eaLnBrk="1" hangingPunct="1"/>
              <a:endParaRPr lang="zh-CN" altLang="zh-CN">
                <a:solidFill>
                  <a:srgbClr val="000000"/>
                </a:solidFill>
                <a:latin typeface="+mn-lt"/>
                <a:ea typeface="+mn-ea"/>
                <a:cs typeface="+mn-ea"/>
                <a:sym typeface="+mn-lt"/>
              </a:endParaRPr>
            </a:p>
          </p:txBody>
        </p:sp>
        <p:sp>
          <p:nvSpPr>
            <p:cNvPr id="43" name="Freeform 156"/>
            <p:cNvSpPr>
              <a:spLocks noEditPoints="1" noChangeArrowheads="1"/>
            </p:cNvSpPr>
            <p:nvPr/>
          </p:nvSpPr>
          <p:spPr bwMode="auto">
            <a:xfrm>
              <a:off x="39238" y="81278"/>
              <a:ext cx="260652" cy="260652"/>
            </a:xfrm>
            <a:custGeom>
              <a:avLst/>
              <a:gdLst>
                <a:gd name="T0" fmla="*/ 53014 w 118"/>
                <a:gd name="T1" fmla="*/ 41969 h 118"/>
                <a:gd name="T2" fmla="*/ 41969 w 118"/>
                <a:gd name="T3" fmla="*/ 207638 h 118"/>
                <a:gd name="T4" fmla="*/ 207638 w 118"/>
                <a:gd name="T5" fmla="*/ 218683 h 118"/>
                <a:gd name="T6" fmla="*/ 218683 w 118"/>
                <a:gd name="T7" fmla="*/ 53014 h 118"/>
                <a:gd name="T8" fmla="*/ 53014 w 118"/>
                <a:gd name="T9" fmla="*/ 41969 h 118"/>
                <a:gd name="T10" fmla="*/ 141371 w 118"/>
                <a:gd name="T11" fmla="*/ 185549 h 118"/>
                <a:gd name="T12" fmla="*/ 141371 w 118"/>
                <a:gd name="T13" fmla="*/ 205429 h 118"/>
                <a:gd name="T14" fmla="*/ 123699 w 118"/>
                <a:gd name="T15" fmla="*/ 205429 h 118"/>
                <a:gd name="T16" fmla="*/ 123699 w 118"/>
                <a:gd name="T17" fmla="*/ 187758 h 118"/>
                <a:gd name="T18" fmla="*/ 90566 w 118"/>
                <a:gd name="T19" fmla="*/ 178922 h 118"/>
                <a:gd name="T20" fmla="*/ 94983 w 118"/>
                <a:gd name="T21" fmla="*/ 156833 h 118"/>
                <a:gd name="T22" fmla="*/ 128117 w 118"/>
                <a:gd name="T23" fmla="*/ 165669 h 118"/>
                <a:gd name="T24" fmla="*/ 145788 w 118"/>
                <a:gd name="T25" fmla="*/ 154624 h 118"/>
                <a:gd name="T26" fmla="*/ 125908 w 118"/>
                <a:gd name="T27" fmla="*/ 136953 h 118"/>
                <a:gd name="T28" fmla="*/ 90566 w 118"/>
                <a:gd name="T29" fmla="*/ 101610 h 118"/>
                <a:gd name="T30" fmla="*/ 123699 w 118"/>
                <a:gd name="T31" fmla="*/ 68476 h 118"/>
                <a:gd name="T32" fmla="*/ 123699 w 118"/>
                <a:gd name="T33" fmla="*/ 50805 h 118"/>
                <a:gd name="T34" fmla="*/ 141371 w 118"/>
                <a:gd name="T35" fmla="*/ 50805 h 118"/>
                <a:gd name="T36" fmla="*/ 141371 w 118"/>
                <a:gd name="T37" fmla="*/ 66267 h 118"/>
                <a:gd name="T38" fmla="*/ 170086 w 118"/>
                <a:gd name="T39" fmla="*/ 72894 h 118"/>
                <a:gd name="T40" fmla="*/ 163460 w 118"/>
                <a:gd name="T41" fmla="*/ 94983 h 118"/>
                <a:gd name="T42" fmla="*/ 136953 w 118"/>
                <a:gd name="T43" fmla="*/ 88357 h 118"/>
                <a:gd name="T44" fmla="*/ 121490 w 118"/>
                <a:gd name="T45" fmla="*/ 99401 h 118"/>
                <a:gd name="T46" fmla="*/ 143579 w 118"/>
                <a:gd name="T47" fmla="*/ 114864 h 118"/>
                <a:gd name="T48" fmla="*/ 174504 w 118"/>
                <a:gd name="T49" fmla="*/ 152415 h 118"/>
                <a:gd name="T50" fmla="*/ 141371 w 118"/>
                <a:gd name="T51" fmla="*/ 185549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44" name="Freeform 157"/>
            <p:cNvSpPr>
              <a:spLocks noEditPoints="1" noChangeArrowheads="1"/>
            </p:cNvSpPr>
            <p:nvPr/>
          </p:nvSpPr>
          <p:spPr bwMode="auto">
            <a:xfrm>
              <a:off x="0" y="0"/>
              <a:ext cx="338194" cy="501686"/>
            </a:xfrm>
            <a:custGeom>
              <a:avLst/>
              <a:gdLst>
                <a:gd name="T0" fmla="*/ 305038 w 153"/>
                <a:gd name="T1" fmla="*/ 391182 h 227"/>
                <a:gd name="T2" fmla="*/ 35367 w 153"/>
                <a:gd name="T3" fmla="*/ 391182 h 227"/>
                <a:gd name="T4" fmla="*/ 35367 w 153"/>
                <a:gd name="T5" fmla="*/ 35361 h 227"/>
                <a:gd name="T6" fmla="*/ 305038 w 153"/>
                <a:gd name="T7" fmla="*/ 35361 h 227"/>
                <a:gd name="T8" fmla="*/ 305038 w 153"/>
                <a:gd name="T9" fmla="*/ 227637 h 227"/>
                <a:gd name="T10" fmla="*/ 307248 w 153"/>
                <a:gd name="T11" fmla="*/ 225427 h 227"/>
                <a:gd name="T12" fmla="*/ 338194 w 153"/>
                <a:gd name="T13" fmla="*/ 207747 h 227"/>
                <a:gd name="T14" fmla="*/ 338194 w 153"/>
                <a:gd name="T15" fmla="*/ 28731 h 227"/>
                <a:gd name="T16" fmla="*/ 311669 w 153"/>
                <a:gd name="T17" fmla="*/ 0 h 227"/>
                <a:gd name="T18" fmla="*/ 26525 w 153"/>
                <a:gd name="T19" fmla="*/ 0 h 227"/>
                <a:gd name="T20" fmla="*/ 0 w 153"/>
                <a:gd name="T21" fmla="*/ 28731 h 227"/>
                <a:gd name="T22" fmla="*/ 0 w 153"/>
                <a:gd name="T23" fmla="*/ 475165 h 227"/>
                <a:gd name="T24" fmla="*/ 26525 w 153"/>
                <a:gd name="T25" fmla="*/ 501686 h 227"/>
                <a:gd name="T26" fmla="*/ 311669 w 153"/>
                <a:gd name="T27" fmla="*/ 501686 h 227"/>
                <a:gd name="T28" fmla="*/ 338194 w 153"/>
                <a:gd name="T29" fmla="*/ 475165 h 227"/>
                <a:gd name="T30" fmla="*/ 338194 w 153"/>
                <a:gd name="T31" fmla="*/ 388972 h 227"/>
                <a:gd name="T32" fmla="*/ 305038 w 153"/>
                <a:gd name="T33" fmla="*/ 366872 h 227"/>
                <a:gd name="T34" fmla="*/ 305038 w 153"/>
                <a:gd name="T35" fmla="*/ 391182 h 227"/>
                <a:gd name="T36" fmla="*/ 165781 w 153"/>
                <a:gd name="T37" fmla="*/ 488426 h 227"/>
                <a:gd name="T38" fmla="*/ 123783 w 153"/>
                <a:gd name="T39" fmla="*/ 444224 h 227"/>
                <a:gd name="T40" fmla="*/ 165781 w 153"/>
                <a:gd name="T41" fmla="*/ 402233 h 227"/>
                <a:gd name="T42" fmla="*/ 209990 w 153"/>
                <a:gd name="T43" fmla="*/ 444224 h 227"/>
                <a:gd name="T44" fmla="*/ 165781 w 153"/>
                <a:gd name="T45" fmla="*/ 488426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45" name="Freeform 158"/>
            <p:cNvSpPr>
              <a:spLocks noEditPoints="1" noChangeArrowheads="1"/>
            </p:cNvSpPr>
            <p:nvPr/>
          </p:nvSpPr>
          <p:spPr bwMode="auto">
            <a:xfrm>
              <a:off x="275600" y="202729"/>
              <a:ext cx="190584" cy="190584"/>
            </a:xfrm>
            <a:custGeom>
              <a:avLst/>
              <a:gdLst>
                <a:gd name="T0" fmla="*/ 159559 w 86"/>
                <a:gd name="T1" fmla="*/ 37674 h 86"/>
                <a:gd name="T2" fmla="*/ 39890 w 86"/>
                <a:gd name="T3" fmla="*/ 31025 h 86"/>
                <a:gd name="T4" fmla="*/ 31025 w 86"/>
                <a:gd name="T5" fmla="*/ 150694 h 86"/>
                <a:gd name="T6" fmla="*/ 152910 w 86"/>
                <a:gd name="T7" fmla="*/ 159559 h 86"/>
                <a:gd name="T8" fmla="*/ 159559 w 86"/>
                <a:gd name="T9" fmla="*/ 37674 h 86"/>
                <a:gd name="T10" fmla="*/ 101940 w 86"/>
                <a:gd name="T11" fmla="*/ 139614 h 86"/>
                <a:gd name="T12" fmla="*/ 101940 w 86"/>
                <a:gd name="T13" fmla="*/ 155127 h 86"/>
                <a:gd name="T14" fmla="*/ 88644 w 86"/>
                <a:gd name="T15" fmla="*/ 155127 h 86"/>
                <a:gd name="T16" fmla="*/ 88644 w 86"/>
                <a:gd name="T17" fmla="*/ 141830 h 86"/>
                <a:gd name="T18" fmla="*/ 62051 w 86"/>
                <a:gd name="T19" fmla="*/ 135182 h 86"/>
                <a:gd name="T20" fmla="*/ 66483 w 86"/>
                <a:gd name="T21" fmla="*/ 117453 h 86"/>
                <a:gd name="T22" fmla="*/ 90860 w 86"/>
                <a:gd name="T23" fmla="*/ 124101 h 86"/>
                <a:gd name="T24" fmla="*/ 106372 w 86"/>
                <a:gd name="T25" fmla="*/ 115237 h 86"/>
                <a:gd name="T26" fmla="*/ 90860 w 86"/>
                <a:gd name="T27" fmla="*/ 101940 h 86"/>
                <a:gd name="T28" fmla="*/ 64267 w 86"/>
                <a:gd name="T29" fmla="*/ 75347 h 86"/>
                <a:gd name="T30" fmla="*/ 88644 w 86"/>
                <a:gd name="T31" fmla="*/ 48754 h 86"/>
                <a:gd name="T32" fmla="*/ 88644 w 86"/>
                <a:gd name="T33" fmla="*/ 33241 h 86"/>
                <a:gd name="T34" fmla="*/ 104156 w 86"/>
                <a:gd name="T35" fmla="*/ 33241 h 86"/>
                <a:gd name="T36" fmla="*/ 104156 w 86"/>
                <a:gd name="T37" fmla="*/ 46538 h 86"/>
                <a:gd name="T38" fmla="*/ 124101 w 86"/>
                <a:gd name="T39" fmla="*/ 50970 h 86"/>
                <a:gd name="T40" fmla="*/ 119669 w 86"/>
                <a:gd name="T41" fmla="*/ 68699 h 86"/>
                <a:gd name="T42" fmla="*/ 99724 w 86"/>
                <a:gd name="T43" fmla="*/ 64267 h 86"/>
                <a:gd name="T44" fmla="*/ 86428 w 86"/>
                <a:gd name="T45" fmla="*/ 70915 h 86"/>
                <a:gd name="T46" fmla="*/ 104156 w 86"/>
                <a:gd name="T47" fmla="*/ 84212 h 86"/>
                <a:gd name="T48" fmla="*/ 128533 w 86"/>
                <a:gd name="T49" fmla="*/ 113021 h 86"/>
                <a:gd name="T50" fmla="*/ 101940 w 86"/>
                <a:gd name="T51" fmla="*/ 139614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46" name="组合 45"/>
          <p:cNvGrpSpPr/>
          <p:nvPr/>
        </p:nvGrpSpPr>
        <p:grpSpPr>
          <a:xfrm>
            <a:off x="4857981" y="2199314"/>
            <a:ext cx="2527093" cy="852093"/>
            <a:chOff x="1008156" y="4884738"/>
            <a:chExt cx="2438303" cy="852093"/>
          </a:xfrm>
        </p:grpSpPr>
        <p:sp>
          <p:nvSpPr>
            <p:cNvPr id="47" name="文本框 78"/>
            <p:cNvSpPr>
              <a:spLocks noChangeArrowheads="1"/>
            </p:cNvSpPr>
            <p:nvPr/>
          </p:nvSpPr>
          <p:spPr bwMode="auto">
            <a:xfrm>
              <a:off x="1008156" y="4884738"/>
              <a:ext cx="17619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eaLnBrk="1" hangingPunct="1"/>
              <a:r>
                <a:rPr lang="zh-CN" altLang="en-US" sz="1600" dirty="0" smtClean="0">
                  <a:solidFill>
                    <a:srgbClr val="C00000"/>
                  </a:solidFill>
                  <a:latin typeface="+mn-lt"/>
                  <a:ea typeface="+mn-ea"/>
                  <a:cs typeface="+mn-ea"/>
                  <a:sym typeface="+mn-lt"/>
                </a:rPr>
                <a:t>点击输入文字内容</a:t>
              </a:r>
              <a:endParaRPr lang="zh-CN" altLang="en-US" sz="1400" dirty="0">
                <a:solidFill>
                  <a:srgbClr val="C00000"/>
                </a:solidFill>
                <a:latin typeface="+mn-lt"/>
                <a:ea typeface="+mn-ea"/>
                <a:cs typeface="+mn-ea"/>
                <a:sym typeface="+mn-lt"/>
              </a:endParaRPr>
            </a:p>
          </p:txBody>
        </p:sp>
        <p:sp>
          <p:nvSpPr>
            <p:cNvPr id="48" name="文本框 79"/>
            <p:cNvSpPr>
              <a:spLocks noChangeArrowheads="1"/>
            </p:cNvSpPr>
            <p:nvPr/>
          </p:nvSpPr>
          <p:spPr bwMode="auto">
            <a:xfrm>
              <a:off x="1008156" y="5223292"/>
              <a:ext cx="2438303" cy="51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nSpc>
                  <a:spcPct val="120000"/>
                </a:lnSpc>
              </a:pPr>
              <a:r>
                <a:rPr lang="zh-CN" altLang="en-US" sz="1200" dirty="0"/>
                <a:t>点击输入文字内容点击输入文字内容点击输入文字</a:t>
              </a:r>
              <a:r>
                <a:rPr lang="zh-CN" altLang="en-US" sz="1200" dirty="0" smtClean="0"/>
                <a:t>内容</a:t>
              </a:r>
              <a:endParaRPr lang="zh-CN" altLang="en-US" sz="1200" dirty="0"/>
            </a:p>
          </p:txBody>
        </p:sp>
      </p:grpSp>
      <p:grpSp>
        <p:nvGrpSpPr>
          <p:cNvPr id="49" name="组合 48"/>
          <p:cNvGrpSpPr/>
          <p:nvPr/>
        </p:nvGrpSpPr>
        <p:grpSpPr>
          <a:xfrm>
            <a:off x="4857981" y="4549368"/>
            <a:ext cx="2527093" cy="852093"/>
            <a:chOff x="1008156" y="4884738"/>
            <a:chExt cx="2438303" cy="852093"/>
          </a:xfrm>
        </p:grpSpPr>
        <p:sp>
          <p:nvSpPr>
            <p:cNvPr id="50" name="文本框 78"/>
            <p:cNvSpPr>
              <a:spLocks noChangeArrowheads="1"/>
            </p:cNvSpPr>
            <p:nvPr/>
          </p:nvSpPr>
          <p:spPr bwMode="auto">
            <a:xfrm>
              <a:off x="1008156" y="4884738"/>
              <a:ext cx="17619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eaLnBrk="1" hangingPunct="1"/>
              <a:r>
                <a:rPr lang="zh-CN" altLang="en-US" sz="1600" dirty="0">
                  <a:solidFill>
                    <a:srgbClr val="C00000"/>
                  </a:solidFill>
                  <a:cs typeface="+mn-ea"/>
                  <a:sym typeface="+mn-lt"/>
                </a:rPr>
                <a:t>点击输入文字内容</a:t>
              </a:r>
              <a:endParaRPr lang="zh-CN" altLang="en-US" sz="1400" dirty="0">
                <a:solidFill>
                  <a:srgbClr val="C00000"/>
                </a:solidFill>
                <a:cs typeface="+mn-ea"/>
                <a:sym typeface="+mn-lt"/>
              </a:endParaRPr>
            </a:p>
          </p:txBody>
        </p:sp>
        <p:sp>
          <p:nvSpPr>
            <p:cNvPr id="51" name="文本框 79"/>
            <p:cNvSpPr>
              <a:spLocks noChangeArrowheads="1"/>
            </p:cNvSpPr>
            <p:nvPr/>
          </p:nvSpPr>
          <p:spPr bwMode="auto">
            <a:xfrm>
              <a:off x="1008156" y="5223292"/>
              <a:ext cx="2438303" cy="51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nSpc>
                  <a:spcPct val="120000"/>
                </a:lnSpc>
              </a:pPr>
              <a:r>
                <a:rPr lang="zh-CN" altLang="en-US" sz="1200" dirty="0"/>
                <a:t>点击输入文字内容点击输入文字内容点击输入文字内容</a:t>
              </a:r>
              <a:endParaRPr lang="zh-CN" altLang="en-US" sz="1200" dirty="0"/>
            </a:p>
          </p:txBody>
        </p:sp>
      </p:grpSp>
      <p:grpSp>
        <p:nvGrpSpPr>
          <p:cNvPr id="52" name="组合 51"/>
          <p:cNvGrpSpPr/>
          <p:nvPr/>
        </p:nvGrpSpPr>
        <p:grpSpPr>
          <a:xfrm>
            <a:off x="4857981" y="3388489"/>
            <a:ext cx="2527093" cy="852093"/>
            <a:chOff x="1008156" y="4884738"/>
            <a:chExt cx="2438303" cy="852093"/>
          </a:xfrm>
        </p:grpSpPr>
        <p:sp>
          <p:nvSpPr>
            <p:cNvPr id="53" name="文本框 78"/>
            <p:cNvSpPr>
              <a:spLocks noChangeArrowheads="1"/>
            </p:cNvSpPr>
            <p:nvPr/>
          </p:nvSpPr>
          <p:spPr bwMode="auto">
            <a:xfrm>
              <a:off x="1008156" y="4884738"/>
              <a:ext cx="17619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eaLnBrk="1" hangingPunct="1"/>
              <a:r>
                <a:rPr lang="zh-CN" altLang="en-US" sz="1600" dirty="0">
                  <a:solidFill>
                    <a:srgbClr val="C00000"/>
                  </a:solidFill>
                  <a:cs typeface="+mn-ea"/>
                  <a:sym typeface="+mn-lt"/>
                </a:rPr>
                <a:t>点击输入文字内容</a:t>
              </a:r>
              <a:endParaRPr lang="zh-CN" altLang="en-US" sz="1400" dirty="0">
                <a:solidFill>
                  <a:srgbClr val="C00000"/>
                </a:solidFill>
                <a:cs typeface="+mn-ea"/>
                <a:sym typeface="+mn-lt"/>
              </a:endParaRPr>
            </a:p>
          </p:txBody>
        </p:sp>
        <p:sp>
          <p:nvSpPr>
            <p:cNvPr id="54" name="文本框 79"/>
            <p:cNvSpPr>
              <a:spLocks noChangeArrowheads="1"/>
            </p:cNvSpPr>
            <p:nvPr/>
          </p:nvSpPr>
          <p:spPr bwMode="auto">
            <a:xfrm>
              <a:off x="1008156" y="5223292"/>
              <a:ext cx="2438303" cy="51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nSpc>
                  <a:spcPct val="120000"/>
                </a:lnSpc>
              </a:pPr>
              <a:r>
                <a:rPr lang="zh-CN" altLang="en-US" sz="1200" dirty="0"/>
                <a:t>点击输入文字内容点击输入文字内容点击输入文字内容</a:t>
              </a:r>
              <a:endParaRPr lang="zh-CN" altLang="en-US" sz="1200" dirty="0"/>
            </a:p>
          </p:txBody>
        </p:sp>
      </p:grpSp>
      <p:grpSp>
        <p:nvGrpSpPr>
          <p:cNvPr id="55" name="组合 54"/>
          <p:cNvGrpSpPr/>
          <p:nvPr/>
        </p:nvGrpSpPr>
        <p:grpSpPr>
          <a:xfrm>
            <a:off x="8541862" y="2199314"/>
            <a:ext cx="2527093" cy="852093"/>
            <a:chOff x="1008156" y="4884738"/>
            <a:chExt cx="2438303" cy="852093"/>
          </a:xfrm>
        </p:grpSpPr>
        <p:sp>
          <p:nvSpPr>
            <p:cNvPr id="56" name="文本框 78"/>
            <p:cNvSpPr>
              <a:spLocks noChangeArrowheads="1"/>
            </p:cNvSpPr>
            <p:nvPr/>
          </p:nvSpPr>
          <p:spPr bwMode="auto">
            <a:xfrm>
              <a:off x="1008156" y="4884738"/>
              <a:ext cx="17619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eaLnBrk="1" hangingPunct="1"/>
              <a:r>
                <a:rPr lang="zh-CN" altLang="en-US" sz="1600" dirty="0">
                  <a:solidFill>
                    <a:srgbClr val="C00000"/>
                  </a:solidFill>
                  <a:cs typeface="+mn-ea"/>
                  <a:sym typeface="+mn-lt"/>
                </a:rPr>
                <a:t>点击输入文字内容</a:t>
              </a:r>
              <a:endParaRPr lang="zh-CN" altLang="en-US" sz="1400" dirty="0">
                <a:solidFill>
                  <a:srgbClr val="C00000"/>
                </a:solidFill>
                <a:cs typeface="+mn-ea"/>
                <a:sym typeface="+mn-lt"/>
              </a:endParaRPr>
            </a:p>
          </p:txBody>
        </p:sp>
        <p:sp>
          <p:nvSpPr>
            <p:cNvPr id="57" name="文本框 79"/>
            <p:cNvSpPr>
              <a:spLocks noChangeArrowheads="1"/>
            </p:cNvSpPr>
            <p:nvPr/>
          </p:nvSpPr>
          <p:spPr bwMode="auto">
            <a:xfrm>
              <a:off x="1008156" y="5223292"/>
              <a:ext cx="2438303" cy="51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nSpc>
                  <a:spcPct val="120000"/>
                </a:lnSpc>
              </a:pPr>
              <a:r>
                <a:rPr lang="zh-CN" altLang="en-US" sz="1200" dirty="0"/>
                <a:t>点击输入文字内容点击输入文字内容点击输入文字内容</a:t>
              </a:r>
              <a:endParaRPr lang="zh-CN" altLang="en-US" sz="1200" dirty="0"/>
            </a:p>
          </p:txBody>
        </p:sp>
      </p:grpSp>
      <p:grpSp>
        <p:nvGrpSpPr>
          <p:cNvPr id="58" name="组合 57"/>
          <p:cNvGrpSpPr/>
          <p:nvPr/>
        </p:nvGrpSpPr>
        <p:grpSpPr>
          <a:xfrm>
            <a:off x="8541862" y="4549368"/>
            <a:ext cx="2527093" cy="852093"/>
            <a:chOff x="1008156" y="4884738"/>
            <a:chExt cx="2438303" cy="852093"/>
          </a:xfrm>
        </p:grpSpPr>
        <p:sp>
          <p:nvSpPr>
            <p:cNvPr id="59" name="文本框 78"/>
            <p:cNvSpPr>
              <a:spLocks noChangeArrowheads="1"/>
            </p:cNvSpPr>
            <p:nvPr/>
          </p:nvSpPr>
          <p:spPr bwMode="auto">
            <a:xfrm>
              <a:off x="1008156" y="4884738"/>
              <a:ext cx="17619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eaLnBrk="1" hangingPunct="1"/>
              <a:r>
                <a:rPr lang="zh-CN" altLang="en-US" sz="1600" dirty="0">
                  <a:solidFill>
                    <a:srgbClr val="C00000"/>
                  </a:solidFill>
                  <a:cs typeface="+mn-ea"/>
                  <a:sym typeface="+mn-lt"/>
                </a:rPr>
                <a:t>点击输入文字内容</a:t>
              </a:r>
              <a:endParaRPr lang="zh-CN" altLang="en-US" sz="1400" dirty="0">
                <a:solidFill>
                  <a:srgbClr val="C00000"/>
                </a:solidFill>
                <a:cs typeface="+mn-ea"/>
                <a:sym typeface="+mn-lt"/>
              </a:endParaRPr>
            </a:p>
          </p:txBody>
        </p:sp>
        <p:sp>
          <p:nvSpPr>
            <p:cNvPr id="60" name="文本框 79"/>
            <p:cNvSpPr>
              <a:spLocks noChangeArrowheads="1"/>
            </p:cNvSpPr>
            <p:nvPr/>
          </p:nvSpPr>
          <p:spPr bwMode="auto">
            <a:xfrm>
              <a:off x="1008156" y="5223292"/>
              <a:ext cx="2438303" cy="51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nSpc>
                  <a:spcPct val="120000"/>
                </a:lnSpc>
              </a:pPr>
              <a:r>
                <a:rPr lang="zh-CN" altLang="en-US" sz="1200" dirty="0"/>
                <a:t>点击输入文字内容点击输入文字内容点击输入文字内容</a:t>
              </a:r>
              <a:endParaRPr lang="zh-CN" altLang="en-US" sz="1200" dirty="0"/>
            </a:p>
          </p:txBody>
        </p:sp>
      </p:grpSp>
      <p:grpSp>
        <p:nvGrpSpPr>
          <p:cNvPr id="61" name="组合 60"/>
          <p:cNvGrpSpPr/>
          <p:nvPr/>
        </p:nvGrpSpPr>
        <p:grpSpPr>
          <a:xfrm>
            <a:off x="8541862" y="3388489"/>
            <a:ext cx="2527093" cy="852093"/>
            <a:chOff x="1008156" y="4884738"/>
            <a:chExt cx="2438303" cy="852093"/>
          </a:xfrm>
        </p:grpSpPr>
        <p:sp>
          <p:nvSpPr>
            <p:cNvPr id="62" name="文本框 78"/>
            <p:cNvSpPr>
              <a:spLocks noChangeArrowheads="1"/>
            </p:cNvSpPr>
            <p:nvPr/>
          </p:nvSpPr>
          <p:spPr bwMode="auto">
            <a:xfrm>
              <a:off x="1008156" y="4884738"/>
              <a:ext cx="17619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eaLnBrk="1" hangingPunct="1"/>
              <a:r>
                <a:rPr lang="zh-CN" altLang="en-US" sz="1600" dirty="0">
                  <a:solidFill>
                    <a:srgbClr val="C00000"/>
                  </a:solidFill>
                  <a:cs typeface="+mn-ea"/>
                  <a:sym typeface="+mn-lt"/>
                </a:rPr>
                <a:t>点击输入文字内容</a:t>
              </a:r>
              <a:endParaRPr lang="zh-CN" altLang="en-US" sz="1400" dirty="0">
                <a:solidFill>
                  <a:srgbClr val="C00000"/>
                </a:solidFill>
                <a:cs typeface="+mn-ea"/>
                <a:sym typeface="+mn-lt"/>
              </a:endParaRPr>
            </a:p>
          </p:txBody>
        </p:sp>
        <p:sp>
          <p:nvSpPr>
            <p:cNvPr id="63" name="文本框 79"/>
            <p:cNvSpPr>
              <a:spLocks noChangeArrowheads="1"/>
            </p:cNvSpPr>
            <p:nvPr/>
          </p:nvSpPr>
          <p:spPr bwMode="auto">
            <a:xfrm>
              <a:off x="1008156" y="5223292"/>
              <a:ext cx="2438303" cy="51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itchFamily="2" charset="-122"/>
                </a:defRPr>
              </a:lvl1pPr>
              <a:lvl2pPr marL="742950" indent="-285750" eaLnBrk="0" hangingPunct="0">
                <a:defRPr>
                  <a:solidFill>
                    <a:schemeClr val="tx1"/>
                  </a:solidFill>
                  <a:latin typeface="Arial" panose="020B0604020202020204" pitchFamily="34" charset="0"/>
                  <a:ea typeface="宋体" pitchFamily="2" charset="-122"/>
                </a:defRPr>
              </a:lvl2pPr>
              <a:lvl3pPr marL="1143000" indent="-228600" eaLnBrk="0" hangingPunct="0">
                <a:defRPr>
                  <a:solidFill>
                    <a:schemeClr val="tx1"/>
                  </a:solidFill>
                  <a:latin typeface="Arial" panose="020B0604020202020204" pitchFamily="34" charset="0"/>
                  <a:ea typeface="宋体" pitchFamily="2" charset="-122"/>
                </a:defRPr>
              </a:lvl3pPr>
              <a:lvl4pPr marL="1600200" indent="-228600" eaLnBrk="0" hangingPunct="0">
                <a:defRPr>
                  <a:solidFill>
                    <a:schemeClr val="tx1"/>
                  </a:solidFill>
                  <a:latin typeface="Arial" panose="020B0604020202020204" pitchFamily="34" charset="0"/>
                  <a:ea typeface="宋体" pitchFamily="2" charset="-122"/>
                </a:defRPr>
              </a:lvl4pPr>
              <a:lvl5pPr marL="2057400" indent="-228600" eaLnBrk="0" hangingPunct="0">
                <a:defRPr>
                  <a:solidFill>
                    <a:schemeClr val="tx1"/>
                  </a:solidFill>
                  <a:latin typeface="Arial" panose="020B0604020202020204" pitchFamily="34" charset="0"/>
                  <a:ea typeface="宋体"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itchFamily="2" charset="-122"/>
                </a:defRPr>
              </a:lvl9pPr>
            </a:lstStyle>
            <a:p>
              <a:pPr>
                <a:lnSpc>
                  <a:spcPct val="120000"/>
                </a:lnSpc>
              </a:pPr>
              <a:r>
                <a:rPr lang="zh-CN" altLang="en-US" sz="1200" dirty="0"/>
                <a:t>点击输入文字内容点击输入文字内容点击输入文字内容</a:t>
              </a:r>
              <a:endParaRPr lang="zh-CN" altLang="en-US" sz="1200" dirty="0"/>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p:cTn id="47" dur="500" fill="hold"/>
                                        <p:tgtEl>
                                          <p:spTgt spid="27"/>
                                        </p:tgtEl>
                                        <p:attrNameLst>
                                          <p:attrName>ppt_w</p:attrName>
                                        </p:attrNameLst>
                                      </p:cBhvr>
                                      <p:tavLst>
                                        <p:tav tm="0">
                                          <p:val>
                                            <p:fltVal val="0"/>
                                          </p:val>
                                        </p:tav>
                                        <p:tav tm="100000">
                                          <p:val>
                                            <p:strVal val="#ppt_w"/>
                                          </p:val>
                                        </p:tav>
                                      </p:tavLst>
                                    </p:anim>
                                    <p:anim calcmode="lin" valueType="num">
                                      <p:cBhvr>
                                        <p:cTn id="48" dur="500" fill="hold"/>
                                        <p:tgtEl>
                                          <p:spTgt spid="27"/>
                                        </p:tgtEl>
                                        <p:attrNameLst>
                                          <p:attrName>ppt_h</p:attrName>
                                        </p:attrNameLst>
                                      </p:cBhvr>
                                      <p:tavLst>
                                        <p:tav tm="0">
                                          <p:val>
                                            <p:fltVal val="0"/>
                                          </p:val>
                                        </p:tav>
                                        <p:tav tm="100000">
                                          <p:val>
                                            <p:strVal val="#ppt_h"/>
                                          </p:val>
                                        </p:tav>
                                      </p:tavLst>
                                    </p:anim>
                                    <p:animEffect transition="in" filter="fade">
                                      <p:cBhvr>
                                        <p:cTn id="49" dur="500"/>
                                        <p:tgtEl>
                                          <p:spTgt spid="2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Effect transition="in" filter="fade">
                                      <p:cBhvr>
                                        <p:cTn id="54" dur="500"/>
                                        <p:tgtEl>
                                          <p:spTgt spid="2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par>
                                <p:cTn id="60" presetID="53" presetClass="entr" presetSubtype="16"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par>
                                <p:cTn id="65" presetID="53" presetClass="entr" presetSubtype="16"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fill="hold"/>
                                        <p:tgtEl>
                                          <p:spTgt spid="36"/>
                                        </p:tgtEl>
                                        <p:attrNameLst>
                                          <p:attrName>ppt_w</p:attrName>
                                        </p:attrNameLst>
                                      </p:cBhvr>
                                      <p:tavLst>
                                        <p:tav tm="0">
                                          <p:val>
                                            <p:fltVal val="0"/>
                                          </p:val>
                                        </p:tav>
                                        <p:tav tm="100000">
                                          <p:val>
                                            <p:strVal val="#ppt_w"/>
                                          </p:val>
                                        </p:tav>
                                      </p:tavLst>
                                    </p:anim>
                                    <p:anim calcmode="lin" valueType="num">
                                      <p:cBhvr>
                                        <p:cTn id="68" dur="500" fill="hold"/>
                                        <p:tgtEl>
                                          <p:spTgt spid="36"/>
                                        </p:tgtEl>
                                        <p:attrNameLst>
                                          <p:attrName>ppt_h</p:attrName>
                                        </p:attrNameLst>
                                      </p:cBhvr>
                                      <p:tavLst>
                                        <p:tav tm="0">
                                          <p:val>
                                            <p:fltVal val="0"/>
                                          </p:val>
                                        </p:tav>
                                        <p:tav tm="100000">
                                          <p:val>
                                            <p:strVal val="#ppt_h"/>
                                          </p:val>
                                        </p:tav>
                                      </p:tavLst>
                                    </p:anim>
                                    <p:animEffect transition="in" filter="fade">
                                      <p:cBhvr>
                                        <p:cTn id="69" dur="500"/>
                                        <p:tgtEl>
                                          <p:spTgt spid="36"/>
                                        </p:tgtEl>
                                      </p:cBhvr>
                                    </p:animEffect>
                                  </p:childTnLst>
                                </p:cTn>
                              </p:par>
                              <p:par>
                                <p:cTn id="70" presetID="53" presetClass="entr" presetSubtype="16"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 calcmode="lin" valueType="num">
                                      <p:cBhvr>
                                        <p:cTn id="72" dur="500" fill="hold"/>
                                        <p:tgtEl>
                                          <p:spTgt spid="40"/>
                                        </p:tgtEl>
                                        <p:attrNameLst>
                                          <p:attrName>ppt_w</p:attrName>
                                        </p:attrNameLst>
                                      </p:cBhvr>
                                      <p:tavLst>
                                        <p:tav tm="0">
                                          <p:val>
                                            <p:fltVal val="0"/>
                                          </p:val>
                                        </p:tav>
                                        <p:tav tm="100000">
                                          <p:val>
                                            <p:strVal val="#ppt_w"/>
                                          </p:val>
                                        </p:tav>
                                      </p:tavLst>
                                    </p:anim>
                                    <p:anim calcmode="lin" valueType="num">
                                      <p:cBhvr>
                                        <p:cTn id="73" dur="500" fill="hold"/>
                                        <p:tgtEl>
                                          <p:spTgt spid="40"/>
                                        </p:tgtEl>
                                        <p:attrNameLst>
                                          <p:attrName>ppt_h</p:attrName>
                                        </p:attrNameLst>
                                      </p:cBhvr>
                                      <p:tavLst>
                                        <p:tav tm="0">
                                          <p:val>
                                            <p:fltVal val="0"/>
                                          </p:val>
                                        </p:tav>
                                        <p:tav tm="100000">
                                          <p:val>
                                            <p:strVal val="#ppt_h"/>
                                          </p:val>
                                        </p:tav>
                                      </p:tavLst>
                                    </p:anim>
                                    <p:animEffect transition="in" filter="fade">
                                      <p:cBhvr>
                                        <p:cTn id="74" dur="500"/>
                                        <p:tgtEl>
                                          <p:spTgt spid="40"/>
                                        </p:tgtEl>
                                      </p:cBhvr>
                                    </p:animEffect>
                                  </p:childTnLst>
                                </p:cTn>
                              </p:par>
                            </p:childTnLst>
                          </p:cTn>
                        </p:par>
                        <p:par>
                          <p:cTn id="75" fill="hold">
                            <p:stCondLst>
                              <p:cond delay="2000"/>
                            </p:stCondLst>
                            <p:childTnLst>
                              <p:par>
                                <p:cTn id="76" presetID="22" presetClass="entr" presetSubtype="8" fill="hold" nodeType="after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left)">
                                      <p:cBhvr>
                                        <p:cTn id="78" dur="500"/>
                                        <p:tgtEl>
                                          <p:spTgt spid="46"/>
                                        </p:tgtEl>
                                      </p:cBhvr>
                                    </p:animEffect>
                                  </p:childTnLst>
                                </p:cTn>
                              </p:par>
                              <p:par>
                                <p:cTn id="79" presetID="22" presetClass="entr" presetSubtype="8"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500"/>
                                        <p:tgtEl>
                                          <p:spTgt spid="49"/>
                                        </p:tgtEl>
                                      </p:cBhvr>
                                    </p:animEffect>
                                  </p:childTnLst>
                                </p:cTn>
                              </p:par>
                              <p:par>
                                <p:cTn id="82" presetID="22" presetClass="entr" presetSubtype="8" fill="hold"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wipe(left)">
                                      <p:cBhvr>
                                        <p:cTn id="84" dur="500"/>
                                        <p:tgtEl>
                                          <p:spTgt spid="52"/>
                                        </p:tgtEl>
                                      </p:cBhvr>
                                    </p:animEffect>
                                  </p:childTnLst>
                                </p:cTn>
                              </p:par>
                              <p:par>
                                <p:cTn id="85" presetID="22" presetClass="entr" presetSubtype="8" fill="hold" nodeType="with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left)">
                                      <p:cBhvr>
                                        <p:cTn id="87" dur="500"/>
                                        <p:tgtEl>
                                          <p:spTgt spid="55"/>
                                        </p:tgtEl>
                                      </p:cBhvr>
                                    </p:animEffect>
                                  </p:childTnLst>
                                </p:cTn>
                              </p:par>
                              <p:par>
                                <p:cTn id="88" presetID="22" presetClass="entr" presetSubtype="8" fill="hold" nodeType="with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wipe(left)">
                                      <p:cBhvr>
                                        <p:cTn id="90" dur="500"/>
                                        <p:tgtEl>
                                          <p:spTgt spid="58"/>
                                        </p:tgtEl>
                                      </p:cBhvr>
                                    </p:animEffect>
                                  </p:childTnLst>
                                </p:cTn>
                              </p:par>
                              <p:par>
                                <p:cTn id="91" presetID="22" presetClass="entr" presetSubtype="8" fill="hold" nodeType="with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wipe(left)">
                                      <p:cBhvr>
                                        <p:cTn id="9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animBg="1"/>
      <p:bldP spid="9" grpId="0" animBg="1"/>
      <p:bldP spid="10" grpId="0" animBg="1"/>
      <p:bldP spid="27" grpId="0" animBg="1"/>
      <p:bldP spid="28" grpId="0" animBg="1"/>
      <p:bldP spid="29" grpId="0" animBg="1"/>
    </p:bldLst>
  </p:timing>
</p:sld>
</file>

<file path=ppt/theme/theme1.xml><?xml version="1.0" encoding="utf-8"?>
<a:theme xmlns:a="http://schemas.openxmlformats.org/drawingml/2006/main" name="5_默认设计模板">
  <a:themeElements>
    <a:clrScheme name="蓝绿">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微软雅黑">
      <a:majorFont>
        <a:latin typeface="Constantia"/>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itchFamily="2" charset="-122"/>
          </a:defRPr>
        </a:defPPr>
      </a:lstStyle>
    </a:lnDef>
  </a:objectDefaults>
  <a:extraClrSchemeLst>
    <a:extraClrScheme>
      <a:clrScheme name="5_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DocSecurity>0</DocSecurity>
  <HyperlinksChanged>false</HyperlinksChanged>
  <Lines>0</Lines>
  <LinksUpToDate>false</LinksUpToDate>
  <Pages>33</Pages>
  <Paragraphs>553</Paragraphs>
  <Words>8572</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creator>春秋视觉</dc:creator>
  <cp:lastModifiedBy>Administrator</cp:lastModifiedBy>
  <dc:title>网络医疗network medical网络救护PPT模板</dc:title>
  <dcterms:modified xsi:type="dcterms:W3CDTF">2019-01-12T14:41:03Z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