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viewProps.xml" ContentType="application/vnd.openxmlformats-officedocument.presentationml.view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notesSlides/notesSlide20.xml" ContentType="application/vnd.openxmlformats-officedocument.presentationml.notesSlide+xml"/>
  <Override PartName="/ppt/slides/slide21.xml" ContentType="application/vnd.openxmlformats-officedocument.presentationml.slide+xml"/>
  <Override PartName="/ppt/notesSlides/notesSlide21.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slides/slide23.xml" ContentType="application/vnd.openxmlformats-officedocument.presentationml.slide+xml"/>
  <Override PartName="/ppt/notesSlides/notesSlide23.xml" ContentType="application/vnd.openxmlformats-officedocument.presentationml.notesSlide+xml"/>
  <Override PartName="/ppt/slides/slide24.xml" ContentType="application/vnd.openxmlformats-officedocument.presentationml.slide+xml"/>
  <Override PartName="/ppt/notesSlides/notesSlide24.xml" ContentType="application/vnd.openxmlformats-officedocument.presentationml.notesSlide+xml"/>
  <Override PartName="/ppt/slides/slide25.xml" ContentType="application/vnd.openxmlformats-officedocument.presentationml.slide+xml"/>
  <Override PartName="/ppt/notesSlides/notesSlide25.xml" ContentType="application/vnd.openxmlformats-officedocument.presentationml.notesSlide+xml"/>
  <Override PartName="/ppt/slides/slide26.xml" ContentType="application/vnd.openxmlformats-officedocument.presentationml.slide+xml"/>
  <Override PartName="/ppt/notesSlides/notesSlide26.xml" ContentType="application/vnd.openxmlformats-officedocument.presentationml.notesSlide+xml"/>
  <Override PartName="/ppt/slides/slide27.xml" ContentType="application/vnd.openxmlformats-officedocument.presentationml.slide+xml"/>
  <Override PartName="/ppt/notesSlides/notesSlide27.xml" ContentType="application/vnd.openxmlformats-officedocument.presentationml.notes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28.xml" ContentType="application/vnd.openxmlformats-officedocument.presentationml.notesSlide+xml"/>
</Types>
</file>

<file path=_rels/.rels><?xml version="1.0" encoding="UTF-8"?>
<Relationships xmlns="http://schemas.openxmlformats.org/package/2006/relationships"><Relationship Id="rId1" Type="http://schemas.openxmlformats.org/officeDocument/2006/relationships/officeDocument" Target="ppt/presentation.xml"></Relationship><Relationship Id="rId2" Type="http://schemas.openxmlformats.org/package/2006/relationships/metadata/core-properties" Target="docProps/core.xml"></Relationship><Relationship Id="rId3" Type="http://schemas.openxmlformats.org/officeDocument/2006/relationships/extended-properties" Target="docProps/app.xml"></Relationship><Relationship Id="rId4" Type="http://schemas.openxmlformats.org/package/2006/relationships/metadata/thumbnail" Target="docProps/thumbnail.jpeg"></Relationship><Relationship Id="rId5" Type="http://schemas.openxmlformats.org/officeDocument/2006/relationships/custom-properties" Target="docProps/custom.xml"></Relationship></Relationships>
</file>

<file path=ppt/presentation.xml><?xml version="1.0" encoding="utf-8"?>
<p:presentation xmlns:a="http://schemas.openxmlformats.org/drawingml/2006/main" xmlns:r="http://schemas.openxmlformats.org/officeDocument/2006/relationships" xmlns:p="http://schemas.openxmlformats.org/presentationml/2006/main" xmlns:p14="http://schemas.microsoft.com/office/powerpoint/2010/main">
  <p:sldMasterIdLst>
    <p:sldMasterId id="2147483660" r:id="rId13"/>
  </p:sldMasterIdLst>
  <p:notesMasterIdLst>
    <p:notesMasterId r:id="rId15"/>
  </p:notesMasterIdLst>
  <p:sldIdLst>
    <p:sldId id="257" r:id="rId17"/>
    <p:sldId id="258" r:id="rId18"/>
    <p:sldId id="259" r:id="rId20"/>
    <p:sldId id="284" r:id="rId22"/>
    <p:sldId id="281" r:id="rId24"/>
    <p:sldId id="286" r:id="rId26"/>
    <p:sldId id="287" r:id="rId28"/>
    <p:sldId id="294" r:id="rId30"/>
    <p:sldId id="265" r:id="rId32"/>
    <p:sldId id="264" r:id="rId34"/>
    <p:sldId id="278" r:id="rId36"/>
    <p:sldId id="261" r:id="rId38"/>
    <p:sldId id="291" r:id="rId40"/>
    <p:sldId id="285" r:id="rId42"/>
    <p:sldId id="270" r:id="rId44"/>
    <p:sldId id="288" r:id="rId46"/>
    <p:sldId id="260" r:id="rId48"/>
    <p:sldId id="283" r:id="rId50"/>
    <p:sldId id="272" r:id="rId52"/>
    <p:sldId id="289" r:id="rId54"/>
    <p:sldId id="274" r:id="rId56"/>
    <p:sldId id="277" r:id="rId58"/>
    <p:sldId id="292" r:id="rId60"/>
    <p:sldId id="293" r:id="rId62"/>
    <p:sldId id="263" r:id="rId64"/>
    <p:sldId id="290" r:id="rId66"/>
    <p:sldId id="280" r:id="rId68"/>
    <p:sldId id="314" r:id="rId7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Lst>
  </p:showPr>
  <p:clrMru>
    <a:srgbClr val="FEFFFF"/>
    <a:srgbClr val="4296B4"/>
    <a:srgbClr val="5CA9C4"/>
    <a:srgbClr val="4D4D4D"/>
    <a:srgbClr val="BFE436"/>
    <a:srgbClr val="00849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napToObjects="1">
      <p:cViewPr varScale="1">
        <p:scale>
          <a:sx n="74" d="100"/>
          <a:sy n="74" d="100"/>
        </p:scale>
        <p:origin x="576"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Relationships xmlns="http://schemas.openxmlformats.org/package/2006/relationships"><Relationship Id="rId1" Type="http://schemas.openxmlformats.org/officeDocument/2006/relationships/tableStyles" Target="tableStyles.xml"></Relationship><Relationship Id="rId13" Type="http://schemas.openxmlformats.org/officeDocument/2006/relationships/slideMaster" Target="slideMasters/slideMaster1.xml"></Relationship><Relationship Id="rId14" Type="http://schemas.openxmlformats.org/officeDocument/2006/relationships/theme" Target="theme/theme1.xml"></Relationship><Relationship Id="rId15" Type="http://schemas.openxmlformats.org/officeDocument/2006/relationships/notesMaster" Target="notesMasters/notesMaster1.xml"></Relationship><Relationship Id="rId17" Type="http://schemas.openxmlformats.org/officeDocument/2006/relationships/slide" Target="slides/slide1.xml"></Relationship><Relationship Id="rId18" Type="http://schemas.openxmlformats.org/officeDocument/2006/relationships/slide" Target="slides/slide2.xml"></Relationship><Relationship Id="rId20" Type="http://schemas.openxmlformats.org/officeDocument/2006/relationships/slide" Target="slides/slide3.xml"></Relationship><Relationship Id="rId22" Type="http://schemas.openxmlformats.org/officeDocument/2006/relationships/slide" Target="slides/slide4.xml"></Relationship><Relationship Id="rId24" Type="http://schemas.openxmlformats.org/officeDocument/2006/relationships/slide" Target="slides/slide5.xml"></Relationship><Relationship Id="rId26" Type="http://schemas.openxmlformats.org/officeDocument/2006/relationships/slide" Target="slides/slide6.xml"></Relationship><Relationship Id="rId28" Type="http://schemas.openxmlformats.org/officeDocument/2006/relationships/slide" Target="slides/slide7.xml"></Relationship><Relationship Id="rId30" Type="http://schemas.openxmlformats.org/officeDocument/2006/relationships/slide" Target="slides/slide8.xml"></Relationship><Relationship Id="rId32" Type="http://schemas.openxmlformats.org/officeDocument/2006/relationships/slide" Target="slides/slide9.xml"></Relationship><Relationship Id="rId34" Type="http://schemas.openxmlformats.org/officeDocument/2006/relationships/slide" Target="slides/slide10.xml"></Relationship><Relationship Id="rId36" Type="http://schemas.openxmlformats.org/officeDocument/2006/relationships/slide" Target="slides/slide11.xml"></Relationship><Relationship Id="rId38" Type="http://schemas.openxmlformats.org/officeDocument/2006/relationships/slide" Target="slides/slide12.xml"></Relationship><Relationship Id="rId40" Type="http://schemas.openxmlformats.org/officeDocument/2006/relationships/slide" Target="slides/slide13.xml"></Relationship><Relationship Id="rId42" Type="http://schemas.openxmlformats.org/officeDocument/2006/relationships/slide" Target="slides/slide14.xml"></Relationship><Relationship Id="rId44" Type="http://schemas.openxmlformats.org/officeDocument/2006/relationships/slide" Target="slides/slide15.xml"></Relationship><Relationship Id="rId46" Type="http://schemas.openxmlformats.org/officeDocument/2006/relationships/slide" Target="slides/slide16.xml"></Relationship><Relationship Id="rId48" Type="http://schemas.openxmlformats.org/officeDocument/2006/relationships/slide" Target="slides/slide17.xml"></Relationship><Relationship Id="rId50" Type="http://schemas.openxmlformats.org/officeDocument/2006/relationships/slide" Target="slides/slide18.xml"></Relationship><Relationship Id="rId52" Type="http://schemas.openxmlformats.org/officeDocument/2006/relationships/slide" Target="slides/slide19.xml"></Relationship><Relationship Id="rId54" Type="http://schemas.openxmlformats.org/officeDocument/2006/relationships/slide" Target="slides/slide20.xml"></Relationship><Relationship Id="rId56" Type="http://schemas.openxmlformats.org/officeDocument/2006/relationships/slide" Target="slides/slide21.xml"></Relationship><Relationship Id="rId58" Type="http://schemas.openxmlformats.org/officeDocument/2006/relationships/slide" Target="slides/slide22.xml"></Relationship><Relationship Id="rId60" Type="http://schemas.openxmlformats.org/officeDocument/2006/relationships/slide" Target="slides/slide23.xml"></Relationship><Relationship Id="rId62" Type="http://schemas.openxmlformats.org/officeDocument/2006/relationships/slide" Target="slides/slide24.xml"></Relationship><Relationship Id="rId64" Type="http://schemas.openxmlformats.org/officeDocument/2006/relationships/slide" Target="slides/slide25.xml"></Relationship><Relationship Id="rId66" Type="http://schemas.openxmlformats.org/officeDocument/2006/relationships/slide" Target="slides/slide26.xml"></Relationship><Relationship Id="rId68" Type="http://schemas.openxmlformats.org/officeDocument/2006/relationships/slide" Target="slides/slide27.xml"></Relationship><Relationship Id="rId70" Type="http://schemas.openxmlformats.org/officeDocument/2006/relationships/slide" Target="slides/slide28.xml"></Relationship><Relationship Id="rId73" Type="http://schemas.openxmlformats.org/officeDocument/2006/relationships/viewProps" Target="viewProps.xml"></Relationship><Relationship Id="rId74" Type="http://schemas.openxmlformats.org/officeDocument/2006/relationships/presProps" Target="presProps.xml"></Relationship></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xml"></Relationship></Relationships>
</file>

<file path=ppt/notesSlides/_rels/notesSlide10.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0.xml"></Relationship></Relationships>
</file>

<file path=ppt/notesSlides/_rels/notesSlide11.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1.xml"></Relationship></Relationships>
</file>

<file path=ppt/notesSlides/_rels/notesSlide12.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2.xml"></Relationship></Relationships>
</file>

<file path=ppt/notesSlides/_rels/notesSlide13.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3.xml"></Relationship></Relationships>
</file>

<file path=ppt/notesSlides/_rels/notesSlide14.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4.xml"></Relationship></Relationships>
</file>

<file path=ppt/notesSlides/_rels/notesSlide15.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5.xml"></Relationship></Relationships>
</file>

<file path=ppt/notesSlides/_rels/notesSlide16.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6.xml"></Relationship></Relationships>
</file>

<file path=ppt/notesSlides/_rels/notesSlide17.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7.xml"></Relationship></Relationships>
</file>

<file path=ppt/notesSlides/_rels/notesSlide18.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8.xml"></Relationship></Relationships>
</file>

<file path=ppt/notesSlides/_rels/notesSlide19.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19.xml"></Relationship></Relationships>
</file>

<file path=ppt/notesSlides/_rels/notesSlide2.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xml"></Relationship></Relationships>
</file>

<file path=ppt/notesSlides/_rels/notesSlide20.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0.xml"></Relationship></Relationships>
</file>

<file path=ppt/notesSlides/_rels/notesSlide21.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1.xml"></Relationship></Relationships>
</file>

<file path=ppt/notesSlides/_rels/notesSlide22.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2.xml"></Relationship></Relationships>
</file>

<file path=ppt/notesSlides/_rels/notesSlide23.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3.xml"></Relationship></Relationships>
</file>

<file path=ppt/notesSlides/_rels/notesSlide24.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4.xml"></Relationship></Relationships>
</file>

<file path=ppt/notesSlides/_rels/notesSlide25.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5.xml"></Relationship></Relationships>
</file>

<file path=ppt/notesSlides/_rels/notesSlide26.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6.xml"></Relationship></Relationships>
</file>

<file path=ppt/notesSlides/_rels/notesSlide27.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7.xml"></Relationship></Relationships>
</file>

<file path=ppt/notesSlides/_rels/notesSlide28.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28.xml"></Relationship></Relationships>
</file>

<file path=ppt/notesSlides/_rels/notesSlide3.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3.xml"></Relationship></Relationships>
</file>

<file path=ppt/notesSlides/_rels/notesSlide4.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4.xml"></Relationship></Relationships>
</file>

<file path=ppt/notesSlides/_rels/notesSlide5.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5.xml"></Relationship></Relationships>
</file>

<file path=ppt/notesSlides/_rels/notesSlide6.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6.xml"></Relationship></Relationships>
</file>

<file path=ppt/notesSlides/_rels/notesSlide7.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7.xml"></Relationship></Relationships>
</file>

<file path=ppt/notesSlides/_rels/notesSlide8.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8.xml"></Relationship></Relationships>
</file>

<file path=ppt/notesSlides/_rels/notesSlide9.xml.rels><?xml version="1.0" encoding="UTF-8"?>
<Relationships xmlns="http://schemas.openxmlformats.org/package/2006/relationships"><Relationship Id="rId2" Type="http://schemas.openxmlformats.org/officeDocument/2006/relationships/notesMaster" Target="../notesMasters/notesMaster1.xml"></Relationship><Relationship Id="rId3" Type="http://schemas.openxmlformats.org/officeDocument/2006/relationships/slide" Target="../slides/slide9.xml"></Relationship></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 name="Shape 753"/>
          <p:cNvSpPr/>
          <p:nvPr>
            <p:ph type="sldImg"/>
          </p:nvPr>
        </p:nvSpPr>
        <p:spPr>
          <a:prstGeom prst="rect">
            <a:avLst/>
          </a:prstGeom>
        </p:spPr>
        <p:txBody>
          <a:bodyPr/>
          <a:lstStyle/>
          <a:p/>
        </p:txBody>
      </p:sp>
      <p:sp>
        <p:nvSpPr>
          <p:cNvPr id="754" name="Shape 754"/>
          <p:cNvSpPr/>
          <p:nvPr>
            <p:ph type="body" sz="quarter" idx="1"/>
          </p:nvPr>
        </p:nvSpPr>
        <p:spPr>
          <a:prstGeom prst="rect">
            <a:avLst/>
          </a:prstGeom>
        </p:spPr>
        <p:txBody>
          <a:bodyPr/>
          <a:lstStyle/>
          <a:p>
            <a:r>
              <a:t>模板来自于 http://www.ypppt.com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a:blip r:embed="rId2"/>
            <a:srcRect/>
            <a:stretch>
              <a:fillRect t="-57" b="-57"/>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5104500" y="4882306"/>
            <a:ext cx="6500677" cy="798734"/>
          </a:xfrm>
          <a:noFill/>
        </p:spPr>
        <p:txBody>
          <a:bodyPr>
            <a:normAutofit/>
          </a:bodyPr>
          <a:lstStyle>
            <a:lvl1pPr marL="0" indent="0" algn="ctr">
              <a:lnSpc>
                <a:spcPct val="150000"/>
              </a:lnSpc>
              <a:buNone/>
              <a:defRPr sz="20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5091201" y="2091031"/>
            <a:ext cx="6527275" cy="2479922"/>
          </a:xfrm>
          <a:noFill/>
        </p:spPr>
        <p:txBody>
          <a:bodyPr anchor="ctr">
            <a:normAutofit/>
          </a:bodyPr>
          <a:lstStyle>
            <a:lvl1pPr algn="ctr">
              <a:lnSpc>
                <a:spcPct val="150000"/>
              </a:lnSpc>
              <a:defRPr sz="4400" b="1" i="0">
                <a:ln>
                  <a:noFill/>
                </a:ln>
                <a:solidFill>
                  <a:schemeClr val="bg2"/>
                </a:solidFill>
                <a:effectLst/>
              </a:defRPr>
            </a:lvl1pPr>
          </a:lstStyle>
          <a:p>
            <a:r>
              <a:rPr lang="zh-CN" altLang="en-US" dirty="0"/>
              <a:t>单击此处编辑母版标题样式</a:t>
            </a:r>
            <a:endParaRPr lang="en-US" dirty="0"/>
          </a:p>
        </p:txBody>
      </p:sp>
    </p:spTree>
  </p:cSld>
  <p:clrMapOvr>
    <a:masterClrMapping/>
  </p:clrMapOvr>
  <p:transition spd="slow" advTm="3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transition spd="slow" advTm="3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transition spd="slow" advTm="3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transition spd="slow" advTm="3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4" name="矩形 3"/>
          <p:cNvSpPr/>
          <p:nvPr userDrawn="1"/>
        </p:nvSpPr>
        <p:spPr>
          <a:xfrm>
            <a:off x="0" y="0"/>
            <a:ext cx="12192000" cy="6858000"/>
          </a:xfrm>
          <a:prstGeom prst="rect">
            <a:avLst/>
          </a:prstGeom>
          <a:blipFill>
            <a:blip r:embed="rId2"/>
            <a:srcRect/>
            <a:stretch>
              <a:fillRect l="-66" r="-6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userDrawn="1">
            <p:ph type="title"/>
          </p:nvPr>
        </p:nvSpPr>
        <p:spPr>
          <a:xfrm>
            <a:off x="819201" y="1340939"/>
            <a:ext cx="6762749" cy="2885530"/>
          </a:xfrm>
        </p:spPr>
        <p:txBody>
          <a:bodyPr anchor="ctr"/>
          <a:lstStyle>
            <a:lvl1pPr algn="ctr">
              <a:lnSpc>
                <a:spcPct val="150000"/>
              </a:lnSpc>
              <a:defRPr sz="4800" b="1">
                <a:ln w="3175">
                  <a:solidFill>
                    <a:schemeClr val="accent1"/>
                  </a:solidFill>
                </a:ln>
                <a:solidFill>
                  <a:srgbClr val="FEFFFF"/>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1259718" y="4362994"/>
            <a:ext cx="5881717" cy="917032"/>
          </a:xfrm>
        </p:spPr>
        <p:txBody>
          <a:bodyPr/>
          <a:lstStyle>
            <a:lvl1pPr marL="0" indent="0" algn="ctr">
              <a:lnSpc>
                <a:spcPct val="150000"/>
              </a:lnSpc>
              <a:buNone/>
              <a:defRPr sz="2800">
                <a:ln>
                  <a:noFill/>
                </a:ln>
                <a:solidFill>
                  <a:schemeClr val="bg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transition spd="slow" advTm="3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transition spd="slow" advTm="3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transition spd="slow" advTm="3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transition spd="slow" advTm="3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transition spd="slow" advTm="3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transition spd="slow" advTm="3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transition spd="slow" advTm="300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3.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blipFill>
            <a:blip r:embed="rId12"/>
            <a:srcRect/>
            <a:stretch>
              <a:fillRect l="-73" r="-7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38263"/>
            <a:ext cx="10680700"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1828799" y="268550"/>
            <a:ext cx="8963025"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3000"/>
  <p:txStyles>
    <p:titleStyle>
      <a:lvl1pPr algn="l" rtl="0" eaLnBrk="1" fontAlgn="base" hangingPunct="1">
        <a:lnSpc>
          <a:spcPct val="90000"/>
        </a:lnSpc>
        <a:spcBef>
          <a:spcPct val="0"/>
        </a:spcBef>
        <a:spcAft>
          <a:spcPct val="0"/>
        </a:spcAft>
        <a:defRPr sz="3600" kern="1200">
          <a:solidFill>
            <a:schemeClr val="bg2"/>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Id="rId2" Type="http://schemas.openxmlformats.org/officeDocument/2006/relationships/notesSlide" Target="../notesSlides/notesSlide1.xml"></Relationship><Relationship Id="rId3" Type="http://schemas.openxmlformats.org/officeDocument/2006/relationships/slideLayout" Target="../slideLayouts/slideLayout1.xml"></Relationship></Relationships>
</file>

<file path=ppt/slides/_rels/slide10.xml.rels><?xml version="1.0" encoding="UTF-8"?>
<Relationships xmlns="http://schemas.openxmlformats.org/package/2006/relationships"><Relationship Id="rId2" Type="http://schemas.openxmlformats.org/officeDocument/2006/relationships/notesSlide" Target="../notesSlides/notesSlide10.xml"></Relationship><Relationship Id="rId1" Type="http://schemas.openxmlformats.org/officeDocument/2006/relationships/slideLayout" Target="../slideLayouts/slideLayout6.xml"></Relationship></Relationships>
</file>

<file path=ppt/slides/_rels/slide11.xml.rels><?xml version="1.0" encoding="UTF-8"?>
<Relationships xmlns="http://schemas.openxmlformats.org/package/2006/relationships"><Relationship Id="rId7" Type="http://schemas.openxmlformats.org/officeDocument/2006/relationships/notesSlide" Target="../notesSlides/notesSlide11.xml"></Relationship><Relationship Id="rId6" Type="http://schemas.openxmlformats.org/officeDocument/2006/relationships/slideLayout" Target="../slideLayouts/slideLayout6.xml"></Relationship><Relationship Id="rId5" Type="http://schemas.openxmlformats.org/officeDocument/2006/relationships/tags" Target="../tags/tag26.xml"></Relationship><Relationship Id="rId4" Type="http://schemas.openxmlformats.org/officeDocument/2006/relationships/tags" Target="../tags/tag25.xml"></Relationship><Relationship Id="rId3" Type="http://schemas.openxmlformats.org/officeDocument/2006/relationships/tags" Target="../tags/tag24.xml"></Relationship><Relationship Id="rId2" Type="http://schemas.openxmlformats.org/officeDocument/2006/relationships/tags" Target="../tags/tag23.xml"></Relationship><Relationship Id="rId1" Type="http://schemas.openxmlformats.org/officeDocument/2006/relationships/tags" Target="../tags/tag22.xml"></Relationship></Relationships>
</file>

<file path=ppt/slides/_rels/slide12.xml.rels><?xml version="1.0" encoding="UTF-8"?>
<Relationships xmlns="http://schemas.openxmlformats.org/package/2006/relationships"><Relationship Id="rId2" Type="http://schemas.openxmlformats.org/officeDocument/2006/relationships/notesSlide" Target="../notesSlides/notesSlide12.xml"></Relationship><Relationship Id="rId1" Type="http://schemas.openxmlformats.org/officeDocument/2006/relationships/slideLayout" Target="../slideLayouts/slideLayout6.xml"></Relationship></Relationships>
</file>

<file path=ppt/slides/_rels/slide13.xml.rels><?xml version="1.0" encoding="UTF-8"?>
<Relationships xmlns="http://schemas.openxmlformats.org/package/2006/relationships"><Relationship Id="rId2" Type="http://schemas.openxmlformats.org/officeDocument/2006/relationships/notesSlide" Target="../notesSlides/notesSlide13.xml"></Relationship><Relationship Id="rId1" Type="http://schemas.openxmlformats.org/officeDocument/2006/relationships/slideLayout" Target="../slideLayouts/slideLayout6.xml"></Relationship></Relationships>
</file>

<file path=ppt/slides/_rels/slide14.xml.rels><?xml version="1.0" encoding="UTF-8"?>
<Relationships xmlns="http://schemas.openxmlformats.org/package/2006/relationships"><Relationship Id="rId2" Type="http://schemas.openxmlformats.org/officeDocument/2006/relationships/notesSlide" Target="../notesSlides/notesSlide14.xml"></Relationship><Relationship Id="rId1" Type="http://schemas.openxmlformats.org/officeDocument/2006/relationships/slideLayout" Target="../slideLayouts/slideLayout6.xml"></Relationship></Relationships>
</file>

<file path=ppt/slides/_rels/slide15.xml.rels><?xml version="1.0" encoding="UTF-8"?>
<Relationships xmlns="http://schemas.openxmlformats.org/package/2006/relationships"><Relationship Id="rId2" Type="http://schemas.openxmlformats.org/officeDocument/2006/relationships/notesSlide" Target="../notesSlides/notesSlide15.xml"></Relationship><Relationship Id="rId1" Type="http://schemas.openxmlformats.org/officeDocument/2006/relationships/slideLayout" Target="../slideLayouts/slideLayout3.xml"></Relationship></Relationships>
</file>

<file path=ppt/slides/_rels/slide16.xml.rels><?xml version="1.0" encoding="UTF-8"?>
<Relationships xmlns="http://schemas.openxmlformats.org/package/2006/relationships"><Relationship Id="rId3" Type="http://schemas.openxmlformats.org/officeDocument/2006/relationships/notesSlide" Target="../notesSlides/notesSlide16.xml"></Relationship><Relationship Id="rId2" Type="http://schemas.openxmlformats.org/officeDocument/2006/relationships/slideLayout" Target="../slideLayouts/slideLayout6.xml"></Relationship><Relationship Id="rId1" Type="http://schemas.openxmlformats.org/officeDocument/2006/relationships/tags" Target="../tags/tag27.xml"></Relationship></Relationships>
</file>

<file path=ppt/slides/_rels/slide17.xml.rels><?xml version="1.0" encoding="UTF-8"?>
<Relationships xmlns="http://schemas.openxmlformats.org/package/2006/relationships"><Relationship Id="rId9" Type="http://schemas.openxmlformats.org/officeDocument/2006/relationships/tags" Target="../tags/tag36.xml"></Relationship><Relationship Id="rId8" Type="http://schemas.openxmlformats.org/officeDocument/2006/relationships/tags" Target="../tags/tag35.xml"></Relationship><Relationship Id="rId7" Type="http://schemas.openxmlformats.org/officeDocument/2006/relationships/tags" Target="../tags/tag34.xml"></Relationship><Relationship Id="rId6" Type="http://schemas.openxmlformats.org/officeDocument/2006/relationships/tags" Target="../tags/tag33.xml"></Relationship><Relationship Id="rId5" Type="http://schemas.openxmlformats.org/officeDocument/2006/relationships/tags" Target="../tags/tag32.xml"></Relationship><Relationship Id="rId4" Type="http://schemas.openxmlformats.org/officeDocument/2006/relationships/tags" Target="../tags/tag31.xml"></Relationship><Relationship Id="rId3" Type="http://schemas.openxmlformats.org/officeDocument/2006/relationships/tags" Target="../tags/tag30.xml"></Relationship><Relationship Id="rId2" Type="http://schemas.openxmlformats.org/officeDocument/2006/relationships/tags" Target="../tags/tag29.xml"></Relationship><Relationship Id="rId12" Type="http://schemas.openxmlformats.org/officeDocument/2006/relationships/notesSlide" Target="../notesSlides/notesSlide17.xml"></Relationship><Relationship Id="rId11" Type="http://schemas.openxmlformats.org/officeDocument/2006/relationships/slideLayout" Target="../slideLayouts/slideLayout6.xml"></Relationship><Relationship Id="rId10" Type="http://schemas.openxmlformats.org/officeDocument/2006/relationships/tags" Target="../tags/tag37.xml"></Relationship><Relationship Id="rId1" Type="http://schemas.openxmlformats.org/officeDocument/2006/relationships/tags" Target="../tags/tag28.xml"></Relationship></Relationships>
</file>

<file path=ppt/slides/_rels/slide18.xml.rels><?xml version="1.0" encoding="UTF-8"?>
<Relationships xmlns="http://schemas.openxmlformats.org/package/2006/relationships"><Relationship Id="rId2" Type="http://schemas.openxmlformats.org/officeDocument/2006/relationships/notesSlide" Target="../notesSlides/notesSlide18.xml"></Relationship><Relationship Id="rId1" Type="http://schemas.openxmlformats.org/officeDocument/2006/relationships/slideLayout" Target="../slideLayouts/slideLayout6.xml"></Relationship></Relationships>
</file>

<file path=ppt/slides/_rels/slide19.xml.rels><?xml version="1.0" encoding="UTF-8"?>
<Relationships xmlns="http://schemas.openxmlformats.org/package/2006/relationships"><Relationship Id="rId2" Type="http://schemas.openxmlformats.org/officeDocument/2006/relationships/notesSlide" Target="../notesSlides/notesSlide19.xml"></Relationship><Relationship Id="rId1" Type="http://schemas.openxmlformats.org/officeDocument/2006/relationships/slideLayout" Target="../slideLayouts/slideLayout6.xml"></Relationship></Relationships>
</file>

<file path=ppt/slides/_rels/slide2.xml.rels><?xml version="1.0" encoding="UTF-8"?>
<Relationships xmlns="http://schemas.openxmlformats.org/package/2006/relationships"><Relationship Id="rId9" Type="http://schemas.openxmlformats.org/officeDocument/2006/relationships/tags" Target="../tags/tag8.xml"></Relationship><Relationship Id="rId8" Type="http://schemas.openxmlformats.org/officeDocument/2006/relationships/tags" Target="../tags/tag7.xml"></Relationship><Relationship Id="rId7" Type="http://schemas.openxmlformats.org/officeDocument/2006/relationships/tags" Target="../tags/tag6.xml"></Relationship><Relationship Id="rId6" Type="http://schemas.openxmlformats.org/officeDocument/2006/relationships/tags" Target="../tags/tag5.xml"></Relationship><Relationship Id="rId5" Type="http://schemas.openxmlformats.org/officeDocument/2006/relationships/tags" Target="../tags/tag4.xml"></Relationship><Relationship Id="rId4" Type="http://schemas.openxmlformats.org/officeDocument/2006/relationships/tags" Target="../tags/tag3.xml"></Relationship><Relationship Id="rId3" Type="http://schemas.openxmlformats.org/officeDocument/2006/relationships/tags" Target="../tags/tag2.xml"></Relationship><Relationship Id="rId2" Type="http://schemas.openxmlformats.org/officeDocument/2006/relationships/tags" Target="../tags/tag1.xml"></Relationship><Relationship Id="rId15" Type="http://schemas.openxmlformats.org/officeDocument/2006/relationships/notesSlide" Target="../notesSlides/notesSlide2.xml"></Relationship><Relationship Id="rId14" Type="http://schemas.openxmlformats.org/officeDocument/2006/relationships/slideLayout" Target="../slideLayouts/slideLayout7.xml"></Relationship><Relationship Id="rId13" Type="http://schemas.openxmlformats.org/officeDocument/2006/relationships/tags" Target="../tags/tag12.xml"></Relationship><Relationship Id="rId12" Type="http://schemas.openxmlformats.org/officeDocument/2006/relationships/tags" Target="../tags/tag11.xml"></Relationship><Relationship Id="rId11" Type="http://schemas.openxmlformats.org/officeDocument/2006/relationships/tags" Target="../tags/tag10.xml"></Relationship><Relationship Id="rId10" Type="http://schemas.openxmlformats.org/officeDocument/2006/relationships/tags" Target="../tags/tag9.xml"></Relationship><Relationship Id="rId1" Type="http://schemas.openxmlformats.org/officeDocument/2006/relationships/slide" Target="../slides/slide3.xml"></Relationship></Relationships>
</file>

<file path=ppt/slides/_rels/slide20.xml.rels><?xml version="1.0" encoding="UTF-8"?>
<Relationships xmlns="http://schemas.openxmlformats.org/package/2006/relationships"><Relationship Id="rId9" Type="http://schemas.openxmlformats.org/officeDocument/2006/relationships/tags" Target="../tags/tag46.xml"></Relationship><Relationship Id="rId8" Type="http://schemas.openxmlformats.org/officeDocument/2006/relationships/tags" Target="../tags/tag45.xml"></Relationship><Relationship Id="rId7" Type="http://schemas.openxmlformats.org/officeDocument/2006/relationships/tags" Target="../tags/tag44.xml"></Relationship><Relationship Id="rId6" Type="http://schemas.openxmlformats.org/officeDocument/2006/relationships/tags" Target="../tags/tag43.xml"></Relationship><Relationship Id="rId5" Type="http://schemas.openxmlformats.org/officeDocument/2006/relationships/tags" Target="../tags/tag42.xml"></Relationship><Relationship Id="rId4" Type="http://schemas.openxmlformats.org/officeDocument/2006/relationships/tags" Target="../tags/tag41.xml"></Relationship><Relationship Id="rId3" Type="http://schemas.openxmlformats.org/officeDocument/2006/relationships/tags" Target="../tags/tag40.xml"></Relationship><Relationship Id="rId2" Type="http://schemas.openxmlformats.org/officeDocument/2006/relationships/tags" Target="../tags/tag39.xml"></Relationship><Relationship Id="rId18" Type="http://schemas.openxmlformats.org/officeDocument/2006/relationships/notesSlide" Target="../notesSlides/notesSlide20.xml"></Relationship><Relationship Id="rId17" Type="http://schemas.openxmlformats.org/officeDocument/2006/relationships/slideLayout" Target="../slideLayouts/slideLayout6.xml"></Relationship><Relationship Id="rId16" Type="http://schemas.openxmlformats.org/officeDocument/2006/relationships/tags" Target="../tags/tag53.xml"></Relationship><Relationship Id="rId15" Type="http://schemas.openxmlformats.org/officeDocument/2006/relationships/tags" Target="../tags/tag52.xml"></Relationship><Relationship Id="rId14" Type="http://schemas.openxmlformats.org/officeDocument/2006/relationships/tags" Target="../tags/tag51.xml"></Relationship><Relationship Id="rId13" Type="http://schemas.openxmlformats.org/officeDocument/2006/relationships/tags" Target="../tags/tag50.xml"></Relationship><Relationship Id="rId12" Type="http://schemas.openxmlformats.org/officeDocument/2006/relationships/tags" Target="../tags/tag49.xml"></Relationship><Relationship Id="rId11" Type="http://schemas.openxmlformats.org/officeDocument/2006/relationships/tags" Target="../tags/tag48.xml"></Relationship><Relationship Id="rId10" Type="http://schemas.openxmlformats.org/officeDocument/2006/relationships/tags" Target="../tags/tag47.xml"></Relationship><Relationship Id="rId1" Type="http://schemas.openxmlformats.org/officeDocument/2006/relationships/tags" Target="../tags/tag38.xml"></Relationship></Relationships>
</file>

<file path=ppt/slides/_rels/slide21.xml.rels><?xml version="1.0" encoding="UTF-8"?>
<Relationships xmlns="http://schemas.openxmlformats.org/package/2006/relationships"><Relationship Id="rId2" Type="http://schemas.openxmlformats.org/officeDocument/2006/relationships/notesSlide" Target="../notesSlides/notesSlide21.xml"></Relationship><Relationship Id="rId1" Type="http://schemas.openxmlformats.org/officeDocument/2006/relationships/slideLayout" Target="../slideLayouts/slideLayout3.xml"></Relationship></Relationships>
</file>

<file path=ppt/slides/_rels/slide22.xml.rels><?xml version="1.0" encoding="UTF-8"?>
<Relationships xmlns="http://schemas.openxmlformats.org/package/2006/relationships"><Relationship Id="rId2" Type="http://schemas.openxmlformats.org/officeDocument/2006/relationships/notesSlide" Target="../notesSlides/notesSlide22.xml"></Relationship><Relationship Id="rId1" Type="http://schemas.openxmlformats.org/officeDocument/2006/relationships/slideLayout" Target="../slideLayouts/slideLayout6.xml"></Relationship></Relationships>
</file>

<file path=ppt/slides/_rels/slide23.xml.rels><?xml version="1.0" encoding="UTF-8"?>
<Relationships xmlns="http://schemas.openxmlformats.org/package/2006/relationships"><Relationship Id="rId2" Type="http://schemas.openxmlformats.org/officeDocument/2006/relationships/notesSlide" Target="../notesSlides/notesSlide23.xml"></Relationship><Relationship Id="rId1" Type="http://schemas.openxmlformats.org/officeDocument/2006/relationships/slideLayout" Target="../slideLayouts/slideLayout6.xml"></Relationship></Relationships>
</file>

<file path=ppt/slides/_rels/slide24.xml.rels><?xml version="1.0" encoding="UTF-8"?>
<Relationships xmlns="http://schemas.openxmlformats.org/package/2006/relationships"><Relationship Id="rId2" Type="http://schemas.openxmlformats.org/officeDocument/2006/relationships/notesSlide" Target="../notesSlides/notesSlide24.xml"></Relationship><Relationship Id="rId1" Type="http://schemas.openxmlformats.org/officeDocument/2006/relationships/slideLayout" Target="../slideLayouts/slideLayout6.xml"></Relationship></Relationships>
</file>

<file path=ppt/slides/_rels/slide25.xml.rels><?xml version="1.0" encoding="UTF-8"?>
<Relationships xmlns="http://schemas.openxmlformats.org/package/2006/relationships"><Relationship Id="rId2" Type="http://schemas.openxmlformats.org/officeDocument/2006/relationships/notesSlide" Target="../notesSlides/notesSlide25.xml"></Relationship><Relationship Id="rId1" Type="http://schemas.openxmlformats.org/officeDocument/2006/relationships/slideLayout" Target="../slideLayouts/slideLayout6.xml"></Relationship></Relationships>
</file>

<file path=ppt/slides/_rels/slide26.xml.rels><?xml version="1.0" encoding="UTF-8"?>
<Relationships xmlns="http://schemas.openxmlformats.org/package/2006/relationships"><Relationship Id="rId2" Type="http://schemas.openxmlformats.org/officeDocument/2006/relationships/notesSlide" Target="../notesSlides/notesSlide26.xml"></Relationship><Relationship Id="rId1" Type="http://schemas.openxmlformats.org/officeDocument/2006/relationships/slideLayout" Target="../slideLayouts/slideLayout6.xml"></Relationship></Relationships>
</file>

<file path=ppt/slides/_rels/slide27.xml.rels><?xml version="1.0" encoding="UTF-8"?>
<Relationships xmlns="http://schemas.openxmlformats.org/package/2006/relationships"><Relationship Id="rId2" Type="http://schemas.openxmlformats.org/officeDocument/2006/relationships/notesSlide" Target="../notesSlides/notesSlide27.xml"></Relationship><Relationship Id="rId1" Type="http://schemas.openxmlformats.org/officeDocument/2006/relationships/slideLayout" Target="../slideLayouts/slideLayout7.xml"></Relationship></Relationships>
</file>

<file path=ppt/slides/_rels/slide28.xml.rels><?xml version="1.0" encoding="UTF-8"?>
<Relationships xmlns="http://schemas.openxmlformats.org/package/2006/relationships"><Relationship Id="rId3" Type="http://schemas.openxmlformats.org/officeDocument/2006/relationships/notesSlide" Target="../notesSlides/notesSlide28.xml"></Relationship><Relationship Id="rId4" Type="http://schemas.openxmlformats.org/officeDocument/2006/relationships/image" Target="../media/fImage2734840541.jpeg"></Relationship><Relationship Id="rId5" Type="http://schemas.openxmlformats.org/officeDocument/2006/relationships/slideLayout" Target="../slideLayouts/slideLayout7.xml"></Relationship></Relationships>
</file>

<file path=ppt/slides/_rels/slide3.xml.rels><?xml version="1.0" encoding="UTF-8"?>
<Relationships xmlns="http://schemas.openxmlformats.org/package/2006/relationships"><Relationship Id="rId2" Type="http://schemas.openxmlformats.org/officeDocument/2006/relationships/notesSlide" Target="../notesSlides/notesSlide3.xml"></Relationship><Relationship Id="rId1" Type="http://schemas.openxmlformats.org/officeDocument/2006/relationships/slideLayout" Target="../slideLayouts/slideLayout3.xml"></Relationship></Relationships>
</file>

<file path=ppt/slides/_rels/slide4.xml.rels><?xml version="1.0" encoding="UTF-8"?>
<Relationships xmlns="http://schemas.openxmlformats.org/package/2006/relationships"><Relationship Id="rId2" Type="http://schemas.openxmlformats.org/officeDocument/2006/relationships/notesSlide" Target="../notesSlides/notesSlide4.xml"></Relationship><Relationship Id="rId1" Type="http://schemas.openxmlformats.org/officeDocument/2006/relationships/slideLayout" Target="../slideLayouts/slideLayout6.xml"></Relationship></Relationships>
</file>

<file path=ppt/slides/_rels/slide5.xml.rels><?xml version="1.0" encoding="UTF-8"?>
<Relationships xmlns="http://schemas.openxmlformats.org/package/2006/relationships"><Relationship Id="rId9" Type="http://schemas.openxmlformats.org/officeDocument/2006/relationships/tags" Target="../tags/tag21.xml"></Relationship><Relationship Id="rId8" Type="http://schemas.openxmlformats.org/officeDocument/2006/relationships/tags" Target="../tags/tag20.xml"></Relationship><Relationship Id="rId7" Type="http://schemas.openxmlformats.org/officeDocument/2006/relationships/tags" Target="../tags/tag19.xml"></Relationship><Relationship Id="rId6" Type="http://schemas.openxmlformats.org/officeDocument/2006/relationships/tags" Target="../tags/tag18.xml"></Relationship><Relationship Id="rId5" Type="http://schemas.openxmlformats.org/officeDocument/2006/relationships/tags" Target="../tags/tag17.xml"></Relationship><Relationship Id="rId4" Type="http://schemas.openxmlformats.org/officeDocument/2006/relationships/tags" Target="../tags/tag16.xml"></Relationship><Relationship Id="rId3" Type="http://schemas.openxmlformats.org/officeDocument/2006/relationships/tags" Target="../tags/tag15.xml"></Relationship><Relationship Id="rId2" Type="http://schemas.openxmlformats.org/officeDocument/2006/relationships/tags" Target="../tags/tag14.xml"></Relationship><Relationship Id="rId11" Type="http://schemas.openxmlformats.org/officeDocument/2006/relationships/notesSlide" Target="../notesSlides/notesSlide5.xml"></Relationship><Relationship Id="rId10" Type="http://schemas.openxmlformats.org/officeDocument/2006/relationships/slideLayout" Target="../slideLayouts/slideLayout6.xml"></Relationship><Relationship Id="rId1" Type="http://schemas.openxmlformats.org/officeDocument/2006/relationships/tags" Target="../tags/tag13.xml"></Relationship></Relationships>
</file>

<file path=ppt/slides/_rels/slide6.xml.rels><?xml version="1.0" encoding="UTF-8"?>
<Relationships xmlns="http://schemas.openxmlformats.org/package/2006/relationships"><Relationship Id="rId2" Type="http://schemas.openxmlformats.org/officeDocument/2006/relationships/notesSlide" Target="../notesSlides/notesSlide6.xml"></Relationship><Relationship Id="rId1" Type="http://schemas.openxmlformats.org/officeDocument/2006/relationships/slideLayout" Target="../slideLayouts/slideLayout6.xml"></Relationship></Relationships>
</file>

<file path=ppt/slides/_rels/slide7.xml.rels><?xml version="1.0" encoding="UTF-8"?>
<Relationships xmlns="http://schemas.openxmlformats.org/package/2006/relationships"><Relationship Id="rId2" Type="http://schemas.openxmlformats.org/officeDocument/2006/relationships/notesSlide" Target="../notesSlides/notesSlide7.xml"></Relationship><Relationship Id="rId1" Type="http://schemas.openxmlformats.org/officeDocument/2006/relationships/slideLayout" Target="../slideLayouts/slideLayout6.xml"></Relationship></Relationships>
</file>

<file path=ppt/slides/_rels/slide8.xml.rels><?xml version="1.0" encoding="UTF-8"?>
<Relationships xmlns="http://schemas.openxmlformats.org/package/2006/relationships"><Relationship Id="rId2" Type="http://schemas.openxmlformats.org/officeDocument/2006/relationships/notesSlide" Target="../notesSlides/notesSlide8.xml"></Relationship><Relationship Id="rId1" Type="http://schemas.openxmlformats.org/officeDocument/2006/relationships/slideLayout" Target="../slideLayouts/slideLayout6.xml"></Relationship></Relationships>
</file>

<file path=ppt/slides/_rels/slide9.xml.rels><?xml version="1.0" encoding="UTF-8"?>
<Relationships xmlns="http://schemas.openxmlformats.org/package/2006/relationships"><Relationship Id="rId2" Type="http://schemas.openxmlformats.org/officeDocument/2006/relationships/notesSlide" Target="../notesSlides/notesSlide9.xml"></Relationship><Relationship Id="rId1" Type="http://schemas.openxmlformats.org/officeDocument/2006/relationships/slideLayout" Target="../slideLayouts/slideLayout3.xml"></Relationship></Relationships>
</file>

<file path=ppt/slides/slide1.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sp>
        <p:nvSpPr>
          <p:cNvPr id="7" name="副标题 6"/>
          <p:cNvSpPr>
            <a:spLocks noGrp="1"/>
          </p:cNvSpPr>
          <p:nvPr>
            <p:ph type="subTitle" idx="1"/>
          </p:nvPr>
        </p:nvSpPr>
        <p:spPr>
          <a:xfrm>
            <a:off x="5104765" y="4882515"/>
            <a:ext cx="6501130" cy="799465"/>
          </a:xfrm>
        </p:spPr>
        <p:txBody>
          <a:bodyPr wrap="square" lIns="91440" tIns="45720" rIns="91440" bIns="45720" numCol="1" vert="horz" anchor="t">
            <a:normAutofit fontScale="100000" lnSpcReduction="0"/>
          </a:bodyPr>
          <a:lstStyle/>
          <a:p>
            <a:pPr marL="0" indent="0" algn="ctr" fontAlgn="base" defTabSz="914400" latinLnBrk="0">
              <a:lnSpc>
                <a:spcPct val="150000"/>
              </a:lnSpc>
              <a:spcBef>
                <a:spcPts val="1800"/>
              </a:spcBef>
              <a:spcAft>
                <a:spcPts val="0"/>
              </a:spcAft>
              <a:buFontTx/>
              <a:buNone/>
            </a:pPr>
            <a:r>
              <a:rPr lang="en-US" altLang="ko-KR" sz="2000" cap="none" dirty="0" smtClean="0" b="0" strike="noStrike">
                <a:solidFill>
                  <a:schemeClr val="bg2"/>
                </a:solidFill>
                <a:latin typeface="幼圆" charset="0"/>
                <a:ea typeface="幼圆" charset="0"/>
              </a:rPr>
              <a:t>汇报人：</a:t>
            </a:r>
            <a:r>
              <a:rPr lang="en-US" altLang="ko-KR" sz="2000" cap="none" dirty="0" smtClean="0" b="0" strike="noStrike">
                <a:solidFill>
                  <a:schemeClr val="bg2"/>
                </a:solidFill>
                <a:latin typeface="等线" charset="0"/>
                <a:ea typeface="等线" charset="0"/>
              </a:rPr>
              <a:t>雷少</a:t>
            </a:r>
            <a:r>
              <a:rPr lang="en-US" altLang="ko-KR" sz="2000" cap="none" dirty="0" smtClean="0" b="0" strike="noStrike">
                <a:solidFill>
                  <a:schemeClr val="bg2"/>
                </a:solidFill>
                <a:latin typeface="幼圆" charset="0"/>
                <a:ea typeface="幼圆" charset="0"/>
              </a:rPr>
              <a:t>汇报时间：</a:t>
            </a:r>
            <a:r>
              <a:rPr lang="en-US" altLang="ko-KR" sz="2000" cap="none" dirty="0" smtClean="0" b="0" strike="noStrike">
                <a:solidFill>
                  <a:schemeClr val="bg2"/>
                </a:solidFill>
                <a:latin typeface="等线" charset="0"/>
                <a:ea typeface="等线" charset="0"/>
              </a:rPr>
              <a:t>XX</a:t>
            </a:r>
            <a:r>
              <a:rPr lang="en-US" altLang="ko-KR" sz="2000" cap="none" dirty="0" smtClean="0" b="0" strike="noStrike">
                <a:solidFill>
                  <a:schemeClr val="bg2"/>
                </a:solidFill>
                <a:latin typeface="幼圆" charset="0"/>
                <a:ea typeface="幼圆" charset="0"/>
              </a:rPr>
              <a:t>年</a:t>
            </a:r>
            <a:r>
              <a:rPr lang="en-US" altLang="ko-KR" sz="2000" cap="none" dirty="0" smtClean="0" b="0" strike="noStrike">
                <a:solidFill>
                  <a:schemeClr val="bg2"/>
                </a:solidFill>
                <a:latin typeface="等线" charset="0"/>
                <a:ea typeface="等线" charset="0"/>
              </a:rPr>
              <a:t>X</a:t>
            </a:r>
            <a:r>
              <a:rPr lang="en-US" altLang="ko-KR" sz="2000" cap="none" dirty="0" smtClean="0" b="0" strike="noStrike">
                <a:solidFill>
                  <a:schemeClr val="bg2"/>
                </a:solidFill>
                <a:latin typeface="幼圆" charset="0"/>
                <a:ea typeface="幼圆" charset="0"/>
              </a:rPr>
              <a:t>月</a:t>
            </a:r>
            <a:endParaRPr lang="ko-KR" altLang="en-US" sz="2000" cap="none" dirty="0" smtClean="0" b="0" strike="noStrike">
              <a:solidFill>
                <a:schemeClr val="bg2"/>
              </a:solidFill>
              <a:latin typeface="幼圆" charset="0"/>
              <a:ea typeface="幼圆" charset="0"/>
            </a:endParaRPr>
          </a:p>
        </p:txBody>
      </p:sp>
      <p:sp>
        <p:nvSpPr>
          <p:cNvPr id="6146" name="标题 5"/>
          <p:cNvSpPr>
            <a:spLocks noGrp="1"/>
          </p:cNvSpPr>
          <p:nvPr>
            <p:ph type="ctrTitle"/>
          </p:nvPr>
        </p:nvSpPr>
        <p:spPr>
          <a:xfrm>
            <a:off x="5091430" y="2091055"/>
            <a:ext cx="6527800" cy="2480310"/>
          </a:xfrm>
        </p:spPr>
        <p:txBody>
          <a:bodyPr>
            <a:normAutofit/>
          </a:bodyPr>
          <a:lstStyle/>
          <a:p>
            <a:r>
              <a:rPr lang="zh-CN" altLang="en-US" sz="4800" dirty="0">
                <a:latin typeface="+mj-ea"/>
              </a:rPr>
              <a:t>医疗爱心</a:t>
            </a:r>
            <a:br>
              <a:rPr lang="en-US" altLang="zh-CN" sz="4800" dirty="0">
                <a:latin typeface="+mj-ea"/>
              </a:rPr>
            </a:br>
            <a:r>
              <a:rPr lang="zh-CN" altLang="en-US" sz="4800" dirty="0">
                <a:latin typeface="+mj-ea"/>
              </a:rPr>
              <a:t>无私奉献</a:t>
            </a:r>
            <a:r>
              <a:rPr lang="en-US" altLang="zh-CN" sz="4800" dirty="0">
                <a:latin typeface="+mj-ea"/>
              </a:rPr>
              <a:t>PPT</a:t>
            </a:r>
            <a:r>
              <a:rPr lang="zh-CN" altLang="en-US" sz="4800" dirty="0">
                <a:latin typeface="+mj-ea"/>
              </a:rPr>
              <a:t>模板</a:t>
            </a:r>
            <a:endParaRPr lang="zh-CN" altLang="en-US" sz="4800" dirty="0">
              <a:latin typeface="+mj-ea"/>
            </a:endParaRPr>
          </a:p>
        </p:txBody>
      </p:sp>
    </p:spTree>
  </p:cSld>
  <p:clrMapOvr>
    <a:masterClrMapping/>
  </p:clrMapOvr>
  <mc:AlternateContent xmlns:mc="http://schemas.openxmlformats.org/markup-compatibility/2006">
    <mc:Choice xmlns:p14="http://schemas.microsoft.com/office/powerpoint/2010/main" Requires="p14">
      <p:transition spd="slow" p14:dur="1000" advTm="3000"/>
    </mc:Choice>
    <mc:Fallback>
      <p:transition spd="slow" advTm="3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任意多边形 30"/>
          <p:cNvSpPr/>
          <p:nvPr/>
        </p:nvSpPr>
        <p:spPr>
          <a:xfrm>
            <a:off x="780690" y="2849997"/>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10" name="椭圆 9"/>
          <p:cNvSpPr/>
          <p:nvPr/>
        </p:nvSpPr>
        <p:spPr>
          <a:xfrm>
            <a:off x="1689867" y="5166796"/>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0" name="Freeform 143"/>
          <p:cNvSpPr>
            <a:spLocks noEditPoints="1"/>
          </p:cNvSpPr>
          <p:nvPr/>
        </p:nvSpPr>
        <p:spPr bwMode="auto">
          <a:xfrm flipH="1">
            <a:off x="1963735" y="5523012"/>
            <a:ext cx="758471" cy="593774"/>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1" name="任意多边形 30"/>
          <p:cNvSpPr/>
          <p:nvPr/>
        </p:nvSpPr>
        <p:spPr>
          <a:xfrm>
            <a:off x="4495440" y="2849997"/>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22" name="椭圆 21"/>
          <p:cNvSpPr/>
          <p:nvPr/>
        </p:nvSpPr>
        <p:spPr>
          <a:xfrm>
            <a:off x="5404617" y="5166796"/>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4" name="任意多边形 30"/>
          <p:cNvSpPr/>
          <p:nvPr/>
        </p:nvSpPr>
        <p:spPr>
          <a:xfrm>
            <a:off x="8210190" y="2849997"/>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endParaRPr lang="zh-CN" altLang="en-US" dirty="0">
              <a:solidFill>
                <a:srgbClr val="FFFFFF"/>
              </a:solidFill>
            </a:endParaRPr>
          </a:p>
        </p:txBody>
      </p:sp>
      <p:sp>
        <p:nvSpPr>
          <p:cNvPr id="25" name="椭圆 24"/>
          <p:cNvSpPr/>
          <p:nvPr/>
        </p:nvSpPr>
        <p:spPr>
          <a:xfrm>
            <a:off x="9119367" y="5166796"/>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7" name="KSO_Shape"/>
          <p:cNvSpPr/>
          <p:nvPr/>
        </p:nvSpPr>
        <p:spPr bwMode="auto">
          <a:xfrm>
            <a:off x="5773400" y="5523012"/>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9479773" y="5523012"/>
            <a:ext cx="585396" cy="59377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advTm="3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2" name="MH_Other_1"/>
          <p:cNvSpPr>
            <a:spLocks noChangeAspect="1"/>
          </p:cNvSpPr>
          <p:nvPr>
            <p:custDataLst>
              <p:tags r:id="rId1"/>
            </p:custDataLst>
          </p:nvPr>
        </p:nvSpPr>
        <p:spPr>
          <a:xfrm>
            <a:off x="931069" y="2233385"/>
            <a:ext cx="3967162" cy="3778250"/>
          </a:xfrm>
          <a:custGeom>
            <a:avLst/>
            <a:gdLst>
              <a:gd name="connsiteX0" fmla="*/ 3084612 w 5288045"/>
              <a:gd name="connsiteY0" fmla="*/ 2171133 h 5037048"/>
              <a:gd name="connsiteX1" fmla="*/ 3068519 w 5288045"/>
              <a:gd name="connsiteY1" fmla="*/ 2178885 h 5037048"/>
              <a:gd name="connsiteX2" fmla="*/ 2627115 w 5288045"/>
              <a:gd name="connsiteY2" fmla="*/ 2268000 h 5037048"/>
              <a:gd name="connsiteX3" fmla="*/ 2289898 w 5288045"/>
              <a:gd name="connsiteY3" fmla="*/ 2217018 h 5037048"/>
              <a:gd name="connsiteX4" fmla="*/ 2209451 w 5288045"/>
              <a:gd name="connsiteY4" fmla="*/ 2187574 h 5037048"/>
              <a:gd name="connsiteX5" fmla="*/ 2217018 w 5288045"/>
              <a:gd name="connsiteY5" fmla="*/ 2208247 h 5037048"/>
              <a:gd name="connsiteX6" fmla="*/ 2268000 w 5288045"/>
              <a:gd name="connsiteY6" fmla="*/ 2545464 h 5037048"/>
              <a:gd name="connsiteX7" fmla="*/ 2244961 w 5288045"/>
              <a:gd name="connsiteY7" fmla="*/ 2774005 h 5037048"/>
              <a:gd name="connsiteX8" fmla="*/ 2223083 w 5288045"/>
              <a:gd name="connsiteY8" fmla="*/ 2844485 h 5037048"/>
              <a:gd name="connsiteX9" fmla="*/ 2289898 w 5288045"/>
              <a:gd name="connsiteY9" fmla="*/ 2820031 h 5037048"/>
              <a:gd name="connsiteX10" fmla="*/ 2627115 w 5288045"/>
              <a:gd name="connsiteY10" fmla="*/ 2769048 h 5037048"/>
              <a:gd name="connsiteX11" fmla="*/ 3068519 w 5288045"/>
              <a:gd name="connsiteY11" fmla="*/ 2858163 h 5037048"/>
              <a:gd name="connsiteX12" fmla="*/ 3069330 w 5288045"/>
              <a:gd name="connsiteY12" fmla="*/ 2858554 h 5037048"/>
              <a:gd name="connsiteX13" fmla="*/ 3043084 w 5288045"/>
              <a:gd name="connsiteY13" fmla="*/ 2774005 h 5037048"/>
              <a:gd name="connsiteX14" fmla="*/ 3020045 w 5288045"/>
              <a:gd name="connsiteY14" fmla="*/ 2545464 h 5037048"/>
              <a:gd name="connsiteX15" fmla="*/ 3071028 w 5288045"/>
              <a:gd name="connsiteY15" fmla="*/ 2208247 h 5037048"/>
              <a:gd name="connsiteX16" fmla="*/ 2627115 w 5288045"/>
              <a:gd name="connsiteY16" fmla="*/ 0 h 5037048"/>
              <a:gd name="connsiteX17" fmla="*/ 3761115 w 5288045"/>
              <a:gd name="connsiteY17" fmla="*/ 1134000 h 5037048"/>
              <a:gd name="connsiteX18" fmla="*/ 3710133 w 5288045"/>
              <a:gd name="connsiteY18" fmla="*/ 1471217 h 5037048"/>
              <a:gd name="connsiteX19" fmla="*/ 3696549 w 5288045"/>
              <a:gd name="connsiteY19" fmla="*/ 1508332 h 5037048"/>
              <a:gd name="connsiteX20" fmla="*/ 3712641 w 5288045"/>
              <a:gd name="connsiteY20" fmla="*/ 1500580 h 5037048"/>
              <a:gd name="connsiteX21" fmla="*/ 4154045 w 5288045"/>
              <a:gd name="connsiteY21" fmla="*/ 1411464 h 5037048"/>
              <a:gd name="connsiteX22" fmla="*/ 5288045 w 5288045"/>
              <a:gd name="connsiteY22" fmla="*/ 2545464 h 5037048"/>
              <a:gd name="connsiteX23" fmla="*/ 4154045 w 5288045"/>
              <a:gd name="connsiteY23" fmla="*/ 3679464 h 5037048"/>
              <a:gd name="connsiteX24" fmla="*/ 3712641 w 5288045"/>
              <a:gd name="connsiteY24" fmla="*/ 3590349 h 5037048"/>
              <a:gd name="connsiteX25" fmla="*/ 3711831 w 5288045"/>
              <a:gd name="connsiteY25" fmla="*/ 3589959 h 5037048"/>
              <a:gd name="connsiteX26" fmla="*/ 3738076 w 5288045"/>
              <a:gd name="connsiteY26" fmla="*/ 3674508 h 5037048"/>
              <a:gd name="connsiteX27" fmla="*/ 3761115 w 5288045"/>
              <a:gd name="connsiteY27" fmla="*/ 3903048 h 5037048"/>
              <a:gd name="connsiteX28" fmla="*/ 2627115 w 5288045"/>
              <a:gd name="connsiteY28" fmla="*/ 5037048 h 5037048"/>
              <a:gd name="connsiteX29" fmla="*/ 1493115 w 5288045"/>
              <a:gd name="connsiteY29" fmla="*/ 3903048 h 5037048"/>
              <a:gd name="connsiteX30" fmla="*/ 1516154 w 5288045"/>
              <a:gd name="connsiteY30" fmla="*/ 3674508 h 5037048"/>
              <a:gd name="connsiteX31" fmla="*/ 1538033 w 5288045"/>
              <a:gd name="connsiteY31" fmla="*/ 3604027 h 5037048"/>
              <a:gd name="connsiteX32" fmla="*/ 1471217 w 5288045"/>
              <a:gd name="connsiteY32" fmla="*/ 3628482 h 5037048"/>
              <a:gd name="connsiteX33" fmla="*/ 1134000 w 5288045"/>
              <a:gd name="connsiteY33" fmla="*/ 3679464 h 5037048"/>
              <a:gd name="connsiteX34" fmla="*/ 0 w 5288045"/>
              <a:gd name="connsiteY34" fmla="*/ 2545464 h 5037048"/>
              <a:gd name="connsiteX35" fmla="*/ 1134000 w 5288045"/>
              <a:gd name="connsiteY35" fmla="*/ 1411464 h 5037048"/>
              <a:gd name="connsiteX36" fmla="*/ 1471217 w 5288045"/>
              <a:gd name="connsiteY36" fmla="*/ 1462447 h 5037048"/>
              <a:gd name="connsiteX37" fmla="*/ 1551664 w 5288045"/>
              <a:gd name="connsiteY37" fmla="*/ 1491891 h 5037048"/>
              <a:gd name="connsiteX38" fmla="*/ 1544098 w 5288045"/>
              <a:gd name="connsiteY38" fmla="*/ 1471217 h 5037048"/>
              <a:gd name="connsiteX39" fmla="*/ 1493115 w 5288045"/>
              <a:gd name="connsiteY39" fmla="*/ 1134000 h 5037048"/>
              <a:gd name="connsiteX40" fmla="*/ 2627115 w 5288045"/>
              <a:gd name="connsiteY40" fmla="*/ 0 h 5037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5288045" h="5037048">
                <a:moveTo>
                  <a:pt x="3084612" y="2171133"/>
                </a:moveTo>
                <a:lnTo>
                  <a:pt x="3068519" y="2178885"/>
                </a:lnTo>
                <a:cubicBezTo>
                  <a:pt x="2932849" y="2236268"/>
                  <a:pt x="2783688" y="2268000"/>
                  <a:pt x="2627115" y="2268000"/>
                </a:cubicBezTo>
                <a:cubicBezTo>
                  <a:pt x="2509686" y="2268000"/>
                  <a:pt x="2396425" y="2250151"/>
                  <a:pt x="2289898" y="2217018"/>
                </a:cubicBezTo>
                <a:lnTo>
                  <a:pt x="2209451" y="2187574"/>
                </a:lnTo>
                <a:lnTo>
                  <a:pt x="2217018" y="2208247"/>
                </a:lnTo>
                <a:cubicBezTo>
                  <a:pt x="2250151" y="2314774"/>
                  <a:pt x="2268000" y="2428035"/>
                  <a:pt x="2268000" y="2545464"/>
                </a:cubicBezTo>
                <a:cubicBezTo>
                  <a:pt x="2268000" y="2623751"/>
                  <a:pt x="2260067" y="2700184"/>
                  <a:pt x="2244961" y="2774005"/>
                </a:cubicBezTo>
                <a:lnTo>
                  <a:pt x="2223083" y="2844485"/>
                </a:lnTo>
                <a:lnTo>
                  <a:pt x="2289898" y="2820031"/>
                </a:lnTo>
                <a:cubicBezTo>
                  <a:pt x="2396425" y="2786897"/>
                  <a:pt x="2509686" y="2769048"/>
                  <a:pt x="2627115" y="2769048"/>
                </a:cubicBezTo>
                <a:cubicBezTo>
                  <a:pt x="2783688" y="2769048"/>
                  <a:pt x="2932849" y="2800780"/>
                  <a:pt x="3068519" y="2858163"/>
                </a:cubicBezTo>
                <a:lnTo>
                  <a:pt x="3069330" y="2858554"/>
                </a:lnTo>
                <a:lnTo>
                  <a:pt x="3043084" y="2774005"/>
                </a:lnTo>
                <a:cubicBezTo>
                  <a:pt x="3027978" y="2700184"/>
                  <a:pt x="3020045" y="2623751"/>
                  <a:pt x="3020045" y="2545464"/>
                </a:cubicBezTo>
                <a:cubicBezTo>
                  <a:pt x="3020045" y="2428035"/>
                  <a:pt x="3037894" y="2314774"/>
                  <a:pt x="3071028" y="2208247"/>
                </a:cubicBezTo>
                <a:close/>
                <a:moveTo>
                  <a:pt x="2627115" y="0"/>
                </a:moveTo>
                <a:cubicBezTo>
                  <a:pt x="3253406" y="0"/>
                  <a:pt x="3761115" y="507709"/>
                  <a:pt x="3761115" y="1134000"/>
                </a:cubicBezTo>
                <a:cubicBezTo>
                  <a:pt x="3761115" y="1251430"/>
                  <a:pt x="3743266" y="1364690"/>
                  <a:pt x="3710133" y="1471217"/>
                </a:cubicBezTo>
                <a:lnTo>
                  <a:pt x="3696549" y="1508332"/>
                </a:lnTo>
                <a:lnTo>
                  <a:pt x="3712641" y="1500580"/>
                </a:lnTo>
                <a:cubicBezTo>
                  <a:pt x="3848311" y="1443196"/>
                  <a:pt x="3997473" y="1411464"/>
                  <a:pt x="4154045" y="1411464"/>
                </a:cubicBezTo>
                <a:cubicBezTo>
                  <a:pt x="4780336" y="1411464"/>
                  <a:pt x="5288045" y="1919173"/>
                  <a:pt x="5288045" y="2545464"/>
                </a:cubicBezTo>
                <a:cubicBezTo>
                  <a:pt x="5288045" y="3171755"/>
                  <a:pt x="4780336" y="3679464"/>
                  <a:pt x="4154045" y="3679464"/>
                </a:cubicBezTo>
                <a:cubicBezTo>
                  <a:pt x="3997473" y="3679464"/>
                  <a:pt x="3848311" y="3647732"/>
                  <a:pt x="3712641" y="3590349"/>
                </a:cubicBezTo>
                <a:lnTo>
                  <a:pt x="3711831" y="3589959"/>
                </a:lnTo>
                <a:lnTo>
                  <a:pt x="3738076" y="3674508"/>
                </a:lnTo>
                <a:cubicBezTo>
                  <a:pt x="3753182" y="3748328"/>
                  <a:pt x="3761115" y="3824762"/>
                  <a:pt x="3761115" y="3903048"/>
                </a:cubicBezTo>
                <a:cubicBezTo>
                  <a:pt x="3761115" y="4529339"/>
                  <a:pt x="3253406" y="5037048"/>
                  <a:pt x="2627115" y="5037048"/>
                </a:cubicBezTo>
                <a:cubicBezTo>
                  <a:pt x="2000824" y="5037048"/>
                  <a:pt x="1493115" y="4529339"/>
                  <a:pt x="1493115" y="3903048"/>
                </a:cubicBezTo>
                <a:cubicBezTo>
                  <a:pt x="1493115" y="3824762"/>
                  <a:pt x="1501048" y="3748328"/>
                  <a:pt x="1516154" y="3674508"/>
                </a:cubicBezTo>
                <a:lnTo>
                  <a:pt x="1538033" y="3604027"/>
                </a:lnTo>
                <a:lnTo>
                  <a:pt x="1471217" y="3628482"/>
                </a:lnTo>
                <a:cubicBezTo>
                  <a:pt x="1364691" y="3661615"/>
                  <a:pt x="1251430" y="3679464"/>
                  <a:pt x="1134000" y="3679464"/>
                </a:cubicBezTo>
                <a:cubicBezTo>
                  <a:pt x="507709" y="3679464"/>
                  <a:pt x="0" y="3171755"/>
                  <a:pt x="0" y="2545464"/>
                </a:cubicBezTo>
                <a:cubicBezTo>
                  <a:pt x="0" y="1919173"/>
                  <a:pt x="507709" y="1411464"/>
                  <a:pt x="1134000" y="1411464"/>
                </a:cubicBezTo>
                <a:cubicBezTo>
                  <a:pt x="1251430" y="1411464"/>
                  <a:pt x="1364691" y="1429313"/>
                  <a:pt x="1471217" y="1462447"/>
                </a:cubicBezTo>
                <a:lnTo>
                  <a:pt x="1551664" y="1491891"/>
                </a:lnTo>
                <a:lnTo>
                  <a:pt x="1544098" y="1471217"/>
                </a:lnTo>
                <a:cubicBezTo>
                  <a:pt x="1510964" y="1364690"/>
                  <a:pt x="1493115" y="1251430"/>
                  <a:pt x="1493115" y="1134000"/>
                </a:cubicBezTo>
                <a:cubicBezTo>
                  <a:pt x="1493115" y="507709"/>
                  <a:pt x="2000824" y="0"/>
                  <a:pt x="2627115" y="0"/>
                </a:cubicBezTo>
                <a:close/>
              </a:path>
            </a:pathLst>
          </a:custGeom>
          <a:noFill/>
          <a:ln w="19050" cap="flat" cmpd="sng" algn="ctr">
            <a:solidFill>
              <a:schemeClr val="tx1"/>
            </a:solidFill>
            <a:prstDash val="dash"/>
          </a:ln>
          <a:effectLst/>
        </p:spPr>
        <p:txBody>
          <a:bodyPr anchor="ctr"/>
          <a:lstStyle/>
          <a:p>
            <a:pPr algn="ctr">
              <a:defRPr/>
            </a:pPr>
            <a:endParaRPr lang="zh-CN" altLang="en-US" kern="0">
              <a:solidFill>
                <a:prstClr val="white"/>
              </a:solidFill>
            </a:endParaRPr>
          </a:p>
        </p:txBody>
      </p:sp>
      <p:sp>
        <p:nvSpPr>
          <p:cNvPr id="23" name="MH_Other_3"/>
          <p:cNvSpPr/>
          <p:nvPr>
            <p:custDataLst>
              <p:tags r:id="rId2"/>
            </p:custDataLst>
          </p:nvPr>
        </p:nvSpPr>
        <p:spPr>
          <a:xfrm>
            <a:off x="2375694" y="248262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4" name="MH_Other_7"/>
          <p:cNvSpPr/>
          <p:nvPr>
            <p:custDataLst>
              <p:tags r:id="rId3"/>
            </p:custDataLst>
          </p:nvPr>
        </p:nvSpPr>
        <p:spPr>
          <a:xfrm>
            <a:off x="3521870"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5" name="MH_Other_11"/>
          <p:cNvSpPr/>
          <p:nvPr>
            <p:custDataLst>
              <p:tags r:id="rId4"/>
            </p:custDataLst>
          </p:nvPr>
        </p:nvSpPr>
        <p:spPr>
          <a:xfrm>
            <a:off x="1256507" y="3616098"/>
            <a:ext cx="1050925" cy="1052512"/>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6" name="MH_Other_16"/>
          <p:cNvSpPr/>
          <p:nvPr>
            <p:custDataLst>
              <p:tags r:id="rId5"/>
            </p:custDataLst>
          </p:nvPr>
        </p:nvSpPr>
        <p:spPr>
          <a:xfrm>
            <a:off x="2375694" y="4640036"/>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0" name="矩形 39"/>
          <p:cNvSpPr/>
          <p:nvPr/>
        </p:nvSpPr>
        <p:spPr>
          <a:xfrm>
            <a:off x="6114057" y="169404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
        <p:nvSpPr>
          <p:cNvPr id="13" name="KSO_Shape"/>
          <p:cNvSpPr/>
          <p:nvPr/>
        </p:nvSpPr>
        <p:spPr bwMode="auto">
          <a:xfrm>
            <a:off x="2606122" y="2741921"/>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KSO_Shape"/>
          <p:cNvSpPr>
            <a:spLocks noChangeArrowheads="1"/>
          </p:cNvSpPr>
          <p:nvPr/>
        </p:nvSpPr>
        <p:spPr bwMode="auto">
          <a:xfrm>
            <a:off x="3833906" y="3904564"/>
            <a:ext cx="425297" cy="482378"/>
          </a:xfrm>
          <a:custGeom>
            <a:avLst/>
            <a:gdLst>
              <a:gd name="T0" fmla="*/ 478582 w 2230438"/>
              <a:gd name="T1" fmla="*/ 1806148 h 2528888"/>
              <a:gd name="T2" fmla="*/ 939800 w 2230438"/>
              <a:gd name="T3" fmla="*/ 1569195 h 2528888"/>
              <a:gd name="T4" fmla="*/ 942975 w 2230438"/>
              <a:gd name="T5" fmla="*/ 455613 h 2528888"/>
              <a:gd name="T6" fmla="*/ 1096010 w 2230438"/>
              <a:gd name="T7" fmla="*/ 829406 h 2528888"/>
              <a:gd name="T8" fmla="*/ 1127760 w 2230438"/>
              <a:gd name="T9" fmla="*/ 835124 h 2528888"/>
              <a:gd name="T10" fmla="*/ 1156653 w 2230438"/>
              <a:gd name="T11" fmla="*/ 848148 h 2528888"/>
              <a:gd name="T12" fmla="*/ 1181100 w 2230438"/>
              <a:gd name="T13" fmla="*/ 867208 h 2528888"/>
              <a:gd name="T14" fmla="*/ 1200468 w 2230438"/>
              <a:gd name="T15" fmla="*/ 891985 h 2528888"/>
              <a:gd name="T16" fmla="*/ 1213485 w 2230438"/>
              <a:gd name="T17" fmla="*/ 920257 h 2528888"/>
              <a:gd name="T18" fmla="*/ 1219200 w 2230438"/>
              <a:gd name="T19" fmla="*/ 952341 h 2528888"/>
              <a:gd name="T20" fmla="*/ 2230438 w 2230438"/>
              <a:gd name="T21" fmla="*/ 1948222 h 2528888"/>
              <a:gd name="T22" fmla="*/ 2224723 w 2230438"/>
              <a:gd name="T23" fmla="*/ 1980279 h 2528888"/>
              <a:gd name="T24" fmla="*/ 2211706 w 2230438"/>
              <a:gd name="T25" fmla="*/ 2009162 h 2528888"/>
              <a:gd name="T26" fmla="*/ 2192338 w 2230438"/>
              <a:gd name="T27" fmla="*/ 2033601 h 2528888"/>
              <a:gd name="T28" fmla="*/ 2167891 w 2230438"/>
              <a:gd name="T29" fmla="*/ 2052962 h 2528888"/>
              <a:gd name="T30" fmla="*/ 2138998 w 2230438"/>
              <a:gd name="T31" fmla="*/ 2065975 h 2528888"/>
              <a:gd name="T32" fmla="*/ 2107566 w 2230438"/>
              <a:gd name="T33" fmla="*/ 2071688 h 2528888"/>
              <a:gd name="T34" fmla="*/ 1218565 w 2230438"/>
              <a:gd name="T35" fmla="*/ 2412307 h 2528888"/>
              <a:gd name="T36" fmla="*/ 1211263 w 2230438"/>
              <a:gd name="T37" fmla="*/ 2443438 h 2528888"/>
              <a:gd name="T38" fmla="*/ 1196975 w 2230438"/>
              <a:gd name="T39" fmla="*/ 2471709 h 2528888"/>
              <a:gd name="T40" fmla="*/ 1176655 w 2230438"/>
              <a:gd name="T41" fmla="*/ 2494899 h 2528888"/>
              <a:gd name="T42" fmla="*/ 1151255 w 2230438"/>
              <a:gd name="T43" fmla="*/ 2513005 h 2528888"/>
              <a:gd name="T44" fmla="*/ 1121728 w 2230438"/>
              <a:gd name="T45" fmla="*/ 2524441 h 2528888"/>
              <a:gd name="T46" fmla="*/ 1089343 w 2230438"/>
              <a:gd name="T47" fmla="*/ 2528888 h 2528888"/>
              <a:gd name="T48" fmla="*/ 103823 w 2230438"/>
              <a:gd name="T49" fmla="*/ 2526029 h 2528888"/>
              <a:gd name="T50" fmla="*/ 73660 w 2230438"/>
              <a:gd name="T51" fmla="*/ 2515864 h 2528888"/>
              <a:gd name="T52" fmla="*/ 47308 w 2230438"/>
              <a:gd name="T53" fmla="*/ 2499028 h 2528888"/>
              <a:gd name="T54" fmla="*/ 25718 w 2230438"/>
              <a:gd name="T55" fmla="*/ 2476792 h 2528888"/>
              <a:gd name="T56" fmla="*/ 10160 w 2230438"/>
              <a:gd name="T57" fmla="*/ 2449155 h 2528888"/>
              <a:gd name="T58" fmla="*/ 1270 w 2230438"/>
              <a:gd name="T59" fmla="*/ 2418660 h 2528888"/>
              <a:gd name="T60" fmla="*/ 318 w 2230438"/>
              <a:gd name="T61" fmla="*/ 952341 h 2528888"/>
              <a:gd name="T62" fmla="*/ 5715 w 2230438"/>
              <a:gd name="T63" fmla="*/ 920257 h 2528888"/>
              <a:gd name="T64" fmla="*/ 18415 w 2230438"/>
              <a:gd name="T65" fmla="*/ 891985 h 2528888"/>
              <a:gd name="T66" fmla="*/ 38100 w 2230438"/>
              <a:gd name="T67" fmla="*/ 867208 h 2528888"/>
              <a:gd name="T68" fmla="*/ 62548 w 2230438"/>
              <a:gd name="T69" fmla="*/ 848148 h 2528888"/>
              <a:gd name="T70" fmla="*/ 91123 w 2230438"/>
              <a:gd name="T71" fmla="*/ 835124 h 2528888"/>
              <a:gd name="T72" fmla="*/ 123190 w 2230438"/>
              <a:gd name="T73" fmla="*/ 829406 h 2528888"/>
              <a:gd name="T74" fmla="*/ 250825 w 2230438"/>
              <a:gd name="T75" fmla="*/ 455613 h 2528888"/>
              <a:gd name="T76" fmla="*/ 1845628 w 2230438"/>
              <a:gd name="T77" fmla="*/ 373634 h 2528888"/>
              <a:gd name="T78" fmla="*/ 2126933 w 2230438"/>
              <a:gd name="T79" fmla="*/ 375856 h 2528888"/>
              <a:gd name="T80" fmla="*/ 2157096 w 2230438"/>
              <a:gd name="T81" fmla="*/ 386330 h 2528888"/>
              <a:gd name="T82" fmla="*/ 2183448 w 2230438"/>
              <a:gd name="T83" fmla="*/ 402834 h 2528888"/>
              <a:gd name="T84" fmla="*/ 2204403 w 2230438"/>
              <a:gd name="T85" fmla="*/ 425686 h 2528888"/>
              <a:gd name="T86" fmla="*/ 2220278 w 2230438"/>
              <a:gd name="T87" fmla="*/ 452982 h 2528888"/>
              <a:gd name="T88" fmla="*/ 2228851 w 2230438"/>
              <a:gd name="T89" fmla="*/ 483452 h 2528888"/>
              <a:gd name="T90" fmla="*/ 1011238 w 2230438"/>
              <a:gd name="T91" fmla="*/ 800100 h 2528888"/>
              <a:gd name="T92" fmla="*/ 1014096 w 2230438"/>
              <a:gd name="T93" fmla="*/ 477104 h 2528888"/>
              <a:gd name="T94" fmla="*/ 1023938 w 2230438"/>
              <a:gd name="T95" fmla="*/ 447269 h 2528888"/>
              <a:gd name="T96" fmla="*/ 1041083 w 2230438"/>
              <a:gd name="T97" fmla="*/ 420608 h 2528888"/>
              <a:gd name="T98" fmla="*/ 1063308 w 2230438"/>
              <a:gd name="T99" fmla="*/ 399343 h 2528888"/>
              <a:gd name="T100" fmla="*/ 1090613 w 2230438"/>
              <a:gd name="T101" fmla="*/ 383473 h 2528888"/>
              <a:gd name="T102" fmla="*/ 1121411 w 2230438"/>
              <a:gd name="T103" fmla="*/ 374903 h 2528888"/>
              <a:gd name="T104" fmla="*/ 1383983 w 2230438"/>
              <a:gd name="T105" fmla="*/ 206375 h 2528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230438" h="2528888">
                <a:moveTo>
                  <a:pt x="478582" y="1344613"/>
                </a:moveTo>
                <a:lnTo>
                  <a:pt x="478582" y="1569195"/>
                </a:lnTo>
                <a:lnTo>
                  <a:pt x="254000" y="1569195"/>
                </a:lnTo>
                <a:lnTo>
                  <a:pt x="254000" y="1806148"/>
                </a:lnTo>
                <a:lnTo>
                  <a:pt x="478582" y="1806148"/>
                </a:lnTo>
                <a:lnTo>
                  <a:pt x="478582" y="2030413"/>
                </a:lnTo>
                <a:lnTo>
                  <a:pt x="715535" y="2030413"/>
                </a:lnTo>
                <a:lnTo>
                  <a:pt x="715535" y="1806148"/>
                </a:lnTo>
                <a:lnTo>
                  <a:pt x="939800" y="1806148"/>
                </a:lnTo>
                <a:lnTo>
                  <a:pt x="939800" y="1569195"/>
                </a:lnTo>
                <a:lnTo>
                  <a:pt x="715535" y="1569195"/>
                </a:lnTo>
                <a:lnTo>
                  <a:pt x="715535" y="1344613"/>
                </a:lnTo>
                <a:lnTo>
                  <a:pt x="478582" y="1344613"/>
                </a:lnTo>
                <a:close/>
                <a:moveTo>
                  <a:pt x="250825" y="455613"/>
                </a:moveTo>
                <a:lnTo>
                  <a:pt x="942975" y="455613"/>
                </a:lnTo>
                <a:lnTo>
                  <a:pt x="942975" y="661988"/>
                </a:lnTo>
                <a:lnTo>
                  <a:pt x="834390" y="661988"/>
                </a:lnTo>
                <a:lnTo>
                  <a:pt x="834390" y="829406"/>
                </a:lnTo>
                <a:lnTo>
                  <a:pt x="1089343" y="829406"/>
                </a:lnTo>
                <a:lnTo>
                  <a:pt x="1096010" y="829406"/>
                </a:lnTo>
                <a:lnTo>
                  <a:pt x="1102678" y="830042"/>
                </a:lnTo>
                <a:lnTo>
                  <a:pt x="1109028" y="830677"/>
                </a:lnTo>
                <a:lnTo>
                  <a:pt x="1115695" y="831947"/>
                </a:lnTo>
                <a:lnTo>
                  <a:pt x="1121728" y="833218"/>
                </a:lnTo>
                <a:lnTo>
                  <a:pt x="1127760" y="835124"/>
                </a:lnTo>
                <a:lnTo>
                  <a:pt x="1134110" y="837348"/>
                </a:lnTo>
                <a:lnTo>
                  <a:pt x="1139825" y="839254"/>
                </a:lnTo>
                <a:lnTo>
                  <a:pt x="1145540" y="841795"/>
                </a:lnTo>
                <a:lnTo>
                  <a:pt x="1151255" y="844654"/>
                </a:lnTo>
                <a:lnTo>
                  <a:pt x="1156653" y="848148"/>
                </a:lnTo>
                <a:lnTo>
                  <a:pt x="1162050" y="851325"/>
                </a:lnTo>
                <a:lnTo>
                  <a:pt x="1167130" y="854819"/>
                </a:lnTo>
                <a:lnTo>
                  <a:pt x="1172210" y="858631"/>
                </a:lnTo>
                <a:lnTo>
                  <a:pt x="1176655" y="863078"/>
                </a:lnTo>
                <a:lnTo>
                  <a:pt x="1181100" y="867208"/>
                </a:lnTo>
                <a:lnTo>
                  <a:pt x="1185545" y="871655"/>
                </a:lnTo>
                <a:lnTo>
                  <a:pt x="1189673" y="876420"/>
                </a:lnTo>
                <a:lnTo>
                  <a:pt x="1193165" y="881502"/>
                </a:lnTo>
                <a:lnTo>
                  <a:pt x="1196975" y="886585"/>
                </a:lnTo>
                <a:lnTo>
                  <a:pt x="1200468" y="891985"/>
                </a:lnTo>
                <a:lnTo>
                  <a:pt x="1203325" y="897385"/>
                </a:lnTo>
                <a:lnTo>
                  <a:pt x="1206183" y="902786"/>
                </a:lnTo>
                <a:lnTo>
                  <a:pt x="1209040" y="908504"/>
                </a:lnTo>
                <a:lnTo>
                  <a:pt x="1211263" y="914539"/>
                </a:lnTo>
                <a:lnTo>
                  <a:pt x="1213485" y="920257"/>
                </a:lnTo>
                <a:lnTo>
                  <a:pt x="1215390" y="926928"/>
                </a:lnTo>
                <a:lnTo>
                  <a:pt x="1216660" y="932963"/>
                </a:lnTo>
                <a:lnTo>
                  <a:pt x="1217613" y="939317"/>
                </a:lnTo>
                <a:lnTo>
                  <a:pt x="1218565" y="945987"/>
                </a:lnTo>
                <a:lnTo>
                  <a:pt x="1219200" y="952341"/>
                </a:lnTo>
                <a:lnTo>
                  <a:pt x="1219200" y="959012"/>
                </a:lnTo>
                <a:lnTo>
                  <a:pt x="1219200" y="1652588"/>
                </a:lnTo>
                <a:lnTo>
                  <a:pt x="2230438" y="1652588"/>
                </a:lnTo>
                <a:lnTo>
                  <a:pt x="2230438" y="1941874"/>
                </a:lnTo>
                <a:lnTo>
                  <a:pt x="2230438" y="1948222"/>
                </a:lnTo>
                <a:lnTo>
                  <a:pt x="2229803" y="1955205"/>
                </a:lnTo>
                <a:lnTo>
                  <a:pt x="2228851" y="1961553"/>
                </a:lnTo>
                <a:lnTo>
                  <a:pt x="2227898" y="1968218"/>
                </a:lnTo>
                <a:lnTo>
                  <a:pt x="2226628" y="1974248"/>
                </a:lnTo>
                <a:lnTo>
                  <a:pt x="2224723" y="1980279"/>
                </a:lnTo>
                <a:lnTo>
                  <a:pt x="2222501" y="1986309"/>
                </a:lnTo>
                <a:lnTo>
                  <a:pt x="2220278" y="1992022"/>
                </a:lnTo>
                <a:lnTo>
                  <a:pt x="2217738" y="1998053"/>
                </a:lnTo>
                <a:lnTo>
                  <a:pt x="2214881" y="2003766"/>
                </a:lnTo>
                <a:lnTo>
                  <a:pt x="2211706" y="2009162"/>
                </a:lnTo>
                <a:lnTo>
                  <a:pt x="2208531" y="2014557"/>
                </a:lnTo>
                <a:lnTo>
                  <a:pt x="2204403" y="2019318"/>
                </a:lnTo>
                <a:lnTo>
                  <a:pt x="2200911" y="2024397"/>
                </a:lnTo>
                <a:lnTo>
                  <a:pt x="2196783" y="2029157"/>
                </a:lnTo>
                <a:lnTo>
                  <a:pt x="2192338" y="2033601"/>
                </a:lnTo>
                <a:lnTo>
                  <a:pt x="2187893" y="2037727"/>
                </a:lnTo>
                <a:lnTo>
                  <a:pt x="2183448" y="2042171"/>
                </a:lnTo>
                <a:lnTo>
                  <a:pt x="2178368" y="2045662"/>
                </a:lnTo>
                <a:lnTo>
                  <a:pt x="2173288" y="2049153"/>
                </a:lnTo>
                <a:lnTo>
                  <a:pt x="2167891" y="2052962"/>
                </a:lnTo>
                <a:lnTo>
                  <a:pt x="2162493" y="2055819"/>
                </a:lnTo>
                <a:lnTo>
                  <a:pt x="2157096" y="2058675"/>
                </a:lnTo>
                <a:lnTo>
                  <a:pt x="2151381" y="2061532"/>
                </a:lnTo>
                <a:lnTo>
                  <a:pt x="2145348" y="2063753"/>
                </a:lnTo>
                <a:lnTo>
                  <a:pt x="2138998" y="2065975"/>
                </a:lnTo>
                <a:lnTo>
                  <a:pt x="2132966" y="2067562"/>
                </a:lnTo>
                <a:lnTo>
                  <a:pt x="2126933" y="2069149"/>
                </a:lnTo>
                <a:lnTo>
                  <a:pt x="2120266" y="2070101"/>
                </a:lnTo>
                <a:lnTo>
                  <a:pt x="2113916" y="2070736"/>
                </a:lnTo>
                <a:lnTo>
                  <a:pt x="2107566" y="2071688"/>
                </a:lnTo>
                <a:lnTo>
                  <a:pt x="2100581" y="2071688"/>
                </a:lnTo>
                <a:lnTo>
                  <a:pt x="1219200" y="2071688"/>
                </a:lnTo>
                <a:lnTo>
                  <a:pt x="1219200" y="2398965"/>
                </a:lnTo>
                <a:lnTo>
                  <a:pt x="1219200" y="2405318"/>
                </a:lnTo>
                <a:lnTo>
                  <a:pt x="1218565" y="2412307"/>
                </a:lnTo>
                <a:lnTo>
                  <a:pt x="1217613" y="2418660"/>
                </a:lnTo>
                <a:lnTo>
                  <a:pt x="1216660" y="2424696"/>
                </a:lnTo>
                <a:lnTo>
                  <a:pt x="1215390" y="2431367"/>
                </a:lnTo>
                <a:lnTo>
                  <a:pt x="1213485" y="2437402"/>
                </a:lnTo>
                <a:lnTo>
                  <a:pt x="1211263" y="2443438"/>
                </a:lnTo>
                <a:lnTo>
                  <a:pt x="1209040" y="2449155"/>
                </a:lnTo>
                <a:lnTo>
                  <a:pt x="1206183" y="2455191"/>
                </a:lnTo>
                <a:lnTo>
                  <a:pt x="1203325" y="2460909"/>
                </a:lnTo>
                <a:lnTo>
                  <a:pt x="1200468" y="2466309"/>
                </a:lnTo>
                <a:lnTo>
                  <a:pt x="1196975" y="2471709"/>
                </a:lnTo>
                <a:lnTo>
                  <a:pt x="1193165" y="2476792"/>
                </a:lnTo>
                <a:lnTo>
                  <a:pt x="1189673" y="2481239"/>
                </a:lnTo>
                <a:lnTo>
                  <a:pt x="1185545" y="2486004"/>
                </a:lnTo>
                <a:lnTo>
                  <a:pt x="1181100" y="2490769"/>
                </a:lnTo>
                <a:lnTo>
                  <a:pt x="1176655" y="2494899"/>
                </a:lnTo>
                <a:lnTo>
                  <a:pt x="1172210" y="2499028"/>
                </a:lnTo>
                <a:lnTo>
                  <a:pt x="1167130" y="2502840"/>
                </a:lnTo>
                <a:lnTo>
                  <a:pt x="1162050" y="2506652"/>
                </a:lnTo>
                <a:lnTo>
                  <a:pt x="1156653" y="2509829"/>
                </a:lnTo>
                <a:lnTo>
                  <a:pt x="1151255" y="2513005"/>
                </a:lnTo>
                <a:lnTo>
                  <a:pt x="1145540" y="2515864"/>
                </a:lnTo>
                <a:lnTo>
                  <a:pt x="1139825" y="2518405"/>
                </a:lnTo>
                <a:lnTo>
                  <a:pt x="1134110" y="2520947"/>
                </a:lnTo>
                <a:lnTo>
                  <a:pt x="1127760" y="2523170"/>
                </a:lnTo>
                <a:lnTo>
                  <a:pt x="1121728" y="2524441"/>
                </a:lnTo>
                <a:lnTo>
                  <a:pt x="1115695" y="2526029"/>
                </a:lnTo>
                <a:lnTo>
                  <a:pt x="1109028" y="2527300"/>
                </a:lnTo>
                <a:lnTo>
                  <a:pt x="1102678" y="2528253"/>
                </a:lnTo>
                <a:lnTo>
                  <a:pt x="1096010" y="2528571"/>
                </a:lnTo>
                <a:lnTo>
                  <a:pt x="1089343" y="2528888"/>
                </a:lnTo>
                <a:lnTo>
                  <a:pt x="129540" y="2528888"/>
                </a:lnTo>
                <a:lnTo>
                  <a:pt x="123190" y="2528571"/>
                </a:lnTo>
                <a:lnTo>
                  <a:pt x="116523" y="2528253"/>
                </a:lnTo>
                <a:lnTo>
                  <a:pt x="109855" y="2527300"/>
                </a:lnTo>
                <a:lnTo>
                  <a:pt x="103823" y="2526029"/>
                </a:lnTo>
                <a:lnTo>
                  <a:pt x="97155" y="2524441"/>
                </a:lnTo>
                <a:lnTo>
                  <a:pt x="91123" y="2523170"/>
                </a:lnTo>
                <a:lnTo>
                  <a:pt x="85090" y="2520947"/>
                </a:lnTo>
                <a:lnTo>
                  <a:pt x="79375" y="2518405"/>
                </a:lnTo>
                <a:lnTo>
                  <a:pt x="73660" y="2515864"/>
                </a:lnTo>
                <a:lnTo>
                  <a:pt x="67945" y="2513005"/>
                </a:lnTo>
                <a:lnTo>
                  <a:pt x="62548" y="2509829"/>
                </a:lnTo>
                <a:lnTo>
                  <a:pt x="57150" y="2506652"/>
                </a:lnTo>
                <a:lnTo>
                  <a:pt x="52070" y="2502840"/>
                </a:lnTo>
                <a:lnTo>
                  <a:pt x="47308" y="2499028"/>
                </a:lnTo>
                <a:lnTo>
                  <a:pt x="42545" y="2494899"/>
                </a:lnTo>
                <a:lnTo>
                  <a:pt x="38100" y="2490769"/>
                </a:lnTo>
                <a:lnTo>
                  <a:pt x="33655" y="2486004"/>
                </a:lnTo>
                <a:lnTo>
                  <a:pt x="29845" y="2481239"/>
                </a:lnTo>
                <a:lnTo>
                  <a:pt x="25718" y="2476792"/>
                </a:lnTo>
                <a:lnTo>
                  <a:pt x="22225" y="2471709"/>
                </a:lnTo>
                <a:lnTo>
                  <a:pt x="18415" y="2466309"/>
                </a:lnTo>
                <a:lnTo>
                  <a:pt x="15558" y="2460909"/>
                </a:lnTo>
                <a:lnTo>
                  <a:pt x="12700" y="2455191"/>
                </a:lnTo>
                <a:lnTo>
                  <a:pt x="10160" y="2449155"/>
                </a:lnTo>
                <a:lnTo>
                  <a:pt x="7620" y="2443438"/>
                </a:lnTo>
                <a:lnTo>
                  <a:pt x="5715" y="2437402"/>
                </a:lnTo>
                <a:lnTo>
                  <a:pt x="4128" y="2431367"/>
                </a:lnTo>
                <a:lnTo>
                  <a:pt x="2858" y="2424696"/>
                </a:lnTo>
                <a:lnTo>
                  <a:pt x="1270" y="2418660"/>
                </a:lnTo>
                <a:lnTo>
                  <a:pt x="635" y="2412307"/>
                </a:lnTo>
                <a:lnTo>
                  <a:pt x="318" y="2405318"/>
                </a:lnTo>
                <a:lnTo>
                  <a:pt x="0" y="2398965"/>
                </a:lnTo>
                <a:lnTo>
                  <a:pt x="0" y="959012"/>
                </a:lnTo>
                <a:lnTo>
                  <a:pt x="318" y="952341"/>
                </a:lnTo>
                <a:lnTo>
                  <a:pt x="635" y="945987"/>
                </a:lnTo>
                <a:lnTo>
                  <a:pt x="1270" y="939317"/>
                </a:lnTo>
                <a:lnTo>
                  <a:pt x="2858" y="932963"/>
                </a:lnTo>
                <a:lnTo>
                  <a:pt x="4128" y="926928"/>
                </a:lnTo>
                <a:lnTo>
                  <a:pt x="5715" y="920257"/>
                </a:lnTo>
                <a:lnTo>
                  <a:pt x="7620" y="914539"/>
                </a:lnTo>
                <a:lnTo>
                  <a:pt x="10160" y="908504"/>
                </a:lnTo>
                <a:lnTo>
                  <a:pt x="12700" y="902786"/>
                </a:lnTo>
                <a:lnTo>
                  <a:pt x="15558" y="897385"/>
                </a:lnTo>
                <a:lnTo>
                  <a:pt x="18415" y="891985"/>
                </a:lnTo>
                <a:lnTo>
                  <a:pt x="22225" y="886585"/>
                </a:lnTo>
                <a:lnTo>
                  <a:pt x="25718" y="881502"/>
                </a:lnTo>
                <a:lnTo>
                  <a:pt x="29845" y="876420"/>
                </a:lnTo>
                <a:lnTo>
                  <a:pt x="33655" y="871655"/>
                </a:lnTo>
                <a:lnTo>
                  <a:pt x="38100" y="867208"/>
                </a:lnTo>
                <a:lnTo>
                  <a:pt x="42545" y="863078"/>
                </a:lnTo>
                <a:lnTo>
                  <a:pt x="47308" y="858631"/>
                </a:lnTo>
                <a:lnTo>
                  <a:pt x="52070" y="854819"/>
                </a:lnTo>
                <a:lnTo>
                  <a:pt x="57150" y="851325"/>
                </a:lnTo>
                <a:lnTo>
                  <a:pt x="62548" y="848148"/>
                </a:lnTo>
                <a:lnTo>
                  <a:pt x="67945" y="844654"/>
                </a:lnTo>
                <a:lnTo>
                  <a:pt x="73660" y="841795"/>
                </a:lnTo>
                <a:lnTo>
                  <a:pt x="79375" y="839254"/>
                </a:lnTo>
                <a:lnTo>
                  <a:pt x="85090" y="837348"/>
                </a:lnTo>
                <a:lnTo>
                  <a:pt x="91123" y="835124"/>
                </a:lnTo>
                <a:lnTo>
                  <a:pt x="97155" y="833218"/>
                </a:lnTo>
                <a:lnTo>
                  <a:pt x="103823" y="831947"/>
                </a:lnTo>
                <a:lnTo>
                  <a:pt x="109855" y="830677"/>
                </a:lnTo>
                <a:lnTo>
                  <a:pt x="116523" y="830042"/>
                </a:lnTo>
                <a:lnTo>
                  <a:pt x="123190" y="829406"/>
                </a:lnTo>
                <a:lnTo>
                  <a:pt x="129540" y="829406"/>
                </a:lnTo>
                <a:lnTo>
                  <a:pt x="372745" y="829406"/>
                </a:lnTo>
                <a:lnTo>
                  <a:pt x="372745" y="661988"/>
                </a:lnTo>
                <a:lnTo>
                  <a:pt x="250825" y="661988"/>
                </a:lnTo>
                <a:lnTo>
                  <a:pt x="250825" y="455613"/>
                </a:lnTo>
                <a:close/>
                <a:moveTo>
                  <a:pt x="1263650" y="0"/>
                </a:moveTo>
                <a:lnTo>
                  <a:pt x="1955800" y="0"/>
                </a:lnTo>
                <a:lnTo>
                  <a:pt x="1955800" y="206375"/>
                </a:lnTo>
                <a:lnTo>
                  <a:pt x="1845628" y="206375"/>
                </a:lnTo>
                <a:lnTo>
                  <a:pt x="1845628" y="373634"/>
                </a:lnTo>
                <a:lnTo>
                  <a:pt x="2100581" y="373634"/>
                </a:lnTo>
                <a:lnTo>
                  <a:pt x="2107566" y="373634"/>
                </a:lnTo>
                <a:lnTo>
                  <a:pt x="2113916" y="374269"/>
                </a:lnTo>
                <a:lnTo>
                  <a:pt x="2120266" y="374903"/>
                </a:lnTo>
                <a:lnTo>
                  <a:pt x="2126933" y="375856"/>
                </a:lnTo>
                <a:lnTo>
                  <a:pt x="2132966" y="377443"/>
                </a:lnTo>
                <a:lnTo>
                  <a:pt x="2138998" y="379347"/>
                </a:lnTo>
                <a:lnTo>
                  <a:pt x="2145348" y="381251"/>
                </a:lnTo>
                <a:lnTo>
                  <a:pt x="2151381" y="383473"/>
                </a:lnTo>
                <a:lnTo>
                  <a:pt x="2157096" y="386330"/>
                </a:lnTo>
                <a:lnTo>
                  <a:pt x="2162493" y="389186"/>
                </a:lnTo>
                <a:lnTo>
                  <a:pt x="2167891" y="392043"/>
                </a:lnTo>
                <a:lnTo>
                  <a:pt x="2173288" y="395851"/>
                </a:lnTo>
                <a:lnTo>
                  <a:pt x="2178368" y="399343"/>
                </a:lnTo>
                <a:lnTo>
                  <a:pt x="2183448" y="402834"/>
                </a:lnTo>
                <a:lnTo>
                  <a:pt x="2187893" y="407278"/>
                </a:lnTo>
                <a:lnTo>
                  <a:pt x="2192338" y="411721"/>
                </a:lnTo>
                <a:lnTo>
                  <a:pt x="2196783" y="415847"/>
                </a:lnTo>
                <a:lnTo>
                  <a:pt x="2200911" y="420608"/>
                </a:lnTo>
                <a:lnTo>
                  <a:pt x="2204403" y="425686"/>
                </a:lnTo>
                <a:lnTo>
                  <a:pt x="2208531" y="430765"/>
                </a:lnTo>
                <a:lnTo>
                  <a:pt x="2211706" y="436160"/>
                </a:lnTo>
                <a:lnTo>
                  <a:pt x="2214881" y="441556"/>
                </a:lnTo>
                <a:lnTo>
                  <a:pt x="2217738" y="447269"/>
                </a:lnTo>
                <a:lnTo>
                  <a:pt x="2220278" y="452982"/>
                </a:lnTo>
                <a:lnTo>
                  <a:pt x="2222501" y="458695"/>
                </a:lnTo>
                <a:lnTo>
                  <a:pt x="2224723" y="464726"/>
                </a:lnTo>
                <a:lnTo>
                  <a:pt x="2226628" y="470756"/>
                </a:lnTo>
                <a:lnTo>
                  <a:pt x="2227898" y="477104"/>
                </a:lnTo>
                <a:lnTo>
                  <a:pt x="2228851" y="483452"/>
                </a:lnTo>
                <a:lnTo>
                  <a:pt x="2229803" y="489800"/>
                </a:lnTo>
                <a:lnTo>
                  <a:pt x="2230438" y="496782"/>
                </a:lnTo>
                <a:lnTo>
                  <a:pt x="2230438" y="503130"/>
                </a:lnTo>
                <a:lnTo>
                  <a:pt x="2230438" y="800100"/>
                </a:lnTo>
                <a:lnTo>
                  <a:pt x="1011238" y="800100"/>
                </a:lnTo>
                <a:lnTo>
                  <a:pt x="1011238" y="503130"/>
                </a:lnTo>
                <a:lnTo>
                  <a:pt x="1011556" y="496782"/>
                </a:lnTo>
                <a:lnTo>
                  <a:pt x="1011873" y="489800"/>
                </a:lnTo>
                <a:lnTo>
                  <a:pt x="1012826" y="483452"/>
                </a:lnTo>
                <a:lnTo>
                  <a:pt x="1014096" y="477104"/>
                </a:lnTo>
                <a:lnTo>
                  <a:pt x="1015366" y="470756"/>
                </a:lnTo>
                <a:lnTo>
                  <a:pt x="1017271" y="464726"/>
                </a:lnTo>
                <a:lnTo>
                  <a:pt x="1019176" y="458695"/>
                </a:lnTo>
                <a:lnTo>
                  <a:pt x="1021398" y="452982"/>
                </a:lnTo>
                <a:lnTo>
                  <a:pt x="1023938" y="447269"/>
                </a:lnTo>
                <a:lnTo>
                  <a:pt x="1026796" y="441556"/>
                </a:lnTo>
                <a:lnTo>
                  <a:pt x="1030288" y="436160"/>
                </a:lnTo>
                <a:lnTo>
                  <a:pt x="1033463" y="430765"/>
                </a:lnTo>
                <a:lnTo>
                  <a:pt x="1036956" y="425686"/>
                </a:lnTo>
                <a:lnTo>
                  <a:pt x="1041083" y="420608"/>
                </a:lnTo>
                <a:lnTo>
                  <a:pt x="1044893" y="415847"/>
                </a:lnTo>
                <a:lnTo>
                  <a:pt x="1049338" y="411721"/>
                </a:lnTo>
                <a:lnTo>
                  <a:pt x="1053783" y="407278"/>
                </a:lnTo>
                <a:lnTo>
                  <a:pt x="1058546" y="402834"/>
                </a:lnTo>
                <a:lnTo>
                  <a:pt x="1063308" y="399343"/>
                </a:lnTo>
                <a:lnTo>
                  <a:pt x="1068706" y="395851"/>
                </a:lnTo>
                <a:lnTo>
                  <a:pt x="1073786" y="392043"/>
                </a:lnTo>
                <a:lnTo>
                  <a:pt x="1079183" y="389186"/>
                </a:lnTo>
                <a:lnTo>
                  <a:pt x="1084898" y="386330"/>
                </a:lnTo>
                <a:lnTo>
                  <a:pt x="1090613" y="383473"/>
                </a:lnTo>
                <a:lnTo>
                  <a:pt x="1096328" y="381251"/>
                </a:lnTo>
                <a:lnTo>
                  <a:pt x="1102361" y="379347"/>
                </a:lnTo>
                <a:lnTo>
                  <a:pt x="1108711" y="377443"/>
                </a:lnTo>
                <a:lnTo>
                  <a:pt x="1115061" y="375856"/>
                </a:lnTo>
                <a:lnTo>
                  <a:pt x="1121411" y="374903"/>
                </a:lnTo>
                <a:lnTo>
                  <a:pt x="1128078" y="374269"/>
                </a:lnTo>
                <a:lnTo>
                  <a:pt x="1134428" y="373634"/>
                </a:lnTo>
                <a:lnTo>
                  <a:pt x="1141413" y="373634"/>
                </a:lnTo>
                <a:lnTo>
                  <a:pt x="1383983" y="373634"/>
                </a:lnTo>
                <a:lnTo>
                  <a:pt x="1383983" y="206375"/>
                </a:lnTo>
                <a:lnTo>
                  <a:pt x="1263650" y="206375"/>
                </a:lnTo>
                <a:lnTo>
                  <a:pt x="1263650"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5" name="KSO_Shape"/>
          <p:cNvSpPr/>
          <p:nvPr/>
        </p:nvSpPr>
        <p:spPr bwMode="auto">
          <a:xfrm>
            <a:off x="2591987" y="4788811"/>
            <a:ext cx="624842" cy="789273"/>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6" name="KSO_Shape"/>
          <p:cNvSpPr/>
          <p:nvPr/>
        </p:nvSpPr>
        <p:spPr bwMode="auto">
          <a:xfrm>
            <a:off x="1390208" y="3902074"/>
            <a:ext cx="783521" cy="480560"/>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advTm="3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053377" y="190295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304355" y="323024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053377" y="329198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304355" y="461927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053377" y="4681007"/>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304355" y="6008296"/>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50" name="KSO_Shape"/>
          <p:cNvSpPr/>
          <p:nvPr/>
        </p:nvSpPr>
        <p:spPr bwMode="auto">
          <a:xfrm>
            <a:off x="1159328" y="2474760"/>
            <a:ext cx="2694214" cy="1944324"/>
          </a:xfrm>
          <a:custGeom>
            <a:avLst/>
            <a:gdLst>
              <a:gd name="T0" fmla="*/ 2881614 w 3362326"/>
              <a:gd name="T1" fmla="*/ 2245619 h 2424113"/>
              <a:gd name="T2" fmla="*/ 3207949 w 3362326"/>
              <a:gd name="T3" fmla="*/ 953766 h 2424113"/>
              <a:gd name="T4" fmla="*/ 3300702 w 3362326"/>
              <a:gd name="T5" fmla="*/ 1054704 h 2424113"/>
              <a:gd name="T6" fmla="*/ 3357879 w 3362326"/>
              <a:gd name="T7" fmla="*/ 1578442 h 2424113"/>
              <a:gd name="T8" fmla="*/ 2754348 w 3362326"/>
              <a:gd name="T9" fmla="*/ 1274991 h 2424113"/>
              <a:gd name="T10" fmla="*/ 2862031 w 3362326"/>
              <a:gd name="T11" fmla="*/ 1038516 h 2424113"/>
              <a:gd name="T12" fmla="*/ 2811207 w 3362326"/>
              <a:gd name="T13" fmla="*/ 1366725 h 2424113"/>
              <a:gd name="T14" fmla="*/ 3041820 w 3362326"/>
              <a:gd name="T15" fmla="*/ 999791 h 2424113"/>
              <a:gd name="T16" fmla="*/ 3170149 w 3362326"/>
              <a:gd name="T17" fmla="*/ 942974 h 2424113"/>
              <a:gd name="T18" fmla="*/ 296683 w 3362326"/>
              <a:gd name="T19" fmla="*/ 978524 h 2424113"/>
              <a:gd name="T20" fmla="*/ 498389 w 3362326"/>
              <a:gd name="T21" fmla="*/ 1265469 h 2424113"/>
              <a:gd name="T22" fmla="*/ 488542 w 3362326"/>
              <a:gd name="T23" fmla="*/ 1028041 h 2424113"/>
              <a:gd name="T24" fmla="*/ 582566 w 3362326"/>
              <a:gd name="T25" fmla="*/ 1187067 h 2424113"/>
              <a:gd name="T26" fmla="*/ 319871 w 3362326"/>
              <a:gd name="T27" fmla="*/ 2147887 h 2424113"/>
              <a:gd name="T28" fmla="*/ 37800 w 3362326"/>
              <a:gd name="T29" fmla="*/ 1105808 h 2424113"/>
              <a:gd name="T30" fmla="*/ 124836 w 3362326"/>
              <a:gd name="T31" fmla="*/ 975985 h 2424113"/>
              <a:gd name="T32" fmla="*/ 1545327 w 3362326"/>
              <a:gd name="T33" fmla="*/ 746198 h 2424113"/>
              <a:gd name="T34" fmla="*/ 1656547 w 3362326"/>
              <a:gd name="T35" fmla="*/ 809752 h 2424113"/>
              <a:gd name="T36" fmla="*/ 1802720 w 3362326"/>
              <a:gd name="T37" fmla="*/ 881250 h 2424113"/>
              <a:gd name="T38" fmla="*/ 1889154 w 3362326"/>
              <a:gd name="T39" fmla="*/ 667392 h 2424113"/>
              <a:gd name="T40" fmla="*/ 2073778 w 3362326"/>
              <a:gd name="T41" fmla="*/ 739843 h 2424113"/>
              <a:gd name="T42" fmla="*/ 2280963 w 3362326"/>
              <a:gd name="T43" fmla="*/ 997553 h 2424113"/>
              <a:gd name="T44" fmla="*/ 2456054 w 3362326"/>
              <a:gd name="T45" fmla="*/ 821509 h 2424113"/>
              <a:gd name="T46" fmla="*/ 2536132 w 3362326"/>
              <a:gd name="T47" fmla="*/ 819603 h 2424113"/>
              <a:gd name="T48" fmla="*/ 2596190 w 3362326"/>
              <a:gd name="T49" fmla="*/ 876801 h 2424113"/>
              <a:gd name="T50" fmla="*/ 2598415 w 3362326"/>
              <a:gd name="T51" fmla="*/ 956879 h 2424113"/>
              <a:gd name="T52" fmla="*/ 2382332 w 3362326"/>
              <a:gd name="T53" fmla="*/ 1195206 h 2424113"/>
              <a:gd name="T54" fmla="*/ 2241242 w 3362326"/>
              <a:gd name="T55" fmla="*/ 1268610 h 2424113"/>
              <a:gd name="T56" fmla="*/ 2118265 w 3362326"/>
              <a:gd name="T57" fmla="*/ 1192028 h 2424113"/>
              <a:gd name="T58" fmla="*/ 1363246 w 3362326"/>
              <a:gd name="T59" fmla="*/ 1018526 h 2424113"/>
              <a:gd name="T60" fmla="*/ 1307636 w 3362326"/>
              <a:gd name="T61" fmla="*/ 1409700 h 2424113"/>
              <a:gd name="T62" fmla="*/ 1157013 w 3362326"/>
              <a:gd name="T63" fmla="*/ 999778 h 2424113"/>
              <a:gd name="T64" fmla="*/ 1245989 w 3362326"/>
              <a:gd name="T65" fmla="*/ 780199 h 2424113"/>
              <a:gd name="T66" fmla="*/ 1499569 w 3362326"/>
              <a:gd name="T67" fmla="*/ 668027 h 2424113"/>
              <a:gd name="T68" fmla="*/ 3142462 w 3362326"/>
              <a:gd name="T69" fmla="*/ 282872 h 2424113"/>
              <a:gd name="T70" fmla="*/ 3244523 w 3362326"/>
              <a:gd name="T71" fmla="*/ 440586 h 2424113"/>
              <a:gd name="T72" fmla="*/ 3210503 w 3362326"/>
              <a:gd name="T73" fmla="*/ 656690 h 2424113"/>
              <a:gd name="T74" fmla="*/ 3038811 w 3362326"/>
              <a:gd name="T75" fmla="*/ 831222 h 2424113"/>
              <a:gd name="T76" fmla="*/ 2904319 w 3362326"/>
              <a:gd name="T77" fmla="*/ 826780 h 2424113"/>
              <a:gd name="T78" fmla="*/ 2817519 w 3362326"/>
              <a:gd name="T79" fmla="*/ 691913 h 2424113"/>
              <a:gd name="T80" fmla="*/ 2807981 w 3362326"/>
              <a:gd name="T81" fmla="*/ 429797 h 2424113"/>
              <a:gd name="T82" fmla="*/ 2910678 w 3362326"/>
              <a:gd name="T83" fmla="*/ 280651 h 2424113"/>
              <a:gd name="T84" fmla="*/ 375153 w 3362326"/>
              <a:gd name="T85" fmla="*/ 248918 h 2424113"/>
              <a:gd name="T86" fmla="*/ 514634 w 3362326"/>
              <a:gd name="T87" fmla="*/ 342213 h 2424113"/>
              <a:gd name="T88" fmla="*/ 561340 w 3362326"/>
              <a:gd name="T89" fmla="*/ 566885 h 2424113"/>
              <a:gd name="T90" fmla="*/ 510821 w 3362326"/>
              <a:gd name="T91" fmla="*/ 773785 h 2424113"/>
              <a:gd name="T92" fmla="*/ 418682 w 3362326"/>
              <a:gd name="T93" fmla="*/ 842646 h 2424113"/>
              <a:gd name="T94" fmla="*/ 241709 w 3362326"/>
              <a:gd name="T95" fmla="*/ 778862 h 2424113"/>
              <a:gd name="T96" fmla="*/ 117162 w 3362326"/>
              <a:gd name="T97" fmla="*/ 551970 h 2424113"/>
              <a:gd name="T98" fmla="*/ 148299 w 3362326"/>
              <a:gd name="T99" fmla="*/ 359984 h 2424113"/>
              <a:gd name="T100" fmla="*/ 297311 w 3362326"/>
              <a:gd name="T101" fmla="*/ 250822 h 2424113"/>
              <a:gd name="T102" fmla="*/ 1834594 w 3362326"/>
              <a:gd name="T103" fmla="*/ 43475 h 2424113"/>
              <a:gd name="T104" fmla="*/ 1934457 w 3362326"/>
              <a:gd name="T105" fmla="*/ 205318 h 2424113"/>
              <a:gd name="T106" fmla="*/ 1973258 w 3362326"/>
              <a:gd name="T107" fmla="*/ 288461 h 2424113"/>
              <a:gd name="T108" fmla="*/ 1942726 w 3362326"/>
              <a:gd name="T109" fmla="*/ 390961 h 2424113"/>
              <a:gd name="T110" fmla="*/ 1864808 w 3362326"/>
              <a:gd name="T111" fmla="*/ 532812 h 2424113"/>
              <a:gd name="T112" fmla="*/ 1729325 w 3362326"/>
              <a:gd name="T113" fmla="*/ 622301 h 2424113"/>
              <a:gd name="T114" fmla="*/ 1571262 w 3362326"/>
              <a:gd name="T115" fmla="*/ 579778 h 2424113"/>
              <a:gd name="T116" fmla="*/ 1478714 w 3362326"/>
              <a:gd name="T117" fmla="*/ 436341 h 2424113"/>
              <a:gd name="T118" fmla="*/ 1416379 w 3362326"/>
              <a:gd name="T119" fmla="*/ 348438 h 2424113"/>
              <a:gd name="T120" fmla="*/ 1429418 w 3362326"/>
              <a:gd name="T121" fmla="*/ 264978 h 2424113"/>
              <a:gd name="T122" fmla="*/ 1483484 w 3362326"/>
              <a:gd name="T123" fmla="*/ 132965 h 2424113"/>
              <a:gd name="T124" fmla="*/ 1621829 w 3362326"/>
              <a:gd name="T125" fmla="*/ 11107 h 2424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62326" h="2424113">
                <a:moveTo>
                  <a:pt x="860805" y="1460500"/>
                </a:moveTo>
                <a:lnTo>
                  <a:pt x="965275" y="1460500"/>
                </a:lnTo>
                <a:lnTo>
                  <a:pt x="961464" y="1465582"/>
                </a:lnTo>
                <a:lnTo>
                  <a:pt x="957654" y="1470664"/>
                </a:lnTo>
                <a:lnTo>
                  <a:pt x="953843" y="1476380"/>
                </a:lnTo>
                <a:lnTo>
                  <a:pt x="949715" y="1482415"/>
                </a:lnTo>
                <a:lnTo>
                  <a:pt x="483570" y="2244666"/>
                </a:lnTo>
                <a:lnTo>
                  <a:pt x="483570" y="2248795"/>
                </a:lnTo>
                <a:lnTo>
                  <a:pt x="483570" y="2251971"/>
                </a:lnTo>
                <a:lnTo>
                  <a:pt x="483888" y="2255147"/>
                </a:lnTo>
                <a:lnTo>
                  <a:pt x="484205" y="2257371"/>
                </a:lnTo>
                <a:lnTo>
                  <a:pt x="2880661" y="2259594"/>
                </a:lnTo>
                <a:lnTo>
                  <a:pt x="2880978" y="2256735"/>
                </a:lnTo>
                <a:lnTo>
                  <a:pt x="2881614" y="2253877"/>
                </a:lnTo>
                <a:lnTo>
                  <a:pt x="2881931" y="2250066"/>
                </a:lnTo>
                <a:lnTo>
                  <a:pt x="2881614" y="2245619"/>
                </a:lnTo>
                <a:lnTo>
                  <a:pt x="2422137" y="1485273"/>
                </a:lnTo>
                <a:lnTo>
                  <a:pt x="2411023" y="1471934"/>
                </a:lnTo>
                <a:lnTo>
                  <a:pt x="2401179" y="1460500"/>
                </a:lnTo>
                <a:lnTo>
                  <a:pt x="2509460" y="1460500"/>
                </a:lnTo>
                <a:lnTo>
                  <a:pt x="3024188" y="2273251"/>
                </a:lnTo>
                <a:lnTo>
                  <a:pt x="3024188" y="2423478"/>
                </a:lnTo>
                <a:lnTo>
                  <a:pt x="3021648" y="2424113"/>
                </a:lnTo>
                <a:lnTo>
                  <a:pt x="3018472" y="2424113"/>
                </a:lnTo>
                <a:lnTo>
                  <a:pt x="345441" y="2421890"/>
                </a:lnTo>
                <a:lnTo>
                  <a:pt x="341948" y="2421572"/>
                </a:lnTo>
                <a:lnTo>
                  <a:pt x="338138" y="2421255"/>
                </a:lnTo>
                <a:lnTo>
                  <a:pt x="338138" y="2277062"/>
                </a:lnTo>
                <a:lnTo>
                  <a:pt x="860805" y="1460500"/>
                </a:lnTo>
                <a:close/>
                <a:moveTo>
                  <a:pt x="3185714" y="941387"/>
                </a:moveTo>
                <a:lnTo>
                  <a:pt x="3196514" y="947100"/>
                </a:lnTo>
                <a:lnTo>
                  <a:pt x="3207949" y="953766"/>
                </a:lnTo>
                <a:lnTo>
                  <a:pt x="3213667" y="957575"/>
                </a:lnTo>
                <a:lnTo>
                  <a:pt x="3219702" y="962019"/>
                </a:lnTo>
                <a:lnTo>
                  <a:pt x="3225420" y="966145"/>
                </a:lnTo>
                <a:lnTo>
                  <a:pt x="3231455" y="970906"/>
                </a:lnTo>
                <a:lnTo>
                  <a:pt x="3237490" y="975985"/>
                </a:lnTo>
                <a:lnTo>
                  <a:pt x="3243526" y="981699"/>
                </a:lnTo>
                <a:lnTo>
                  <a:pt x="3249243" y="987095"/>
                </a:lnTo>
                <a:lnTo>
                  <a:pt x="3255279" y="993443"/>
                </a:lnTo>
                <a:lnTo>
                  <a:pt x="3261314" y="999791"/>
                </a:lnTo>
                <a:lnTo>
                  <a:pt x="3267032" y="1006457"/>
                </a:lnTo>
                <a:lnTo>
                  <a:pt x="3273067" y="1014075"/>
                </a:lnTo>
                <a:lnTo>
                  <a:pt x="3278785" y="1021376"/>
                </a:lnTo>
                <a:lnTo>
                  <a:pt x="3284185" y="1029311"/>
                </a:lnTo>
                <a:lnTo>
                  <a:pt x="3289902" y="1037247"/>
                </a:lnTo>
                <a:lnTo>
                  <a:pt x="3295302" y="1045817"/>
                </a:lnTo>
                <a:lnTo>
                  <a:pt x="3300702" y="1054704"/>
                </a:lnTo>
                <a:lnTo>
                  <a:pt x="3305785" y="1064544"/>
                </a:lnTo>
                <a:lnTo>
                  <a:pt x="3310549" y="1074067"/>
                </a:lnTo>
                <a:lnTo>
                  <a:pt x="3315632" y="1084224"/>
                </a:lnTo>
                <a:lnTo>
                  <a:pt x="3320079" y="1094699"/>
                </a:lnTo>
                <a:lnTo>
                  <a:pt x="3324526" y="1105808"/>
                </a:lnTo>
                <a:lnTo>
                  <a:pt x="3328655" y="1116918"/>
                </a:lnTo>
                <a:lnTo>
                  <a:pt x="3332467" y="1128662"/>
                </a:lnTo>
                <a:lnTo>
                  <a:pt x="3335961" y="1140724"/>
                </a:lnTo>
                <a:lnTo>
                  <a:pt x="3339138" y="1153104"/>
                </a:lnTo>
                <a:lnTo>
                  <a:pt x="3342632" y="1166118"/>
                </a:lnTo>
                <a:lnTo>
                  <a:pt x="3345173" y="1179767"/>
                </a:lnTo>
                <a:lnTo>
                  <a:pt x="3347714" y="1193415"/>
                </a:lnTo>
                <a:lnTo>
                  <a:pt x="3350573" y="1282609"/>
                </a:lnTo>
                <a:lnTo>
                  <a:pt x="3353432" y="1374343"/>
                </a:lnTo>
                <a:lnTo>
                  <a:pt x="3355655" y="1472425"/>
                </a:lnTo>
                <a:lnTo>
                  <a:pt x="3357879" y="1578442"/>
                </a:lnTo>
                <a:lnTo>
                  <a:pt x="3359785" y="1696204"/>
                </a:lnTo>
                <a:lnTo>
                  <a:pt x="3361055" y="1828884"/>
                </a:lnTo>
                <a:lnTo>
                  <a:pt x="3362008" y="1978387"/>
                </a:lnTo>
                <a:lnTo>
                  <a:pt x="3362326" y="2147887"/>
                </a:lnTo>
                <a:lnTo>
                  <a:pt x="3042772" y="2147887"/>
                </a:lnTo>
                <a:lnTo>
                  <a:pt x="2678113" y="1585108"/>
                </a:lnTo>
                <a:lnTo>
                  <a:pt x="2686689" y="1540670"/>
                </a:lnTo>
                <a:lnTo>
                  <a:pt x="2694313" y="1501627"/>
                </a:lnTo>
                <a:lnTo>
                  <a:pt x="2701937" y="1466711"/>
                </a:lnTo>
                <a:lnTo>
                  <a:pt x="2708607" y="1436556"/>
                </a:lnTo>
                <a:lnTo>
                  <a:pt x="2715278" y="1409576"/>
                </a:lnTo>
                <a:lnTo>
                  <a:pt x="2720995" y="1385770"/>
                </a:lnTo>
                <a:lnTo>
                  <a:pt x="2727031" y="1364186"/>
                </a:lnTo>
                <a:lnTo>
                  <a:pt x="2732748" y="1344823"/>
                </a:lnTo>
                <a:lnTo>
                  <a:pt x="2743548" y="1309272"/>
                </a:lnTo>
                <a:lnTo>
                  <a:pt x="2754348" y="1274991"/>
                </a:lnTo>
                <a:lnTo>
                  <a:pt x="2759748" y="1256581"/>
                </a:lnTo>
                <a:lnTo>
                  <a:pt x="2765784" y="1237219"/>
                </a:lnTo>
                <a:lnTo>
                  <a:pt x="2771819" y="1215635"/>
                </a:lnTo>
                <a:lnTo>
                  <a:pt x="2778490" y="1191511"/>
                </a:lnTo>
                <a:lnTo>
                  <a:pt x="2779760" y="1187067"/>
                </a:lnTo>
                <a:lnTo>
                  <a:pt x="2784843" y="1174370"/>
                </a:lnTo>
                <a:lnTo>
                  <a:pt x="2792466" y="1155960"/>
                </a:lnTo>
                <a:lnTo>
                  <a:pt x="2797866" y="1144851"/>
                </a:lnTo>
                <a:lnTo>
                  <a:pt x="2803266" y="1132789"/>
                </a:lnTo>
                <a:lnTo>
                  <a:pt x="2809619" y="1119775"/>
                </a:lnTo>
                <a:lnTo>
                  <a:pt x="2816607" y="1106443"/>
                </a:lnTo>
                <a:lnTo>
                  <a:pt x="2824549" y="1092794"/>
                </a:lnTo>
                <a:lnTo>
                  <a:pt x="2833125" y="1078828"/>
                </a:lnTo>
                <a:lnTo>
                  <a:pt x="2842019" y="1065179"/>
                </a:lnTo>
                <a:lnTo>
                  <a:pt x="2851549" y="1051530"/>
                </a:lnTo>
                <a:lnTo>
                  <a:pt x="2862031" y="1038516"/>
                </a:lnTo>
                <a:lnTo>
                  <a:pt x="2867113" y="1032168"/>
                </a:lnTo>
                <a:lnTo>
                  <a:pt x="2872831" y="1025820"/>
                </a:lnTo>
                <a:lnTo>
                  <a:pt x="2873149" y="1025820"/>
                </a:lnTo>
                <a:lnTo>
                  <a:pt x="2873466" y="1025820"/>
                </a:lnTo>
                <a:lnTo>
                  <a:pt x="2873784" y="1028041"/>
                </a:lnTo>
                <a:lnTo>
                  <a:pt x="2873466" y="1032168"/>
                </a:lnTo>
                <a:lnTo>
                  <a:pt x="2873149" y="1037881"/>
                </a:lnTo>
                <a:lnTo>
                  <a:pt x="2870607" y="1054387"/>
                </a:lnTo>
                <a:lnTo>
                  <a:pt x="2866796" y="1076289"/>
                </a:lnTo>
                <a:lnTo>
                  <a:pt x="2856313" y="1132471"/>
                </a:lnTo>
                <a:lnTo>
                  <a:pt x="2843925" y="1197859"/>
                </a:lnTo>
                <a:lnTo>
                  <a:pt x="2819784" y="1318160"/>
                </a:lnTo>
                <a:lnTo>
                  <a:pt x="2815654" y="1340062"/>
                </a:lnTo>
                <a:lnTo>
                  <a:pt x="2812478" y="1355933"/>
                </a:lnTo>
                <a:lnTo>
                  <a:pt x="2811525" y="1365455"/>
                </a:lnTo>
                <a:lnTo>
                  <a:pt x="2811207" y="1366725"/>
                </a:lnTo>
                <a:lnTo>
                  <a:pt x="2811525" y="1367042"/>
                </a:lnTo>
                <a:lnTo>
                  <a:pt x="2811843" y="1366407"/>
                </a:lnTo>
                <a:lnTo>
                  <a:pt x="2828678" y="1332761"/>
                </a:lnTo>
                <a:lnTo>
                  <a:pt x="2846149" y="1298798"/>
                </a:lnTo>
                <a:lnTo>
                  <a:pt x="2864255" y="1265469"/>
                </a:lnTo>
                <a:lnTo>
                  <a:pt x="2882360" y="1232775"/>
                </a:lnTo>
                <a:lnTo>
                  <a:pt x="2901419" y="1200716"/>
                </a:lnTo>
                <a:lnTo>
                  <a:pt x="2920160" y="1169927"/>
                </a:lnTo>
                <a:lnTo>
                  <a:pt x="2938584" y="1140089"/>
                </a:lnTo>
                <a:lnTo>
                  <a:pt x="2957325" y="1112792"/>
                </a:lnTo>
                <a:lnTo>
                  <a:pt x="2974796" y="1086764"/>
                </a:lnTo>
                <a:lnTo>
                  <a:pt x="2991314" y="1062957"/>
                </a:lnTo>
                <a:lnTo>
                  <a:pt x="3007514" y="1041373"/>
                </a:lnTo>
                <a:lnTo>
                  <a:pt x="3022125" y="1022963"/>
                </a:lnTo>
                <a:lnTo>
                  <a:pt x="3035467" y="1006775"/>
                </a:lnTo>
                <a:lnTo>
                  <a:pt x="3041820" y="999791"/>
                </a:lnTo>
                <a:lnTo>
                  <a:pt x="3047537" y="993760"/>
                </a:lnTo>
                <a:lnTo>
                  <a:pt x="3052620" y="988682"/>
                </a:lnTo>
                <a:lnTo>
                  <a:pt x="3057384" y="984555"/>
                </a:lnTo>
                <a:lnTo>
                  <a:pt x="3062149" y="981381"/>
                </a:lnTo>
                <a:lnTo>
                  <a:pt x="3065643" y="978524"/>
                </a:lnTo>
                <a:lnTo>
                  <a:pt x="3079937" y="971224"/>
                </a:lnTo>
                <a:lnTo>
                  <a:pt x="3094549" y="964241"/>
                </a:lnTo>
                <a:lnTo>
                  <a:pt x="3109161" y="958210"/>
                </a:lnTo>
                <a:lnTo>
                  <a:pt x="3116784" y="955353"/>
                </a:lnTo>
                <a:lnTo>
                  <a:pt x="3124408" y="953131"/>
                </a:lnTo>
                <a:lnTo>
                  <a:pt x="3132031" y="950909"/>
                </a:lnTo>
                <a:lnTo>
                  <a:pt x="3139337" y="948687"/>
                </a:lnTo>
                <a:lnTo>
                  <a:pt x="3146961" y="946783"/>
                </a:lnTo>
                <a:lnTo>
                  <a:pt x="3154902" y="945196"/>
                </a:lnTo>
                <a:lnTo>
                  <a:pt x="3162208" y="943609"/>
                </a:lnTo>
                <a:lnTo>
                  <a:pt x="3170149" y="942974"/>
                </a:lnTo>
                <a:lnTo>
                  <a:pt x="3178090" y="942339"/>
                </a:lnTo>
                <a:lnTo>
                  <a:pt x="3185714" y="941387"/>
                </a:lnTo>
                <a:close/>
                <a:moveTo>
                  <a:pt x="176612" y="941387"/>
                </a:moveTo>
                <a:lnTo>
                  <a:pt x="184236" y="942339"/>
                </a:lnTo>
                <a:lnTo>
                  <a:pt x="192177" y="942974"/>
                </a:lnTo>
                <a:lnTo>
                  <a:pt x="200118" y="943609"/>
                </a:lnTo>
                <a:lnTo>
                  <a:pt x="207742" y="945196"/>
                </a:lnTo>
                <a:lnTo>
                  <a:pt x="215047" y="946783"/>
                </a:lnTo>
                <a:lnTo>
                  <a:pt x="222989" y="948687"/>
                </a:lnTo>
                <a:lnTo>
                  <a:pt x="230295" y="950909"/>
                </a:lnTo>
                <a:lnTo>
                  <a:pt x="238236" y="953131"/>
                </a:lnTo>
                <a:lnTo>
                  <a:pt x="245542" y="955353"/>
                </a:lnTo>
                <a:lnTo>
                  <a:pt x="253165" y="958210"/>
                </a:lnTo>
                <a:lnTo>
                  <a:pt x="268095" y="964241"/>
                </a:lnTo>
                <a:lnTo>
                  <a:pt x="282389" y="971224"/>
                </a:lnTo>
                <a:lnTo>
                  <a:pt x="296683" y="978524"/>
                </a:lnTo>
                <a:lnTo>
                  <a:pt x="300812" y="981381"/>
                </a:lnTo>
                <a:lnTo>
                  <a:pt x="304624" y="984555"/>
                </a:lnTo>
                <a:lnTo>
                  <a:pt x="309706" y="988682"/>
                </a:lnTo>
                <a:lnTo>
                  <a:pt x="314789" y="993760"/>
                </a:lnTo>
                <a:lnTo>
                  <a:pt x="320824" y="999791"/>
                </a:lnTo>
                <a:lnTo>
                  <a:pt x="326859" y="1006775"/>
                </a:lnTo>
                <a:lnTo>
                  <a:pt x="340201" y="1022963"/>
                </a:lnTo>
                <a:lnTo>
                  <a:pt x="354812" y="1041373"/>
                </a:lnTo>
                <a:lnTo>
                  <a:pt x="371012" y="1062957"/>
                </a:lnTo>
                <a:lnTo>
                  <a:pt x="387530" y="1086764"/>
                </a:lnTo>
                <a:lnTo>
                  <a:pt x="405636" y="1112792"/>
                </a:lnTo>
                <a:lnTo>
                  <a:pt x="423742" y="1140089"/>
                </a:lnTo>
                <a:lnTo>
                  <a:pt x="442166" y="1169927"/>
                </a:lnTo>
                <a:lnTo>
                  <a:pt x="460907" y="1200716"/>
                </a:lnTo>
                <a:lnTo>
                  <a:pt x="479966" y="1232775"/>
                </a:lnTo>
                <a:lnTo>
                  <a:pt x="498389" y="1265469"/>
                </a:lnTo>
                <a:lnTo>
                  <a:pt x="516177" y="1298798"/>
                </a:lnTo>
                <a:lnTo>
                  <a:pt x="533966" y="1332761"/>
                </a:lnTo>
                <a:lnTo>
                  <a:pt x="550801" y="1366407"/>
                </a:lnTo>
                <a:lnTo>
                  <a:pt x="550801" y="1367042"/>
                </a:lnTo>
                <a:lnTo>
                  <a:pt x="551119" y="1366725"/>
                </a:lnTo>
                <a:lnTo>
                  <a:pt x="551119" y="1365455"/>
                </a:lnTo>
                <a:lnTo>
                  <a:pt x="549848" y="1355933"/>
                </a:lnTo>
                <a:lnTo>
                  <a:pt x="546672" y="1340062"/>
                </a:lnTo>
                <a:lnTo>
                  <a:pt x="542542" y="1318160"/>
                </a:lnTo>
                <a:lnTo>
                  <a:pt x="519036" y="1197859"/>
                </a:lnTo>
                <a:lnTo>
                  <a:pt x="506013" y="1132471"/>
                </a:lnTo>
                <a:lnTo>
                  <a:pt x="495530" y="1076289"/>
                </a:lnTo>
                <a:lnTo>
                  <a:pt x="491719" y="1054387"/>
                </a:lnTo>
                <a:lnTo>
                  <a:pt x="489495" y="1037881"/>
                </a:lnTo>
                <a:lnTo>
                  <a:pt x="488860" y="1032168"/>
                </a:lnTo>
                <a:lnTo>
                  <a:pt x="488542" y="1028041"/>
                </a:lnTo>
                <a:lnTo>
                  <a:pt x="488860" y="1025820"/>
                </a:lnTo>
                <a:lnTo>
                  <a:pt x="489177" y="1025820"/>
                </a:lnTo>
                <a:lnTo>
                  <a:pt x="489495" y="1025820"/>
                </a:lnTo>
                <a:lnTo>
                  <a:pt x="495213" y="1032168"/>
                </a:lnTo>
                <a:lnTo>
                  <a:pt x="500295" y="1038516"/>
                </a:lnTo>
                <a:lnTo>
                  <a:pt x="510777" y="1051530"/>
                </a:lnTo>
                <a:lnTo>
                  <a:pt x="520307" y="1065179"/>
                </a:lnTo>
                <a:lnTo>
                  <a:pt x="529201" y="1078828"/>
                </a:lnTo>
                <a:lnTo>
                  <a:pt x="537777" y="1092794"/>
                </a:lnTo>
                <a:lnTo>
                  <a:pt x="545719" y="1106443"/>
                </a:lnTo>
                <a:lnTo>
                  <a:pt x="552707" y="1119775"/>
                </a:lnTo>
                <a:lnTo>
                  <a:pt x="559060" y="1132789"/>
                </a:lnTo>
                <a:lnTo>
                  <a:pt x="565095" y="1144851"/>
                </a:lnTo>
                <a:lnTo>
                  <a:pt x="569860" y="1155960"/>
                </a:lnTo>
                <a:lnTo>
                  <a:pt x="577483" y="1174370"/>
                </a:lnTo>
                <a:lnTo>
                  <a:pt x="582566" y="1187067"/>
                </a:lnTo>
                <a:lnTo>
                  <a:pt x="584154" y="1191511"/>
                </a:lnTo>
                <a:lnTo>
                  <a:pt x="590507" y="1215635"/>
                </a:lnTo>
                <a:lnTo>
                  <a:pt x="596542" y="1237219"/>
                </a:lnTo>
                <a:lnTo>
                  <a:pt x="602578" y="1256581"/>
                </a:lnTo>
                <a:lnTo>
                  <a:pt x="607978" y="1274991"/>
                </a:lnTo>
                <a:lnTo>
                  <a:pt x="618778" y="1309272"/>
                </a:lnTo>
                <a:lnTo>
                  <a:pt x="629895" y="1344823"/>
                </a:lnTo>
                <a:lnTo>
                  <a:pt x="635613" y="1364186"/>
                </a:lnTo>
                <a:lnTo>
                  <a:pt x="641013" y="1385770"/>
                </a:lnTo>
                <a:lnTo>
                  <a:pt x="647366" y="1409576"/>
                </a:lnTo>
                <a:lnTo>
                  <a:pt x="653719" y="1436556"/>
                </a:lnTo>
                <a:lnTo>
                  <a:pt x="660389" y="1466711"/>
                </a:lnTo>
                <a:lnTo>
                  <a:pt x="668013" y="1501627"/>
                </a:lnTo>
                <a:lnTo>
                  <a:pt x="675636" y="1540670"/>
                </a:lnTo>
                <a:lnTo>
                  <a:pt x="684213" y="1585108"/>
                </a:lnTo>
                <a:lnTo>
                  <a:pt x="319871" y="2147887"/>
                </a:lnTo>
                <a:lnTo>
                  <a:pt x="0" y="2147887"/>
                </a:lnTo>
                <a:lnTo>
                  <a:pt x="318" y="1978387"/>
                </a:lnTo>
                <a:lnTo>
                  <a:pt x="953" y="1828884"/>
                </a:lnTo>
                <a:lnTo>
                  <a:pt x="2541" y="1696204"/>
                </a:lnTo>
                <a:lnTo>
                  <a:pt x="4447" y="1578442"/>
                </a:lnTo>
                <a:lnTo>
                  <a:pt x="6671" y="1472425"/>
                </a:lnTo>
                <a:lnTo>
                  <a:pt x="8894" y="1374343"/>
                </a:lnTo>
                <a:lnTo>
                  <a:pt x="11753" y="1282609"/>
                </a:lnTo>
                <a:lnTo>
                  <a:pt x="14612" y="1193415"/>
                </a:lnTo>
                <a:lnTo>
                  <a:pt x="17153" y="1179767"/>
                </a:lnTo>
                <a:lnTo>
                  <a:pt x="19694" y="1166118"/>
                </a:lnTo>
                <a:lnTo>
                  <a:pt x="23188" y="1153104"/>
                </a:lnTo>
                <a:lnTo>
                  <a:pt x="26365" y="1140724"/>
                </a:lnTo>
                <a:lnTo>
                  <a:pt x="29859" y="1128662"/>
                </a:lnTo>
                <a:lnTo>
                  <a:pt x="33671" y="1116918"/>
                </a:lnTo>
                <a:lnTo>
                  <a:pt x="37800" y="1105808"/>
                </a:lnTo>
                <a:lnTo>
                  <a:pt x="42247" y="1094699"/>
                </a:lnTo>
                <a:lnTo>
                  <a:pt x="46694" y="1084224"/>
                </a:lnTo>
                <a:lnTo>
                  <a:pt x="51777" y="1074067"/>
                </a:lnTo>
                <a:lnTo>
                  <a:pt x="56541" y="1064544"/>
                </a:lnTo>
                <a:lnTo>
                  <a:pt x="61624" y="1054704"/>
                </a:lnTo>
                <a:lnTo>
                  <a:pt x="67024" y="1045817"/>
                </a:lnTo>
                <a:lnTo>
                  <a:pt x="72424" y="1037247"/>
                </a:lnTo>
                <a:lnTo>
                  <a:pt x="78141" y="1029311"/>
                </a:lnTo>
                <a:lnTo>
                  <a:pt x="83541" y="1021376"/>
                </a:lnTo>
                <a:lnTo>
                  <a:pt x="89259" y="1014075"/>
                </a:lnTo>
                <a:lnTo>
                  <a:pt x="95294" y="1006457"/>
                </a:lnTo>
                <a:lnTo>
                  <a:pt x="101012" y="999791"/>
                </a:lnTo>
                <a:lnTo>
                  <a:pt x="107047" y="993443"/>
                </a:lnTo>
                <a:lnTo>
                  <a:pt x="113083" y="987095"/>
                </a:lnTo>
                <a:lnTo>
                  <a:pt x="118800" y="981699"/>
                </a:lnTo>
                <a:lnTo>
                  <a:pt x="124836" y="975985"/>
                </a:lnTo>
                <a:lnTo>
                  <a:pt x="130871" y="970906"/>
                </a:lnTo>
                <a:lnTo>
                  <a:pt x="136906" y="966145"/>
                </a:lnTo>
                <a:lnTo>
                  <a:pt x="142624" y="962019"/>
                </a:lnTo>
                <a:lnTo>
                  <a:pt x="148659" y="957575"/>
                </a:lnTo>
                <a:lnTo>
                  <a:pt x="154694" y="953766"/>
                </a:lnTo>
                <a:lnTo>
                  <a:pt x="165812" y="947100"/>
                </a:lnTo>
                <a:lnTo>
                  <a:pt x="176612" y="941387"/>
                </a:lnTo>
                <a:close/>
                <a:moveTo>
                  <a:pt x="1531981" y="658812"/>
                </a:moveTo>
                <a:lnTo>
                  <a:pt x="1531981" y="659130"/>
                </a:lnTo>
                <a:lnTo>
                  <a:pt x="1532299" y="658812"/>
                </a:lnTo>
                <a:lnTo>
                  <a:pt x="1532934" y="669616"/>
                </a:lnTo>
                <a:lnTo>
                  <a:pt x="1534523" y="682009"/>
                </a:lnTo>
                <a:lnTo>
                  <a:pt x="1536430" y="695673"/>
                </a:lnTo>
                <a:lnTo>
                  <a:pt x="1538654" y="711244"/>
                </a:lnTo>
                <a:lnTo>
                  <a:pt x="1541514" y="728085"/>
                </a:lnTo>
                <a:lnTo>
                  <a:pt x="1545327" y="746198"/>
                </a:lnTo>
                <a:lnTo>
                  <a:pt x="1549458" y="765900"/>
                </a:lnTo>
                <a:lnTo>
                  <a:pt x="1554543" y="786873"/>
                </a:lnTo>
                <a:lnTo>
                  <a:pt x="1560263" y="808799"/>
                </a:lnTo>
                <a:lnTo>
                  <a:pt x="1566936" y="831678"/>
                </a:lnTo>
                <a:lnTo>
                  <a:pt x="1574562" y="855828"/>
                </a:lnTo>
                <a:lnTo>
                  <a:pt x="1583142" y="881250"/>
                </a:lnTo>
                <a:lnTo>
                  <a:pt x="1592993" y="907307"/>
                </a:lnTo>
                <a:lnTo>
                  <a:pt x="1604115" y="934000"/>
                </a:lnTo>
                <a:lnTo>
                  <a:pt x="1615872" y="961963"/>
                </a:lnTo>
                <a:lnTo>
                  <a:pt x="1629218" y="990245"/>
                </a:lnTo>
                <a:lnTo>
                  <a:pt x="1633667" y="953066"/>
                </a:lnTo>
                <a:lnTo>
                  <a:pt x="1638752" y="917476"/>
                </a:lnTo>
                <a:lnTo>
                  <a:pt x="1643518" y="884745"/>
                </a:lnTo>
                <a:lnTo>
                  <a:pt x="1648285" y="855193"/>
                </a:lnTo>
                <a:lnTo>
                  <a:pt x="1652733" y="830089"/>
                </a:lnTo>
                <a:lnTo>
                  <a:pt x="1656547" y="809752"/>
                </a:lnTo>
                <a:lnTo>
                  <a:pt x="1660678" y="788779"/>
                </a:lnTo>
                <a:lnTo>
                  <a:pt x="1633350" y="725225"/>
                </a:lnTo>
                <a:lnTo>
                  <a:pt x="1677202" y="683280"/>
                </a:lnTo>
                <a:lnTo>
                  <a:pt x="1708661" y="683280"/>
                </a:lnTo>
                <a:lnTo>
                  <a:pt x="1752831" y="725225"/>
                </a:lnTo>
                <a:lnTo>
                  <a:pt x="1725503" y="788779"/>
                </a:lnTo>
                <a:lnTo>
                  <a:pt x="1729634" y="809752"/>
                </a:lnTo>
                <a:lnTo>
                  <a:pt x="1737578" y="855193"/>
                </a:lnTo>
                <a:lnTo>
                  <a:pt x="1742344" y="884745"/>
                </a:lnTo>
                <a:lnTo>
                  <a:pt x="1747111" y="917476"/>
                </a:lnTo>
                <a:lnTo>
                  <a:pt x="1752513" y="953066"/>
                </a:lnTo>
                <a:lnTo>
                  <a:pt x="1756962" y="990245"/>
                </a:lnTo>
                <a:lnTo>
                  <a:pt x="1770308" y="961963"/>
                </a:lnTo>
                <a:lnTo>
                  <a:pt x="1782066" y="934000"/>
                </a:lnTo>
                <a:lnTo>
                  <a:pt x="1792870" y="907307"/>
                </a:lnTo>
                <a:lnTo>
                  <a:pt x="1802720" y="881250"/>
                </a:lnTo>
                <a:lnTo>
                  <a:pt x="1811618" y="855828"/>
                </a:lnTo>
                <a:lnTo>
                  <a:pt x="1818927" y="831678"/>
                </a:lnTo>
                <a:lnTo>
                  <a:pt x="1825600" y="808799"/>
                </a:lnTo>
                <a:lnTo>
                  <a:pt x="1831638" y="786873"/>
                </a:lnTo>
                <a:lnTo>
                  <a:pt x="1836404" y="765900"/>
                </a:lnTo>
                <a:lnTo>
                  <a:pt x="1840853" y="746198"/>
                </a:lnTo>
                <a:lnTo>
                  <a:pt x="1844348" y="728085"/>
                </a:lnTo>
                <a:lnTo>
                  <a:pt x="1847208" y="711244"/>
                </a:lnTo>
                <a:lnTo>
                  <a:pt x="1849750" y="695673"/>
                </a:lnTo>
                <a:lnTo>
                  <a:pt x="1851657" y="682009"/>
                </a:lnTo>
                <a:lnTo>
                  <a:pt x="1852928" y="669616"/>
                </a:lnTo>
                <a:lnTo>
                  <a:pt x="1853881" y="658812"/>
                </a:lnTo>
                <a:lnTo>
                  <a:pt x="1854199" y="659130"/>
                </a:lnTo>
                <a:lnTo>
                  <a:pt x="1854199" y="658812"/>
                </a:lnTo>
                <a:lnTo>
                  <a:pt x="1871359" y="662943"/>
                </a:lnTo>
                <a:lnTo>
                  <a:pt x="1889154" y="667392"/>
                </a:lnTo>
                <a:lnTo>
                  <a:pt x="1908220" y="673111"/>
                </a:lnTo>
                <a:lnTo>
                  <a:pt x="1927922" y="679467"/>
                </a:lnTo>
                <a:lnTo>
                  <a:pt x="1946988" y="684869"/>
                </a:lnTo>
                <a:lnTo>
                  <a:pt x="1964465" y="690271"/>
                </a:lnTo>
                <a:lnTo>
                  <a:pt x="1980354" y="695355"/>
                </a:lnTo>
                <a:lnTo>
                  <a:pt x="1994971" y="700122"/>
                </a:lnTo>
                <a:lnTo>
                  <a:pt x="2008000" y="704888"/>
                </a:lnTo>
                <a:lnTo>
                  <a:pt x="2019757" y="709337"/>
                </a:lnTo>
                <a:lnTo>
                  <a:pt x="2030243" y="713786"/>
                </a:lnTo>
                <a:lnTo>
                  <a:pt x="2039459" y="717917"/>
                </a:lnTo>
                <a:lnTo>
                  <a:pt x="2047721" y="722048"/>
                </a:lnTo>
                <a:lnTo>
                  <a:pt x="2054712" y="725861"/>
                </a:lnTo>
                <a:lnTo>
                  <a:pt x="2060749" y="729674"/>
                </a:lnTo>
                <a:lnTo>
                  <a:pt x="2065834" y="733170"/>
                </a:lnTo>
                <a:lnTo>
                  <a:pt x="2070282" y="736665"/>
                </a:lnTo>
                <a:lnTo>
                  <a:pt x="2073778" y="739843"/>
                </a:lnTo>
                <a:lnTo>
                  <a:pt x="2076638" y="743021"/>
                </a:lnTo>
                <a:lnTo>
                  <a:pt x="2078862" y="746198"/>
                </a:lnTo>
                <a:lnTo>
                  <a:pt x="2084264" y="751600"/>
                </a:lnTo>
                <a:lnTo>
                  <a:pt x="2089348" y="757002"/>
                </a:lnTo>
                <a:lnTo>
                  <a:pt x="2093797" y="763040"/>
                </a:lnTo>
                <a:lnTo>
                  <a:pt x="2097928" y="769395"/>
                </a:lnTo>
                <a:lnTo>
                  <a:pt x="2100788" y="774480"/>
                </a:lnTo>
                <a:lnTo>
                  <a:pt x="2109368" y="788779"/>
                </a:lnTo>
                <a:lnTo>
                  <a:pt x="2139238" y="838033"/>
                </a:lnTo>
                <a:lnTo>
                  <a:pt x="2158940" y="870446"/>
                </a:lnTo>
                <a:lnTo>
                  <a:pt x="2180866" y="905400"/>
                </a:lnTo>
                <a:lnTo>
                  <a:pt x="2203428" y="941626"/>
                </a:lnTo>
                <a:lnTo>
                  <a:pt x="2226942" y="977216"/>
                </a:lnTo>
                <a:lnTo>
                  <a:pt x="2242196" y="999778"/>
                </a:lnTo>
                <a:lnTo>
                  <a:pt x="2256495" y="1021068"/>
                </a:lnTo>
                <a:lnTo>
                  <a:pt x="2280963" y="997553"/>
                </a:lnTo>
                <a:lnTo>
                  <a:pt x="2305749" y="972450"/>
                </a:lnTo>
                <a:lnTo>
                  <a:pt x="2326086" y="951159"/>
                </a:lnTo>
                <a:lnTo>
                  <a:pt x="2345470" y="930186"/>
                </a:lnTo>
                <a:lnTo>
                  <a:pt x="2380107" y="892372"/>
                </a:lnTo>
                <a:lnTo>
                  <a:pt x="2405529" y="864090"/>
                </a:lnTo>
                <a:lnTo>
                  <a:pt x="2417286" y="850109"/>
                </a:lnTo>
                <a:lnTo>
                  <a:pt x="2417922" y="849791"/>
                </a:lnTo>
                <a:lnTo>
                  <a:pt x="2421735" y="845660"/>
                </a:lnTo>
                <a:lnTo>
                  <a:pt x="2425548" y="841847"/>
                </a:lnTo>
                <a:lnTo>
                  <a:pt x="2429679" y="838033"/>
                </a:lnTo>
                <a:lnTo>
                  <a:pt x="2433493" y="834856"/>
                </a:lnTo>
                <a:lnTo>
                  <a:pt x="2437941" y="831678"/>
                </a:lnTo>
                <a:lnTo>
                  <a:pt x="2442072" y="828818"/>
                </a:lnTo>
                <a:lnTo>
                  <a:pt x="2446521" y="826276"/>
                </a:lnTo>
                <a:lnTo>
                  <a:pt x="2451605" y="823734"/>
                </a:lnTo>
                <a:lnTo>
                  <a:pt x="2456054" y="821509"/>
                </a:lnTo>
                <a:lnTo>
                  <a:pt x="2460821" y="819603"/>
                </a:lnTo>
                <a:lnTo>
                  <a:pt x="2465587" y="818014"/>
                </a:lnTo>
                <a:lnTo>
                  <a:pt x="2470672" y="816425"/>
                </a:lnTo>
                <a:lnTo>
                  <a:pt x="2475756" y="815154"/>
                </a:lnTo>
                <a:lnTo>
                  <a:pt x="2480522" y="814201"/>
                </a:lnTo>
                <a:lnTo>
                  <a:pt x="2485607" y="813565"/>
                </a:lnTo>
                <a:lnTo>
                  <a:pt x="2491009" y="812930"/>
                </a:lnTo>
                <a:lnTo>
                  <a:pt x="2495775" y="812930"/>
                </a:lnTo>
                <a:lnTo>
                  <a:pt x="2500860" y="812930"/>
                </a:lnTo>
                <a:lnTo>
                  <a:pt x="2506262" y="812930"/>
                </a:lnTo>
                <a:lnTo>
                  <a:pt x="2511346" y="813565"/>
                </a:lnTo>
                <a:lnTo>
                  <a:pt x="2516113" y="814201"/>
                </a:lnTo>
                <a:lnTo>
                  <a:pt x="2521515" y="815154"/>
                </a:lnTo>
                <a:lnTo>
                  <a:pt x="2526281" y="816425"/>
                </a:lnTo>
                <a:lnTo>
                  <a:pt x="2531366" y="817696"/>
                </a:lnTo>
                <a:lnTo>
                  <a:pt x="2536132" y="819603"/>
                </a:lnTo>
                <a:lnTo>
                  <a:pt x="2541216" y="821509"/>
                </a:lnTo>
                <a:lnTo>
                  <a:pt x="2545983" y="823734"/>
                </a:lnTo>
                <a:lnTo>
                  <a:pt x="2550432" y="826276"/>
                </a:lnTo>
                <a:lnTo>
                  <a:pt x="2555198" y="828818"/>
                </a:lnTo>
                <a:lnTo>
                  <a:pt x="2559647" y="831678"/>
                </a:lnTo>
                <a:lnTo>
                  <a:pt x="2563778" y="835174"/>
                </a:lnTo>
                <a:lnTo>
                  <a:pt x="2568227" y="838351"/>
                </a:lnTo>
                <a:lnTo>
                  <a:pt x="2572358" y="842164"/>
                </a:lnTo>
                <a:lnTo>
                  <a:pt x="2576171" y="845978"/>
                </a:lnTo>
                <a:lnTo>
                  <a:pt x="2579666" y="850109"/>
                </a:lnTo>
                <a:lnTo>
                  <a:pt x="2583162" y="854240"/>
                </a:lnTo>
                <a:lnTo>
                  <a:pt x="2586022" y="858688"/>
                </a:lnTo>
                <a:lnTo>
                  <a:pt x="2589200" y="863137"/>
                </a:lnTo>
                <a:lnTo>
                  <a:pt x="2591742" y="867586"/>
                </a:lnTo>
                <a:lnTo>
                  <a:pt x="2593966" y="872035"/>
                </a:lnTo>
                <a:lnTo>
                  <a:pt x="2596190" y="876801"/>
                </a:lnTo>
                <a:lnTo>
                  <a:pt x="2598097" y="881250"/>
                </a:lnTo>
                <a:lnTo>
                  <a:pt x="2600004" y="886334"/>
                </a:lnTo>
                <a:lnTo>
                  <a:pt x="2601275" y="891419"/>
                </a:lnTo>
                <a:lnTo>
                  <a:pt x="2602546" y="896185"/>
                </a:lnTo>
                <a:lnTo>
                  <a:pt x="2603499" y="901269"/>
                </a:lnTo>
                <a:lnTo>
                  <a:pt x="2604452" y="906036"/>
                </a:lnTo>
                <a:lnTo>
                  <a:pt x="2604770" y="911438"/>
                </a:lnTo>
                <a:lnTo>
                  <a:pt x="2605088" y="916522"/>
                </a:lnTo>
                <a:lnTo>
                  <a:pt x="2605088" y="921289"/>
                </a:lnTo>
                <a:lnTo>
                  <a:pt x="2604770" y="926691"/>
                </a:lnTo>
                <a:lnTo>
                  <a:pt x="2604452" y="931775"/>
                </a:lnTo>
                <a:lnTo>
                  <a:pt x="2603499" y="936542"/>
                </a:lnTo>
                <a:lnTo>
                  <a:pt x="2602546" y="941944"/>
                </a:lnTo>
                <a:lnTo>
                  <a:pt x="2601275" y="947028"/>
                </a:lnTo>
                <a:lnTo>
                  <a:pt x="2600004" y="951795"/>
                </a:lnTo>
                <a:lnTo>
                  <a:pt x="2598415" y="956879"/>
                </a:lnTo>
                <a:lnTo>
                  <a:pt x="2596190" y="961646"/>
                </a:lnTo>
                <a:lnTo>
                  <a:pt x="2593966" y="966412"/>
                </a:lnTo>
                <a:lnTo>
                  <a:pt x="2591742" y="970861"/>
                </a:lnTo>
                <a:lnTo>
                  <a:pt x="2588564" y="975627"/>
                </a:lnTo>
                <a:lnTo>
                  <a:pt x="2585704" y="980076"/>
                </a:lnTo>
                <a:lnTo>
                  <a:pt x="2582844" y="984207"/>
                </a:lnTo>
                <a:lnTo>
                  <a:pt x="2579349" y="988656"/>
                </a:lnTo>
                <a:lnTo>
                  <a:pt x="2566638" y="1003273"/>
                </a:lnTo>
                <a:lnTo>
                  <a:pt x="2534543" y="1039181"/>
                </a:lnTo>
                <a:lnTo>
                  <a:pt x="2512935" y="1063014"/>
                </a:lnTo>
                <a:lnTo>
                  <a:pt x="2488784" y="1089071"/>
                </a:lnTo>
                <a:lnTo>
                  <a:pt x="2463045" y="1116399"/>
                </a:lnTo>
                <a:lnTo>
                  <a:pt x="2436352" y="1143409"/>
                </a:lnTo>
                <a:lnTo>
                  <a:pt x="2417922" y="1161204"/>
                </a:lnTo>
                <a:lnTo>
                  <a:pt x="2400127" y="1178682"/>
                </a:lnTo>
                <a:lnTo>
                  <a:pt x="2382332" y="1195206"/>
                </a:lnTo>
                <a:lnTo>
                  <a:pt x="2364537" y="1210776"/>
                </a:lnTo>
                <a:lnTo>
                  <a:pt x="2354050" y="1219038"/>
                </a:lnTo>
                <a:lnTo>
                  <a:pt x="2343882" y="1226983"/>
                </a:lnTo>
                <a:lnTo>
                  <a:pt x="2333395" y="1234927"/>
                </a:lnTo>
                <a:lnTo>
                  <a:pt x="2322591" y="1241918"/>
                </a:lnTo>
                <a:lnTo>
                  <a:pt x="2316236" y="1246049"/>
                </a:lnTo>
                <a:lnTo>
                  <a:pt x="2309562" y="1249862"/>
                </a:lnTo>
                <a:lnTo>
                  <a:pt x="2301936" y="1253357"/>
                </a:lnTo>
                <a:lnTo>
                  <a:pt x="2294310" y="1257171"/>
                </a:lnTo>
                <a:lnTo>
                  <a:pt x="2284141" y="1260984"/>
                </a:lnTo>
                <a:lnTo>
                  <a:pt x="2279057" y="1262891"/>
                </a:lnTo>
                <a:lnTo>
                  <a:pt x="2272701" y="1264797"/>
                </a:lnTo>
                <a:lnTo>
                  <a:pt x="2266346" y="1266068"/>
                </a:lnTo>
                <a:lnTo>
                  <a:pt x="2258720" y="1267339"/>
                </a:lnTo>
                <a:lnTo>
                  <a:pt x="2250775" y="1267975"/>
                </a:lnTo>
                <a:lnTo>
                  <a:pt x="2241242" y="1268610"/>
                </a:lnTo>
                <a:lnTo>
                  <a:pt x="2233934" y="1268293"/>
                </a:lnTo>
                <a:lnTo>
                  <a:pt x="2226307" y="1267657"/>
                </a:lnTo>
                <a:lnTo>
                  <a:pt x="2217727" y="1266068"/>
                </a:lnTo>
                <a:lnTo>
                  <a:pt x="2209148" y="1263844"/>
                </a:lnTo>
                <a:lnTo>
                  <a:pt x="2198979" y="1260666"/>
                </a:lnTo>
                <a:lnTo>
                  <a:pt x="2190717" y="1257171"/>
                </a:lnTo>
                <a:lnTo>
                  <a:pt x="2184044" y="1253357"/>
                </a:lnTo>
                <a:lnTo>
                  <a:pt x="2178324" y="1250180"/>
                </a:lnTo>
                <a:lnTo>
                  <a:pt x="2172922" y="1246684"/>
                </a:lnTo>
                <a:lnTo>
                  <a:pt x="2168473" y="1243824"/>
                </a:lnTo>
                <a:lnTo>
                  <a:pt x="2160846" y="1237787"/>
                </a:lnTo>
                <a:lnTo>
                  <a:pt x="2154491" y="1232067"/>
                </a:lnTo>
                <a:lnTo>
                  <a:pt x="2148454" y="1226347"/>
                </a:lnTo>
                <a:lnTo>
                  <a:pt x="2137967" y="1215225"/>
                </a:lnTo>
                <a:lnTo>
                  <a:pt x="2128116" y="1204103"/>
                </a:lnTo>
                <a:lnTo>
                  <a:pt x="2118265" y="1192028"/>
                </a:lnTo>
                <a:lnTo>
                  <a:pt x="2109050" y="1179953"/>
                </a:lnTo>
                <a:lnTo>
                  <a:pt x="2098882" y="1166924"/>
                </a:lnTo>
                <a:lnTo>
                  <a:pt x="2078862" y="1138961"/>
                </a:lnTo>
                <a:lnTo>
                  <a:pt x="2058525" y="1108773"/>
                </a:lnTo>
                <a:lnTo>
                  <a:pt x="2037552" y="1077313"/>
                </a:lnTo>
                <a:lnTo>
                  <a:pt x="2017215" y="1045219"/>
                </a:lnTo>
                <a:lnTo>
                  <a:pt x="2012766" y="1038546"/>
                </a:lnTo>
                <a:lnTo>
                  <a:pt x="2012766" y="1409700"/>
                </a:lnTo>
                <a:lnTo>
                  <a:pt x="1373096" y="1409700"/>
                </a:lnTo>
                <a:lnTo>
                  <a:pt x="1373096" y="1002002"/>
                </a:lnTo>
                <a:lnTo>
                  <a:pt x="1372779" y="1002002"/>
                </a:lnTo>
                <a:lnTo>
                  <a:pt x="1371190" y="1003591"/>
                </a:lnTo>
                <a:lnTo>
                  <a:pt x="1369283" y="1005815"/>
                </a:lnTo>
                <a:lnTo>
                  <a:pt x="1367694" y="1009311"/>
                </a:lnTo>
                <a:lnTo>
                  <a:pt x="1365470" y="1013124"/>
                </a:lnTo>
                <a:lnTo>
                  <a:pt x="1363246" y="1018526"/>
                </a:lnTo>
                <a:lnTo>
                  <a:pt x="1361339" y="1024882"/>
                </a:lnTo>
                <a:lnTo>
                  <a:pt x="1356572" y="1039181"/>
                </a:lnTo>
                <a:lnTo>
                  <a:pt x="1351806" y="1056658"/>
                </a:lnTo>
                <a:lnTo>
                  <a:pt x="1347039" y="1077313"/>
                </a:lnTo>
                <a:lnTo>
                  <a:pt x="1342273" y="1099557"/>
                </a:lnTo>
                <a:lnTo>
                  <a:pt x="1337506" y="1124025"/>
                </a:lnTo>
                <a:lnTo>
                  <a:pt x="1332740" y="1149765"/>
                </a:lnTo>
                <a:lnTo>
                  <a:pt x="1328291" y="1176775"/>
                </a:lnTo>
                <a:lnTo>
                  <a:pt x="1324160" y="1204421"/>
                </a:lnTo>
                <a:lnTo>
                  <a:pt x="1320029" y="1232702"/>
                </a:lnTo>
                <a:lnTo>
                  <a:pt x="1316534" y="1260984"/>
                </a:lnTo>
                <a:lnTo>
                  <a:pt x="1313674" y="1288948"/>
                </a:lnTo>
                <a:lnTo>
                  <a:pt x="1311449" y="1316276"/>
                </a:lnTo>
                <a:lnTo>
                  <a:pt x="1309543" y="1342333"/>
                </a:lnTo>
                <a:lnTo>
                  <a:pt x="1308589" y="1375699"/>
                </a:lnTo>
                <a:lnTo>
                  <a:pt x="1307636" y="1409700"/>
                </a:lnTo>
                <a:lnTo>
                  <a:pt x="1106488" y="1409700"/>
                </a:lnTo>
                <a:lnTo>
                  <a:pt x="1106488" y="1388409"/>
                </a:lnTo>
                <a:lnTo>
                  <a:pt x="1106488" y="1368072"/>
                </a:lnTo>
                <a:lnTo>
                  <a:pt x="1107441" y="1348688"/>
                </a:lnTo>
                <a:lnTo>
                  <a:pt x="1108077" y="1330893"/>
                </a:lnTo>
                <a:lnTo>
                  <a:pt x="1111255" y="1293396"/>
                </a:lnTo>
                <a:lnTo>
                  <a:pt x="1114750" y="1257171"/>
                </a:lnTo>
                <a:lnTo>
                  <a:pt x="1118563" y="1222534"/>
                </a:lnTo>
                <a:lnTo>
                  <a:pt x="1122694" y="1189486"/>
                </a:lnTo>
                <a:lnTo>
                  <a:pt x="1127143" y="1158345"/>
                </a:lnTo>
                <a:lnTo>
                  <a:pt x="1131592" y="1128156"/>
                </a:lnTo>
                <a:lnTo>
                  <a:pt x="1136358" y="1099875"/>
                </a:lnTo>
                <a:lnTo>
                  <a:pt x="1141125" y="1072865"/>
                </a:lnTo>
                <a:lnTo>
                  <a:pt x="1146209" y="1047125"/>
                </a:lnTo>
                <a:lnTo>
                  <a:pt x="1151929" y="1022975"/>
                </a:lnTo>
                <a:lnTo>
                  <a:pt x="1157013" y="999778"/>
                </a:lnTo>
                <a:lnTo>
                  <a:pt x="1162733" y="978170"/>
                </a:lnTo>
                <a:lnTo>
                  <a:pt x="1168135" y="957832"/>
                </a:lnTo>
                <a:lnTo>
                  <a:pt x="1174173" y="938448"/>
                </a:lnTo>
                <a:lnTo>
                  <a:pt x="1179893" y="920653"/>
                </a:lnTo>
                <a:lnTo>
                  <a:pt x="1185295" y="903812"/>
                </a:lnTo>
                <a:lnTo>
                  <a:pt x="1191332" y="887923"/>
                </a:lnTo>
                <a:lnTo>
                  <a:pt x="1197052" y="873306"/>
                </a:lnTo>
                <a:lnTo>
                  <a:pt x="1202454" y="859959"/>
                </a:lnTo>
                <a:lnTo>
                  <a:pt x="1208174" y="847567"/>
                </a:lnTo>
                <a:lnTo>
                  <a:pt x="1213258" y="835809"/>
                </a:lnTo>
                <a:lnTo>
                  <a:pt x="1218343" y="825005"/>
                </a:lnTo>
                <a:lnTo>
                  <a:pt x="1223745" y="815472"/>
                </a:lnTo>
                <a:lnTo>
                  <a:pt x="1228511" y="806892"/>
                </a:lnTo>
                <a:lnTo>
                  <a:pt x="1233278" y="798948"/>
                </a:lnTo>
                <a:lnTo>
                  <a:pt x="1237727" y="791957"/>
                </a:lnTo>
                <a:lnTo>
                  <a:pt x="1245989" y="780199"/>
                </a:lnTo>
                <a:lnTo>
                  <a:pt x="1252980" y="771302"/>
                </a:lnTo>
                <a:lnTo>
                  <a:pt x="1258700" y="764947"/>
                </a:lnTo>
                <a:lnTo>
                  <a:pt x="1269186" y="759545"/>
                </a:lnTo>
                <a:lnTo>
                  <a:pt x="1280308" y="754142"/>
                </a:lnTo>
                <a:lnTo>
                  <a:pt x="1292383" y="748105"/>
                </a:lnTo>
                <a:lnTo>
                  <a:pt x="1304776" y="742703"/>
                </a:lnTo>
                <a:lnTo>
                  <a:pt x="1331469" y="731263"/>
                </a:lnTo>
                <a:lnTo>
                  <a:pt x="1359750" y="720141"/>
                </a:lnTo>
                <a:lnTo>
                  <a:pt x="1388349" y="709973"/>
                </a:lnTo>
                <a:lnTo>
                  <a:pt x="1416949" y="699486"/>
                </a:lnTo>
                <a:lnTo>
                  <a:pt x="1444595" y="690271"/>
                </a:lnTo>
                <a:lnTo>
                  <a:pt x="1470652" y="681691"/>
                </a:lnTo>
                <a:lnTo>
                  <a:pt x="1477325" y="677878"/>
                </a:lnTo>
                <a:lnTo>
                  <a:pt x="1484316" y="674065"/>
                </a:lnTo>
                <a:lnTo>
                  <a:pt x="1491624" y="671205"/>
                </a:lnTo>
                <a:lnTo>
                  <a:pt x="1499569" y="668027"/>
                </a:lnTo>
                <a:lnTo>
                  <a:pt x="1507513" y="665167"/>
                </a:lnTo>
                <a:lnTo>
                  <a:pt x="1515139" y="662943"/>
                </a:lnTo>
                <a:lnTo>
                  <a:pt x="1523401" y="660718"/>
                </a:lnTo>
                <a:lnTo>
                  <a:pt x="1531981" y="658812"/>
                </a:lnTo>
                <a:close/>
                <a:moveTo>
                  <a:pt x="3016555" y="246062"/>
                </a:moveTo>
                <a:lnTo>
                  <a:pt x="3026093" y="246062"/>
                </a:lnTo>
                <a:lnTo>
                  <a:pt x="3039447" y="247014"/>
                </a:lnTo>
                <a:lnTo>
                  <a:pt x="3052165" y="248600"/>
                </a:lnTo>
                <a:lnTo>
                  <a:pt x="3064883" y="250822"/>
                </a:lnTo>
                <a:lnTo>
                  <a:pt x="3076965" y="253360"/>
                </a:lnTo>
                <a:lnTo>
                  <a:pt x="3089047" y="256851"/>
                </a:lnTo>
                <a:lnTo>
                  <a:pt x="3100493" y="260976"/>
                </a:lnTo>
                <a:lnTo>
                  <a:pt x="3111303" y="265736"/>
                </a:lnTo>
                <a:lnTo>
                  <a:pt x="3122113" y="270496"/>
                </a:lnTo>
                <a:lnTo>
                  <a:pt x="3132605" y="276526"/>
                </a:lnTo>
                <a:lnTo>
                  <a:pt x="3142462" y="282872"/>
                </a:lnTo>
                <a:lnTo>
                  <a:pt x="3152318" y="289536"/>
                </a:lnTo>
                <a:lnTo>
                  <a:pt x="3161539" y="296518"/>
                </a:lnTo>
                <a:lnTo>
                  <a:pt x="3170123" y="304451"/>
                </a:lnTo>
                <a:lnTo>
                  <a:pt x="3178708" y="312384"/>
                </a:lnTo>
                <a:lnTo>
                  <a:pt x="3186339" y="320952"/>
                </a:lnTo>
                <a:lnTo>
                  <a:pt x="3194287" y="330472"/>
                </a:lnTo>
                <a:lnTo>
                  <a:pt x="3201282" y="339675"/>
                </a:lnTo>
                <a:lnTo>
                  <a:pt x="3207959" y="349512"/>
                </a:lnTo>
                <a:lnTo>
                  <a:pt x="3214318" y="359984"/>
                </a:lnTo>
                <a:lnTo>
                  <a:pt x="3220041" y="370456"/>
                </a:lnTo>
                <a:lnTo>
                  <a:pt x="3225128" y="381563"/>
                </a:lnTo>
                <a:lnTo>
                  <a:pt x="3229898" y="392669"/>
                </a:lnTo>
                <a:lnTo>
                  <a:pt x="3234349" y="404093"/>
                </a:lnTo>
                <a:lnTo>
                  <a:pt x="3238482" y="416152"/>
                </a:lnTo>
                <a:lnTo>
                  <a:pt x="3241980" y="428528"/>
                </a:lnTo>
                <a:lnTo>
                  <a:pt x="3244523" y="440586"/>
                </a:lnTo>
                <a:lnTo>
                  <a:pt x="3247067" y="453280"/>
                </a:lnTo>
                <a:lnTo>
                  <a:pt x="3248974" y="466290"/>
                </a:lnTo>
                <a:lnTo>
                  <a:pt x="3249928" y="479301"/>
                </a:lnTo>
                <a:lnTo>
                  <a:pt x="3251200" y="492629"/>
                </a:lnTo>
                <a:lnTo>
                  <a:pt x="3251200" y="505957"/>
                </a:lnTo>
                <a:lnTo>
                  <a:pt x="3251200" y="519602"/>
                </a:lnTo>
                <a:lnTo>
                  <a:pt x="3249292" y="530709"/>
                </a:lnTo>
                <a:lnTo>
                  <a:pt x="3247385" y="541498"/>
                </a:lnTo>
                <a:lnTo>
                  <a:pt x="3245159" y="551970"/>
                </a:lnTo>
                <a:lnTo>
                  <a:pt x="3242933" y="562442"/>
                </a:lnTo>
                <a:lnTo>
                  <a:pt x="3240390" y="572914"/>
                </a:lnTo>
                <a:lnTo>
                  <a:pt x="3237846" y="582751"/>
                </a:lnTo>
                <a:lnTo>
                  <a:pt x="3231805" y="602426"/>
                </a:lnTo>
                <a:lnTo>
                  <a:pt x="3225446" y="621148"/>
                </a:lnTo>
                <a:lnTo>
                  <a:pt x="3218133" y="639236"/>
                </a:lnTo>
                <a:lnTo>
                  <a:pt x="3210503" y="656690"/>
                </a:lnTo>
                <a:lnTo>
                  <a:pt x="3201918" y="673508"/>
                </a:lnTo>
                <a:lnTo>
                  <a:pt x="3193016" y="689057"/>
                </a:lnTo>
                <a:lnTo>
                  <a:pt x="3183795" y="704289"/>
                </a:lnTo>
                <a:lnTo>
                  <a:pt x="3174257" y="718252"/>
                </a:lnTo>
                <a:lnTo>
                  <a:pt x="3164082" y="732215"/>
                </a:lnTo>
                <a:lnTo>
                  <a:pt x="3153590" y="745225"/>
                </a:lnTo>
                <a:lnTo>
                  <a:pt x="3142780" y="756966"/>
                </a:lnTo>
                <a:lnTo>
                  <a:pt x="3131652" y="768390"/>
                </a:lnTo>
                <a:lnTo>
                  <a:pt x="3120523" y="778862"/>
                </a:lnTo>
                <a:lnTo>
                  <a:pt x="3109077" y="788700"/>
                </a:lnTo>
                <a:lnTo>
                  <a:pt x="3097631" y="797902"/>
                </a:lnTo>
                <a:lnTo>
                  <a:pt x="3085867" y="806153"/>
                </a:lnTo>
                <a:lnTo>
                  <a:pt x="3074103" y="813452"/>
                </a:lnTo>
                <a:lnTo>
                  <a:pt x="3062339" y="820116"/>
                </a:lnTo>
                <a:lnTo>
                  <a:pt x="3050575" y="826145"/>
                </a:lnTo>
                <a:lnTo>
                  <a:pt x="3038811" y="831222"/>
                </a:lnTo>
                <a:lnTo>
                  <a:pt x="3027365" y="835665"/>
                </a:lnTo>
                <a:lnTo>
                  <a:pt x="3015919" y="839473"/>
                </a:lnTo>
                <a:lnTo>
                  <a:pt x="3004472" y="842011"/>
                </a:lnTo>
                <a:lnTo>
                  <a:pt x="2993662" y="844233"/>
                </a:lnTo>
                <a:lnTo>
                  <a:pt x="2982852" y="845502"/>
                </a:lnTo>
                <a:lnTo>
                  <a:pt x="2972678" y="846137"/>
                </a:lnTo>
                <a:lnTo>
                  <a:pt x="2962503" y="845819"/>
                </a:lnTo>
                <a:lnTo>
                  <a:pt x="2952647" y="844550"/>
                </a:lnTo>
                <a:lnTo>
                  <a:pt x="2943427" y="842646"/>
                </a:lnTo>
                <a:lnTo>
                  <a:pt x="2937703" y="841059"/>
                </a:lnTo>
                <a:lnTo>
                  <a:pt x="2931662" y="839155"/>
                </a:lnTo>
                <a:lnTo>
                  <a:pt x="2925939" y="837251"/>
                </a:lnTo>
                <a:lnTo>
                  <a:pt x="2920534" y="835030"/>
                </a:lnTo>
                <a:lnTo>
                  <a:pt x="2914811" y="832492"/>
                </a:lnTo>
                <a:lnTo>
                  <a:pt x="2909724" y="829953"/>
                </a:lnTo>
                <a:lnTo>
                  <a:pt x="2904319" y="826780"/>
                </a:lnTo>
                <a:lnTo>
                  <a:pt x="2899550" y="823924"/>
                </a:lnTo>
                <a:lnTo>
                  <a:pt x="2894780" y="820433"/>
                </a:lnTo>
                <a:lnTo>
                  <a:pt x="2890329" y="817260"/>
                </a:lnTo>
                <a:lnTo>
                  <a:pt x="2885878" y="813452"/>
                </a:lnTo>
                <a:lnTo>
                  <a:pt x="2881427" y="809644"/>
                </a:lnTo>
                <a:lnTo>
                  <a:pt x="2873160" y="801710"/>
                </a:lnTo>
                <a:lnTo>
                  <a:pt x="2865529" y="793142"/>
                </a:lnTo>
                <a:lnTo>
                  <a:pt x="2857899" y="783622"/>
                </a:lnTo>
                <a:lnTo>
                  <a:pt x="2851222" y="773785"/>
                </a:lnTo>
                <a:lnTo>
                  <a:pt x="2845181" y="763630"/>
                </a:lnTo>
                <a:lnTo>
                  <a:pt x="2839458" y="752524"/>
                </a:lnTo>
                <a:lnTo>
                  <a:pt x="2834052" y="741417"/>
                </a:lnTo>
                <a:lnTo>
                  <a:pt x="2829283" y="729676"/>
                </a:lnTo>
                <a:lnTo>
                  <a:pt x="2825150" y="717300"/>
                </a:lnTo>
                <a:lnTo>
                  <a:pt x="2821017" y="704607"/>
                </a:lnTo>
                <a:lnTo>
                  <a:pt x="2817519" y="691913"/>
                </a:lnTo>
                <a:lnTo>
                  <a:pt x="2814340" y="678585"/>
                </a:lnTo>
                <a:lnTo>
                  <a:pt x="2811478" y="665257"/>
                </a:lnTo>
                <a:lnTo>
                  <a:pt x="2809253" y="651612"/>
                </a:lnTo>
                <a:lnTo>
                  <a:pt x="2807027" y="637967"/>
                </a:lnTo>
                <a:lnTo>
                  <a:pt x="2805119" y="623687"/>
                </a:lnTo>
                <a:lnTo>
                  <a:pt x="2803529" y="609724"/>
                </a:lnTo>
                <a:lnTo>
                  <a:pt x="2802576" y="595444"/>
                </a:lnTo>
                <a:lnTo>
                  <a:pt x="2801304" y="580847"/>
                </a:lnTo>
                <a:lnTo>
                  <a:pt x="2800986" y="566885"/>
                </a:lnTo>
                <a:lnTo>
                  <a:pt x="2800350" y="538325"/>
                </a:lnTo>
                <a:lnTo>
                  <a:pt x="2800350" y="509765"/>
                </a:lnTo>
                <a:lnTo>
                  <a:pt x="2800986" y="482157"/>
                </a:lnTo>
                <a:lnTo>
                  <a:pt x="2801622" y="468512"/>
                </a:lnTo>
                <a:lnTo>
                  <a:pt x="2803212" y="455501"/>
                </a:lnTo>
                <a:lnTo>
                  <a:pt x="2805437" y="442490"/>
                </a:lnTo>
                <a:lnTo>
                  <a:pt x="2807981" y="429797"/>
                </a:lnTo>
                <a:lnTo>
                  <a:pt x="2811478" y="417738"/>
                </a:lnTo>
                <a:lnTo>
                  <a:pt x="2815294" y="405680"/>
                </a:lnTo>
                <a:lnTo>
                  <a:pt x="2819109" y="394256"/>
                </a:lnTo>
                <a:lnTo>
                  <a:pt x="2824196" y="383149"/>
                </a:lnTo>
                <a:lnTo>
                  <a:pt x="2829283" y="372360"/>
                </a:lnTo>
                <a:lnTo>
                  <a:pt x="2835006" y="361888"/>
                </a:lnTo>
                <a:lnTo>
                  <a:pt x="2840729" y="351733"/>
                </a:lnTo>
                <a:lnTo>
                  <a:pt x="2847406" y="342213"/>
                </a:lnTo>
                <a:lnTo>
                  <a:pt x="2854083" y="333011"/>
                </a:lnTo>
                <a:lnTo>
                  <a:pt x="2861714" y="324125"/>
                </a:lnTo>
                <a:lnTo>
                  <a:pt x="2869027" y="315875"/>
                </a:lnTo>
                <a:lnTo>
                  <a:pt x="2876975" y="307624"/>
                </a:lnTo>
                <a:lnTo>
                  <a:pt x="2885242" y="300326"/>
                </a:lnTo>
                <a:lnTo>
                  <a:pt x="2893191" y="293344"/>
                </a:lnTo>
                <a:lnTo>
                  <a:pt x="2901775" y="286363"/>
                </a:lnTo>
                <a:lnTo>
                  <a:pt x="2910678" y="280651"/>
                </a:lnTo>
                <a:lnTo>
                  <a:pt x="2920216" y="274622"/>
                </a:lnTo>
                <a:lnTo>
                  <a:pt x="2929119" y="269544"/>
                </a:lnTo>
                <a:lnTo>
                  <a:pt x="2938657" y="265102"/>
                </a:lnTo>
                <a:lnTo>
                  <a:pt x="2947878" y="260976"/>
                </a:lnTo>
                <a:lnTo>
                  <a:pt x="2957734" y="257168"/>
                </a:lnTo>
                <a:lnTo>
                  <a:pt x="2967273" y="253995"/>
                </a:lnTo>
                <a:lnTo>
                  <a:pt x="2977129" y="251139"/>
                </a:lnTo>
                <a:lnTo>
                  <a:pt x="2986985" y="248918"/>
                </a:lnTo>
                <a:lnTo>
                  <a:pt x="2996842" y="247648"/>
                </a:lnTo>
                <a:lnTo>
                  <a:pt x="3006698" y="246379"/>
                </a:lnTo>
                <a:lnTo>
                  <a:pt x="3016555" y="246062"/>
                </a:lnTo>
                <a:close/>
                <a:moveTo>
                  <a:pt x="336073" y="246062"/>
                </a:moveTo>
                <a:lnTo>
                  <a:pt x="345605" y="246062"/>
                </a:lnTo>
                <a:lnTo>
                  <a:pt x="355772" y="246379"/>
                </a:lnTo>
                <a:lnTo>
                  <a:pt x="365304" y="247648"/>
                </a:lnTo>
                <a:lnTo>
                  <a:pt x="375153" y="248918"/>
                </a:lnTo>
                <a:lnTo>
                  <a:pt x="385003" y="251139"/>
                </a:lnTo>
                <a:lnTo>
                  <a:pt x="394852" y="253995"/>
                </a:lnTo>
                <a:lnTo>
                  <a:pt x="404384" y="257168"/>
                </a:lnTo>
                <a:lnTo>
                  <a:pt x="414233" y="260976"/>
                </a:lnTo>
                <a:lnTo>
                  <a:pt x="423765" y="265102"/>
                </a:lnTo>
                <a:lnTo>
                  <a:pt x="432979" y="269544"/>
                </a:lnTo>
                <a:lnTo>
                  <a:pt x="442511" y="274622"/>
                </a:lnTo>
                <a:lnTo>
                  <a:pt x="451407" y="280651"/>
                </a:lnTo>
                <a:lnTo>
                  <a:pt x="460303" y="286363"/>
                </a:lnTo>
                <a:lnTo>
                  <a:pt x="468882" y="293344"/>
                </a:lnTo>
                <a:lnTo>
                  <a:pt x="477460" y="300326"/>
                </a:lnTo>
                <a:lnTo>
                  <a:pt x="485086" y="307624"/>
                </a:lnTo>
                <a:lnTo>
                  <a:pt x="493029" y="315875"/>
                </a:lnTo>
                <a:lnTo>
                  <a:pt x="500654" y="324125"/>
                </a:lnTo>
                <a:lnTo>
                  <a:pt x="507962" y="333011"/>
                </a:lnTo>
                <a:lnTo>
                  <a:pt x="514634" y="342213"/>
                </a:lnTo>
                <a:lnTo>
                  <a:pt x="521306" y="351733"/>
                </a:lnTo>
                <a:lnTo>
                  <a:pt x="527025" y="361888"/>
                </a:lnTo>
                <a:lnTo>
                  <a:pt x="532744" y="372360"/>
                </a:lnTo>
                <a:lnTo>
                  <a:pt x="537828" y="383149"/>
                </a:lnTo>
                <a:lnTo>
                  <a:pt x="542912" y="394256"/>
                </a:lnTo>
                <a:lnTo>
                  <a:pt x="546724" y="405680"/>
                </a:lnTo>
                <a:lnTo>
                  <a:pt x="550855" y="417738"/>
                </a:lnTo>
                <a:lnTo>
                  <a:pt x="554032" y="429797"/>
                </a:lnTo>
                <a:lnTo>
                  <a:pt x="556574" y="442490"/>
                </a:lnTo>
                <a:lnTo>
                  <a:pt x="558798" y="455501"/>
                </a:lnTo>
                <a:lnTo>
                  <a:pt x="560386" y="468512"/>
                </a:lnTo>
                <a:lnTo>
                  <a:pt x="561022" y="482157"/>
                </a:lnTo>
                <a:lnTo>
                  <a:pt x="561657" y="509765"/>
                </a:lnTo>
                <a:lnTo>
                  <a:pt x="561975" y="538325"/>
                </a:lnTo>
                <a:lnTo>
                  <a:pt x="561657" y="552287"/>
                </a:lnTo>
                <a:lnTo>
                  <a:pt x="561340" y="566885"/>
                </a:lnTo>
                <a:lnTo>
                  <a:pt x="560704" y="580847"/>
                </a:lnTo>
                <a:lnTo>
                  <a:pt x="559433" y="595444"/>
                </a:lnTo>
                <a:lnTo>
                  <a:pt x="558480" y="609724"/>
                </a:lnTo>
                <a:lnTo>
                  <a:pt x="556891" y="623687"/>
                </a:lnTo>
                <a:lnTo>
                  <a:pt x="554985" y="637967"/>
                </a:lnTo>
                <a:lnTo>
                  <a:pt x="552761" y="651612"/>
                </a:lnTo>
                <a:lnTo>
                  <a:pt x="550537" y="665257"/>
                </a:lnTo>
                <a:lnTo>
                  <a:pt x="547677" y="678585"/>
                </a:lnTo>
                <a:lnTo>
                  <a:pt x="544500" y="691913"/>
                </a:lnTo>
                <a:lnTo>
                  <a:pt x="541005" y="704607"/>
                </a:lnTo>
                <a:lnTo>
                  <a:pt x="537193" y="717300"/>
                </a:lnTo>
                <a:lnTo>
                  <a:pt x="532744" y="729676"/>
                </a:lnTo>
                <a:lnTo>
                  <a:pt x="527979" y="741417"/>
                </a:lnTo>
                <a:lnTo>
                  <a:pt x="522577" y="752524"/>
                </a:lnTo>
                <a:lnTo>
                  <a:pt x="517176" y="763630"/>
                </a:lnTo>
                <a:lnTo>
                  <a:pt x="510821" y="773785"/>
                </a:lnTo>
                <a:lnTo>
                  <a:pt x="504149" y="783622"/>
                </a:lnTo>
                <a:lnTo>
                  <a:pt x="497159" y="793142"/>
                </a:lnTo>
                <a:lnTo>
                  <a:pt x="489216" y="801710"/>
                </a:lnTo>
                <a:lnTo>
                  <a:pt x="480638" y="809644"/>
                </a:lnTo>
                <a:lnTo>
                  <a:pt x="476507" y="813452"/>
                </a:lnTo>
                <a:lnTo>
                  <a:pt x="472059" y="817260"/>
                </a:lnTo>
                <a:lnTo>
                  <a:pt x="467293" y="820433"/>
                </a:lnTo>
                <a:lnTo>
                  <a:pt x="462527" y="823924"/>
                </a:lnTo>
                <a:lnTo>
                  <a:pt x="457762" y="826780"/>
                </a:lnTo>
                <a:lnTo>
                  <a:pt x="452360" y="829953"/>
                </a:lnTo>
                <a:lnTo>
                  <a:pt x="447277" y="832492"/>
                </a:lnTo>
                <a:lnTo>
                  <a:pt x="441875" y="835030"/>
                </a:lnTo>
                <a:lnTo>
                  <a:pt x="436474" y="837251"/>
                </a:lnTo>
                <a:lnTo>
                  <a:pt x="430437" y="839155"/>
                </a:lnTo>
                <a:lnTo>
                  <a:pt x="425036" y="841059"/>
                </a:lnTo>
                <a:lnTo>
                  <a:pt x="418682" y="842646"/>
                </a:lnTo>
                <a:lnTo>
                  <a:pt x="409150" y="844550"/>
                </a:lnTo>
                <a:lnTo>
                  <a:pt x="399618" y="845819"/>
                </a:lnTo>
                <a:lnTo>
                  <a:pt x="389451" y="846137"/>
                </a:lnTo>
                <a:lnTo>
                  <a:pt x="379284" y="845502"/>
                </a:lnTo>
                <a:lnTo>
                  <a:pt x="368481" y="844233"/>
                </a:lnTo>
                <a:lnTo>
                  <a:pt x="357679" y="842011"/>
                </a:lnTo>
                <a:lnTo>
                  <a:pt x="346558" y="839473"/>
                </a:lnTo>
                <a:lnTo>
                  <a:pt x="334803" y="835665"/>
                </a:lnTo>
                <a:lnTo>
                  <a:pt x="323364" y="831222"/>
                </a:lnTo>
                <a:lnTo>
                  <a:pt x="311609" y="826145"/>
                </a:lnTo>
                <a:lnTo>
                  <a:pt x="299853" y="820116"/>
                </a:lnTo>
                <a:lnTo>
                  <a:pt x="288097" y="813452"/>
                </a:lnTo>
                <a:lnTo>
                  <a:pt x="276659" y="806153"/>
                </a:lnTo>
                <a:lnTo>
                  <a:pt x="264586" y="797902"/>
                </a:lnTo>
                <a:lnTo>
                  <a:pt x="253148" y="788700"/>
                </a:lnTo>
                <a:lnTo>
                  <a:pt x="241709" y="778862"/>
                </a:lnTo>
                <a:lnTo>
                  <a:pt x="230589" y="768390"/>
                </a:lnTo>
                <a:lnTo>
                  <a:pt x="219469" y="756966"/>
                </a:lnTo>
                <a:lnTo>
                  <a:pt x="208666" y="745225"/>
                </a:lnTo>
                <a:lnTo>
                  <a:pt x="198181" y="732215"/>
                </a:lnTo>
                <a:lnTo>
                  <a:pt x="188014" y="718252"/>
                </a:lnTo>
                <a:lnTo>
                  <a:pt x="178482" y="704289"/>
                </a:lnTo>
                <a:lnTo>
                  <a:pt x="169268" y="689057"/>
                </a:lnTo>
                <a:lnTo>
                  <a:pt x="160054" y="673508"/>
                </a:lnTo>
                <a:lnTo>
                  <a:pt x="152111" y="656690"/>
                </a:lnTo>
                <a:lnTo>
                  <a:pt x="144168" y="639236"/>
                </a:lnTo>
                <a:lnTo>
                  <a:pt x="136861" y="621148"/>
                </a:lnTo>
                <a:lnTo>
                  <a:pt x="130506" y="602426"/>
                </a:lnTo>
                <a:lnTo>
                  <a:pt x="124469" y="582751"/>
                </a:lnTo>
                <a:lnTo>
                  <a:pt x="121928" y="572914"/>
                </a:lnTo>
                <a:lnTo>
                  <a:pt x="119386" y="562442"/>
                </a:lnTo>
                <a:lnTo>
                  <a:pt x="117162" y="551970"/>
                </a:lnTo>
                <a:lnTo>
                  <a:pt x="114938" y="541498"/>
                </a:lnTo>
                <a:lnTo>
                  <a:pt x="113031" y="530709"/>
                </a:lnTo>
                <a:lnTo>
                  <a:pt x="111443" y="519602"/>
                </a:lnTo>
                <a:lnTo>
                  <a:pt x="111125" y="505957"/>
                </a:lnTo>
                <a:lnTo>
                  <a:pt x="111443" y="492629"/>
                </a:lnTo>
                <a:lnTo>
                  <a:pt x="112396" y="479301"/>
                </a:lnTo>
                <a:lnTo>
                  <a:pt x="113349" y="466290"/>
                </a:lnTo>
                <a:lnTo>
                  <a:pt x="115255" y="453280"/>
                </a:lnTo>
                <a:lnTo>
                  <a:pt x="117797" y="440586"/>
                </a:lnTo>
                <a:lnTo>
                  <a:pt x="120657" y="428528"/>
                </a:lnTo>
                <a:lnTo>
                  <a:pt x="124152" y="416152"/>
                </a:lnTo>
                <a:lnTo>
                  <a:pt x="127964" y="404093"/>
                </a:lnTo>
                <a:lnTo>
                  <a:pt x="132412" y="392669"/>
                </a:lnTo>
                <a:lnTo>
                  <a:pt x="137178" y="381563"/>
                </a:lnTo>
                <a:lnTo>
                  <a:pt x="142262" y="370456"/>
                </a:lnTo>
                <a:lnTo>
                  <a:pt x="148299" y="359984"/>
                </a:lnTo>
                <a:lnTo>
                  <a:pt x="154335" y="349512"/>
                </a:lnTo>
                <a:lnTo>
                  <a:pt x="161008" y="339675"/>
                </a:lnTo>
                <a:lnTo>
                  <a:pt x="167998" y="330472"/>
                </a:lnTo>
                <a:lnTo>
                  <a:pt x="175941" y="320952"/>
                </a:lnTo>
                <a:lnTo>
                  <a:pt x="183566" y="312384"/>
                </a:lnTo>
                <a:lnTo>
                  <a:pt x="192145" y="304451"/>
                </a:lnTo>
                <a:lnTo>
                  <a:pt x="200723" y="296518"/>
                </a:lnTo>
                <a:lnTo>
                  <a:pt x="209937" y="289536"/>
                </a:lnTo>
                <a:lnTo>
                  <a:pt x="219787" y="282872"/>
                </a:lnTo>
                <a:lnTo>
                  <a:pt x="229636" y="276526"/>
                </a:lnTo>
                <a:lnTo>
                  <a:pt x="240121" y="270496"/>
                </a:lnTo>
                <a:lnTo>
                  <a:pt x="250923" y="265736"/>
                </a:lnTo>
                <a:lnTo>
                  <a:pt x="262044" y="260976"/>
                </a:lnTo>
                <a:lnTo>
                  <a:pt x="273482" y="256851"/>
                </a:lnTo>
                <a:lnTo>
                  <a:pt x="285238" y="253360"/>
                </a:lnTo>
                <a:lnTo>
                  <a:pt x="297311" y="250822"/>
                </a:lnTo>
                <a:lnTo>
                  <a:pt x="310020" y="248600"/>
                </a:lnTo>
                <a:lnTo>
                  <a:pt x="323047" y="247014"/>
                </a:lnTo>
                <a:lnTo>
                  <a:pt x="336073" y="246062"/>
                </a:lnTo>
                <a:close/>
                <a:moveTo>
                  <a:pt x="1696249" y="0"/>
                </a:moveTo>
                <a:lnTo>
                  <a:pt x="1709607" y="317"/>
                </a:lnTo>
                <a:lnTo>
                  <a:pt x="1722646" y="952"/>
                </a:lnTo>
                <a:lnTo>
                  <a:pt x="1735368" y="2856"/>
                </a:lnTo>
                <a:lnTo>
                  <a:pt x="1747771" y="5077"/>
                </a:lnTo>
                <a:lnTo>
                  <a:pt x="1759538" y="7616"/>
                </a:lnTo>
                <a:lnTo>
                  <a:pt x="1771306" y="11424"/>
                </a:lnTo>
                <a:lnTo>
                  <a:pt x="1782755" y="15232"/>
                </a:lnTo>
                <a:lnTo>
                  <a:pt x="1793886" y="19992"/>
                </a:lnTo>
                <a:lnTo>
                  <a:pt x="1804699" y="24752"/>
                </a:lnTo>
                <a:lnTo>
                  <a:pt x="1814876" y="30782"/>
                </a:lnTo>
                <a:lnTo>
                  <a:pt x="1825053" y="36811"/>
                </a:lnTo>
                <a:lnTo>
                  <a:pt x="1834594" y="43475"/>
                </a:lnTo>
                <a:lnTo>
                  <a:pt x="1844136" y="50457"/>
                </a:lnTo>
                <a:lnTo>
                  <a:pt x="1853040" y="58390"/>
                </a:lnTo>
                <a:lnTo>
                  <a:pt x="1861627" y="66006"/>
                </a:lnTo>
                <a:lnTo>
                  <a:pt x="1869578" y="74574"/>
                </a:lnTo>
                <a:lnTo>
                  <a:pt x="1877529" y="83460"/>
                </a:lnTo>
                <a:lnTo>
                  <a:pt x="1884526" y="92663"/>
                </a:lnTo>
                <a:lnTo>
                  <a:pt x="1891523" y="102818"/>
                </a:lnTo>
                <a:lnTo>
                  <a:pt x="1898201" y="112972"/>
                </a:lnTo>
                <a:lnTo>
                  <a:pt x="1904244" y="123127"/>
                </a:lnTo>
                <a:lnTo>
                  <a:pt x="1909969" y="133917"/>
                </a:lnTo>
                <a:lnTo>
                  <a:pt x="1915057" y="145024"/>
                </a:lnTo>
                <a:lnTo>
                  <a:pt x="1919828" y="156765"/>
                </a:lnTo>
                <a:lnTo>
                  <a:pt x="1924280" y="168189"/>
                </a:lnTo>
                <a:lnTo>
                  <a:pt x="1928097" y="180566"/>
                </a:lnTo>
                <a:lnTo>
                  <a:pt x="1931595" y="192624"/>
                </a:lnTo>
                <a:lnTo>
                  <a:pt x="1934457" y="205318"/>
                </a:lnTo>
                <a:lnTo>
                  <a:pt x="1937002" y="218012"/>
                </a:lnTo>
                <a:lnTo>
                  <a:pt x="1938910" y="231022"/>
                </a:lnTo>
                <a:lnTo>
                  <a:pt x="1940500" y="244351"/>
                </a:lnTo>
                <a:lnTo>
                  <a:pt x="1941136" y="257679"/>
                </a:lnTo>
                <a:lnTo>
                  <a:pt x="1947815" y="260218"/>
                </a:lnTo>
                <a:lnTo>
                  <a:pt x="1951313" y="261804"/>
                </a:lnTo>
                <a:lnTo>
                  <a:pt x="1954176" y="263708"/>
                </a:lnTo>
                <a:lnTo>
                  <a:pt x="1957038" y="265612"/>
                </a:lnTo>
                <a:lnTo>
                  <a:pt x="1959900" y="267834"/>
                </a:lnTo>
                <a:lnTo>
                  <a:pt x="1962444" y="270055"/>
                </a:lnTo>
                <a:lnTo>
                  <a:pt x="1964671" y="272594"/>
                </a:lnTo>
                <a:lnTo>
                  <a:pt x="1966897" y="275133"/>
                </a:lnTo>
                <a:lnTo>
                  <a:pt x="1968805" y="277989"/>
                </a:lnTo>
                <a:lnTo>
                  <a:pt x="1970395" y="281479"/>
                </a:lnTo>
                <a:lnTo>
                  <a:pt x="1971986" y="284653"/>
                </a:lnTo>
                <a:lnTo>
                  <a:pt x="1973258" y="288461"/>
                </a:lnTo>
                <a:lnTo>
                  <a:pt x="1974530" y="292269"/>
                </a:lnTo>
                <a:lnTo>
                  <a:pt x="1975484" y="296394"/>
                </a:lnTo>
                <a:lnTo>
                  <a:pt x="1976120" y="300837"/>
                </a:lnTo>
                <a:lnTo>
                  <a:pt x="1976438" y="307819"/>
                </a:lnTo>
                <a:lnTo>
                  <a:pt x="1976438" y="315117"/>
                </a:lnTo>
                <a:lnTo>
                  <a:pt x="1975802" y="323051"/>
                </a:lnTo>
                <a:lnTo>
                  <a:pt x="1974530" y="330350"/>
                </a:lnTo>
                <a:lnTo>
                  <a:pt x="1973258" y="337966"/>
                </a:lnTo>
                <a:lnTo>
                  <a:pt x="1971031" y="345582"/>
                </a:lnTo>
                <a:lnTo>
                  <a:pt x="1968169" y="353198"/>
                </a:lnTo>
                <a:lnTo>
                  <a:pt x="1964989" y="360179"/>
                </a:lnTo>
                <a:lnTo>
                  <a:pt x="1961172" y="367161"/>
                </a:lnTo>
                <a:lnTo>
                  <a:pt x="1957356" y="373825"/>
                </a:lnTo>
                <a:lnTo>
                  <a:pt x="1952903" y="379854"/>
                </a:lnTo>
                <a:lnTo>
                  <a:pt x="1947815" y="385884"/>
                </a:lnTo>
                <a:lnTo>
                  <a:pt x="1942726" y="390961"/>
                </a:lnTo>
                <a:lnTo>
                  <a:pt x="1937002" y="395404"/>
                </a:lnTo>
                <a:lnTo>
                  <a:pt x="1930959" y="399212"/>
                </a:lnTo>
                <a:lnTo>
                  <a:pt x="1924916" y="402068"/>
                </a:lnTo>
                <a:lnTo>
                  <a:pt x="1921736" y="413175"/>
                </a:lnTo>
                <a:lnTo>
                  <a:pt x="1918556" y="423965"/>
                </a:lnTo>
                <a:lnTo>
                  <a:pt x="1914739" y="434754"/>
                </a:lnTo>
                <a:lnTo>
                  <a:pt x="1910923" y="445226"/>
                </a:lnTo>
                <a:lnTo>
                  <a:pt x="1906788" y="456016"/>
                </a:lnTo>
                <a:lnTo>
                  <a:pt x="1902336" y="466171"/>
                </a:lnTo>
                <a:lnTo>
                  <a:pt x="1897883" y="476325"/>
                </a:lnTo>
                <a:lnTo>
                  <a:pt x="1893113" y="486480"/>
                </a:lnTo>
                <a:lnTo>
                  <a:pt x="1888024" y="496000"/>
                </a:lnTo>
                <a:lnTo>
                  <a:pt x="1882300" y="505838"/>
                </a:lnTo>
                <a:lnTo>
                  <a:pt x="1876893" y="515041"/>
                </a:lnTo>
                <a:lnTo>
                  <a:pt x="1870850" y="523926"/>
                </a:lnTo>
                <a:lnTo>
                  <a:pt x="1864808" y="532812"/>
                </a:lnTo>
                <a:lnTo>
                  <a:pt x="1858129" y="541380"/>
                </a:lnTo>
                <a:lnTo>
                  <a:pt x="1851450" y="549631"/>
                </a:lnTo>
                <a:lnTo>
                  <a:pt x="1844454" y="557247"/>
                </a:lnTo>
                <a:lnTo>
                  <a:pt x="1837457" y="565180"/>
                </a:lnTo>
                <a:lnTo>
                  <a:pt x="1829824" y="572162"/>
                </a:lnTo>
                <a:lnTo>
                  <a:pt x="1822191" y="578826"/>
                </a:lnTo>
                <a:lnTo>
                  <a:pt x="1813922" y="585490"/>
                </a:lnTo>
                <a:lnTo>
                  <a:pt x="1805653" y="591520"/>
                </a:lnTo>
                <a:lnTo>
                  <a:pt x="1797066" y="597232"/>
                </a:lnTo>
                <a:lnTo>
                  <a:pt x="1788161" y="601992"/>
                </a:lnTo>
                <a:lnTo>
                  <a:pt x="1779256" y="606752"/>
                </a:lnTo>
                <a:lnTo>
                  <a:pt x="1769715" y="610877"/>
                </a:lnTo>
                <a:lnTo>
                  <a:pt x="1759856" y="614685"/>
                </a:lnTo>
                <a:lnTo>
                  <a:pt x="1750315" y="617859"/>
                </a:lnTo>
                <a:lnTo>
                  <a:pt x="1739820" y="620397"/>
                </a:lnTo>
                <a:lnTo>
                  <a:pt x="1729325" y="622301"/>
                </a:lnTo>
                <a:lnTo>
                  <a:pt x="1718512" y="623888"/>
                </a:lnTo>
                <a:lnTo>
                  <a:pt x="1707699" y="624840"/>
                </a:lnTo>
                <a:lnTo>
                  <a:pt x="1696249" y="625475"/>
                </a:lnTo>
                <a:lnTo>
                  <a:pt x="1685118" y="624840"/>
                </a:lnTo>
                <a:lnTo>
                  <a:pt x="1674305" y="623888"/>
                </a:lnTo>
                <a:lnTo>
                  <a:pt x="1663492" y="622301"/>
                </a:lnTo>
                <a:lnTo>
                  <a:pt x="1652997" y="620397"/>
                </a:lnTo>
                <a:lnTo>
                  <a:pt x="1642820" y="617859"/>
                </a:lnTo>
                <a:lnTo>
                  <a:pt x="1632960" y="614685"/>
                </a:lnTo>
                <a:lnTo>
                  <a:pt x="1623419" y="611195"/>
                </a:lnTo>
                <a:lnTo>
                  <a:pt x="1613878" y="606752"/>
                </a:lnTo>
                <a:lnTo>
                  <a:pt x="1604655" y="602309"/>
                </a:lnTo>
                <a:lnTo>
                  <a:pt x="1596068" y="597232"/>
                </a:lnTo>
                <a:lnTo>
                  <a:pt x="1587481" y="591837"/>
                </a:lnTo>
                <a:lnTo>
                  <a:pt x="1579531" y="586125"/>
                </a:lnTo>
                <a:lnTo>
                  <a:pt x="1571262" y="579778"/>
                </a:lnTo>
                <a:lnTo>
                  <a:pt x="1563311" y="572479"/>
                </a:lnTo>
                <a:lnTo>
                  <a:pt x="1555996" y="565498"/>
                </a:lnTo>
                <a:lnTo>
                  <a:pt x="1548999" y="558199"/>
                </a:lnTo>
                <a:lnTo>
                  <a:pt x="1541684" y="550265"/>
                </a:lnTo>
                <a:lnTo>
                  <a:pt x="1535006" y="542015"/>
                </a:lnTo>
                <a:lnTo>
                  <a:pt x="1528645" y="534081"/>
                </a:lnTo>
                <a:lnTo>
                  <a:pt x="1522602" y="525196"/>
                </a:lnTo>
                <a:lnTo>
                  <a:pt x="1516560" y="516310"/>
                </a:lnTo>
                <a:lnTo>
                  <a:pt x="1510835" y="506790"/>
                </a:lnTo>
                <a:lnTo>
                  <a:pt x="1505428" y="497270"/>
                </a:lnTo>
                <a:lnTo>
                  <a:pt x="1500022" y="487432"/>
                </a:lnTo>
                <a:lnTo>
                  <a:pt x="1495251" y="477912"/>
                </a:lnTo>
                <a:lnTo>
                  <a:pt x="1490799" y="467440"/>
                </a:lnTo>
                <a:lnTo>
                  <a:pt x="1486346" y="457602"/>
                </a:lnTo>
                <a:lnTo>
                  <a:pt x="1482212" y="447130"/>
                </a:lnTo>
                <a:lnTo>
                  <a:pt x="1478714" y="436341"/>
                </a:lnTo>
                <a:lnTo>
                  <a:pt x="1474897" y="425869"/>
                </a:lnTo>
                <a:lnTo>
                  <a:pt x="1471399" y="415079"/>
                </a:lnTo>
                <a:lnTo>
                  <a:pt x="1468536" y="404290"/>
                </a:lnTo>
                <a:lnTo>
                  <a:pt x="1464720" y="403338"/>
                </a:lnTo>
                <a:lnTo>
                  <a:pt x="1461540" y="401751"/>
                </a:lnTo>
                <a:lnTo>
                  <a:pt x="1458041" y="400164"/>
                </a:lnTo>
                <a:lnTo>
                  <a:pt x="1454861" y="398577"/>
                </a:lnTo>
                <a:lnTo>
                  <a:pt x="1451363" y="396673"/>
                </a:lnTo>
                <a:lnTo>
                  <a:pt x="1448500" y="394452"/>
                </a:lnTo>
                <a:lnTo>
                  <a:pt x="1442458" y="389375"/>
                </a:lnTo>
                <a:lnTo>
                  <a:pt x="1436733" y="383980"/>
                </a:lnTo>
                <a:lnTo>
                  <a:pt x="1431962" y="377633"/>
                </a:lnTo>
                <a:lnTo>
                  <a:pt x="1427192" y="370969"/>
                </a:lnTo>
                <a:lnTo>
                  <a:pt x="1423057" y="363988"/>
                </a:lnTo>
                <a:lnTo>
                  <a:pt x="1419241" y="356054"/>
                </a:lnTo>
                <a:lnTo>
                  <a:pt x="1416379" y="348438"/>
                </a:lnTo>
                <a:lnTo>
                  <a:pt x="1413834" y="340504"/>
                </a:lnTo>
                <a:lnTo>
                  <a:pt x="1411926" y="332254"/>
                </a:lnTo>
                <a:lnTo>
                  <a:pt x="1410336" y="324320"/>
                </a:lnTo>
                <a:lnTo>
                  <a:pt x="1409700" y="316387"/>
                </a:lnTo>
                <a:lnTo>
                  <a:pt x="1409700" y="308453"/>
                </a:lnTo>
                <a:lnTo>
                  <a:pt x="1410336" y="300837"/>
                </a:lnTo>
                <a:lnTo>
                  <a:pt x="1411290" y="296077"/>
                </a:lnTo>
                <a:lnTo>
                  <a:pt x="1411926" y="291634"/>
                </a:lnTo>
                <a:lnTo>
                  <a:pt x="1413516" y="286874"/>
                </a:lnTo>
                <a:lnTo>
                  <a:pt x="1414789" y="283383"/>
                </a:lnTo>
                <a:lnTo>
                  <a:pt x="1416697" y="279575"/>
                </a:lnTo>
                <a:lnTo>
                  <a:pt x="1418923" y="275767"/>
                </a:lnTo>
                <a:lnTo>
                  <a:pt x="1421149" y="272911"/>
                </a:lnTo>
                <a:lnTo>
                  <a:pt x="1423694" y="270055"/>
                </a:lnTo>
                <a:lnTo>
                  <a:pt x="1426556" y="267199"/>
                </a:lnTo>
                <a:lnTo>
                  <a:pt x="1429418" y="264978"/>
                </a:lnTo>
                <a:lnTo>
                  <a:pt x="1432917" y="262756"/>
                </a:lnTo>
                <a:lnTo>
                  <a:pt x="1436097" y="261170"/>
                </a:lnTo>
                <a:lnTo>
                  <a:pt x="1439913" y="259266"/>
                </a:lnTo>
                <a:lnTo>
                  <a:pt x="1443730" y="257679"/>
                </a:lnTo>
                <a:lnTo>
                  <a:pt x="1447228" y="256727"/>
                </a:lnTo>
                <a:lnTo>
                  <a:pt x="1451363" y="255458"/>
                </a:lnTo>
                <a:lnTo>
                  <a:pt x="1452635" y="242447"/>
                </a:lnTo>
                <a:lnTo>
                  <a:pt x="1453907" y="229118"/>
                </a:lnTo>
                <a:lnTo>
                  <a:pt x="1455815" y="216108"/>
                </a:lnTo>
                <a:lnTo>
                  <a:pt x="1458359" y="203414"/>
                </a:lnTo>
                <a:lnTo>
                  <a:pt x="1461540" y="191355"/>
                </a:lnTo>
                <a:lnTo>
                  <a:pt x="1464720" y="178979"/>
                </a:lnTo>
                <a:lnTo>
                  <a:pt x="1468854" y="167237"/>
                </a:lnTo>
                <a:lnTo>
                  <a:pt x="1473307" y="155178"/>
                </a:lnTo>
                <a:lnTo>
                  <a:pt x="1478077" y="144072"/>
                </a:lnTo>
                <a:lnTo>
                  <a:pt x="1483484" y="132965"/>
                </a:lnTo>
                <a:lnTo>
                  <a:pt x="1488891" y="122175"/>
                </a:lnTo>
                <a:lnTo>
                  <a:pt x="1494933" y="111703"/>
                </a:lnTo>
                <a:lnTo>
                  <a:pt x="1501612" y="101866"/>
                </a:lnTo>
                <a:lnTo>
                  <a:pt x="1508609" y="92028"/>
                </a:lnTo>
                <a:lnTo>
                  <a:pt x="1516242" y="82825"/>
                </a:lnTo>
                <a:lnTo>
                  <a:pt x="1523556" y="74257"/>
                </a:lnTo>
                <a:lnTo>
                  <a:pt x="1531825" y="65689"/>
                </a:lnTo>
                <a:lnTo>
                  <a:pt x="1540412" y="57438"/>
                </a:lnTo>
                <a:lnTo>
                  <a:pt x="1549317" y="50139"/>
                </a:lnTo>
                <a:lnTo>
                  <a:pt x="1558540" y="43158"/>
                </a:lnTo>
                <a:lnTo>
                  <a:pt x="1568399" y="36494"/>
                </a:lnTo>
                <a:lnTo>
                  <a:pt x="1578258" y="30464"/>
                </a:lnTo>
                <a:lnTo>
                  <a:pt x="1588754" y="24752"/>
                </a:lnTo>
                <a:lnTo>
                  <a:pt x="1599567" y="19675"/>
                </a:lnTo>
                <a:lnTo>
                  <a:pt x="1610380" y="15232"/>
                </a:lnTo>
                <a:lnTo>
                  <a:pt x="1621829" y="11107"/>
                </a:lnTo>
                <a:lnTo>
                  <a:pt x="1633278" y="7616"/>
                </a:lnTo>
                <a:lnTo>
                  <a:pt x="1645364" y="5077"/>
                </a:lnTo>
                <a:lnTo>
                  <a:pt x="1657449" y="2856"/>
                </a:lnTo>
                <a:lnTo>
                  <a:pt x="1670170" y="952"/>
                </a:lnTo>
                <a:lnTo>
                  <a:pt x="1683210" y="317"/>
                </a:lnTo>
                <a:lnTo>
                  <a:pt x="169624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51" name="Rectangle 41"/>
          <p:cNvSpPr>
            <a:spLocks noChangeArrowheads="1"/>
          </p:cNvSpPr>
          <p:nvPr/>
        </p:nvSpPr>
        <p:spPr bwMode="auto">
          <a:xfrm>
            <a:off x="1159328" y="5106471"/>
            <a:ext cx="276100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buFont typeface="Arial" panose="020B0604020202020204" pitchFamily="34" charset="0"/>
              <a:buNone/>
              <a:defRPr/>
            </a:pPr>
            <a:r>
              <a:rPr lang="zh-CN" altLang="en-US" sz="3200" dirty="0">
                <a:latin typeface="+mn-lt"/>
              </a:rPr>
              <a:t>请输入文本</a:t>
            </a:r>
            <a:endParaRPr lang="zh-CN" altLang="en-US" dirty="0">
              <a:latin typeface="+mn-lt"/>
            </a:endParaRPr>
          </a:p>
        </p:txBody>
      </p:sp>
      <p:sp>
        <p:nvSpPr>
          <p:cNvPr id="14" name="KSO_Shape"/>
          <p:cNvSpPr/>
          <p:nvPr/>
        </p:nvSpPr>
        <p:spPr bwMode="auto">
          <a:xfrm>
            <a:off x="5304355" y="2243424"/>
            <a:ext cx="528637" cy="598457"/>
          </a:xfrm>
          <a:custGeom>
            <a:avLst/>
            <a:gdLst>
              <a:gd name="T0" fmla="*/ 4331174 w 5427663"/>
              <a:gd name="T1" fmla="*/ 6085399 h 6149976"/>
              <a:gd name="T2" fmla="*/ 4681686 w 5427663"/>
              <a:gd name="T3" fmla="*/ 6005736 h 6149976"/>
              <a:gd name="T4" fmla="*/ 4121237 w 5427663"/>
              <a:gd name="T5" fmla="*/ 5923427 h 6149976"/>
              <a:gd name="T6" fmla="*/ 4531051 w 5427663"/>
              <a:gd name="T7" fmla="*/ 6048082 h 6149976"/>
              <a:gd name="T8" fmla="*/ 4704719 w 5427663"/>
              <a:gd name="T9" fmla="*/ 5936395 h 6149976"/>
              <a:gd name="T10" fmla="*/ 4764814 w 5427663"/>
              <a:gd name="T11" fmla="*/ 5839794 h 6149976"/>
              <a:gd name="T12" fmla="*/ 4041551 w 5427663"/>
              <a:gd name="T13" fmla="*/ 5809623 h 6149976"/>
              <a:gd name="T14" fmla="*/ 2171480 w 5427663"/>
              <a:gd name="T15" fmla="*/ 5818188 h 6149976"/>
              <a:gd name="T16" fmla="*/ 2610487 w 5427663"/>
              <a:gd name="T17" fmla="*/ 5654940 h 6149976"/>
              <a:gd name="T18" fmla="*/ 1563381 w 5427663"/>
              <a:gd name="T19" fmla="*/ 5822950 h 6149976"/>
              <a:gd name="T20" fmla="*/ 4082056 w 5427663"/>
              <a:gd name="T21" fmla="*/ 5566400 h 6149976"/>
              <a:gd name="T22" fmla="*/ 4802407 w 5427663"/>
              <a:gd name="T23" fmla="*/ 5553432 h 6149976"/>
              <a:gd name="T24" fmla="*/ 4715837 w 5427663"/>
              <a:gd name="T25" fmla="*/ 5467152 h 6149976"/>
              <a:gd name="T26" fmla="*/ 4715043 w 5427663"/>
              <a:gd name="T27" fmla="*/ 5445715 h 6149976"/>
              <a:gd name="T28" fmla="*/ 4144534 w 5427663"/>
              <a:gd name="T29" fmla="*/ 5438834 h 6149976"/>
              <a:gd name="T30" fmla="*/ 4305239 w 5427663"/>
              <a:gd name="T31" fmla="*/ 5312191 h 6149976"/>
              <a:gd name="T32" fmla="*/ 2794928 w 5427663"/>
              <a:gd name="T33" fmla="*/ 5534554 h 6149976"/>
              <a:gd name="T34" fmla="*/ 489284 w 5427663"/>
              <a:gd name="T35" fmla="*/ 5201179 h 6149976"/>
              <a:gd name="T36" fmla="*/ 755758 w 5427663"/>
              <a:gd name="T37" fmla="*/ 5394061 h 6149976"/>
              <a:gd name="T38" fmla="*/ 3211176 w 5427663"/>
              <a:gd name="T39" fmla="*/ 4942417 h 6149976"/>
              <a:gd name="T40" fmla="*/ 1930146 w 5427663"/>
              <a:gd name="T41" fmla="*/ 5794640 h 6149976"/>
              <a:gd name="T42" fmla="*/ 1374442 w 5427663"/>
              <a:gd name="T43" fmla="*/ 5717381 h 6149976"/>
              <a:gd name="T44" fmla="*/ 894948 w 5427663"/>
              <a:gd name="T45" fmla="*/ 5448565 h 6149976"/>
              <a:gd name="T46" fmla="*/ 3388737 w 5427663"/>
              <a:gd name="T47" fmla="*/ 4563269 h 6149976"/>
              <a:gd name="T48" fmla="*/ 362531 w 5427663"/>
              <a:gd name="T49" fmla="*/ 4462198 h 6149976"/>
              <a:gd name="T50" fmla="*/ 218842 w 5427663"/>
              <a:gd name="T51" fmla="*/ 4399227 h 6149976"/>
              <a:gd name="T52" fmla="*/ 353798 w 5427663"/>
              <a:gd name="T53" fmla="*/ 4702704 h 6149976"/>
              <a:gd name="T54" fmla="*/ 4662580 w 5427663"/>
              <a:gd name="T55" fmla="*/ 4326869 h 6149976"/>
              <a:gd name="T56" fmla="*/ 2201383 w 5427663"/>
              <a:gd name="T57" fmla="*/ 4266935 h 6149976"/>
              <a:gd name="T58" fmla="*/ 372057 w 5427663"/>
              <a:gd name="T59" fmla="*/ 4056856 h 6149976"/>
              <a:gd name="T60" fmla="*/ 3312791 w 5427663"/>
              <a:gd name="T61" fmla="*/ 3540654 h 6149976"/>
              <a:gd name="T62" fmla="*/ 322838 w 5427663"/>
              <a:gd name="T63" fmla="*/ 4025106 h 6149976"/>
              <a:gd name="T64" fmla="*/ 3547510 w 5427663"/>
              <a:gd name="T65" fmla="*/ 3531129 h 6149976"/>
              <a:gd name="T66" fmla="*/ 3148461 w 5427663"/>
              <a:gd name="T67" fmla="*/ 3285067 h 6149976"/>
              <a:gd name="T68" fmla="*/ 1061924 w 5427663"/>
              <a:gd name="T69" fmla="*/ 3018631 h 6149976"/>
              <a:gd name="T70" fmla="*/ 927761 w 5427663"/>
              <a:gd name="T71" fmla="*/ 2942167 h 6149976"/>
              <a:gd name="T72" fmla="*/ 772693 w 5427663"/>
              <a:gd name="T73" fmla="*/ 3177381 h 6149976"/>
              <a:gd name="T74" fmla="*/ 1329721 w 5427663"/>
              <a:gd name="T75" fmla="*/ 2740554 h 6149976"/>
              <a:gd name="T76" fmla="*/ 3673873 w 5427663"/>
              <a:gd name="T77" fmla="*/ 1819375 h 6149976"/>
              <a:gd name="T78" fmla="*/ 3340401 w 5427663"/>
              <a:gd name="T79" fmla="*/ 1772778 h 6149976"/>
              <a:gd name="T80" fmla="*/ 850107 w 5427663"/>
              <a:gd name="T81" fmla="*/ 264 h 6149976"/>
              <a:gd name="T82" fmla="*/ 1356130 w 5427663"/>
              <a:gd name="T83" fmla="*/ 160588 h 6149976"/>
              <a:gd name="T84" fmla="*/ 1969236 w 5427663"/>
              <a:gd name="T85" fmla="*/ 1391689 h 6149976"/>
              <a:gd name="T86" fmla="*/ 3757500 w 5427663"/>
              <a:gd name="T87" fmla="*/ 1604289 h 6149976"/>
              <a:gd name="T88" fmla="*/ 4444779 w 5427663"/>
              <a:gd name="T89" fmla="*/ 2464900 h 6149976"/>
              <a:gd name="T90" fmla="*/ 4717890 w 5427663"/>
              <a:gd name="T91" fmla="*/ 4158874 h 6149976"/>
              <a:gd name="T92" fmla="*/ 4881175 w 5427663"/>
              <a:gd name="T93" fmla="*/ 5039857 h 6149976"/>
              <a:gd name="T94" fmla="*/ 4740458 w 5427663"/>
              <a:gd name="T95" fmla="*/ 5366052 h 6149976"/>
              <a:gd name="T96" fmla="*/ 4857472 w 5427663"/>
              <a:gd name="T97" fmla="*/ 5840853 h 6149976"/>
              <a:gd name="T98" fmla="*/ 4484722 w 5427663"/>
              <a:gd name="T99" fmla="*/ 6146271 h 6149976"/>
              <a:gd name="T100" fmla="*/ 4043404 w 5427663"/>
              <a:gd name="T101" fmla="*/ 5940100 h 6149976"/>
              <a:gd name="T102" fmla="*/ 4043404 w 5427663"/>
              <a:gd name="T103" fmla="*/ 5450214 h 6149976"/>
              <a:gd name="T104" fmla="*/ 4279906 w 5427663"/>
              <a:gd name="T105" fmla="*/ 2581306 h 6149976"/>
              <a:gd name="T106" fmla="*/ 3272833 w 5427663"/>
              <a:gd name="T107" fmla="*/ 5490898 h 6149976"/>
              <a:gd name="T108" fmla="*/ 2428957 w 5427663"/>
              <a:gd name="T109" fmla="*/ 6059488 h 6149976"/>
              <a:gd name="T110" fmla="*/ 1370208 w 5427663"/>
              <a:gd name="T111" fmla="*/ 6085417 h 6149976"/>
              <a:gd name="T112" fmla="*/ 497488 w 5427663"/>
              <a:gd name="T113" fmla="*/ 5557838 h 6149976"/>
              <a:gd name="T114" fmla="*/ 33342 w 5427663"/>
              <a:gd name="T115" fmla="*/ 4645025 h 6149976"/>
              <a:gd name="T116" fmla="*/ 137338 w 5427663"/>
              <a:gd name="T117" fmla="*/ 3593306 h 6149976"/>
              <a:gd name="T118" fmla="*/ 764226 w 5427663"/>
              <a:gd name="T119" fmla="*/ 2794000 h 6149976"/>
              <a:gd name="T120" fmla="*/ 1242862 w 5427663"/>
              <a:gd name="T121" fmla="*/ 794737 h 6149976"/>
              <a:gd name="T122" fmla="*/ 863071 w 5427663"/>
              <a:gd name="T123" fmla="*/ 265116 h 6149976"/>
              <a:gd name="T124" fmla="*/ 387350 w 5427663"/>
              <a:gd name="T125" fmla="*/ 69712 h 6149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27663" h="6149976">
                <a:moveTo>
                  <a:pt x="4593529" y="6037760"/>
                </a:moveTo>
                <a:lnTo>
                  <a:pt x="4585322" y="6041465"/>
                </a:lnTo>
                <a:lnTo>
                  <a:pt x="4577115" y="6045171"/>
                </a:lnTo>
                <a:lnTo>
                  <a:pt x="4568643" y="6048611"/>
                </a:lnTo>
                <a:lnTo>
                  <a:pt x="4560437" y="6051787"/>
                </a:lnTo>
                <a:lnTo>
                  <a:pt x="4551965" y="6054963"/>
                </a:lnTo>
                <a:lnTo>
                  <a:pt x="4543493" y="6057874"/>
                </a:lnTo>
                <a:lnTo>
                  <a:pt x="4534757" y="6060521"/>
                </a:lnTo>
                <a:lnTo>
                  <a:pt x="4526021" y="6063168"/>
                </a:lnTo>
                <a:lnTo>
                  <a:pt x="4517284" y="6065285"/>
                </a:lnTo>
                <a:lnTo>
                  <a:pt x="4508548" y="6067137"/>
                </a:lnTo>
                <a:lnTo>
                  <a:pt x="4499282" y="6068990"/>
                </a:lnTo>
                <a:lnTo>
                  <a:pt x="4490281" y="6070843"/>
                </a:lnTo>
                <a:lnTo>
                  <a:pt x="4481280" y="6072166"/>
                </a:lnTo>
                <a:lnTo>
                  <a:pt x="4472014" y="6073489"/>
                </a:lnTo>
                <a:lnTo>
                  <a:pt x="4463013" y="6074283"/>
                </a:lnTo>
                <a:lnTo>
                  <a:pt x="4453483" y="6075342"/>
                </a:lnTo>
                <a:lnTo>
                  <a:pt x="4453483" y="6095721"/>
                </a:lnTo>
                <a:lnTo>
                  <a:pt x="4463543" y="6095192"/>
                </a:lnTo>
                <a:lnTo>
                  <a:pt x="4473603" y="6093868"/>
                </a:lnTo>
                <a:lnTo>
                  <a:pt x="4483398" y="6092545"/>
                </a:lnTo>
                <a:lnTo>
                  <a:pt x="4493193" y="6091222"/>
                </a:lnTo>
                <a:lnTo>
                  <a:pt x="4502724" y="6089369"/>
                </a:lnTo>
                <a:lnTo>
                  <a:pt x="4512519" y="6087516"/>
                </a:lnTo>
                <a:lnTo>
                  <a:pt x="4522050" y="6085399"/>
                </a:lnTo>
                <a:lnTo>
                  <a:pt x="4531315" y="6082752"/>
                </a:lnTo>
                <a:lnTo>
                  <a:pt x="4540846" y="6080106"/>
                </a:lnTo>
                <a:lnTo>
                  <a:pt x="4550112" y="6077195"/>
                </a:lnTo>
                <a:lnTo>
                  <a:pt x="4559378" y="6074019"/>
                </a:lnTo>
                <a:lnTo>
                  <a:pt x="4568379" y="6070843"/>
                </a:lnTo>
                <a:lnTo>
                  <a:pt x="4577380" y="6067402"/>
                </a:lnTo>
                <a:lnTo>
                  <a:pt x="4586381" y="6063697"/>
                </a:lnTo>
                <a:lnTo>
                  <a:pt x="4595117" y="6059727"/>
                </a:lnTo>
                <a:lnTo>
                  <a:pt x="4603589" y="6055492"/>
                </a:lnTo>
                <a:lnTo>
                  <a:pt x="4593529" y="6037760"/>
                </a:lnTo>
                <a:close/>
                <a:moveTo>
                  <a:pt x="4259960" y="6037760"/>
                </a:moveTo>
                <a:lnTo>
                  <a:pt x="4249635" y="6055492"/>
                </a:lnTo>
                <a:lnTo>
                  <a:pt x="4258371" y="6059727"/>
                </a:lnTo>
                <a:lnTo>
                  <a:pt x="4267107" y="6063697"/>
                </a:lnTo>
                <a:lnTo>
                  <a:pt x="4275844" y="6067402"/>
                </a:lnTo>
                <a:lnTo>
                  <a:pt x="4284845" y="6070843"/>
                </a:lnTo>
                <a:lnTo>
                  <a:pt x="4293846" y="6074019"/>
                </a:lnTo>
                <a:lnTo>
                  <a:pt x="4303112" y="6077195"/>
                </a:lnTo>
                <a:lnTo>
                  <a:pt x="4312378" y="6080106"/>
                </a:lnTo>
                <a:lnTo>
                  <a:pt x="4321643" y="6082752"/>
                </a:lnTo>
                <a:lnTo>
                  <a:pt x="4331174" y="6085399"/>
                </a:lnTo>
                <a:lnTo>
                  <a:pt x="4340969" y="6087516"/>
                </a:lnTo>
                <a:lnTo>
                  <a:pt x="4350235" y="6089369"/>
                </a:lnTo>
                <a:lnTo>
                  <a:pt x="4360030" y="6091222"/>
                </a:lnTo>
                <a:lnTo>
                  <a:pt x="4369826" y="6092545"/>
                </a:lnTo>
                <a:lnTo>
                  <a:pt x="4379886" y="6093868"/>
                </a:lnTo>
                <a:lnTo>
                  <a:pt x="4389416" y="6095192"/>
                </a:lnTo>
                <a:lnTo>
                  <a:pt x="4399476" y="6095721"/>
                </a:lnTo>
                <a:lnTo>
                  <a:pt x="4399476" y="6075342"/>
                </a:lnTo>
                <a:lnTo>
                  <a:pt x="4390475" y="6074283"/>
                </a:lnTo>
                <a:lnTo>
                  <a:pt x="4380945" y="6073489"/>
                </a:lnTo>
                <a:lnTo>
                  <a:pt x="4371943" y="6072166"/>
                </a:lnTo>
                <a:lnTo>
                  <a:pt x="4362942" y="6070843"/>
                </a:lnTo>
                <a:lnTo>
                  <a:pt x="4353677" y="6068990"/>
                </a:lnTo>
                <a:lnTo>
                  <a:pt x="4344676" y="6067137"/>
                </a:lnTo>
                <a:lnTo>
                  <a:pt x="4335939" y="6065285"/>
                </a:lnTo>
                <a:lnTo>
                  <a:pt x="4327203" y="6063168"/>
                </a:lnTo>
                <a:lnTo>
                  <a:pt x="4318202" y="6060521"/>
                </a:lnTo>
                <a:lnTo>
                  <a:pt x="4309730" y="6057874"/>
                </a:lnTo>
                <a:lnTo>
                  <a:pt x="4301259" y="6054963"/>
                </a:lnTo>
                <a:lnTo>
                  <a:pt x="4292787" y="6051787"/>
                </a:lnTo>
                <a:lnTo>
                  <a:pt x="4284315" y="6048611"/>
                </a:lnTo>
                <a:lnTo>
                  <a:pt x="4276373" y="6045171"/>
                </a:lnTo>
                <a:lnTo>
                  <a:pt x="4268166" y="6041465"/>
                </a:lnTo>
                <a:lnTo>
                  <a:pt x="4259960" y="6037760"/>
                </a:lnTo>
                <a:close/>
                <a:moveTo>
                  <a:pt x="4742576" y="5908606"/>
                </a:moveTo>
                <a:lnTo>
                  <a:pt x="4737281" y="5916281"/>
                </a:lnTo>
                <a:lnTo>
                  <a:pt x="4731986" y="5923427"/>
                </a:lnTo>
                <a:lnTo>
                  <a:pt x="4726692" y="5930573"/>
                </a:lnTo>
                <a:lnTo>
                  <a:pt x="4720603" y="5937983"/>
                </a:lnTo>
                <a:lnTo>
                  <a:pt x="4715043" y="5944864"/>
                </a:lnTo>
                <a:lnTo>
                  <a:pt x="4708690" y="5951746"/>
                </a:lnTo>
                <a:lnTo>
                  <a:pt x="4702601" y="5958362"/>
                </a:lnTo>
                <a:lnTo>
                  <a:pt x="4696247" y="5964979"/>
                </a:lnTo>
                <a:lnTo>
                  <a:pt x="4689893" y="5971066"/>
                </a:lnTo>
                <a:lnTo>
                  <a:pt x="4683010" y="5977418"/>
                </a:lnTo>
                <a:lnTo>
                  <a:pt x="4676392" y="5983505"/>
                </a:lnTo>
                <a:lnTo>
                  <a:pt x="4669244" y="5989327"/>
                </a:lnTo>
                <a:lnTo>
                  <a:pt x="4662361" y="5994885"/>
                </a:lnTo>
                <a:lnTo>
                  <a:pt x="4654948" y="6000708"/>
                </a:lnTo>
                <a:lnTo>
                  <a:pt x="4647535" y="6006001"/>
                </a:lnTo>
                <a:lnTo>
                  <a:pt x="4639858" y="6011029"/>
                </a:lnTo>
                <a:lnTo>
                  <a:pt x="4650183" y="6029026"/>
                </a:lnTo>
                <a:lnTo>
                  <a:pt x="4658389" y="6023204"/>
                </a:lnTo>
                <a:lnTo>
                  <a:pt x="4666332" y="6017646"/>
                </a:lnTo>
                <a:lnTo>
                  <a:pt x="4674274" y="6011559"/>
                </a:lnTo>
                <a:lnTo>
                  <a:pt x="4681686" y="6005736"/>
                </a:lnTo>
                <a:lnTo>
                  <a:pt x="4689099" y="5999384"/>
                </a:lnTo>
                <a:lnTo>
                  <a:pt x="4696512" y="5992768"/>
                </a:lnTo>
                <a:lnTo>
                  <a:pt x="4703660" y="5986151"/>
                </a:lnTo>
                <a:lnTo>
                  <a:pt x="4710807" y="5979270"/>
                </a:lnTo>
                <a:lnTo>
                  <a:pt x="4717426" y="5972389"/>
                </a:lnTo>
                <a:lnTo>
                  <a:pt x="4724309" y="5965243"/>
                </a:lnTo>
                <a:lnTo>
                  <a:pt x="4730663" y="5958097"/>
                </a:lnTo>
                <a:lnTo>
                  <a:pt x="4737016" y="5950422"/>
                </a:lnTo>
                <a:lnTo>
                  <a:pt x="4743105" y="5942482"/>
                </a:lnTo>
                <a:lnTo>
                  <a:pt x="4749194" y="5935072"/>
                </a:lnTo>
                <a:lnTo>
                  <a:pt x="4754754" y="5926867"/>
                </a:lnTo>
                <a:lnTo>
                  <a:pt x="4760578" y="5919192"/>
                </a:lnTo>
                <a:lnTo>
                  <a:pt x="4742576" y="5908606"/>
                </a:lnTo>
                <a:close/>
                <a:moveTo>
                  <a:pt x="4110648" y="5908606"/>
                </a:moveTo>
                <a:lnTo>
                  <a:pt x="4092645" y="5919192"/>
                </a:lnTo>
                <a:lnTo>
                  <a:pt x="4098205" y="5926867"/>
                </a:lnTo>
                <a:lnTo>
                  <a:pt x="4104029" y="5935072"/>
                </a:lnTo>
                <a:lnTo>
                  <a:pt x="4109853" y="5942482"/>
                </a:lnTo>
                <a:lnTo>
                  <a:pt x="4116207" y="5950422"/>
                </a:lnTo>
                <a:lnTo>
                  <a:pt x="4122561" y="5958097"/>
                </a:lnTo>
                <a:lnTo>
                  <a:pt x="4129179" y="5965243"/>
                </a:lnTo>
                <a:lnTo>
                  <a:pt x="4135533" y="5972389"/>
                </a:lnTo>
                <a:lnTo>
                  <a:pt x="4142681" y="5979270"/>
                </a:lnTo>
                <a:lnTo>
                  <a:pt x="4149564" y="5986151"/>
                </a:lnTo>
                <a:lnTo>
                  <a:pt x="4156712" y="5992768"/>
                </a:lnTo>
                <a:lnTo>
                  <a:pt x="4163860" y="5999384"/>
                </a:lnTo>
                <a:lnTo>
                  <a:pt x="4171537" y="6005736"/>
                </a:lnTo>
                <a:lnTo>
                  <a:pt x="4178950" y="6011559"/>
                </a:lnTo>
                <a:lnTo>
                  <a:pt x="4186892" y="6017646"/>
                </a:lnTo>
                <a:lnTo>
                  <a:pt x="4194569" y="6023204"/>
                </a:lnTo>
                <a:lnTo>
                  <a:pt x="4202776" y="6029026"/>
                </a:lnTo>
                <a:lnTo>
                  <a:pt x="4213101" y="6011029"/>
                </a:lnTo>
                <a:lnTo>
                  <a:pt x="4205688" y="6006001"/>
                </a:lnTo>
                <a:lnTo>
                  <a:pt x="4198540" y="6000708"/>
                </a:lnTo>
                <a:lnTo>
                  <a:pt x="4190863" y="5994885"/>
                </a:lnTo>
                <a:lnTo>
                  <a:pt x="4183980" y="5989327"/>
                </a:lnTo>
                <a:lnTo>
                  <a:pt x="4177097" y="5983505"/>
                </a:lnTo>
                <a:lnTo>
                  <a:pt x="4170214" y="5977418"/>
                </a:lnTo>
                <a:lnTo>
                  <a:pt x="4163595" y="5971066"/>
                </a:lnTo>
                <a:lnTo>
                  <a:pt x="4156977" y="5964979"/>
                </a:lnTo>
                <a:lnTo>
                  <a:pt x="4150623" y="5958362"/>
                </a:lnTo>
                <a:lnTo>
                  <a:pt x="4144534" y="5951746"/>
                </a:lnTo>
                <a:lnTo>
                  <a:pt x="4138445" y="5944864"/>
                </a:lnTo>
                <a:lnTo>
                  <a:pt x="4132621" y="5937983"/>
                </a:lnTo>
                <a:lnTo>
                  <a:pt x="4126797" y="5930573"/>
                </a:lnTo>
                <a:lnTo>
                  <a:pt x="4121237" y="5923427"/>
                </a:lnTo>
                <a:lnTo>
                  <a:pt x="4115942" y="5916281"/>
                </a:lnTo>
                <a:lnTo>
                  <a:pt x="4110648" y="5908606"/>
                </a:lnTo>
                <a:close/>
                <a:moveTo>
                  <a:pt x="4375510" y="5836997"/>
                </a:moveTo>
                <a:lnTo>
                  <a:pt x="4266578" y="6026380"/>
                </a:lnTo>
                <a:lnTo>
                  <a:pt x="4273991" y="6029820"/>
                </a:lnTo>
                <a:lnTo>
                  <a:pt x="4281933" y="6033261"/>
                </a:lnTo>
                <a:lnTo>
                  <a:pt x="4289610" y="6036702"/>
                </a:lnTo>
                <a:lnTo>
                  <a:pt x="4297817" y="6039877"/>
                </a:lnTo>
                <a:lnTo>
                  <a:pt x="4306024" y="6042789"/>
                </a:lnTo>
                <a:lnTo>
                  <a:pt x="4314231" y="6045435"/>
                </a:lnTo>
                <a:lnTo>
                  <a:pt x="4322438" y="6048082"/>
                </a:lnTo>
                <a:lnTo>
                  <a:pt x="4330644" y="6050199"/>
                </a:lnTo>
                <a:lnTo>
                  <a:pt x="4339116" y="6052317"/>
                </a:lnTo>
                <a:lnTo>
                  <a:pt x="4347588" y="6054434"/>
                </a:lnTo>
                <a:lnTo>
                  <a:pt x="4356059" y="6056286"/>
                </a:lnTo>
                <a:lnTo>
                  <a:pt x="4364796" y="6057874"/>
                </a:lnTo>
                <a:lnTo>
                  <a:pt x="4373267" y="6058933"/>
                </a:lnTo>
                <a:lnTo>
                  <a:pt x="4382004" y="6060256"/>
                </a:lnTo>
                <a:lnTo>
                  <a:pt x="4390740" y="6061315"/>
                </a:lnTo>
                <a:lnTo>
                  <a:pt x="4399476" y="6062109"/>
                </a:lnTo>
                <a:lnTo>
                  <a:pt x="4399476" y="5846623"/>
                </a:lnTo>
                <a:lnTo>
                  <a:pt x="4397143" y="5846234"/>
                </a:lnTo>
                <a:lnTo>
                  <a:pt x="4393173" y="5844647"/>
                </a:lnTo>
                <a:lnTo>
                  <a:pt x="4388674" y="5843324"/>
                </a:lnTo>
                <a:lnTo>
                  <a:pt x="4384705" y="5841472"/>
                </a:lnTo>
                <a:lnTo>
                  <a:pt x="4381000" y="5839620"/>
                </a:lnTo>
                <a:lnTo>
                  <a:pt x="4376766" y="5837769"/>
                </a:lnTo>
                <a:lnTo>
                  <a:pt x="4375510" y="5836997"/>
                </a:lnTo>
                <a:close/>
                <a:moveTo>
                  <a:pt x="4477069" y="5836255"/>
                </a:moveTo>
                <a:lnTo>
                  <a:pt x="4474419" y="5837769"/>
                </a:lnTo>
                <a:lnTo>
                  <a:pt x="4470978" y="5839620"/>
                </a:lnTo>
                <a:lnTo>
                  <a:pt x="4466744" y="5841472"/>
                </a:lnTo>
                <a:lnTo>
                  <a:pt x="4463039" y="5843324"/>
                </a:lnTo>
                <a:lnTo>
                  <a:pt x="4459070" y="5844647"/>
                </a:lnTo>
                <a:lnTo>
                  <a:pt x="4454571" y="5846234"/>
                </a:lnTo>
                <a:lnTo>
                  <a:pt x="4453483" y="5846438"/>
                </a:lnTo>
                <a:lnTo>
                  <a:pt x="4453483" y="6062109"/>
                </a:lnTo>
                <a:lnTo>
                  <a:pt x="4462219" y="6061315"/>
                </a:lnTo>
                <a:lnTo>
                  <a:pt x="4471220" y="6060256"/>
                </a:lnTo>
                <a:lnTo>
                  <a:pt x="4479956" y="6058933"/>
                </a:lnTo>
                <a:lnTo>
                  <a:pt x="4488693" y="6057874"/>
                </a:lnTo>
                <a:lnTo>
                  <a:pt x="4497164" y="6056286"/>
                </a:lnTo>
                <a:lnTo>
                  <a:pt x="4505636" y="6054434"/>
                </a:lnTo>
                <a:lnTo>
                  <a:pt x="4514108" y="6052317"/>
                </a:lnTo>
                <a:lnTo>
                  <a:pt x="4522579" y="6050199"/>
                </a:lnTo>
                <a:lnTo>
                  <a:pt x="4531051" y="6048082"/>
                </a:lnTo>
                <a:lnTo>
                  <a:pt x="4539258" y="6045435"/>
                </a:lnTo>
                <a:lnTo>
                  <a:pt x="4547464" y="6042789"/>
                </a:lnTo>
                <a:lnTo>
                  <a:pt x="4555142" y="6039877"/>
                </a:lnTo>
                <a:lnTo>
                  <a:pt x="4563349" y="6036702"/>
                </a:lnTo>
                <a:lnTo>
                  <a:pt x="4571291" y="6033261"/>
                </a:lnTo>
                <a:lnTo>
                  <a:pt x="4578968" y="6029820"/>
                </a:lnTo>
                <a:lnTo>
                  <a:pt x="4586646" y="6026380"/>
                </a:lnTo>
                <a:lnTo>
                  <a:pt x="4477069" y="5836255"/>
                </a:lnTo>
                <a:close/>
                <a:moveTo>
                  <a:pt x="4327000" y="5783721"/>
                </a:moveTo>
                <a:lnTo>
                  <a:pt x="4122031" y="5902254"/>
                </a:lnTo>
                <a:lnTo>
                  <a:pt x="4127061" y="5909135"/>
                </a:lnTo>
                <a:lnTo>
                  <a:pt x="4132091" y="5916281"/>
                </a:lnTo>
                <a:lnTo>
                  <a:pt x="4137651" y="5923162"/>
                </a:lnTo>
                <a:lnTo>
                  <a:pt x="4142946" y="5929779"/>
                </a:lnTo>
                <a:lnTo>
                  <a:pt x="4148505" y="5936395"/>
                </a:lnTo>
                <a:lnTo>
                  <a:pt x="4154594" y="5943012"/>
                </a:lnTo>
                <a:lnTo>
                  <a:pt x="4160418" y="5949099"/>
                </a:lnTo>
                <a:lnTo>
                  <a:pt x="4166507" y="5955451"/>
                </a:lnTo>
                <a:lnTo>
                  <a:pt x="4172596" y="5961538"/>
                </a:lnTo>
                <a:lnTo>
                  <a:pt x="4178950" y="5967361"/>
                </a:lnTo>
                <a:lnTo>
                  <a:pt x="4185304" y="5972918"/>
                </a:lnTo>
                <a:lnTo>
                  <a:pt x="4192187" y="5978741"/>
                </a:lnTo>
                <a:lnTo>
                  <a:pt x="4198805" y="5984299"/>
                </a:lnTo>
                <a:lnTo>
                  <a:pt x="4205688" y="5989327"/>
                </a:lnTo>
                <a:lnTo>
                  <a:pt x="4212572" y="5994621"/>
                </a:lnTo>
                <a:lnTo>
                  <a:pt x="4219719" y="5999649"/>
                </a:lnTo>
                <a:lnTo>
                  <a:pt x="4335878" y="5798504"/>
                </a:lnTo>
                <a:lnTo>
                  <a:pt x="4332835" y="5793852"/>
                </a:lnTo>
                <a:lnTo>
                  <a:pt x="4328600" y="5786709"/>
                </a:lnTo>
                <a:lnTo>
                  <a:pt x="4327000" y="5783721"/>
                </a:lnTo>
                <a:close/>
                <a:moveTo>
                  <a:pt x="4521842" y="5781188"/>
                </a:moveTo>
                <a:lnTo>
                  <a:pt x="4519673" y="5786709"/>
                </a:lnTo>
                <a:lnTo>
                  <a:pt x="4515703" y="5793852"/>
                </a:lnTo>
                <a:lnTo>
                  <a:pt x="4515166" y="5794782"/>
                </a:lnTo>
                <a:lnTo>
                  <a:pt x="4633239" y="5999649"/>
                </a:lnTo>
                <a:lnTo>
                  <a:pt x="4640652" y="5994621"/>
                </a:lnTo>
                <a:lnTo>
                  <a:pt x="4647535" y="5989327"/>
                </a:lnTo>
                <a:lnTo>
                  <a:pt x="4654418" y="5984299"/>
                </a:lnTo>
                <a:lnTo>
                  <a:pt x="4661302" y="5978741"/>
                </a:lnTo>
                <a:lnTo>
                  <a:pt x="4667920" y="5972918"/>
                </a:lnTo>
                <a:lnTo>
                  <a:pt x="4674538" y="5967361"/>
                </a:lnTo>
                <a:lnTo>
                  <a:pt x="4680627" y="5961538"/>
                </a:lnTo>
                <a:lnTo>
                  <a:pt x="4686981" y="5955451"/>
                </a:lnTo>
                <a:lnTo>
                  <a:pt x="4693070" y="5949099"/>
                </a:lnTo>
                <a:lnTo>
                  <a:pt x="4698894" y="5943012"/>
                </a:lnTo>
                <a:lnTo>
                  <a:pt x="4704719" y="5936395"/>
                </a:lnTo>
                <a:lnTo>
                  <a:pt x="4710278" y="5929779"/>
                </a:lnTo>
                <a:lnTo>
                  <a:pt x="4715573" y="5923162"/>
                </a:lnTo>
                <a:lnTo>
                  <a:pt x="4720868" y="5916281"/>
                </a:lnTo>
                <a:lnTo>
                  <a:pt x="4726162" y="5909135"/>
                </a:lnTo>
                <a:lnTo>
                  <a:pt x="4731192" y="5902254"/>
                </a:lnTo>
                <a:lnTo>
                  <a:pt x="4521842" y="5781188"/>
                </a:lnTo>
                <a:close/>
                <a:moveTo>
                  <a:pt x="4806907" y="5722020"/>
                </a:moveTo>
                <a:lnTo>
                  <a:pt x="4805848" y="5731548"/>
                </a:lnTo>
                <a:lnTo>
                  <a:pt x="4805054" y="5740547"/>
                </a:lnTo>
                <a:lnTo>
                  <a:pt x="4803730" y="5750074"/>
                </a:lnTo>
                <a:lnTo>
                  <a:pt x="4802407" y="5759073"/>
                </a:lnTo>
                <a:lnTo>
                  <a:pt x="4800553" y="5768071"/>
                </a:lnTo>
                <a:lnTo>
                  <a:pt x="4798700" y="5777070"/>
                </a:lnTo>
                <a:lnTo>
                  <a:pt x="4796847" y="5786068"/>
                </a:lnTo>
                <a:lnTo>
                  <a:pt x="4794465" y="5794802"/>
                </a:lnTo>
                <a:lnTo>
                  <a:pt x="4792082" y="5803271"/>
                </a:lnTo>
                <a:lnTo>
                  <a:pt x="4789435" y="5812005"/>
                </a:lnTo>
                <a:lnTo>
                  <a:pt x="4786522" y="5820474"/>
                </a:lnTo>
                <a:lnTo>
                  <a:pt x="4783346" y="5828943"/>
                </a:lnTo>
                <a:lnTo>
                  <a:pt x="4780169" y="5837412"/>
                </a:lnTo>
                <a:lnTo>
                  <a:pt x="4776727" y="5845617"/>
                </a:lnTo>
                <a:lnTo>
                  <a:pt x="4773021" y="5853821"/>
                </a:lnTo>
                <a:lnTo>
                  <a:pt x="4769314" y="5862026"/>
                </a:lnTo>
                <a:lnTo>
                  <a:pt x="4787052" y="5872347"/>
                </a:lnTo>
                <a:lnTo>
                  <a:pt x="4791288" y="5863614"/>
                </a:lnTo>
                <a:lnTo>
                  <a:pt x="4795259" y="5854880"/>
                </a:lnTo>
                <a:lnTo>
                  <a:pt x="4798700" y="5845881"/>
                </a:lnTo>
                <a:lnTo>
                  <a:pt x="4802407" y="5836883"/>
                </a:lnTo>
                <a:lnTo>
                  <a:pt x="4805583" y="5827884"/>
                </a:lnTo>
                <a:lnTo>
                  <a:pt x="4808760" y="5818621"/>
                </a:lnTo>
                <a:lnTo>
                  <a:pt x="4811672" y="5809623"/>
                </a:lnTo>
                <a:lnTo>
                  <a:pt x="4814320" y="5800095"/>
                </a:lnTo>
                <a:lnTo>
                  <a:pt x="4816967" y="5790832"/>
                </a:lnTo>
                <a:lnTo>
                  <a:pt x="4819085" y="5781040"/>
                </a:lnTo>
                <a:lnTo>
                  <a:pt x="4820938" y="5771512"/>
                </a:lnTo>
                <a:lnTo>
                  <a:pt x="4822791" y="5761984"/>
                </a:lnTo>
                <a:lnTo>
                  <a:pt x="4824115" y="5751927"/>
                </a:lnTo>
                <a:lnTo>
                  <a:pt x="4825439" y="5742134"/>
                </a:lnTo>
                <a:lnTo>
                  <a:pt x="4826762" y="5732077"/>
                </a:lnTo>
                <a:lnTo>
                  <a:pt x="4827292" y="5722020"/>
                </a:lnTo>
                <a:lnTo>
                  <a:pt x="4806907" y="5722020"/>
                </a:lnTo>
                <a:close/>
                <a:moveTo>
                  <a:pt x="4538955" y="5722020"/>
                </a:moveTo>
                <a:lnTo>
                  <a:pt x="4537801" y="5728222"/>
                </a:lnTo>
                <a:lnTo>
                  <a:pt x="4757666" y="5855409"/>
                </a:lnTo>
                <a:lnTo>
                  <a:pt x="4761372" y="5847469"/>
                </a:lnTo>
                <a:lnTo>
                  <a:pt x="4764814" y="5839794"/>
                </a:lnTo>
                <a:lnTo>
                  <a:pt x="4768256" y="5831854"/>
                </a:lnTo>
                <a:lnTo>
                  <a:pt x="4771168" y="5823915"/>
                </a:lnTo>
                <a:lnTo>
                  <a:pt x="4774344" y="5815975"/>
                </a:lnTo>
                <a:lnTo>
                  <a:pt x="4776727" y="5807770"/>
                </a:lnTo>
                <a:lnTo>
                  <a:pt x="4779639" y="5799566"/>
                </a:lnTo>
                <a:lnTo>
                  <a:pt x="4781757" y="5791097"/>
                </a:lnTo>
                <a:lnTo>
                  <a:pt x="4783875" y="5782892"/>
                </a:lnTo>
                <a:lnTo>
                  <a:pt x="4785993" y="5774423"/>
                </a:lnTo>
                <a:lnTo>
                  <a:pt x="4787846" y="5765954"/>
                </a:lnTo>
                <a:lnTo>
                  <a:pt x="4789435" y="5757220"/>
                </a:lnTo>
                <a:lnTo>
                  <a:pt x="4790493" y="5748486"/>
                </a:lnTo>
                <a:lnTo>
                  <a:pt x="4791817" y="5740017"/>
                </a:lnTo>
                <a:lnTo>
                  <a:pt x="4792876" y="5731019"/>
                </a:lnTo>
                <a:lnTo>
                  <a:pt x="4793670" y="5722020"/>
                </a:lnTo>
                <a:lnTo>
                  <a:pt x="4538955" y="5722020"/>
                </a:lnTo>
                <a:close/>
                <a:moveTo>
                  <a:pt x="4059818" y="5722020"/>
                </a:moveTo>
                <a:lnTo>
                  <a:pt x="4060347" y="5731019"/>
                </a:lnTo>
                <a:lnTo>
                  <a:pt x="4061406" y="5740017"/>
                </a:lnTo>
                <a:lnTo>
                  <a:pt x="4062465" y="5748486"/>
                </a:lnTo>
                <a:lnTo>
                  <a:pt x="4063789" y="5757220"/>
                </a:lnTo>
                <a:lnTo>
                  <a:pt x="4065377" y="5765954"/>
                </a:lnTo>
                <a:lnTo>
                  <a:pt x="4067231" y="5774423"/>
                </a:lnTo>
                <a:lnTo>
                  <a:pt x="4069084" y="5782892"/>
                </a:lnTo>
                <a:lnTo>
                  <a:pt x="4071202" y="5791097"/>
                </a:lnTo>
                <a:lnTo>
                  <a:pt x="4073849" y="5799566"/>
                </a:lnTo>
                <a:lnTo>
                  <a:pt x="4076232" y="5807770"/>
                </a:lnTo>
                <a:lnTo>
                  <a:pt x="4079144" y="5815975"/>
                </a:lnTo>
                <a:lnTo>
                  <a:pt x="4082056" y="5823915"/>
                </a:lnTo>
                <a:lnTo>
                  <a:pt x="4085233" y="5831854"/>
                </a:lnTo>
                <a:lnTo>
                  <a:pt x="4088145" y="5839794"/>
                </a:lnTo>
                <a:lnTo>
                  <a:pt x="4091586" y="5847469"/>
                </a:lnTo>
                <a:lnTo>
                  <a:pt x="4095558" y="5855409"/>
                </a:lnTo>
                <a:lnTo>
                  <a:pt x="4307573" y="5732763"/>
                </a:lnTo>
                <a:lnTo>
                  <a:pt x="4306900" y="5730357"/>
                </a:lnTo>
                <a:lnTo>
                  <a:pt x="4304766" y="5722020"/>
                </a:lnTo>
                <a:lnTo>
                  <a:pt x="4059818" y="5722020"/>
                </a:lnTo>
                <a:close/>
                <a:moveTo>
                  <a:pt x="4025932" y="5722020"/>
                </a:moveTo>
                <a:lnTo>
                  <a:pt x="4026726" y="5732077"/>
                </a:lnTo>
                <a:lnTo>
                  <a:pt x="4027785" y="5742134"/>
                </a:lnTo>
                <a:lnTo>
                  <a:pt x="4028844" y="5751927"/>
                </a:lnTo>
                <a:lnTo>
                  <a:pt x="4030432" y="5761984"/>
                </a:lnTo>
                <a:lnTo>
                  <a:pt x="4032021" y="5771512"/>
                </a:lnTo>
                <a:lnTo>
                  <a:pt x="4034403" y="5781040"/>
                </a:lnTo>
                <a:lnTo>
                  <a:pt x="4036521" y="5790832"/>
                </a:lnTo>
                <a:lnTo>
                  <a:pt x="4038639" y="5800095"/>
                </a:lnTo>
                <a:lnTo>
                  <a:pt x="4041551" y="5809623"/>
                </a:lnTo>
                <a:lnTo>
                  <a:pt x="4044198" y="5818621"/>
                </a:lnTo>
                <a:lnTo>
                  <a:pt x="4047375" y="5827884"/>
                </a:lnTo>
                <a:lnTo>
                  <a:pt x="4050817" y="5836883"/>
                </a:lnTo>
                <a:lnTo>
                  <a:pt x="4054258" y="5845881"/>
                </a:lnTo>
                <a:lnTo>
                  <a:pt x="4058230" y="5854880"/>
                </a:lnTo>
                <a:lnTo>
                  <a:pt x="4061936" y="5863614"/>
                </a:lnTo>
                <a:lnTo>
                  <a:pt x="4066172" y="5872347"/>
                </a:lnTo>
                <a:lnTo>
                  <a:pt x="4083909" y="5862026"/>
                </a:lnTo>
                <a:lnTo>
                  <a:pt x="4080203" y="5853821"/>
                </a:lnTo>
                <a:lnTo>
                  <a:pt x="4076761" y="5845617"/>
                </a:lnTo>
                <a:lnTo>
                  <a:pt x="4073320" y="5837412"/>
                </a:lnTo>
                <a:lnTo>
                  <a:pt x="4069878" y="5828943"/>
                </a:lnTo>
                <a:lnTo>
                  <a:pt x="4066701" y="5820474"/>
                </a:lnTo>
                <a:lnTo>
                  <a:pt x="4063789" y="5812005"/>
                </a:lnTo>
                <a:lnTo>
                  <a:pt x="4061406" y="5803271"/>
                </a:lnTo>
                <a:lnTo>
                  <a:pt x="4058759" y="5794802"/>
                </a:lnTo>
                <a:lnTo>
                  <a:pt x="4056641" y="5786068"/>
                </a:lnTo>
                <a:lnTo>
                  <a:pt x="4054258" y="5777070"/>
                </a:lnTo>
                <a:lnTo>
                  <a:pt x="4052405" y="5768071"/>
                </a:lnTo>
                <a:lnTo>
                  <a:pt x="4050817" y="5759073"/>
                </a:lnTo>
                <a:lnTo>
                  <a:pt x="4049228" y="5750074"/>
                </a:lnTo>
                <a:lnTo>
                  <a:pt x="4048170" y="5740547"/>
                </a:lnTo>
                <a:lnTo>
                  <a:pt x="4047111" y="5731548"/>
                </a:lnTo>
                <a:lnTo>
                  <a:pt x="4046581" y="5722020"/>
                </a:lnTo>
                <a:lnTo>
                  <a:pt x="4025932" y="5722020"/>
                </a:lnTo>
                <a:close/>
                <a:moveTo>
                  <a:pt x="2610487" y="5654940"/>
                </a:moveTo>
                <a:lnTo>
                  <a:pt x="2590111" y="5666052"/>
                </a:lnTo>
                <a:lnTo>
                  <a:pt x="2569471" y="5676900"/>
                </a:lnTo>
                <a:lnTo>
                  <a:pt x="2548565" y="5687219"/>
                </a:lnTo>
                <a:lnTo>
                  <a:pt x="2527925" y="5697802"/>
                </a:lnTo>
                <a:lnTo>
                  <a:pt x="2506755" y="5707856"/>
                </a:lnTo>
                <a:lnTo>
                  <a:pt x="2485585" y="5717117"/>
                </a:lnTo>
                <a:lnTo>
                  <a:pt x="2463887" y="5726642"/>
                </a:lnTo>
                <a:lnTo>
                  <a:pt x="2442717" y="5735638"/>
                </a:lnTo>
                <a:lnTo>
                  <a:pt x="2420754" y="5744369"/>
                </a:lnTo>
                <a:lnTo>
                  <a:pt x="2398790" y="5752571"/>
                </a:lnTo>
                <a:lnTo>
                  <a:pt x="2376826" y="5760773"/>
                </a:lnTo>
                <a:lnTo>
                  <a:pt x="2354598" y="5768181"/>
                </a:lnTo>
                <a:lnTo>
                  <a:pt x="2332106" y="5775854"/>
                </a:lnTo>
                <a:lnTo>
                  <a:pt x="2309613" y="5782733"/>
                </a:lnTo>
                <a:lnTo>
                  <a:pt x="2287120" y="5789613"/>
                </a:lnTo>
                <a:lnTo>
                  <a:pt x="2264098" y="5795963"/>
                </a:lnTo>
                <a:lnTo>
                  <a:pt x="2241340" y="5802048"/>
                </a:lnTo>
                <a:lnTo>
                  <a:pt x="2218318" y="5807869"/>
                </a:lnTo>
                <a:lnTo>
                  <a:pt x="2195032" y="5813161"/>
                </a:lnTo>
                <a:lnTo>
                  <a:pt x="2171480" y="5818188"/>
                </a:lnTo>
                <a:lnTo>
                  <a:pt x="2148458" y="5822950"/>
                </a:lnTo>
                <a:lnTo>
                  <a:pt x="2124643" y="5826919"/>
                </a:lnTo>
                <a:lnTo>
                  <a:pt x="2101091" y="5830888"/>
                </a:lnTo>
                <a:lnTo>
                  <a:pt x="2077275" y="5834327"/>
                </a:lnTo>
                <a:lnTo>
                  <a:pt x="2053459" y="5838031"/>
                </a:lnTo>
                <a:lnTo>
                  <a:pt x="2029114" y="5840677"/>
                </a:lnTo>
                <a:lnTo>
                  <a:pt x="2005034" y="5843323"/>
                </a:lnTo>
                <a:lnTo>
                  <a:pt x="1980689" y="5845440"/>
                </a:lnTo>
                <a:lnTo>
                  <a:pt x="1956343" y="5847027"/>
                </a:lnTo>
                <a:lnTo>
                  <a:pt x="1931998" y="5848615"/>
                </a:lnTo>
                <a:lnTo>
                  <a:pt x="1907124" y="5849408"/>
                </a:lnTo>
                <a:lnTo>
                  <a:pt x="1882779" y="5850202"/>
                </a:lnTo>
                <a:lnTo>
                  <a:pt x="1882779" y="5933811"/>
                </a:lnTo>
                <a:lnTo>
                  <a:pt x="1908712" y="5933281"/>
                </a:lnTo>
                <a:lnTo>
                  <a:pt x="1934909" y="5932223"/>
                </a:lnTo>
                <a:lnTo>
                  <a:pt x="1960578" y="5930636"/>
                </a:lnTo>
                <a:lnTo>
                  <a:pt x="1986510" y="5929313"/>
                </a:lnTo>
                <a:lnTo>
                  <a:pt x="2011914" y="5926667"/>
                </a:lnTo>
                <a:lnTo>
                  <a:pt x="2037582" y="5924286"/>
                </a:lnTo>
                <a:lnTo>
                  <a:pt x="2062986" y="5921375"/>
                </a:lnTo>
                <a:lnTo>
                  <a:pt x="2088389" y="5917936"/>
                </a:lnTo>
                <a:lnTo>
                  <a:pt x="2113529" y="5914231"/>
                </a:lnTo>
                <a:lnTo>
                  <a:pt x="2138667" y="5909733"/>
                </a:lnTo>
                <a:lnTo>
                  <a:pt x="2163806" y="5905236"/>
                </a:lnTo>
                <a:lnTo>
                  <a:pt x="2188681" y="5900208"/>
                </a:lnTo>
                <a:lnTo>
                  <a:pt x="2213026" y="5894917"/>
                </a:lnTo>
                <a:lnTo>
                  <a:pt x="2237900" y="5889361"/>
                </a:lnTo>
                <a:lnTo>
                  <a:pt x="2261981" y="5883275"/>
                </a:lnTo>
                <a:lnTo>
                  <a:pt x="2286326" y="5876925"/>
                </a:lnTo>
                <a:lnTo>
                  <a:pt x="2310671" y="5870311"/>
                </a:lnTo>
                <a:lnTo>
                  <a:pt x="2334487" y="5862902"/>
                </a:lnTo>
                <a:lnTo>
                  <a:pt x="2358303" y="5855494"/>
                </a:lnTo>
                <a:lnTo>
                  <a:pt x="2381854" y="5847556"/>
                </a:lnTo>
                <a:lnTo>
                  <a:pt x="2405405" y="5839354"/>
                </a:lnTo>
                <a:lnTo>
                  <a:pt x="2428957" y="5830888"/>
                </a:lnTo>
                <a:lnTo>
                  <a:pt x="2451714" y="5822156"/>
                </a:lnTo>
                <a:lnTo>
                  <a:pt x="2475001" y="5813161"/>
                </a:lnTo>
                <a:lnTo>
                  <a:pt x="2497494" y="5803371"/>
                </a:lnTo>
                <a:lnTo>
                  <a:pt x="2520516" y="5793581"/>
                </a:lnTo>
                <a:lnTo>
                  <a:pt x="2542744" y="5783263"/>
                </a:lnTo>
                <a:lnTo>
                  <a:pt x="2564972" y="5772944"/>
                </a:lnTo>
                <a:lnTo>
                  <a:pt x="2587200" y="5762096"/>
                </a:lnTo>
                <a:lnTo>
                  <a:pt x="2609164" y="5750983"/>
                </a:lnTo>
                <a:lnTo>
                  <a:pt x="2630862" y="5739342"/>
                </a:lnTo>
                <a:lnTo>
                  <a:pt x="2652562" y="5727436"/>
                </a:lnTo>
                <a:lnTo>
                  <a:pt x="2610487" y="5654940"/>
                </a:lnTo>
                <a:close/>
                <a:moveTo>
                  <a:pt x="1101088" y="5654940"/>
                </a:moveTo>
                <a:lnTo>
                  <a:pt x="1059013" y="5727436"/>
                </a:lnTo>
                <a:lnTo>
                  <a:pt x="1080712" y="5739342"/>
                </a:lnTo>
                <a:lnTo>
                  <a:pt x="1102147" y="5750983"/>
                </a:lnTo>
                <a:lnTo>
                  <a:pt x="1124110" y="5762096"/>
                </a:lnTo>
                <a:lnTo>
                  <a:pt x="1146603" y="5772944"/>
                </a:lnTo>
                <a:lnTo>
                  <a:pt x="1168831" y="5783263"/>
                </a:lnTo>
                <a:lnTo>
                  <a:pt x="1191059" y="5793581"/>
                </a:lnTo>
                <a:lnTo>
                  <a:pt x="1213817" y="5803371"/>
                </a:lnTo>
                <a:lnTo>
                  <a:pt x="1236574" y="5813161"/>
                </a:lnTo>
                <a:lnTo>
                  <a:pt x="1259861" y="5822156"/>
                </a:lnTo>
                <a:lnTo>
                  <a:pt x="1282883" y="5830888"/>
                </a:lnTo>
                <a:lnTo>
                  <a:pt x="1306169" y="5839354"/>
                </a:lnTo>
                <a:lnTo>
                  <a:pt x="1329721" y="5847556"/>
                </a:lnTo>
                <a:lnTo>
                  <a:pt x="1353272" y="5855494"/>
                </a:lnTo>
                <a:lnTo>
                  <a:pt x="1377088" y="5862902"/>
                </a:lnTo>
                <a:lnTo>
                  <a:pt x="1400904" y="5870311"/>
                </a:lnTo>
                <a:lnTo>
                  <a:pt x="1424984" y="5876925"/>
                </a:lnTo>
                <a:lnTo>
                  <a:pt x="1449594" y="5883275"/>
                </a:lnTo>
                <a:lnTo>
                  <a:pt x="1473675" y="5889361"/>
                </a:lnTo>
                <a:lnTo>
                  <a:pt x="1498549" y="5894917"/>
                </a:lnTo>
                <a:lnTo>
                  <a:pt x="1522894" y="5900208"/>
                </a:lnTo>
                <a:lnTo>
                  <a:pt x="1547769" y="5905236"/>
                </a:lnTo>
                <a:lnTo>
                  <a:pt x="1572908" y="5909733"/>
                </a:lnTo>
                <a:lnTo>
                  <a:pt x="1597782" y="5914231"/>
                </a:lnTo>
                <a:lnTo>
                  <a:pt x="1622921" y="5917936"/>
                </a:lnTo>
                <a:lnTo>
                  <a:pt x="1648325" y="5921375"/>
                </a:lnTo>
                <a:lnTo>
                  <a:pt x="1673728" y="5924286"/>
                </a:lnTo>
                <a:lnTo>
                  <a:pt x="1699396" y="5926667"/>
                </a:lnTo>
                <a:lnTo>
                  <a:pt x="1724800" y="5929313"/>
                </a:lnTo>
                <a:lnTo>
                  <a:pt x="1750997" y="5930636"/>
                </a:lnTo>
                <a:lnTo>
                  <a:pt x="1776666" y="5932223"/>
                </a:lnTo>
                <a:lnTo>
                  <a:pt x="1802599" y="5933281"/>
                </a:lnTo>
                <a:lnTo>
                  <a:pt x="1828796" y="5933811"/>
                </a:lnTo>
                <a:lnTo>
                  <a:pt x="1828796" y="5850202"/>
                </a:lnTo>
                <a:lnTo>
                  <a:pt x="1804186" y="5849408"/>
                </a:lnTo>
                <a:lnTo>
                  <a:pt x="1779577" y="5848615"/>
                </a:lnTo>
                <a:lnTo>
                  <a:pt x="1754967" y="5847027"/>
                </a:lnTo>
                <a:lnTo>
                  <a:pt x="1730886" y="5845440"/>
                </a:lnTo>
                <a:lnTo>
                  <a:pt x="1706541" y="5843323"/>
                </a:lnTo>
                <a:lnTo>
                  <a:pt x="1682196" y="5840677"/>
                </a:lnTo>
                <a:lnTo>
                  <a:pt x="1658380" y="5838031"/>
                </a:lnTo>
                <a:lnTo>
                  <a:pt x="1634300" y="5834327"/>
                </a:lnTo>
                <a:lnTo>
                  <a:pt x="1610484" y="5830888"/>
                </a:lnTo>
                <a:lnTo>
                  <a:pt x="1586932" y="5826919"/>
                </a:lnTo>
                <a:lnTo>
                  <a:pt x="1563381" y="5822950"/>
                </a:lnTo>
                <a:lnTo>
                  <a:pt x="1539830" y="5818188"/>
                </a:lnTo>
                <a:lnTo>
                  <a:pt x="1516279" y="5813161"/>
                </a:lnTo>
                <a:lnTo>
                  <a:pt x="1492992" y="5807869"/>
                </a:lnTo>
                <a:lnTo>
                  <a:pt x="1470235" y="5802048"/>
                </a:lnTo>
                <a:lnTo>
                  <a:pt x="1447213" y="5795963"/>
                </a:lnTo>
                <a:lnTo>
                  <a:pt x="1424455" y="5789613"/>
                </a:lnTo>
                <a:lnTo>
                  <a:pt x="1401962" y="5782733"/>
                </a:lnTo>
                <a:lnTo>
                  <a:pt x="1379205" y="5775854"/>
                </a:lnTo>
                <a:lnTo>
                  <a:pt x="1356977" y="5768181"/>
                </a:lnTo>
                <a:lnTo>
                  <a:pt x="1334749" y="5760773"/>
                </a:lnTo>
                <a:lnTo>
                  <a:pt x="1312785" y="5752571"/>
                </a:lnTo>
                <a:lnTo>
                  <a:pt x="1290821" y="5744369"/>
                </a:lnTo>
                <a:lnTo>
                  <a:pt x="1269123" y="5735638"/>
                </a:lnTo>
                <a:lnTo>
                  <a:pt x="1247424" y="5726642"/>
                </a:lnTo>
                <a:lnTo>
                  <a:pt x="1225989" y="5717117"/>
                </a:lnTo>
                <a:lnTo>
                  <a:pt x="1204820" y="5707856"/>
                </a:lnTo>
                <a:lnTo>
                  <a:pt x="1183385" y="5697802"/>
                </a:lnTo>
                <a:lnTo>
                  <a:pt x="1162745" y="5687219"/>
                </a:lnTo>
                <a:lnTo>
                  <a:pt x="1142104" y="5676900"/>
                </a:lnTo>
                <a:lnTo>
                  <a:pt x="1121464" y="5666052"/>
                </a:lnTo>
                <a:lnTo>
                  <a:pt x="1101088" y="5654940"/>
                </a:lnTo>
                <a:close/>
                <a:moveTo>
                  <a:pt x="4757931" y="5535170"/>
                </a:moveTo>
                <a:lnTo>
                  <a:pt x="4541041" y="5659994"/>
                </a:lnTo>
                <a:lnTo>
                  <a:pt x="4541305" y="5668044"/>
                </a:lnTo>
                <a:lnTo>
                  <a:pt x="4793670" y="5668294"/>
                </a:lnTo>
                <a:lnTo>
                  <a:pt x="4792876" y="5659296"/>
                </a:lnTo>
                <a:lnTo>
                  <a:pt x="4791817" y="5650562"/>
                </a:lnTo>
                <a:lnTo>
                  <a:pt x="4790493" y="5642093"/>
                </a:lnTo>
                <a:lnTo>
                  <a:pt x="4789435" y="5633359"/>
                </a:lnTo>
                <a:lnTo>
                  <a:pt x="4787846" y="5624361"/>
                </a:lnTo>
                <a:lnTo>
                  <a:pt x="4785993" y="5615891"/>
                </a:lnTo>
                <a:lnTo>
                  <a:pt x="4783875" y="5607422"/>
                </a:lnTo>
                <a:lnTo>
                  <a:pt x="4781757" y="5598953"/>
                </a:lnTo>
                <a:lnTo>
                  <a:pt x="4779639" y="5591013"/>
                </a:lnTo>
                <a:lnTo>
                  <a:pt x="4776992" y="5582809"/>
                </a:lnTo>
                <a:lnTo>
                  <a:pt x="4774344" y="5574604"/>
                </a:lnTo>
                <a:lnTo>
                  <a:pt x="4771432" y="5566400"/>
                </a:lnTo>
                <a:lnTo>
                  <a:pt x="4768256" y="5558460"/>
                </a:lnTo>
                <a:lnTo>
                  <a:pt x="4764814" y="5550785"/>
                </a:lnTo>
                <a:lnTo>
                  <a:pt x="4761372" y="5542845"/>
                </a:lnTo>
                <a:lnTo>
                  <a:pt x="4757931" y="5535170"/>
                </a:lnTo>
                <a:close/>
                <a:moveTo>
                  <a:pt x="4095558" y="5535170"/>
                </a:moveTo>
                <a:lnTo>
                  <a:pt x="4091586" y="5542845"/>
                </a:lnTo>
                <a:lnTo>
                  <a:pt x="4088145" y="5550785"/>
                </a:lnTo>
                <a:lnTo>
                  <a:pt x="4085233" y="5558460"/>
                </a:lnTo>
                <a:lnTo>
                  <a:pt x="4082056" y="5566400"/>
                </a:lnTo>
                <a:lnTo>
                  <a:pt x="4078879" y="5574604"/>
                </a:lnTo>
                <a:lnTo>
                  <a:pt x="4076232" y="5582809"/>
                </a:lnTo>
                <a:lnTo>
                  <a:pt x="4073849" y="5591013"/>
                </a:lnTo>
                <a:lnTo>
                  <a:pt x="4071202" y="5598953"/>
                </a:lnTo>
                <a:lnTo>
                  <a:pt x="4069084" y="5607422"/>
                </a:lnTo>
                <a:lnTo>
                  <a:pt x="4067231" y="5615891"/>
                </a:lnTo>
                <a:lnTo>
                  <a:pt x="4065377" y="5624361"/>
                </a:lnTo>
                <a:lnTo>
                  <a:pt x="4063789" y="5633359"/>
                </a:lnTo>
                <a:lnTo>
                  <a:pt x="4062465" y="5642093"/>
                </a:lnTo>
                <a:lnTo>
                  <a:pt x="4061406" y="5650562"/>
                </a:lnTo>
                <a:lnTo>
                  <a:pt x="4060347" y="5659296"/>
                </a:lnTo>
                <a:lnTo>
                  <a:pt x="4059818" y="5668294"/>
                </a:lnTo>
                <a:lnTo>
                  <a:pt x="4300379" y="5668055"/>
                </a:lnTo>
                <a:lnTo>
                  <a:pt x="4300580" y="5653300"/>
                </a:lnTo>
                <a:lnTo>
                  <a:pt x="4095558" y="5535170"/>
                </a:lnTo>
                <a:close/>
                <a:moveTo>
                  <a:pt x="4787052" y="5517967"/>
                </a:moveTo>
                <a:lnTo>
                  <a:pt x="4769314" y="5528553"/>
                </a:lnTo>
                <a:lnTo>
                  <a:pt x="4773021" y="5536493"/>
                </a:lnTo>
                <a:lnTo>
                  <a:pt x="4776727" y="5544698"/>
                </a:lnTo>
                <a:lnTo>
                  <a:pt x="4780169" y="5552902"/>
                </a:lnTo>
                <a:lnTo>
                  <a:pt x="4783346" y="5561371"/>
                </a:lnTo>
                <a:lnTo>
                  <a:pt x="4786522" y="5569841"/>
                </a:lnTo>
                <a:lnTo>
                  <a:pt x="4789435" y="5578310"/>
                </a:lnTo>
                <a:lnTo>
                  <a:pt x="4792082" y="5587043"/>
                </a:lnTo>
                <a:lnTo>
                  <a:pt x="4794729" y="5595513"/>
                </a:lnTo>
                <a:lnTo>
                  <a:pt x="4796847" y="5604511"/>
                </a:lnTo>
                <a:lnTo>
                  <a:pt x="4798965" y="5613509"/>
                </a:lnTo>
                <a:lnTo>
                  <a:pt x="4800553" y="5622243"/>
                </a:lnTo>
                <a:lnTo>
                  <a:pt x="4802407" y="5631242"/>
                </a:lnTo>
                <a:lnTo>
                  <a:pt x="4803730" y="5640505"/>
                </a:lnTo>
                <a:lnTo>
                  <a:pt x="4805054" y="5649768"/>
                </a:lnTo>
                <a:lnTo>
                  <a:pt x="4805848" y="5659031"/>
                </a:lnTo>
                <a:lnTo>
                  <a:pt x="4806907" y="5668294"/>
                </a:lnTo>
                <a:lnTo>
                  <a:pt x="4827292" y="5668294"/>
                </a:lnTo>
                <a:lnTo>
                  <a:pt x="4826762" y="5658237"/>
                </a:lnTo>
                <a:lnTo>
                  <a:pt x="4825439" y="5648180"/>
                </a:lnTo>
                <a:lnTo>
                  <a:pt x="4824115" y="5638652"/>
                </a:lnTo>
                <a:lnTo>
                  <a:pt x="4822791" y="5628595"/>
                </a:lnTo>
                <a:lnTo>
                  <a:pt x="4820938" y="5619067"/>
                </a:lnTo>
                <a:lnTo>
                  <a:pt x="4819085" y="5609275"/>
                </a:lnTo>
                <a:lnTo>
                  <a:pt x="4816967" y="5599747"/>
                </a:lnTo>
                <a:lnTo>
                  <a:pt x="4814320" y="5590219"/>
                </a:lnTo>
                <a:lnTo>
                  <a:pt x="4811672" y="5580956"/>
                </a:lnTo>
                <a:lnTo>
                  <a:pt x="4808760" y="5571693"/>
                </a:lnTo>
                <a:lnTo>
                  <a:pt x="4805583" y="5562695"/>
                </a:lnTo>
                <a:lnTo>
                  <a:pt x="4802407" y="5553432"/>
                </a:lnTo>
                <a:lnTo>
                  <a:pt x="4798965" y="5544433"/>
                </a:lnTo>
                <a:lnTo>
                  <a:pt x="4795259" y="5535699"/>
                </a:lnTo>
                <a:lnTo>
                  <a:pt x="4791288" y="5526966"/>
                </a:lnTo>
                <a:lnTo>
                  <a:pt x="4787052" y="5517967"/>
                </a:lnTo>
                <a:close/>
                <a:moveTo>
                  <a:pt x="4065907" y="5517967"/>
                </a:moveTo>
                <a:lnTo>
                  <a:pt x="4061936" y="5526966"/>
                </a:lnTo>
                <a:lnTo>
                  <a:pt x="4057700" y="5535699"/>
                </a:lnTo>
                <a:lnTo>
                  <a:pt x="4054258" y="5544433"/>
                </a:lnTo>
                <a:lnTo>
                  <a:pt x="4050552" y="5553432"/>
                </a:lnTo>
                <a:lnTo>
                  <a:pt x="4047375" y="5562695"/>
                </a:lnTo>
                <a:lnTo>
                  <a:pt x="4044198" y="5571693"/>
                </a:lnTo>
                <a:lnTo>
                  <a:pt x="4041551" y="5580956"/>
                </a:lnTo>
                <a:lnTo>
                  <a:pt x="4038639" y="5590219"/>
                </a:lnTo>
                <a:lnTo>
                  <a:pt x="4036521" y="5599747"/>
                </a:lnTo>
                <a:lnTo>
                  <a:pt x="4034403" y="5609275"/>
                </a:lnTo>
                <a:lnTo>
                  <a:pt x="4032021" y="5619067"/>
                </a:lnTo>
                <a:lnTo>
                  <a:pt x="4030432" y="5628595"/>
                </a:lnTo>
                <a:lnTo>
                  <a:pt x="4028844" y="5638652"/>
                </a:lnTo>
                <a:lnTo>
                  <a:pt x="4027785" y="5648180"/>
                </a:lnTo>
                <a:lnTo>
                  <a:pt x="4026726" y="5658237"/>
                </a:lnTo>
                <a:lnTo>
                  <a:pt x="4025932" y="5668294"/>
                </a:lnTo>
                <a:lnTo>
                  <a:pt x="4046581" y="5668294"/>
                </a:lnTo>
                <a:lnTo>
                  <a:pt x="4047111" y="5659031"/>
                </a:lnTo>
                <a:lnTo>
                  <a:pt x="4048170" y="5649768"/>
                </a:lnTo>
                <a:lnTo>
                  <a:pt x="4049228" y="5640505"/>
                </a:lnTo>
                <a:lnTo>
                  <a:pt x="4050817" y="5631242"/>
                </a:lnTo>
                <a:lnTo>
                  <a:pt x="4052405" y="5622243"/>
                </a:lnTo>
                <a:lnTo>
                  <a:pt x="4054258" y="5613509"/>
                </a:lnTo>
                <a:lnTo>
                  <a:pt x="4056376" y="5604511"/>
                </a:lnTo>
                <a:lnTo>
                  <a:pt x="4058759" y="5595513"/>
                </a:lnTo>
                <a:lnTo>
                  <a:pt x="4060877" y="5587043"/>
                </a:lnTo>
                <a:lnTo>
                  <a:pt x="4063789" y="5578310"/>
                </a:lnTo>
                <a:lnTo>
                  <a:pt x="4066701" y="5569841"/>
                </a:lnTo>
                <a:lnTo>
                  <a:pt x="4069878" y="5561371"/>
                </a:lnTo>
                <a:lnTo>
                  <a:pt x="4072790" y="5552902"/>
                </a:lnTo>
                <a:lnTo>
                  <a:pt x="4076232" y="5544698"/>
                </a:lnTo>
                <a:lnTo>
                  <a:pt x="4080203" y="5536493"/>
                </a:lnTo>
                <a:lnTo>
                  <a:pt x="4083909" y="5528553"/>
                </a:lnTo>
                <a:lnTo>
                  <a:pt x="4065907" y="5517967"/>
                </a:lnTo>
                <a:close/>
                <a:moveTo>
                  <a:pt x="4633239" y="5390665"/>
                </a:moveTo>
                <a:lnTo>
                  <a:pt x="4537653" y="5556516"/>
                </a:lnTo>
                <a:lnTo>
                  <a:pt x="4539051" y="5599219"/>
                </a:lnTo>
                <a:lnTo>
                  <a:pt x="4731192" y="5488325"/>
                </a:lnTo>
                <a:lnTo>
                  <a:pt x="4726162" y="5481179"/>
                </a:lnTo>
                <a:lnTo>
                  <a:pt x="4720868" y="5474298"/>
                </a:lnTo>
                <a:lnTo>
                  <a:pt x="4715837" y="5467152"/>
                </a:lnTo>
                <a:lnTo>
                  <a:pt x="4710278" y="5460800"/>
                </a:lnTo>
                <a:lnTo>
                  <a:pt x="4704719" y="5454184"/>
                </a:lnTo>
                <a:lnTo>
                  <a:pt x="4698894" y="5447567"/>
                </a:lnTo>
                <a:lnTo>
                  <a:pt x="4693070" y="5441216"/>
                </a:lnTo>
                <a:lnTo>
                  <a:pt x="4686981" y="5434864"/>
                </a:lnTo>
                <a:lnTo>
                  <a:pt x="4680627" y="5429041"/>
                </a:lnTo>
                <a:lnTo>
                  <a:pt x="4674538" y="5422954"/>
                </a:lnTo>
                <a:lnTo>
                  <a:pt x="4667920" y="5417131"/>
                </a:lnTo>
                <a:lnTo>
                  <a:pt x="4661302" y="5411309"/>
                </a:lnTo>
                <a:lnTo>
                  <a:pt x="4654418" y="5406016"/>
                </a:lnTo>
                <a:lnTo>
                  <a:pt x="4647800" y="5400722"/>
                </a:lnTo>
                <a:lnTo>
                  <a:pt x="4640652" y="5395694"/>
                </a:lnTo>
                <a:lnTo>
                  <a:pt x="4633239" y="5390665"/>
                </a:lnTo>
                <a:close/>
                <a:moveTo>
                  <a:pt x="4219719" y="5390665"/>
                </a:moveTo>
                <a:lnTo>
                  <a:pt x="4212572" y="5395694"/>
                </a:lnTo>
                <a:lnTo>
                  <a:pt x="4205688" y="5400722"/>
                </a:lnTo>
                <a:lnTo>
                  <a:pt x="4198805" y="5406016"/>
                </a:lnTo>
                <a:lnTo>
                  <a:pt x="4191922" y="5411309"/>
                </a:lnTo>
                <a:lnTo>
                  <a:pt x="4185304" y="5417131"/>
                </a:lnTo>
                <a:lnTo>
                  <a:pt x="4178950" y="5422954"/>
                </a:lnTo>
                <a:lnTo>
                  <a:pt x="4172331" y="5429041"/>
                </a:lnTo>
                <a:lnTo>
                  <a:pt x="4166507" y="5434864"/>
                </a:lnTo>
                <a:lnTo>
                  <a:pt x="4160153" y="5441216"/>
                </a:lnTo>
                <a:lnTo>
                  <a:pt x="4154065" y="5447567"/>
                </a:lnTo>
                <a:lnTo>
                  <a:pt x="4148505" y="5454184"/>
                </a:lnTo>
                <a:lnTo>
                  <a:pt x="4142946" y="5460800"/>
                </a:lnTo>
                <a:lnTo>
                  <a:pt x="4137651" y="5467152"/>
                </a:lnTo>
                <a:lnTo>
                  <a:pt x="4132091" y="5474298"/>
                </a:lnTo>
                <a:lnTo>
                  <a:pt x="4126797" y="5481179"/>
                </a:lnTo>
                <a:lnTo>
                  <a:pt x="4122031" y="5488325"/>
                </a:lnTo>
                <a:lnTo>
                  <a:pt x="4301419" y="5591859"/>
                </a:lnTo>
                <a:lnTo>
                  <a:pt x="4302216" y="5533520"/>
                </a:lnTo>
                <a:lnTo>
                  <a:pt x="4219719" y="5390665"/>
                </a:lnTo>
                <a:close/>
                <a:moveTo>
                  <a:pt x="4650712" y="5361288"/>
                </a:moveTo>
                <a:lnTo>
                  <a:pt x="4640387" y="5379020"/>
                </a:lnTo>
                <a:lnTo>
                  <a:pt x="4647800" y="5384314"/>
                </a:lnTo>
                <a:lnTo>
                  <a:pt x="4654948" y="5389871"/>
                </a:lnTo>
                <a:lnTo>
                  <a:pt x="4662361" y="5395429"/>
                </a:lnTo>
                <a:lnTo>
                  <a:pt x="4669508" y="5400987"/>
                </a:lnTo>
                <a:lnTo>
                  <a:pt x="4676392" y="5407074"/>
                </a:lnTo>
                <a:lnTo>
                  <a:pt x="4683275" y="5412897"/>
                </a:lnTo>
                <a:lnTo>
                  <a:pt x="4689893" y="5419249"/>
                </a:lnTo>
                <a:lnTo>
                  <a:pt x="4696512" y="5425601"/>
                </a:lnTo>
                <a:lnTo>
                  <a:pt x="4702601" y="5432217"/>
                </a:lnTo>
                <a:lnTo>
                  <a:pt x="4708954" y="5438834"/>
                </a:lnTo>
                <a:lnTo>
                  <a:pt x="4715043" y="5445715"/>
                </a:lnTo>
                <a:lnTo>
                  <a:pt x="4720868" y="5452596"/>
                </a:lnTo>
                <a:lnTo>
                  <a:pt x="4726692" y="5459742"/>
                </a:lnTo>
                <a:lnTo>
                  <a:pt x="4732251" y="5466888"/>
                </a:lnTo>
                <a:lnTo>
                  <a:pt x="4737546" y="5474298"/>
                </a:lnTo>
                <a:lnTo>
                  <a:pt x="4742576" y="5481709"/>
                </a:lnTo>
                <a:lnTo>
                  <a:pt x="4760578" y="5471387"/>
                </a:lnTo>
                <a:lnTo>
                  <a:pt x="4754754" y="5463182"/>
                </a:lnTo>
                <a:lnTo>
                  <a:pt x="4749194" y="5455243"/>
                </a:lnTo>
                <a:lnTo>
                  <a:pt x="4743105" y="5447567"/>
                </a:lnTo>
                <a:lnTo>
                  <a:pt x="4737281" y="5439892"/>
                </a:lnTo>
                <a:lnTo>
                  <a:pt x="4730928" y="5432482"/>
                </a:lnTo>
                <a:lnTo>
                  <a:pt x="4724309" y="5425336"/>
                </a:lnTo>
                <a:lnTo>
                  <a:pt x="4717691" y="5417925"/>
                </a:lnTo>
                <a:lnTo>
                  <a:pt x="4710807" y="5411044"/>
                </a:lnTo>
                <a:lnTo>
                  <a:pt x="4703924" y="5404163"/>
                </a:lnTo>
                <a:lnTo>
                  <a:pt x="4696776" y="5397547"/>
                </a:lnTo>
                <a:lnTo>
                  <a:pt x="4689099" y="5390930"/>
                </a:lnTo>
                <a:lnTo>
                  <a:pt x="4681951" y="5384843"/>
                </a:lnTo>
                <a:lnTo>
                  <a:pt x="4674274" y="5378491"/>
                </a:lnTo>
                <a:lnTo>
                  <a:pt x="4666596" y="5372404"/>
                </a:lnTo>
                <a:lnTo>
                  <a:pt x="4658389" y="5366846"/>
                </a:lnTo>
                <a:lnTo>
                  <a:pt x="4650712" y="5361288"/>
                </a:lnTo>
                <a:close/>
                <a:moveTo>
                  <a:pt x="4202776" y="5361288"/>
                </a:moveTo>
                <a:lnTo>
                  <a:pt x="4194569" y="5366846"/>
                </a:lnTo>
                <a:lnTo>
                  <a:pt x="4186892" y="5372404"/>
                </a:lnTo>
                <a:lnTo>
                  <a:pt x="4178950" y="5378491"/>
                </a:lnTo>
                <a:lnTo>
                  <a:pt x="4171537" y="5384843"/>
                </a:lnTo>
                <a:lnTo>
                  <a:pt x="4163860" y="5390930"/>
                </a:lnTo>
                <a:lnTo>
                  <a:pt x="4156712" y="5397547"/>
                </a:lnTo>
                <a:lnTo>
                  <a:pt x="4149564" y="5404163"/>
                </a:lnTo>
                <a:lnTo>
                  <a:pt x="4142151" y="5411044"/>
                </a:lnTo>
                <a:lnTo>
                  <a:pt x="4135533" y="5417925"/>
                </a:lnTo>
                <a:lnTo>
                  <a:pt x="4128650" y="5425336"/>
                </a:lnTo>
                <a:lnTo>
                  <a:pt x="4122561" y="5432482"/>
                </a:lnTo>
                <a:lnTo>
                  <a:pt x="4116207" y="5439892"/>
                </a:lnTo>
                <a:lnTo>
                  <a:pt x="4109853" y="5447567"/>
                </a:lnTo>
                <a:lnTo>
                  <a:pt x="4104029" y="5455243"/>
                </a:lnTo>
                <a:lnTo>
                  <a:pt x="4098205" y="5463182"/>
                </a:lnTo>
                <a:lnTo>
                  <a:pt x="4092645" y="5471387"/>
                </a:lnTo>
                <a:lnTo>
                  <a:pt x="4110648" y="5481709"/>
                </a:lnTo>
                <a:lnTo>
                  <a:pt x="4115942" y="5474298"/>
                </a:lnTo>
                <a:lnTo>
                  <a:pt x="4121237" y="5466888"/>
                </a:lnTo>
                <a:lnTo>
                  <a:pt x="4126532" y="5459742"/>
                </a:lnTo>
                <a:lnTo>
                  <a:pt x="4132621" y="5452596"/>
                </a:lnTo>
                <a:lnTo>
                  <a:pt x="4138180" y="5445715"/>
                </a:lnTo>
                <a:lnTo>
                  <a:pt x="4144534" y="5438834"/>
                </a:lnTo>
                <a:lnTo>
                  <a:pt x="4150358" y="5432217"/>
                </a:lnTo>
                <a:lnTo>
                  <a:pt x="4156977" y="5425601"/>
                </a:lnTo>
                <a:lnTo>
                  <a:pt x="4163330" y="5419249"/>
                </a:lnTo>
                <a:lnTo>
                  <a:pt x="4170214" y="5412897"/>
                </a:lnTo>
                <a:lnTo>
                  <a:pt x="4176832" y="5407074"/>
                </a:lnTo>
                <a:lnTo>
                  <a:pt x="4183980" y="5400987"/>
                </a:lnTo>
                <a:lnTo>
                  <a:pt x="4190863" y="5395429"/>
                </a:lnTo>
                <a:lnTo>
                  <a:pt x="4198011" y="5389871"/>
                </a:lnTo>
                <a:lnTo>
                  <a:pt x="4205688" y="5384314"/>
                </a:lnTo>
                <a:lnTo>
                  <a:pt x="4213101" y="5379020"/>
                </a:lnTo>
                <a:lnTo>
                  <a:pt x="4202776" y="5361288"/>
                </a:lnTo>
                <a:close/>
                <a:moveTo>
                  <a:pt x="4304748" y="5348127"/>
                </a:moveTo>
                <a:lnTo>
                  <a:pt x="4297817" y="5350437"/>
                </a:lnTo>
                <a:lnTo>
                  <a:pt x="4289610" y="5353613"/>
                </a:lnTo>
                <a:lnTo>
                  <a:pt x="4281933" y="5356789"/>
                </a:lnTo>
                <a:lnTo>
                  <a:pt x="4273991" y="5360229"/>
                </a:lnTo>
                <a:lnTo>
                  <a:pt x="4266578" y="5363935"/>
                </a:lnTo>
                <a:lnTo>
                  <a:pt x="4303653" y="5428317"/>
                </a:lnTo>
                <a:lnTo>
                  <a:pt x="4304748" y="5348127"/>
                </a:lnTo>
                <a:close/>
                <a:moveTo>
                  <a:pt x="4530640" y="5342369"/>
                </a:moveTo>
                <a:lnTo>
                  <a:pt x="4534325" y="5454889"/>
                </a:lnTo>
                <a:lnTo>
                  <a:pt x="4586910" y="5363935"/>
                </a:lnTo>
                <a:lnTo>
                  <a:pt x="4578968" y="5360229"/>
                </a:lnTo>
                <a:lnTo>
                  <a:pt x="4571291" y="5356789"/>
                </a:lnTo>
                <a:lnTo>
                  <a:pt x="4563349" y="5353613"/>
                </a:lnTo>
                <a:lnTo>
                  <a:pt x="4555671" y="5350437"/>
                </a:lnTo>
                <a:lnTo>
                  <a:pt x="4547464" y="5347790"/>
                </a:lnTo>
                <a:lnTo>
                  <a:pt x="4539258" y="5344879"/>
                </a:lnTo>
                <a:lnTo>
                  <a:pt x="4531051" y="5342497"/>
                </a:lnTo>
                <a:lnTo>
                  <a:pt x="4530640" y="5342369"/>
                </a:lnTo>
                <a:close/>
                <a:moveTo>
                  <a:pt x="4305239" y="5312191"/>
                </a:moveTo>
                <a:lnTo>
                  <a:pt x="4302847" y="5312855"/>
                </a:lnTo>
                <a:lnTo>
                  <a:pt x="4293846" y="5316031"/>
                </a:lnTo>
                <a:lnTo>
                  <a:pt x="4284845" y="5319472"/>
                </a:lnTo>
                <a:lnTo>
                  <a:pt x="4275844" y="5322912"/>
                </a:lnTo>
                <a:lnTo>
                  <a:pt x="4266843" y="5326618"/>
                </a:lnTo>
                <a:lnTo>
                  <a:pt x="4258106" y="5330587"/>
                </a:lnTo>
                <a:lnTo>
                  <a:pt x="4249635" y="5334822"/>
                </a:lnTo>
                <a:lnTo>
                  <a:pt x="4259960" y="5352554"/>
                </a:lnTo>
                <a:lnTo>
                  <a:pt x="4267902" y="5348584"/>
                </a:lnTo>
                <a:lnTo>
                  <a:pt x="4275844" y="5345144"/>
                </a:lnTo>
                <a:lnTo>
                  <a:pt x="4284315" y="5341703"/>
                </a:lnTo>
                <a:lnTo>
                  <a:pt x="4292522" y="5338263"/>
                </a:lnTo>
                <a:lnTo>
                  <a:pt x="4300994" y="5335087"/>
                </a:lnTo>
                <a:lnTo>
                  <a:pt x="4304943" y="5333890"/>
                </a:lnTo>
                <a:lnTo>
                  <a:pt x="4305239" y="5312191"/>
                </a:lnTo>
                <a:close/>
                <a:moveTo>
                  <a:pt x="4529476" y="5306830"/>
                </a:moveTo>
                <a:lnTo>
                  <a:pt x="4530188" y="5328548"/>
                </a:lnTo>
                <a:lnTo>
                  <a:pt x="4534757" y="5329793"/>
                </a:lnTo>
                <a:lnTo>
                  <a:pt x="4543493" y="5332440"/>
                </a:lnTo>
                <a:lnTo>
                  <a:pt x="4551965" y="5335087"/>
                </a:lnTo>
                <a:lnTo>
                  <a:pt x="4560437" y="5338263"/>
                </a:lnTo>
                <a:lnTo>
                  <a:pt x="4568908" y="5341703"/>
                </a:lnTo>
                <a:lnTo>
                  <a:pt x="4577115" y="5345144"/>
                </a:lnTo>
                <a:lnTo>
                  <a:pt x="4585322" y="5348584"/>
                </a:lnTo>
                <a:lnTo>
                  <a:pt x="4593529" y="5352554"/>
                </a:lnTo>
                <a:lnTo>
                  <a:pt x="4603589" y="5334822"/>
                </a:lnTo>
                <a:lnTo>
                  <a:pt x="4595117" y="5330587"/>
                </a:lnTo>
                <a:lnTo>
                  <a:pt x="4586381" y="5326618"/>
                </a:lnTo>
                <a:lnTo>
                  <a:pt x="4577380" y="5322912"/>
                </a:lnTo>
                <a:lnTo>
                  <a:pt x="4568379" y="5319472"/>
                </a:lnTo>
                <a:lnTo>
                  <a:pt x="4559378" y="5316031"/>
                </a:lnTo>
                <a:lnTo>
                  <a:pt x="4550112" y="5312855"/>
                </a:lnTo>
                <a:lnTo>
                  <a:pt x="4540846" y="5310209"/>
                </a:lnTo>
                <a:lnTo>
                  <a:pt x="4531580" y="5307297"/>
                </a:lnTo>
                <a:lnTo>
                  <a:pt x="4529476" y="5306830"/>
                </a:lnTo>
                <a:close/>
                <a:moveTo>
                  <a:pt x="3189742" y="5095346"/>
                </a:moveTo>
                <a:lnTo>
                  <a:pt x="3177305" y="5115719"/>
                </a:lnTo>
                <a:lnTo>
                  <a:pt x="3164339" y="5135827"/>
                </a:lnTo>
                <a:lnTo>
                  <a:pt x="3151637" y="5155671"/>
                </a:lnTo>
                <a:lnTo>
                  <a:pt x="3138141" y="5175514"/>
                </a:lnTo>
                <a:lnTo>
                  <a:pt x="3124645" y="5194829"/>
                </a:lnTo>
                <a:lnTo>
                  <a:pt x="3110356" y="5214408"/>
                </a:lnTo>
                <a:lnTo>
                  <a:pt x="3096331" y="5233194"/>
                </a:lnTo>
                <a:lnTo>
                  <a:pt x="3081512" y="5251979"/>
                </a:lnTo>
                <a:lnTo>
                  <a:pt x="3066958" y="5270765"/>
                </a:lnTo>
                <a:lnTo>
                  <a:pt x="3051875" y="5289021"/>
                </a:lnTo>
                <a:lnTo>
                  <a:pt x="3036527" y="5307277"/>
                </a:lnTo>
                <a:lnTo>
                  <a:pt x="3021179" y="5325004"/>
                </a:lnTo>
                <a:lnTo>
                  <a:pt x="3005037" y="5342731"/>
                </a:lnTo>
                <a:lnTo>
                  <a:pt x="2989159" y="5360194"/>
                </a:lnTo>
                <a:lnTo>
                  <a:pt x="2972488" y="5377392"/>
                </a:lnTo>
                <a:lnTo>
                  <a:pt x="2955817" y="5394061"/>
                </a:lnTo>
                <a:lnTo>
                  <a:pt x="2938881" y="5410994"/>
                </a:lnTo>
                <a:lnTo>
                  <a:pt x="2921946" y="5427398"/>
                </a:lnTo>
                <a:lnTo>
                  <a:pt x="2904481" y="5443273"/>
                </a:lnTo>
                <a:lnTo>
                  <a:pt x="2886751" y="5459413"/>
                </a:lnTo>
                <a:lnTo>
                  <a:pt x="2869021" y="5475023"/>
                </a:lnTo>
                <a:lnTo>
                  <a:pt x="2850763" y="5490369"/>
                </a:lnTo>
                <a:lnTo>
                  <a:pt x="2832239" y="5505450"/>
                </a:lnTo>
                <a:lnTo>
                  <a:pt x="2813716" y="5520267"/>
                </a:lnTo>
                <a:lnTo>
                  <a:pt x="2794928" y="5534554"/>
                </a:lnTo>
                <a:lnTo>
                  <a:pt x="2775875" y="5548577"/>
                </a:lnTo>
                <a:lnTo>
                  <a:pt x="2756557" y="5562865"/>
                </a:lnTo>
                <a:lnTo>
                  <a:pt x="2737240" y="5576358"/>
                </a:lnTo>
                <a:lnTo>
                  <a:pt x="2717394" y="5589852"/>
                </a:lnTo>
                <a:lnTo>
                  <a:pt x="2697282" y="5603081"/>
                </a:lnTo>
                <a:lnTo>
                  <a:pt x="2677171" y="5615517"/>
                </a:lnTo>
                <a:lnTo>
                  <a:pt x="2656796" y="5627952"/>
                </a:lnTo>
                <a:lnTo>
                  <a:pt x="2698870" y="5700713"/>
                </a:lnTo>
                <a:lnTo>
                  <a:pt x="2720569" y="5687748"/>
                </a:lnTo>
                <a:lnTo>
                  <a:pt x="2742003" y="5674254"/>
                </a:lnTo>
                <a:lnTo>
                  <a:pt x="2762908" y="5660496"/>
                </a:lnTo>
                <a:lnTo>
                  <a:pt x="2783549" y="5646208"/>
                </a:lnTo>
                <a:lnTo>
                  <a:pt x="2804189" y="5631921"/>
                </a:lnTo>
                <a:lnTo>
                  <a:pt x="2824565" y="5617104"/>
                </a:lnTo>
                <a:lnTo>
                  <a:pt x="2844676" y="5602023"/>
                </a:lnTo>
                <a:lnTo>
                  <a:pt x="2864787" y="5586677"/>
                </a:lnTo>
                <a:lnTo>
                  <a:pt x="2884634" y="5571067"/>
                </a:lnTo>
                <a:lnTo>
                  <a:pt x="2903951" y="5554927"/>
                </a:lnTo>
                <a:lnTo>
                  <a:pt x="2923269" y="5539052"/>
                </a:lnTo>
                <a:lnTo>
                  <a:pt x="2942057" y="5522383"/>
                </a:lnTo>
                <a:lnTo>
                  <a:pt x="2960845" y="5505450"/>
                </a:lnTo>
                <a:lnTo>
                  <a:pt x="2979104" y="5488517"/>
                </a:lnTo>
                <a:lnTo>
                  <a:pt x="2997098" y="5471319"/>
                </a:lnTo>
                <a:lnTo>
                  <a:pt x="3015092" y="5453592"/>
                </a:lnTo>
                <a:lnTo>
                  <a:pt x="3032557" y="5435865"/>
                </a:lnTo>
                <a:lnTo>
                  <a:pt x="3050287" y="5417608"/>
                </a:lnTo>
                <a:lnTo>
                  <a:pt x="3067223" y="5399088"/>
                </a:lnTo>
                <a:lnTo>
                  <a:pt x="3084158" y="5380302"/>
                </a:lnTo>
                <a:lnTo>
                  <a:pt x="3100300" y="5361517"/>
                </a:lnTo>
                <a:lnTo>
                  <a:pt x="3116707" y="5342202"/>
                </a:lnTo>
                <a:lnTo>
                  <a:pt x="3132849" y="5322888"/>
                </a:lnTo>
                <a:lnTo>
                  <a:pt x="3148461" y="5303044"/>
                </a:lnTo>
                <a:lnTo>
                  <a:pt x="3163809" y="5283465"/>
                </a:lnTo>
                <a:lnTo>
                  <a:pt x="3178893" y="5263356"/>
                </a:lnTo>
                <a:lnTo>
                  <a:pt x="3193711" y="5242454"/>
                </a:lnTo>
                <a:lnTo>
                  <a:pt x="3208001" y="5222081"/>
                </a:lnTo>
                <a:lnTo>
                  <a:pt x="3222026" y="5201179"/>
                </a:lnTo>
                <a:lnTo>
                  <a:pt x="3236051" y="5180277"/>
                </a:lnTo>
                <a:lnTo>
                  <a:pt x="3249547" y="5158846"/>
                </a:lnTo>
                <a:lnTo>
                  <a:pt x="3262513" y="5137414"/>
                </a:lnTo>
                <a:lnTo>
                  <a:pt x="3189742" y="5095346"/>
                </a:lnTo>
                <a:close/>
                <a:moveTo>
                  <a:pt x="521568" y="5095346"/>
                </a:moveTo>
                <a:lnTo>
                  <a:pt x="448797" y="5137414"/>
                </a:lnTo>
                <a:lnTo>
                  <a:pt x="462028" y="5158846"/>
                </a:lnTo>
                <a:lnTo>
                  <a:pt x="475524" y="5180277"/>
                </a:lnTo>
                <a:lnTo>
                  <a:pt x="489284" y="5201179"/>
                </a:lnTo>
                <a:lnTo>
                  <a:pt x="503838" y="5222081"/>
                </a:lnTo>
                <a:lnTo>
                  <a:pt x="518128" y="5242454"/>
                </a:lnTo>
                <a:lnTo>
                  <a:pt x="532947" y="5263356"/>
                </a:lnTo>
                <a:lnTo>
                  <a:pt x="547766" y="5283465"/>
                </a:lnTo>
                <a:lnTo>
                  <a:pt x="563114" y="5303044"/>
                </a:lnTo>
                <a:lnTo>
                  <a:pt x="578726" y="5322888"/>
                </a:lnTo>
                <a:lnTo>
                  <a:pt x="594868" y="5342202"/>
                </a:lnTo>
                <a:lnTo>
                  <a:pt x="611010" y="5361517"/>
                </a:lnTo>
                <a:lnTo>
                  <a:pt x="627417" y="5380302"/>
                </a:lnTo>
                <a:lnTo>
                  <a:pt x="644352" y="5399088"/>
                </a:lnTo>
                <a:lnTo>
                  <a:pt x="661288" y="5417608"/>
                </a:lnTo>
                <a:lnTo>
                  <a:pt x="678753" y="5435865"/>
                </a:lnTo>
                <a:lnTo>
                  <a:pt x="696483" y="5453592"/>
                </a:lnTo>
                <a:lnTo>
                  <a:pt x="714212" y="5471319"/>
                </a:lnTo>
                <a:lnTo>
                  <a:pt x="732471" y="5488517"/>
                </a:lnTo>
                <a:lnTo>
                  <a:pt x="750730" y="5505450"/>
                </a:lnTo>
                <a:lnTo>
                  <a:pt x="769518" y="5522383"/>
                </a:lnTo>
                <a:lnTo>
                  <a:pt x="788306" y="5539052"/>
                </a:lnTo>
                <a:lnTo>
                  <a:pt x="807359" y="5554927"/>
                </a:lnTo>
                <a:lnTo>
                  <a:pt x="826941" y="5571067"/>
                </a:lnTo>
                <a:lnTo>
                  <a:pt x="846523" y="5586677"/>
                </a:lnTo>
                <a:lnTo>
                  <a:pt x="866634" y="5602023"/>
                </a:lnTo>
                <a:lnTo>
                  <a:pt x="886745" y="5617104"/>
                </a:lnTo>
                <a:lnTo>
                  <a:pt x="907121" y="5631921"/>
                </a:lnTo>
                <a:lnTo>
                  <a:pt x="927761" y="5646208"/>
                </a:lnTo>
                <a:lnTo>
                  <a:pt x="948666" y="5660496"/>
                </a:lnTo>
                <a:lnTo>
                  <a:pt x="969572" y="5674254"/>
                </a:lnTo>
                <a:lnTo>
                  <a:pt x="991006" y="5687748"/>
                </a:lnTo>
                <a:lnTo>
                  <a:pt x="1012440" y="5700713"/>
                </a:lnTo>
                <a:lnTo>
                  <a:pt x="1054515" y="5627952"/>
                </a:lnTo>
                <a:lnTo>
                  <a:pt x="1034139" y="5615517"/>
                </a:lnTo>
                <a:lnTo>
                  <a:pt x="1014028" y="5603081"/>
                </a:lnTo>
                <a:lnTo>
                  <a:pt x="994181" y="5589852"/>
                </a:lnTo>
                <a:lnTo>
                  <a:pt x="974335" y="5576358"/>
                </a:lnTo>
                <a:lnTo>
                  <a:pt x="954753" y="5562865"/>
                </a:lnTo>
                <a:lnTo>
                  <a:pt x="935700" y="5548577"/>
                </a:lnTo>
                <a:lnTo>
                  <a:pt x="916647" y="5534554"/>
                </a:lnTo>
                <a:lnTo>
                  <a:pt x="897859" y="5520267"/>
                </a:lnTo>
                <a:lnTo>
                  <a:pt x="879336" y="5505450"/>
                </a:lnTo>
                <a:lnTo>
                  <a:pt x="860812" y="5490369"/>
                </a:lnTo>
                <a:lnTo>
                  <a:pt x="842553" y="5475023"/>
                </a:lnTo>
                <a:lnTo>
                  <a:pt x="824559" y="5459413"/>
                </a:lnTo>
                <a:lnTo>
                  <a:pt x="807094" y="5443273"/>
                </a:lnTo>
                <a:lnTo>
                  <a:pt x="789894" y="5427398"/>
                </a:lnTo>
                <a:lnTo>
                  <a:pt x="772693" y="5410994"/>
                </a:lnTo>
                <a:lnTo>
                  <a:pt x="755758" y="5394061"/>
                </a:lnTo>
                <a:lnTo>
                  <a:pt x="739087" y="5377392"/>
                </a:lnTo>
                <a:lnTo>
                  <a:pt x="722680" y="5360194"/>
                </a:lnTo>
                <a:lnTo>
                  <a:pt x="706538" y="5342731"/>
                </a:lnTo>
                <a:lnTo>
                  <a:pt x="690396" y="5325004"/>
                </a:lnTo>
                <a:lnTo>
                  <a:pt x="675048" y="5307277"/>
                </a:lnTo>
                <a:lnTo>
                  <a:pt x="659700" y="5289021"/>
                </a:lnTo>
                <a:lnTo>
                  <a:pt x="644617" y="5270765"/>
                </a:lnTo>
                <a:lnTo>
                  <a:pt x="629798" y="5251979"/>
                </a:lnTo>
                <a:lnTo>
                  <a:pt x="615244" y="5233194"/>
                </a:lnTo>
                <a:lnTo>
                  <a:pt x="600954" y="5214408"/>
                </a:lnTo>
                <a:lnTo>
                  <a:pt x="586929" y="5194829"/>
                </a:lnTo>
                <a:lnTo>
                  <a:pt x="573434" y="5175514"/>
                </a:lnTo>
                <a:lnTo>
                  <a:pt x="559938" y="5155671"/>
                </a:lnTo>
                <a:lnTo>
                  <a:pt x="546972" y="5135827"/>
                </a:lnTo>
                <a:lnTo>
                  <a:pt x="534270" y="5115719"/>
                </a:lnTo>
                <a:lnTo>
                  <a:pt x="521568" y="5095346"/>
                </a:lnTo>
                <a:close/>
                <a:moveTo>
                  <a:pt x="3310569" y="4847258"/>
                </a:moveTo>
                <a:lnTo>
                  <a:pt x="3305911" y="4859337"/>
                </a:lnTo>
                <a:lnTo>
                  <a:pt x="3297443" y="4881033"/>
                </a:lnTo>
                <a:lnTo>
                  <a:pt x="3288446" y="4902464"/>
                </a:lnTo>
                <a:lnTo>
                  <a:pt x="3278919" y="4923896"/>
                </a:lnTo>
                <a:lnTo>
                  <a:pt x="3269128" y="4945327"/>
                </a:lnTo>
                <a:lnTo>
                  <a:pt x="3259337" y="4966229"/>
                </a:lnTo>
                <a:lnTo>
                  <a:pt x="3249017" y="4987131"/>
                </a:lnTo>
                <a:lnTo>
                  <a:pt x="3238697" y="5008033"/>
                </a:lnTo>
                <a:lnTo>
                  <a:pt x="3227848" y="5028406"/>
                </a:lnTo>
                <a:lnTo>
                  <a:pt x="3216469" y="5048779"/>
                </a:lnTo>
                <a:lnTo>
                  <a:pt x="3289240" y="5090848"/>
                </a:lnTo>
                <a:lnTo>
                  <a:pt x="3301148" y="5069152"/>
                </a:lnTo>
                <a:lnTo>
                  <a:pt x="3312526" y="5047456"/>
                </a:lnTo>
                <a:lnTo>
                  <a:pt x="3323640" y="5025496"/>
                </a:lnTo>
                <a:lnTo>
                  <a:pt x="3334754" y="5003535"/>
                </a:lnTo>
                <a:lnTo>
                  <a:pt x="3345075" y="4981310"/>
                </a:lnTo>
                <a:lnTo>
                  <a:pt x="3355395" y="4958821"/>
                </a:lnTo>
                <a:lnTo>
                  <a:pt x="3365186" y="4936067"/>
                </a:lnTo>
                <a:lnTo>
                  <a:pt x="3374977" y="4913312"/>
                </a:lnTo>
                <a:lnTo>
                  <a:pt x="3383974" y="4890294"/>
                </a:lnTo>
                <a:lnTo>
                  <a:pt x="3392706" y="4867010"/>
                </a:lnTo>
                <a:lnTo>
                  <a:pt x="3399973" y="4847258"/>
                </a:lnTo>
                <a:lnTo>
                  <a:pt x="3310569" y="4847258"/>
                </a:lnTo>
                <a:close/>
                <a:moveTo>
                  <a:pt x="2867778" y="4847258"/>
                </a:moveTo>
                <a:lnTo>
                  <a:pt x="3170160" y="5021792"/>
                </a:lnTo>
                <a:lnTo>
                  <a:pt x="3180745" y="5002212"/>
                </a:lnTo>
                <a:lnTo>
                  <a:pt x="3191065" y="4982633"/>
                </a:lnTo>
                <a:lnTo>
                  <a:pt x="3201385" y="4962525"/>
                </a:lnTo>
                <a:lnTo>
                  <a:pt x="3211176" y="4942417"/>
                </a:lnTo>
                <a:lnTo>
                  <a:pt x="3220967" y="4922044"/>
                </a:lnTo>
                <a:lnTo>
                  <a:pt x="3229965" y="4901671"/>
                </a:lnTo>
                <a:lnTo>
                  <a:pt x="3238962" y="4881033"/>
                </a:lnTo>
                <a:lnTo>
                  <a:pt x="3247430" y="4860131"/>
                </a:lnTo>
                <a:lnTo>
                  <a:pt x="3252645" y="4847258"/>
                </a:lnTo>
                <a:lnTo>
                  <a:pt x="2867778" y="4847258"/>
                </a:lnTo>
                <a:close/>
                <a:moveTo>
                  <a:pt x="2206324" y="4847258"/>
                </a:moveTo>
                <a:lnTo>
                  <a:pt x="2630333" y="5581650"/>
                </a:lnTo>
                <a:lnTo>
                  <a:pt x="2649651" y="5569479"/>
                </a:lnTo>
                <a:lnTo>
                  <a:pt x="2669233" y="5557308"/>
                </a:lnTo>
                <a:lnTo>
                  <a:pt x="2688285" y="5544608"/>
                </a:lnTo>
                <a:lnTo>
                  <a:pt x="2707073" y="5531644"/>
                </a:lnTo>
                <a:lnTo>
                  <a:pt x="2725861" y="5518679"/>
                </a:lnTo>
                <a:lnTo>
                  <a:pt x="2744385" y="5505186"/>
                </a:lnTo>
                <a:lnTo>
                  <a:pt x="2762908" y="5491427"/>
                </a:lnTo>
                <a:lnTo>
                  <a:pt x="2781167" y="5477404"/>
                </a:lnTo>
                <a:lnTo>
                  <a:pt x="2798897" y="5463117"/>
                </a:lnTo>
                <a:lnTo>
                  <a:pt x="2816626" y="5448565"/>
                </a:lnTo>
                <a:lnTo>
                  <a:pt x="2834091" y="5434013"/>
                </a:lnTo>
                <a:lnTo>
                  <a:pt x="2851292" y="5418931"/>
                </a:lnTo>
                <a:lnTo>
                  <a:pt x="2868228" y="5403586"/>
                </a:lnTo>
                <a:lnTo>
                  <a:pt x="2884899" y="5388240"/>
                </a:lnTo>
                <a:lnTo>
                  <a:pt x="2901570" y="5372100"/>
                </a:lnTo>
                <a:lnTo>
                  <a:pt x="2917976" y="5356225"/>
                </a:lnTo>
                <a:lnTo>
                  <a:pt x="2933854" y="5339821"/>
                </a:lnTo>
                <a:lnTo>
                  <a:pt x="2949466" y="5323417"/>
                </a:lnTo>
                <a:lnTo>
                  <a:pt x="2965343" y="5306483"/>
                </a:lnTo>
                <a:lnTo>
                  <a:pt x="2980692" y="5289550"/>
                </a:lnTo>
                <a:lnTo>
                  <a:pt x="2995775" y="5272352"/>
                </a:lnTo>
                <a:lnTo>
                  <a:pt x="3010329" y="5254890"/>
                </a:lnTo>
                <a:lnTo>
                  <a:pt x="3024883" y="5237162"/>
                </a:lnTo>
                <a:lnTo>
                  <a:pt x="3038908" y="5219435"/>
                </a:lnTo>
                <a:lnTo>
                  <a:pt x="3052933" y="5201179"/>
                </a:lnTo>
                <a:lnTo>
                  <a:pt x="3066958" y="5182923"/>
                </a:lnTo>
                <a:lnTo>
                  <a:pt x="3080454" y="5164402"/>
                </a:lnTo>
                <a:lnTo>
                  <a:pt x="3093420" y="5145617"/>
                </a:lnTo>
                <a:lnTo>
                  <a:pt x="3106387" y="5126567"/>
                </a:lnTo>
                <a:lnTo>
                  <a:pt x="3118824" y="5107252"/>
                </a:lnTo>
                <a:lnTo>
                  <a:pt x="3131261" y="5087937"/>
                </a:lnTo>
                <a:lnTo>
                  <a:pt x="3143169" y="5068358"/>
                </a:lnTo>
                <a:lnTo>
                  <a:pt x="2760036" y="4847258"/>
                </a:lnTo>
                <a:lnTo>
                  <a:pt x="2206324" y="4847258"/>
                </a:lnTo>
                <a:close/>
                <a:moveTo>
                  <a:pt x="1882779" y="4847258"/>
                </a:moveTo>
                <a:lnTo>
                  <a:pt x="1882779" y="5796227"/>
                </a:lnTo>
                <a:lnTo>
                  <a:pt x="1906595" y="5795433"/>
                </a:lnTo>
                <a:lnTo>
                  <a:pt x="1930146" y="5794640"/>
                </a:lnTo>
                <a:lnTo>
                  <a:pt x="1953697" y="5793317"/>
                </a:lnTo>
                <a:lnTo>
                  <a:pt x="1977249" y="5791465"/>
                </a:lnTo>
                <a:lnTo>
                  <a:pt x="2000271" y="5789613"/>
                </a:lnTo>
                <a:lnTo>
                  <a:pt x="2023822" y="5786967"/>
                </a:lnTo>
                <a:lnTo>
                  <a:pt x="2046844" y="5784321"/>
                </a:lnTo>
                <a:lnTo>
                  <a:pt x="2069866" y="5781146"/>
                </a:lnTo>
                <a:lnTo>
                  <a:pt x="2092888" y="5777706"/>
                </a:lnTo>
                <a:lnTo>
                  <a:pt x="2115646" y="5774002"/>
                </a:lnTo>
                <a:lnTo>
                  <a:pt x="2138403" y="5769769"/>
                </a:lnTo>
                <a:lnTo>
                  <a:pt x="2160896" y="5765536"/>
                </a:lnTo>
                <a:lnTo>
                  <a:pt x="2183653" y="5760508"/>
                </a:lnTo>
                <a:lnTo>
                  <a:pt x="2205881" y="5755481"/>
                </a:lnTo>
                <a:lnTo>
                  <a:pt x="2228109" y="5749661"/>
                </a:lnTo>
                <a:lnTo>
                  <a:pt x="2250073" y="5744104"/>
                </a:lnTo>
                <a:lnTo>
                  <a:pt x="2272037" y="5737754"/>
                </a:lnTo>
                <a:lnTo>
                  <a:pt x="2294000" y="5731669"/>
                </a:lnTo>
                <a:lnTo>
                  <a:pt x="2315699" y="5724790"/>
                </a:lnTo>
                <a:lnTo>
                  <a:pt x="2337133" y="5717381"/>
                </a:lnTo>
                <a:lnTo>
                  <a:pt x="2358568" y="5710238"/>
                </a:lnTo>
                <a:lnTo>
                  <a:pt x="2379473" y="5702300"/>
                </a:lnTo>
                <a:lnTo>
                  <a:pt x="2400907" y="5694363"/>
                </a:lnTo>
                <a:lnTo>
                  <a:pt x="2421547" y="5686161"/>
                </a:lnTo>
                <a:lnTo>
                  <a:pt x="2442717" y="5677429"/>
                </a:lnTo>
                <a:lnTo>
                  <a:pt x="2463357" y="5668169"/>
                </a:lnTo>
                <a:lnTo>
                  <a:pt x="2483733" y="5659173"/>
                </a:lnTo>
                <a:lnTo>
                  <a:pt x="2503845" y="5649383"/>
                </a:lnTo>
                <a:lnTo>
                  <a:pt x="2524220" y="5639594"/>
                </a:lnTo>
                <a:lnTo>
                  <a:pt x="2544067" y="5629540"/>
                </a:lnTo>
                <a:lnTo>
                  <a:pt x="2563649" y="5618956"/>
                </a:lnTo>
                <a:lnTo>
                  <a:pt x="2583496" y="5608373"/>
                </a:lnTo>
                <a:lnTo>
                  <a:pt x="2143941" y="4847258"/>
                </a:lnTo>
                <a:lnTo>
                  <a:pt x="1882779" y="4847258"/>
                </a:lnTo>
                <a:close/>
                <a:moveTo>
                  <a:pt x="1567433" y="4847258"/>
                </a:moveTo>
                <a:lnTo>
                  <a:pt x="1128080" y="5608373"/>
                </a:lnTo>
                <a:lnTo>
                  <a:pt x="1147661" y="5618956"/>
                </a:lnTo>
                <a:lnTo>
                  <a:pt x="1167508" y="5629540"/>
                </a:lnTo>
                <a:lnTo>
                  <a:pt x="1187355" y="5639594"/>
                </a:lnTo>
                <a:lnTo>
                  <a:pt x="1207730" y="5649383"/>
                </a:lnTo>
                <a:lnTo>
                  <a:pt x="1227842" y="5659173"/>
                </a:lnTo>
                <a:lnTo>
                  <a:pt x="1248482" y="5668169"/>
                </a:lnTo>
                <a:lnTo>
                  <a:pt x="1268858" y="5677429"/>
                </a:lnTo>
                <a:lnTo>
                  <a:pt x="1289763" y="5686161"/>
                </a:lnTo>
                <a:lnTo>
                  <a:pt x="1310668" y="5694363"/>
                </a:lnTo>
                <a:lnTo>
                  <a:pt x="1331838" y="5702300"/>
                </a:lnTo>
                <a:lnTo>
                  <a:pt x="1353007" y="5710238"/>
                </a:lnTo>
                <a:lnTo>
                  <a:pt x="1374442" y="5717381"/>
                </a:lnTo>
                <a:lnTo>
                  <a:pt x="1395876" y="5724790"/>
                </a:lnTo>
                <a:lnTo>
                  <a:pt x="1417575" y="5731669"/>
                </a:lnTo>
                <a:lnTo>
                  <a:pt x="1439539" y="5737754"/>
                </a:lnTo>
                <a:lnTo>
                  <a:pt x="1461502" y="5744104"/>
                </a:lnTo>
                <a:lnTo>
                  <a:pt x="1483466" y="5749661"/>
                </a:lnTo>
                <a:lnTo>
                  <a:pt x="1505694" y="5755481"/>
                </a:lnTo>
                <a:lnTo>
                  <a:pt x="1527922" y="5760508"/>
                </a:lnTo>
                <a:lnTo>
                  <a:pt x="1550415" y="5765536"/>
                </a:lnTo>
                <a:lnTo>
                  <a:pt x="1573172" y="5769769"/>
                </a:lnTo>
                <a:lnTo>
                  <a:pt x="1595665" y="5774002"/>
                </a:lnTo>
                <a:lnTo>
                  <a:pt x="1618687" y="5777706"/>
                </a:lnTo>
                <a:lnTo>
                  <a:pt x="1641444" y="5781146"/>
                </a:lnTo>
                <a:lnTo>
                  <a:pt x="1664731" y="5784321"/>
                </a:lnTo>
                <a:lnTo>
                  <a:pt x="1688018" y="5786967"/>
                </a:lnTo>
                <a:lnTo>
                  <a:pt x="1711040" y="5789613"/>
                </a:lnTo>
                <a:lnTo>
                  <a:pt x="1734326" y="5791465"/>
                </a:lnTo>
                <a:lnTo>
                  <a:pt x="1757878" y="5793317"/>
                </a:lnTo>
                <a:lnTo>
                  <a:pt x="1781429" y="5794640"/>
                </a:lnTo>
                <a:lnTo>
                  <a:pt x="1805245" y="5795433"/>
                </a:lnTo>
                <a:lnTo>
                  <a:pt x="1828796" y="5796227"/>
                </a:lnTo>
                <a:lnTo>
                  <a:pt x="1828796" y="4847258"/>
                </a:lnTo>
                <a:lnTo>
                  <a:pt x="1567433" y="4847258"/>
                </a:lnTo>
                <a:close/>
                <a:moveTo>
                  <a:pt x="1143886" y="4736257"/>
                </a:moveTo>
                <a:lnTo>
                  <a:pt x="568406" y="5068358"/>
                </a:lnTo>
                <a:lnTo>
                  <a:pt x="580314" y="5087937"/>
                </a:lnTo>
                <a:lnTo>
                  <a:pt x="592487" y="5107252"/>
                </a:lnTo>
                <a:lnTo>
                  <a:pt x="605188" y="5126567"/>
                </a:lnTo>
                <a:lnTo>
                  <a:pt x="617890" y="5145617"/>
                </a:lnTo>
                <a:lnTo>
                  <a:pt x="631121" y="5164402"/>
                </a:lnTo>
                <a:lnTo>
                  <a:pt x="644617" y="5182923"/>
                </a:lnTo>
                <a:lnTo>
                  <a:pt x="658377" y="5201179"/>
                </a:lnTo>
                <a:lnTo>
                  <a:pt x="672402" y="5219435"/>
                </a:lnTo>
                <a:lnTo>
                  <a:pt x="686692" y="5237162"/>
                </a:lnTo>
                <a:lnTo>
                  <a:pt x="700981" y="5254890"/>
                </a:lnTo>
                <a:lnTo>
                  <a:pt x="715800" y="5272352"/>
                </a:lnTo>
                <a:lnTo>
                  <a:pt x="730883" y="5289550"/>
                </a:lnTo>
                <a:lnTo>
                  <a:pt x="746231" y="5306483"/>
                </a:lnTo>
                <a:lnTo>
                  <a:pt x="761844" y="5323417"/>
                </a:lnTo>
                <a:lnTo>
                  <a:pt x="777721" y="5339821"/>
                </a:lnTo>
                <a:lnTo>
                  <a:pt x="793599" y="5356225"/>
                </a:lnTo>
                <a:lnTo>
                  <a:pt x="810005" y="5372100"/>
                </a:lnTo>
                <a:lnTo>
                  <a:pt x="826676" y="5388240"/>
                </a:lnTo>
                <a:lnTo>
                  <a:pt x="843083" y="5403586"/>
                </a:lnTo>
                <a:lnTo>
                  <a:pt x="860018" y="5418931"/>
                </a:lnTo>
                <a:lnTo>
                  <a:pt x="877483" y="5434013"/>
                </a:lnTo>
                <a:lnTo>
                  <a:pt x="894948" y="5448565"/>
                </a:lnTo>
                <a:lnTo>
                  <a:pt x="912413" y="5463117"/>
                </a:lnTo>
                <a:lnTo>
                  <a:pt x="930408" y="5477404"/>
                </a:lnTo>
                <a:lnTo>
                  <a:pt x="948666" y="5491427"/>
                </a:lnTo>
                <a:lnTo>
                  <a:pt x="967190" y="5505186"/>
                </a:lnTo>
                <a:lnTo>
                  <a:pt x="985713" y="5518679"/>
                </a:lnTo>
                <a:lnTo>
                  <a:pt x="1004502" y="5531644"/>
                </a:lnTo>
                <a:lnTo>
                  <a:pt x="1023290" y="5544608"/>
                </a:lnTo>
                <a:lnTo>
                  <a:pt x="1042342" y="5557308"/>
                </a:lnTo>
                <a:lnTo>
                  <a:pt x="1061924" y="5569479"/>
                </a:lnTo>
                <a:lnTo>
                  <a:pt x="1081242" y="5581650"/>
                </a:lnTo>
                <a:lnTo>
                  <a:pt x="1505251" y="4847258"/>
                </a:lnTo>
                <a:lnTo>
                  <a:pt x="1143886" y="4847258"/>
                </a:lnTo>
                <a:lnTo>
                  <a:pt x="1143886" y="4736257"/>
                </a:lnTo>
                <a:close/>
                <a:moveTo>
                  <a:pt x="2141843" y="4490508"/>
                </a:moveTo>
                <a:lnTo>
                  <a:pt x="2132317" y="4503208"/>
                </a:lnTo>
                <a:lnTo>
                  <a:pt x="2122790" y="4515908"/>
                </a:lnTo>
                <a:lnTo>
                  <a:pt x="2111941" y="4528079"/>
                </a:lnTo>
                <a:lnTo>
                  <a:pt x="2101091" y="4539456"/>
                </a:lnTo>
                <a:lnTo>
                  <a:pt x="2089448" y="4550304"/>
                </a:lnTo>
                <a:lnTo>
                  <a:pt x="2077540" y="4560887"/>
                </a:lnTo>
                <a:lnTo>
                  <a:pt x="2064838" y="4570942"/>
                </a:lnTo>
                <a:lnTo>
                  <a:pt x="2059236" y="4575026"/>
                </a:lnTo>
                <a:lnTo>
                  <a:pt x="2288299" y="4575026"/>
                </a:lnTo>
                <a:lnTo>
                  <a:pt x="2141843" y="4490508"/>
                </a:lnTo>
                <a:close/>
                <a:moveTo>
                  <a:pt x="1569732" y="4490508"/>
                </a:moveTo>
                <a:lnTo>
                  <a:pt x="1423276" y="4575026"/>
                </a:lnTo>
                <a:lnTo>
                  <a:pt x="1652191" y="4575026"/>
                </a:lnTo>
                <a:lnTo>
                  <a:pt x="1646472" y="4570942"/>
                </a:lnTo>
                <a:lnTo>
                  <a:pt x="1634035" y="4560887"/>
                </a:lnTo>
                <a:lnTo>
                  <a:pt x="1622127" y="4550304"/>
                </a:lnTo>
                <a:lnTo>
                  <a:pt x="1610484" y="4539456"/>
                </a:lnTo>
                <a:lnTo>
                  <a:pt x="1599370" y="4528079"/>
                </a:lnTo>
                <a:lnTo>
                  <a:pt x="1588785" y="4515908"/>
                </a:lnTo>
                <a:lnTo>
                  <a:pt x="1578994" y="4503208"/>
                </a:lnTo>
                <a:lnTo>
                  <a:pt x="1569732" y="4490508"/>
                </a:lnTo>
                <a:close/>
                <a:moveTo>
                  <a:pt x="3412024" y="4320910"/>
                </a:moveTo>
                <a:lnTo>
                  <a:pt x="3411230" y="4345781"/>
                </a:lnTo>
                <a:lnTo>
                  <a:pt x="3409907" y="4370387"/>
                </a:lnTo>
                <a:lnTo>
                  <a:pt x="3408848" y="4394729"/>
                </a:lnTo>
                <a:lnTo>
                  <a:pt x="3406996" y="4419071"/>
                </a:lnTo>
                <a:lnTo>
                  <a:pt x="3404879" y="4443412"/>
                </a:lnTo>
                <a:lnTo>
                  <a:pt x="3402497" y="4467489"/>
                </a:lnTo>
                <a:lnTo>
                  <a:pt x="3399587" y="4491566"/>
                </a:lnTo>
                <a:lnTo>
                  <a:pt x="3396147" y="4515379"/>
                </a:lnTo>
                <a:lnTo>
                  <a:pt x="3392706" y="4539456"/>
                </a:lnTo>
                <a:lnTo>
                  <a:pt x="3388737" y="4563269"/>
                </a:lnTo>
                <a:lnTo>
                  <a:pt x="3386491" y="4575026"/>
                </a:lnTo>
                <a:lnTo>
                  <a:pt x="3471880" y="4575026"/>
                </a:lnTo>
                <a:lnTo>
                  <a:pt x="3475533" y="4551892"/>
                </a:lnTo>
                <a:lnTo>
                  <a:pt x="3479767" y="4526756"/>
                </a:lnTo>
                <a:lnTo>
                  <a:pt x="3482678" y="4501356"/>
                </a:lnTo>
                <a:lnTo>
                  <a:pt x="3485853" y="4475956"/>
                </a:lnTo>
                <a:lnTo>
                  <a:pt x="3488499" y="4450556"/>
                </a:lnTo>
                <a:lnTo>
                  <a:pt x="3490616" y="4424891"/>
                </a:lnTo>
                <a:lnTo>
                  <a:pt x="3492469" y="4399227"/>
                </a:lnTo>
                <a:lnTo>
                  <a:pt x="3494056" y="4373033"/>
                </a:lnTo>
                <a:lnTo>
                  <a:pt x="3495115" y="4347104"/>
                </a:lnTo>
                <a:lnTo>
                  <a:pt x="3495644" y="4320910"/>
                </a:lnTo>
                <a:lnTo>
                  <a:pt x="3412024" y="4320910"/>
                </a:lnTo>
                <a:close/>
                <a:moveTo>
                  <a:pt x="2201383" y="4320910"/>
                </a:moveTo>
                <a:lnTo>
                  <a:pt x="2200853" y="4329112"/>
                </a:lnTo>
                <a:lnTo>
                  <a:pt x="2199795" y="4337314"/>
                </a:lnTo>
                <a:lnTo>
                  <a:pt x="2199001" y="4345252"/>
                </a:lnTo>
                <a:lnTo>
                  <a:pt x="2197413" y="4353454"/>
                </a:lnTo>
                <a:lnTo>
                  <a:pt x="2196090" y="4361127"/>
                </a:lnTo>
                <a:lnTo>
                  <a:pt x="2194503" y="4369064"/>
                </a:lnTo>
                <a:lnTo>
                  <a:pt x="2190533" y="4384675"/>
                </a:lnTo>
                <a:lnTo>
                  <a:pt x="2186034" y="4399756"/>
                </a:lnTo>
                <a:lnTo>
                  <a:pt x="2181007" y="4414837"/>
                </a:lnTo>
                <a:lnTo>
                  <a:pt x="2175185" y="4429125"/>
                </a:lnTo>
                <a:lnTo>
                  <a:pt x="2168570" y="4443677"/>
                </a:lnTo>
                <a:lnTo>
                  <a:pt x="2396133" y="4575026"/>
                </a:lnTo>
                <a:lnTo>
                  <a:pt x="3331902" y="4575026"/>
                </a:lnTo>
                <a:lnTo>
                  <a:pt x="3335813" y="4554008"/>
                </a:lnTo>
                <a:lnTo>
                  <a:pt x="3339518" y="4531254"/>
                </a:lnTo>
                <a:lnTo>
                  <a:pt x="3342958" y="4508235"/>
                </a:lnTo>
                <a:lnTo>
                  <a:pt x="3346133" y="4485481"/>
                </a:lnTo>
                <a:lnTo>
                  <a:pt x="3348779" y="4462198"/>
                </a:lnTo>
                <a:lnTo>
                  <a:pt x="3351426" y="4438914"/>
                </a:lnTo>
                <a:lnTo>
                  <a:pt x="3353278" y="4415366"/>
                </a:lnTo>
                <a:lnTo>
                  <a:pt x="3355130" y="4391819"/>
                </a:lnTo>
                <a:lnTo>
                  <a:pt x="3356453" y="4368271"/>
                </a:lnTo>
                <a:lnTo>
                  <a:pt x="3357247" y="4344987"/>
                </a:lnTo>
                <a:lnTo>
                  <a:pt x="3358041" y="4320910"/>
                </a:lnTo>
                <a:lnTo>
                  <a:pt x="2201383" y="4320910"/>
                </a:lnTo>
                <a:close/>
                <a:moveTo>
                  <a:pt x="353534" y="4320910"/>
                </a:moveTo>
                <a:lnTo>
                  <a:pt x="354063" y="4344987"/>
                </a:lnTo>
                <a:lnTo>
                  <a:pt x="355121" y="4368271"/>
                </a:lnTo>
                <a:lnTo>
                  <a:pt x="356444" y="4391819"/>
                </a:lnTo>
                <a:lnTo>
                  <a:pt x="358297" y="4415366"/>
                </a:lnTo>
                <a:lnTo>
                  <a:pt x="360149" y="4438914"/>
                </a:lnTo>
                <a:lnTo>
                  <a:pt x="362531" y="4462198"/>
                </a:lnTo>
                <a:lnTo>
                  <a:pt x="365442" y="4485481"/>
                </a:lnTo>
                <a:lnTo>
                  <a:pt x="368617" y="4508235"/>
                </a:lnTo>
                <a:lnTo>
                  <a:pt x="372057" y="4531254"/>
                </a:lnTo>
                <a:lnTo>
                  <a:pt x="375762" y="4554008"/>
                </a:lnTo>
                <a:lnTo>
                  <a:pt x="379996" y="4576762"/>
                </a:lnTo>
                <a:lnTo>
                  <a:pt x="384494" y="4599517"/>
                </a:lnTo>
                <a:lnTo>
                  <a:pt x="389258" y="4621742"/>
                </a:lnTo>
                <a:lnTo>
                  <a:pt x="394285" y="4643967"/>
                </a:lnTo>
                <a:lnTo>
                  <a:pt x="399842" y="4666456"/>
                </a:lnTo>
                <a:lnTo>
                  <a:pt x="405664" y="4688681"/>
                </a:lnTo>
                <a:lnTo>
                  <a:pt x="411750" y="4710642"/>
                </a:lnTo>
                <a:lnTo>
                  <a:pt x="418366" y="4732337"/>
                </a:lnTo>
                <a:lnTo>
                  <a:pt x="424981" y="4753769"/>
                </a:lnTo>
                <a:lnTo>
                  <a:pt x="432126" y="4775464"/>
                </a:lnTo>
                <a:lnTo>
                  <a:pt x="439800" y="4796896"/>
                </a:lnTo>
                <a:lnTo>
                  <a:pt x="447210" y="4818062"/>
                </a:lnTo>
                <a:lnTo>
                  <a:pt x="455413" y="4839229"/>
                </a:lnTo>
                <a:lnTo>
                  <a:pt x="463881" y="4860131"/>
                </a:lnTo>
                <a:lnTo>
                  <a:pt x="472349" y="4881033"/>
                </a:lnTo>
                <a:lnTo>
                  <a:pt x="481610" y="4901671"/>
                </a:lnTo>
                <a:lnTo>
                  <a:pt x="490607" y="4922044"/>
                </a:lnTo>
                <a:lnTo>
                  <a:pt x="500398" y="4942417"/>
                </a:lnTo>
                <a:lnTo>
                  <a:pt x="509925" y="4962525"/>
                </a:lnTo>
                <a:lnTo>
                  <a:pt x="520510" y="4982633"/>
                </a:lnTo>
                <a:lnTo>
                  <a:pt x="530830" y="5002212"/>
                </a:lnTo>
                <a:lnTo>
                  <a:pt x="541415" y="5021792"/>
                </a:lnTo>
                <a:lnTo>
                  <a:pt x="1143886" y="4674047"/>
                </a:lnTo>
                <a:lnTo>
                  <a:pt x="1143886" y="4575026"/>
                </a:lnTo>
                <a:lnTo>
                  <a:pt x="1315442" y="4575026"/>
                </a:lnTo>
                <a:lnTo>
                  <a:pt x="1543005" y="4443677"/>
                </a:lnTo>
                <a:lnTo>
                  <a:pt x="1536390" y="4429125"/>
                </a:lnTo>
                <a:lnTo>
                  <a:pt x="1530568" y="4414837"/>
                </a:lnTo>
                <a:lnTo>
                  <a:pt x="1525540" y="4399756"/>
                </a:lnTo>
                <a:lnTo>
                  <a:pt x="1521042" y="4384675"/>
                </a:lnTo>
                <a:lnTo>
                  <a:pt x="1517072" y="4369064"/>
                </a:lnTo>
                <a:lnTo>
                  <a:pt x="1515485" y="4361127"/>
                </a:lnTo>
                <a:lnTo>
                  <a:pt x="1514162" y="4353454"/>
                </a:lnTo>
                <a:lnTo>
                  <a:pt x="1512839" y="4345252"/>
                </a:lnTo>
                <a:lnTo>
                  <a:pt x="1511515" y="4337314"/>
                </a:lnTo>
                <a:lnTo>
                  <a:pt x="1510722" y="4329112"/>
                </a:lnTo>
                <a:lnTo>
                  <a:pt x="1509928" y="4320910"/>
                </a:lnTo>
                <a:lnTo>
                  <a:pt x="353534" y="4320910"/>
                </a:lnTo>
                <a:close/>
                <a:moveTo>
                  <a:pt x="215931" y="4320910"/>
                </a:moveTo>
                <a:lnTo>
                  <a:pt x="216460" y="4347104"/>
                </a:lnTo>
                <a:lnTo>
                  <a:pt x="217254" y="4373033"/>
                </a:lnTo>
                <a:lnTo>
                  <a:pt x="218842" y="4399227"/>
                </a:lnTo>
                <a:lnTo>
                  <a:pt x="220958" y="4424891"/>
                </a:lnTo>
                <a:lnTo>
                  <a:pt x="223075" y="4450556"/>
                </a:lnTo>
                <a:lnTo>
                  <a:pt x="225457" y="4475956"/>
                </a:lnTo>
                <a:lnTo>
                  <a:pt x="228633" y="4501356"/>
                </a:lnTo>
                <a:lnTo>
                  <a:pt x="232073" y="4526756"/>
                </a:lnTo>
                <a:lnTo>
                  <a:pt x="235777" y="4551892"/>
                </a:lnTo>
                <a:lnTo>
                  <a:pt x="240011" y="4577027"/>
                </a:lnTo>
                <a:lnTo>
                  <a:pt x="244245" y="4602162"/>
                </a:lnTo>
                <a:lnTo>
                  <a:pt x="249273" y="4626769"/>
                </a:lnTo>
                <a:lnTo>
                  <a:pt x="254830" y="4651639"/>
                </a:lnTo>
                <a:lnTo>
                  <a:pt x="260387" y="4675981"/>
                </a:lnTo>
                <a:lnTo>
                  <a:pt x="266209" y="4700587"/>
                </a:lnTo>
                <a:lnTo>
                  <a:pt x="272824" y="4724664"/>
                </a:lnTo>
                <a:lnTo>
                  <a:pt x="279440" y="4748742"/>
                </a:lnTo>
                <a:lnTo>
                  <a:pt x="286585" y="4772819"/>
                </a:lnTo>
                <a:lnTo>
                  <a:pt x="294259" y="4796631"/>
                </a:lnTo>
                <a:lnTo>
                  <a:pt x="302197" y="4820444"/>
                </a:lnTo>
                <a:lnTo>
                  <a:pt x="310136" y="4843992"/>
                </a:lnTo>
                <a:lnTo>
                  <a:pt x="318604" y="4867010"/>
                </a:lnTo>
                <a:lnTo>
                  <a:pt x="327601" y="4890294"/>
                </a:lnTo>
                <a:lnTo>
                  <a:pt x="336863" y="4913312"/>
                </a:lnTo>
                <a:lnTo>
                  <a:pt x="346389" y="4936067"/>
                </a:lnTo>
                <a:lnTo>
                  <a:pt x="355915" y="4958821"/>
                </a:lnTo>
                <a:lnTo>
                  <a:pt x="366500" y="4981310"/>
                </a:lnTo>
                <a:lnTo>
                  <a:pt x="376820" y="5003535"/>
                </a:lnTo>
                <a:lnTo>
                  <a:pt x="387670" y="5025496"/>
                </a:lnTo>
                <a:lnTo>
                  <a:pt x="399048" y="5047456"/>
                </a:lnTo>
                <a:lnTo>
                  <a:pt x="410163" y="5069152"/>
                </a:lnTo>
                <a:lnTo>
                  <a:pt x="422335" y="5090848"/>
                </a:lnTo>
                <a:lnTo>
                  <a:pt x="495106" y="5048779"/>
                </a:lnTo>
                <a:lnTo>
                  <a:pt x="483727" y="5028406"/>
                </a:lnTo>
                <a:lnTo>
                  <a:pt x="473142" y="5008033"/>
                </a:lnTo>
                <a:lnTo>
                  <a:pt x="462293" y="4987131"/>
                </a:lnTo>
                <a:lnTo>
                  <a:pt x="451973" y="4966229"/>
                </a:lnTo>
                <a:lnTo>
                  <a:pt x="442182" y="4945327"/>
                </a:lnTo>
                <a:lnTo>
                  <a:pt x="432655" y="4923896"/>
                </a:lnTo>
                <a:lnTo>
                  <a:pt x="423129" y="4902464"/>
                </a:lnTo>
                <a:lnTo>
                  <a:pt x="414132" y="4881033"/>
                </a:lnTo>
                <a:lnTo>
                  <a:pt x="405664" y="4859337"/>
                </a:lnTo>
                <a:lnTo>
                  <a:pt x="397196" y="4837377"/>
                </a:lnTo>
                <a:lnTo>
                  <a:pt x="388993" y="4815152"/>
                </a:lnTo>
                <a:lnTo>
                  <a:pt x="381319" y="4793192"/>
                </a:lnTo>
                <a:lnTo>
                  <a:pt x="373909" y="4770437"/>
                </a:lnTo>
                <a:lnTo>
                  <a:pt x="367029" y="4748212"/>
                </a:lnTo>
                <a:lnTo>
                  <a:pt x="360149" y="4725458"/>
                </a:lnTo>
                <a:lnTo>
                  <a:pt x="353798" y="4702704"/>
                </a:lnTo>
                <a:lnTo>
                  <a:pt x="347977" y="4679950"/>
                </a:lnTo>
                <a:lnTo>
                  <a:pt x="341890" y="4656667"/>
                </a:lnTo>
                <a:lnTo>
                  <a:pt x="336598" y="4633383"/>
                </a:lnTo>
                <a:lnTo>
                  <a:pt x="331570" y="4610100"/>
                </a:lnTo>
                <a:lnTo>
                  <a:pt x="327072" y="4586817"/>
                </a:lnTo>
                <a:lnTo>
                  <a:pt x="322838" y="4563269"/>
                </a:lnTo>
                <a:lnTo>
                  <a:pt x="318604" y="4539456"/>
                </a:lnTo>
                <a:lnTo>
                  <a:pt x="315164" y="4515379"/>
                </a:lnTo>
                <a:lnTo>
                  <a:pt x="311988" y="4491566"/>
                </a:lnTo>
                <a:lnTo>
                  <a:pt x="309077" y="4467489"/>
                </a:lnTo>
                <a:lnTo>
                  <a:pt x="306431" y="4443412"/>
                </a:lnTo>
                <a:lnTo>
                  <a:pt x="304579" y="4419071"/>
                </a:lnTo>
                <a:lnTo>
                  <a:pt x="302726" y="4394729"/>
                </a:lnTo>
                <a:lnTo>
                  <a:pt x="301403" y="4370387"/>
                </a:lnTo>
                <a:lnTo>
                  <a:pt x="300080" y="4345781"/>
                </a:lnTo>
                <a:lnTo>
                  <a:pt x="299816" y="4320910"/>
                </a:lnTo>
                <a:lnTo>
                  <a:pt x="215931" y="4320910"/>
                </a:lnTo>
                <a:close/>
                <a:moveTo>
                  <a:pt x="4528406" y="4262317"/>
                </a:moveTo>
                <a:lnTo>
                  <a:pt x="4518614" y="4263375"/>
                </a:lnTo>
                <a:lnTo>
                  <a:pt x="4508558" y="4264433"/>
                </a:lnTo>
                <a:lnTo>
                  <a:pt x="4498501" y="4266285"/>
                </a:lnTo>
                <a:lnTo>
                  <a:pt x="4498501" y="4612593"/>
                </a:lnTo>
                <a:lnTo>
                  <a:pt x="4761027" y="4590106"/>
                </a:lnTo>
                <a:lnTo>
                  <a:pt x="4760763" y="4586137"/>
                </a:lnTo>
                <a:lnTo>
                  <a:pt x="4758910" y="4574497"/>
                </a:lnTo>
                <a:lnTo>
                  <a:pt x="4755734" y="4556242"/>
                </a:lnTo>
                <a:lnTo>
                  <a:pt x="4753617" y="4545131"/>
                </a:lnTo>
                <a:lnTo>
                  <a:pt x="4750971" y="4532696"/>
                </a:lnTo>
                <a:lnTo>
                  <a:pt x="4748324" y="4519468"/>
                </a:lnTo>
                <a:lnTo>
                  <a:pt x="4744355" y="4505447"/>
                </a:lnTo>
                <a:lnTo>
                  <a:pt x="4740650" y="4490631"/>
                </a:lnTo>
                <a:lnTo>
                  <a:pt x="4735886" y="4475022"/>
                </a:lnTo>
                <a:lnTo>
                  <a:pt x="4731123" y="4459413"/>
                </a:lnTo>
                <a:lnTo>
                  <a:pt x="4725300" y="4443011"/>
                </a:lnTo>
                <a:lnTo>
                  <a:pt x="4718949" y="4426608"/>
                </a:lnTo>
                <a:lnTo>
                  <a:pt x="4712598" y="4410470"/>
                </a:lnTo>
                <a:lnTo>
                  <a:pt x="4704923" y="4394067"/>
                </a:lnTo>
                <a:lnTo>
                  <a:pt x="4700953" y="4386130"/>
                </a:lnTo>
                <a:lnTo>
                  <a:pt x="4696719" y="4378458"/>
                </a:lnTo>
                <a:lnTo>
                  <a:pt x="4692485" y="4370521"/>
                </a:lnTo>
                <a:lnTo>
                  <a:pt x="4687986" y="4362585"/>
                </a:lnTo>
                <a:lnTo>
                  <a:pt x="4683222" y="4355177"/>
                </a:lnTo>
                <a:lnTo>
                  <a:pt x="4678194" y="4348034"/>
                </a:lnTo>
                <a:lnTo>
                  <a:pt x="4673166" y="4340626"/>
                </a:lnTo>
                <a:lnTo>
                  <a:pt x="4667873" y="4333748"/>
                </a:lnTo>
                <a:lnTo>
                  <a:pt x="4662580" y="4326869"/>
                </a:lnTo>
                <a:lnTo>
                  <a:pt x="4657023" y="4320255"/>
                </a:lnTo>
                <a:lnTo>
                  <a:pt x="4650936" y="4314170"/>
                </a:lnTo>
                <a:lnTo>
                  <a:pt x="4645114" y="4308085"/>
                </a:lnTo>
                <a:lnTo>
                  <a:pt x="4638762" y="4302530"/>
                </a:lnTo>
                <a:lnTo>
                  <a:pt x="4632411" y="4296709"/>
                </a:lnTo>
                <a:lnTo>
                  <a:pt x="4625795" y="4291947"/>
                </a:lnTo>
                <a:lnTo>
                  <a:pt x="4618914" y="4287185"/>
                </a:lnTo>
                <a:lnTo>
                  <a:pt x="4611769" y="4282688"/>
                </a:lnTo>
                <a:lnTo>
                  <a:pt x="4604623" y="4278719"/>
                </a:lnTo>
                <a:lnTo>
                  <a:pt x="4596949" y="4275015"/>
                </a:lnTo>
                <a:lnTo>
                  <a:pt x="4589274" y="4271841"/>
                </a:lnTo>
                <a:lnTo>
                  <a:pt x="4581335" y="4268931"/>
                </a:lnTo>
                <a:lnTo>
                  <a:pt x="4572866" y="4266814"/>
                </a:lnTo>
                <a:lnTo>
                  <a:pt x="4564397" y="4264962"/>
                </a:lnTo>
                <a:lnTo>
                  <a:pt x="4555929" y="4263375"/>
                </a:lnTo>
                <a:lnTo>
                  <a:pt x="4546931" y="4262581"/>
                </a:lnTo>
                <a:lnTo>
                  <a:pt x="4537668" y="4262317"/>
                </a:lnTo>
                <a:lnTo>
                  <a:pt x="4528406" y="4262317"/>
                </a:lnTo>
                <a:close/>
                <a:moveTo>
                  <a:pt x="3402513" y="4120777"/>
                </a:moveTo>
                <a:lnTo>
                  <a:pt x="3404879" y="4144962"/>
                </a:lnTo>
                <a:lnTo>
                  <a:pt x="3406996" y="4169304"/>
                </a:lnTo>
                <a:lnTo>
                  <a:pt x="3408848" y="4193646"/>
                </a:lnTo>
                <a:lnTo>
                  <a:pt x="3409907" y="4218252"/>
                </a:lnTo>
                <a:lnTo>
                  <a:pt x="3411230" y="4242594"/>
                </a:lnTo>
                <a:lnTo>
                  <a:pt x="3412024" y="4267464"/>
                </a:lnTo>
                <a:lnTo>
                  <a:pt x="3495644" y="4267464"/>
                </a:lnTo>
                <a:lnTo>
                  <a:pt x="3495115" y="4241006"/>
                </a:lnTo>
                <a:lnTo>
                  <a:pt x="3494056" y="4215341"/>
                </a:lnTo>
                <a:lnTo>
                  <a:pt x="3492469" y="4189148"/>
                </a:lnTo>
                <a:lnTo>
                  <a:pt x="3490616" y="4163483"/>
                </a:lnTo>
                <a:lnTo>
                  <a:pt x="3488499" y="4137819"/>
                </a:lnTo>
                <a:lnTo>
                  <a:pt x="3486742" y="4120777"/>
                </a:lnTo>
                <a:lnTo>
                  <a:pt x="3402513" y="4120777"/>
                </a:lnTo>
                <a:close/>
                <a:moveTo>
                  <a:pt x="2209554" y="4120777"/>
                </a:moveTo>
                <a:lnTo>
                  <a:pt x="2168570" y="4144433"/>
                </a:lnTo>
                <a:lnTo>
                  <a:pt x="2175185" y="4158721"/>
                </a:lnTo>
                <a:lnTo>
                  <a:pt x="2181007" y="4173273"/>
                </a:lnTo>
                <a:lnTo>
                  <a:pt x="2186034" y="4188354"/>
                </a:lnTo>
                <a:lnTo>
                  <a:pt x="2190533" y="4203700"/>
                </a:lnTo>
                <a:lnTo>
                  <a:pt x="2194503" y="4219046"/>
                </a:lnTo>
                <a:lnTo>
                  <a:pt x="2196090" y="4226983"/>
                </a:lnTo>
                <a:lnTo>
                  <a:pt x="2197413" y="4234656"/>
                </a:lnTo>
                <a:lnTo>
                  <a:pt x="2199001" y="4242858"/>
                </a:lnTo>
                <a:lnTo>
                  <a:pt x="2199795" y="4251060"/>
                </a:lnTo>
                <a:lnTo>
                  <a:pt x="2200853" y="4258998"/>
                </a:lnTo>
                <a:lnTo>
                  <a:pt x="2201383" y="4266935"/>
                </a:lnTo>
                <a:lnTo>
                  <a:pt x="3358041" y="4267464"/>
                </a:lnTo>
                <a:lnTo>
                  <a:pt x="3357247" y="4243652"/>
                </a:lnTo>
                <a:lnTo>
                  <a:pt x="3356453" y="4219575"/>
                </a:lnTo>
                <a:lnTo>
                  <a:pt x="3355130" y="4196291"/>
                </a:lnTo>
                <a:lnTo>
                  <a:pt x="3353278" y="4172744"/>
                </a:lnTo>
                <a:lnTo>
                  <a:pt x="3351426" y="4149460"/>
                </a:lnTo>
                <a:lnTo>
                  <a:pt x="3348779" y="4126177"/>
                </a:lnTo>
                <a:lnTo>
                  <a:pt x="3348166" y="4120777"/>
                </a:lnTo>
                <a:lnTo>
                  <a:pt x="2209554" y="4120777"/>
                </a:lnTo>
                <a:close/>
                <a:moveTo>
                  <a:pt x="3170160" y="3566319"/>
                </a:moveTo>
                <a:lnTo>
                  <a:pt x="2821912" y="3767326"/>
                </a:lnTo>
                <a:lnTo>
                  <a:pt x="3262943" y="3767326"/>
                </a:lnTo>
                <a:lnTo>
                  <a:pt x="3255897" y="3749146"/>
                </a:lnTo>
                <a:lnTo>
                  <a:pt x="3247430" y="3728244"/>
                </a:lnTo>
                <a:lnTo>
                  <a:pt x="3238962" y="3707077"/>
                </a:lnTo>
                <a:lnTo>
                  <a:pt x="3229965" y="3686704"/>
                </a:lnTo>
                <a:lnTo>
                  <a:pt x="3220967" y="3666066"/>
                </a:lnTo>
                <a:lnTo>
                  <a:pt x="3211176" y="3645958"/>
                </a:lnTo>
                <a:lnTo>
                  <a:pt x="3201385" y="3625850"/>
                </a:lnTo>
                <a:lnTo>
                  <a:pt x="3191330" y="3605741"/>
                </a:lnTo>
                <a:lnTo>
                  <a:pt x="3180745" y="3586162"/>
                </a:lnTo>
                <a:lnTo>
                  <a:pt x="3170160" y="3566319"/>
                </a:lnTo>
                <a:close/>
                <a:moveTo>
                  <a:pt x="541415" y="3566319"/>
                </a:moveTo>
                <a:lnTo>
                  <a:pt x="530830" y="3586162"/>
                </a:lnTo>
                <a:lnTo>
                  <a:pt x="520510" y="3605741"/>
                </a:lnTo>
                <a:lnTo>
                  <a:pt x="509925" y="3625850"/>
                </a:lnTo>
                <a:lnTo>
                  <a:pt x="500398" y="3645958"/>
                </a:lnTo>
                <a:lnTo>
                  <a:pt x="490607" y="3666066"/>
                </a:lnTo>
                <a:lnTo>
                  <a:pt x="481610" y="3686704"/>
                </a:lnTo>
                <a:lnTo>
                  <a:pt x="472349" y="3707077"/>
                </a:lnTo>
                <a:lnTo>
                  <a:pt x="463881" y="3728244"/>
                </a:lnTo>
                <a:lnTo>
                  <a:pt x="455413" y="3749146"/>
                </a:lnTo>
                <a:lnTo>
                  <a:pt x="447210" y="3770312"/>
                </a:lnTo>
                <a:lnTo>
                  <a:pt x="439800" y="3791479"/>
                </a:lnTo>
                <a:lnTo>
                  <a:pt x="432126" y="3812910"/>
                </a:lnTo>
                <a:lnTo>
                  <a:pt x="424981" y="3834077"/>
                </a:lnTo>
                <a:lnTo>
                  <a:pt x="418366" y="3855773"/>
                </a:lnTo>
                <a:lnTo>
                  <a:pt x="411750" y="3877733"/>
                </a:lnTo>
                <a:lnTo>
                  <a:pt x="405664" y="3899694"/>
                </a:lnTo>
                <a:lnTo>
                  <a:pt x="399842" y="3921654"/>
                </a:lnTo>
                <a:lnTo>
                  <a:pt x="394285" y="3943879"/>
                </a:lnTo>
                <a:lnTo>
                  <a:pt x="389258" y="3966633"/>
                </a:lnTo>
                <a:lnTo>
                  <a:pt x="384230" y="3988858"/>
                </a:lnTo>
                <a:lnTo>
                  <a:pt x="379996" y="4011348"/>
                </a:lnTo>
                <a:lnTo>
                  <a:pt x="375762" y="4034366"/>
                </a:lnTo>
                <a:lnTo>
                  <a:pt x="372057" y="4056856"/>
                </a:lnTo>
                <a:lnTo>
                  <a:pt x="368617" y="4079875"/>
                </a:lnTo>
                <a:lnTo>
                  <a:pt x="365442" y="4102894"/>
                </a:lnTo>
                <a:lnTo>
                  <a:pt x="362531" y="4126177"/>
                </a:lnTo>
                <a:lnTo>
                  <a:pt x="360149" y="4149460"/>
                </a:lnTo>
                <a:lnTo>
                  <a:pt x="358297" y="4172744"/>
                </a:lnTo>
                <a:lnTo>
                  <a:pt x="356444" y="4196291"/>
                </a:lnTo>
                <a:lnTo>
                  <a:pt x="355121" y="4219575"/>
                </a:lnTo>
                <a:lnTo>
                  <a:pt x="354063" y="4243652"/>
                </a:lnTo>
                <a:lnTo>
                  <a:pt x="353534" y="4267464"/>
                </a:lnTo>
                <a:lnTo>
                  <a:pt x="1509928" y="4266935"/>
                </a:lnTo>
                <a:lnTo>
                  <a:pt x="1510722" y="4258998"/>
                </a:lnTo>
                <a:lnTo>
                  <a:pt x="1511515" y="4251060"/>
                </a:lnTo>
                <a:lnTo>
                  <a:pt x="1512839" y="4242858"/>
                </a:lnTo>
                <a:lnTo>
                  <a:pt x="1514162" y="4234656"/>
                </a:lnTo>
                <a:lnTo>
                  <a:pt x="1515485" y="4226983"/>
                </a:lnTo>
                <a:lnTo>
                  <a:pt x="1517072" y="4219046"/>
                </a:lnTo>
                <a:lnTo>
                  <a:pt x="1521042" y="4203700"/>
                </a:lnTo>
                <a:lnTo>
                  <a:pt x="1525540" y="4188354"/>
                </a:lnTo>
                <a:lnTo>
                  <a:pt x="1530568" y="4173273"/>
                </a:lnTo>
                <a:lnTo>
                  <a:pt x="1536390" y="4158721"/>
                </a:lnTo>
                <a:lnTo>
                  <a:pt x="1543005" y="4144433"/>
                </a:lnTo>
                <a:lnTo>
                  <a:pt x="541415" y="3566319"/>
                </a:lnTo>
                <a:close/>
                <a:moveTo>
                  <a:pt x="3289240" y="3497527"/>
                </a:moveTo>
                <a:lnTo>
                  <a:pt x="3216733" y="3539331"/>
                </a:lnTo>
                <a:lnTo>
                  <a:pt x="3227848" y="3559704"/>
                </a:lnTo>
                <a:lnTo>
                  <a:pt x="3238697" y="3580341"/>
                </a:lnTo>
                <a:lnTo>
                  <a:pt x="3249017" y="3601244"/>
                </a:lnTo>
                <a:lnTo>
                  <a:pt x="3259337" y="3622146"/>
                </a:lnTo>
                <a:lnTo>
                  <a:pt x="3269393" y="3643312"/>
                </a:lnTo>
                <a:lnTo>
                  <a:pt x="3278919" y="3664479"/>
                </a:lnTo>
                <a:lnTo>
                  <a:pt x="3288446" y="3685910"/>
                </a:lnTo>
                <a:lnTo>
                  <a:pt x="3297443" y="3707606"/>
                </a:lnTo>
                <a:lnTo>
                  <a:pt x="3305911" y="3729037"/>
                </a:lnTo>
                <a:lnTo>
                  <a:pt x="3314379" y="3750998"/>
                </a:lnTo>
                <a:lnTo>
                  <a:pt x="3320478" y="3767326"/>
                </a:lnTo>
                <a:lnTo>
                  <a:pt x="3409167" y="3767326"/>
                </a:lnTo>
                <a:lnTo>
                  <a:pt x="3401174" y="3744383"/>
                </a:lnTo>
                <a:lnTo>
                  <a:pt x="3392706" y="3721364"/>
                </a:lnTo>
                <a:lnTo>
                  <a:pt x="3383974" y="3698081"/>
                </a:lnTo>
                <a:lnTo>
                  <a:pt x="3374977" y="3675062"/>
                </a:lnTo>
                <a:lnTo>
                  <a:pt x="3365186" y="3652308"/>
                </a:lnTo>
                <a:lnTo>
                  <a:pt x="3355395" y="3629819"/>
                </a:lnTo>
                <a:lnTo>
                  <a:pt x="3345075" y="3607064"/>
                </a:lnTo>
                <a:lnTo>
                  <a:pt x="3334754" y="3584839"/>
                </a:lnTo>
                <a:lnTo>
                  <a:pt x="3323640" y="3562614"/>
                </a:lnTo>
                <a:lnTo>
                  <a:pt x="3312791" y="3540654"/>
                </a:lnTo>
                <a:lnTo>
                  <a:pt x="3301148" y="3518958"/>
                </a:lnTo>
                <a:lnTo>
                  <a:pt x="3289240" y="3497527"/>
                </a:lnTo>
                <a:close/>
                <a:moveTo>
                  <a:pt x="422335" y="3497527"/>
                </a:moveTo>
                <a:lnTo>
                  <a:pt x="410163" y="3518958"/>
                </a:lnTo>
                <a:lnTo>
                  <a:pt x="399048" y="3540654"/>
                </a:lnTo>
                <a:lnTo>
                  <a:pt x="387670" y="3562614"/>
                </a:lnTo>
                <a:lnTo>
                  <a:pt x="376820" y="3584839"/>
                </a:lnTo>
                <a:lnTo>
                  <a:pt x="366500" y="3607064"/>
                </a:lnTo>
                <a:lnTo>
                  <a:pt x="355915" y="3629819"/>
                </a:lnTo>
                <a:lnTo>
                  <a:pt x="346389" y="3652308"/>
                </a:lnTo>
                <a:lnTo>
                  <a:pt x="336598" y="3675062"/>
                </a:lnTo>
                <a:lnTo>
                  <a:pt x="327601" y="3698081"/>
                </a:lnTo>
                <a:lnTo>
                  <a:pt x="318604" y="3721364"/>
                </a:lnTo>
                <a:lnTo>
                  <a:pt x="310136" y="3744383"/>
                </a:lnTo>
                <a:lnTo>
                  <a:pt x="302197" y="3767931"/>
                </a:lnTo>
                <a:lnTo>
                  <a:pt x="294259" y="3791479"/>
                </a:lnTo>
                <a:lnTo>
                  <a:pt x="286585" y="3815291"/>
                </a:lnTo>
                <a:lnTo>
                  <a:pt x="279440" y="3839633"/>
                </a:lnTo>
                <a:lnTo>
                  <a:pt x="272824" y="3863710"/>
                </a:lnTo>
                <a:lnTo>
                  <a:pt x="266209" y="3887787"/>
                </a:lnTo>
                <a:lnTo>
                  <a:pt x="260387" y="3912394"/>
                </a:lnTo>
                <a:lnTo>
                  <a:pt x="254830" y="3936735"/>
                </a:lnTo>
                <a:lnTo>
                  <a:pt x="249273" y="3961606"/>
                </a:lnTo>
                <a:lnTo>
                  <a:pt x="244245" y="3986212"/>
                </a:lnTo>
                <a:lnTo>
                  <a:pt x="240011" y="4011083"/>
                </a:lnTo>
                <a:lnTo>
                  <a:pt x="235777" y="4036219"/>
                </a:lnTo>
                <a:lnTo>
                  <a:pt x="232073" y="4061619"/>
                </a:lnTo>
                <a:lnTo>
                  <a:pt x="228633" y="4086754"/>
                </a:lnTo>
                <a:lnTo>
                  <a:pt x="225457" y="4112154"/>
                </a:lnTo>
                <a:lnTo>
                  <a:pt x="223075" y="4137819"/>
                </a:lnTo>
                <a:lnTo>
                  <a:pt x="220958" y="4163483"/>
                </a:lnTo>
                <a:lnTo>
                  <a:pt x="218842" y="4189148"/>
                </a:lnTo>
                <a:lnTo>
                  <a:pt x="217254" y="4215341"/>
                </a:lnTo>
                <a:lnTo>
                  <a:pt x="216460" y="4241006"/>
                </a:lnTo>
                <a:lnTo>
                  <a:pt x="215931" y="4267464"/>
                </a:lnTo>
                <a:lnTo>
                  <a:pt x="299816" y="4267464"/>
                </a:lnTo>
                <a:lnTo>
                  <a:pt x="300080" y="4242594"/>
                </a:lnTo>
                <a:lnTo>
                  <a:pt x="301403" y="4218252"/>
                </a:lnTo>
                <a:lnTo>
                  <a:pt x="302726" y="4193646"/>
                </a:lnTo>
                <a:lnTo>
                  <a:pt x="304579" y="4169304"/>
                </a:lnTo>
                <a:lnTo>
                  <a:pt x="306431" y="4144962"/>
                </a:lnTo>
                <a:lnTo>
                  <a:pt x="309077" y="4120621"/>
                </a:lnTo>
                <a:lnTo>
                  <a:pt x="311724" y="4096808"/>
                </a:lnTo>
                <a:lnTo>
                  <a:pt x="315164" y="4072466"/>
                </a:lnTo>
                <a:lnTo>
                  <a:pt x="318604" y="4049183"/>
                </a:lnTo>
                <a:lnTo>
                  <a:pt x="322838" y="4025106"/>
                </a:lnTo>
                <a:lnTo>
                  <a:pt x="327072" y="4001823"/>
                </a:lnTo>
                <a:lnTo>
                  <a:pt x="331570" y="3978275"/>
                </a:lnTo>
                <a:lnTo>
                  <a:pt x="336598" y="3954991"/>
                </a:lnTo>
                <a:lnTo>
                  <a:pt x="341890" y="3931708"/>
                </a:lnTo>
                <a:lnTo>
                  <a:pt x="347977" y="3908425"/>
                </a:lnTo>
                <a:lnTo>
                  <a:pt x="353798" y="3885671"/>
                </a:lnTo>
                <a:lnTo>
                  <a:pt x="360149" y="3862652"/>
                </a:lnTo>
                <a:lnTo>
                  <a:pt x="367029" y="3840162"/>
                </a:lnTo>
                <a:lnTo>
                  <a:pt x="373909" y="3817673"/>
                </a:lnTo>
                <a:lnTo>
                  <a:pt x="381319" y="3795183"/>
                </a:lnTo>
                <a:lnTo>
                  <a:pt x="388993" y="3772958"/>
                </a:lnTo>
                <a:lnTo>
                  <a:pt x="397196" y="3750998"/>
                </a:lnTo>
                <a:lnTo>
                  <a:pt x="405664" y="3729037"/>
                </a:lnTo>
                <a:lnTo>
                  <a:pt x="414132" y="3707606"/>
                </a:lnTo>
                <a:lnTo>
                  <a:pt x="423129" y="3685910"/>
                </a:lnTo>
                <a:lnTo>
                  <a:pt x="432655" y="3664479"/>
                </a:lnTo>
                <a:lnTo>
                  <a:pt x="441917" y="3643312"/>
                </a:lnTo>
                <a:lnTo>
                  <a:pt x="451973" y="3622146"/>
                </a:lnTo>
                <a:lnTo>
                  <a:pt x="462293" y="3601244"/>
                </a:lnTo>
                <a:lnTo>
                  <a:pt x="472613" y="3580341"/>
                </a:lnTo>
                <a:lnTo>
                  <a:pt x="483727" y="3559704"/>
                </a:lnTo>
                <a:lnTo>
                  <a:pt x="495106" y="3539331"/>
                </a:lnTo>
                <a:lnTo>
                  <a:pt x="422335" y="3497527"/>
                </a:lnTo>
                <a:close/>
                <a:moveTo>
                  <a:pt x="3290825" y="3118626"/>
                </a:moveTo>
                <a:lnTo>
                  <a:pt x="3301412" y="3131608"/>
                </a:lnTo>
                <a:lnTo>
                  <a:pt x="3315173" y="3149071"/>
                </a:lnTo>
                <a:lnTo>
                  <a:pt x="3329197" y="3166798"/>
                </a:lnTo>
                <a:lnTo>
                  <a:pt x="3342693" y="3184260"/>
                </a:lnTo>
                <a:lnTo>
                  <a:pt x="3355660" y="3202517"/>
                </a:lnTo>
                <a:lnTo>
                  <a:pt x="3368891" y="3220244"/>
                </a:lnTo>
                <a:lnTo>
                  <a:pt x="3381592" y="3238764"/>
                </a:lnTo>
                <a:lnTo>
                  <a:pt x="3394294" y="3257021"/>
                </a:lnTo>
                <a:lnTo>
                  <a:pt x="3406467" y="3275806"/>
                </a:lnTo>
                <a:lnTo>
                  <a:pt x="3418904" y="3294592"/>
                </a:lnTo>
                <a:lnTo>
                  <a:pt x="3430812" y="3313642"/>
                </a:lnTo>
                <a:lnTo>
                  <a:pt x="3442720" y="3332692"/>
                </a:lnTo>
                <a:lnTo>
                  <a:pt x="3453834" y="3351742"/>
                </a:lnTo>
                <a:lnTo>
                  <a:pt x="3465477" y="3370792"/>
                </a:lnTo>
                <a:lnTo>
                  <a:pt x="3476591" y="3390635"/>
                </a:lnTo>
                <a:lnTo>
                  <a:pt x="3487176" y="3410214"/>
                </a:lnTo>
                <a:lnTo>
                  <a:pt x="3497761" y="3429794"/>
                </a:lnTo>
                <a:lnTo>
                  <a:pt x="3508081" y="3449902"/>
                </a:lnTo>
                <a:lnTo>
                  <a:pt x="3518666" y="3470010"/>
                </a:lnTo>
                <a:lnTo>
                  <a:pt x="3528192" y="3490119"/>
                </a:lnTo>
                <a:lnTo>
                  <a:pt x="3537983" y="3510491"/>
                </a:lnTo>
                <a:lnTo>
                  <a:pt x="3547510" y="3531129"/>
                </a:lnTo>
                <a:lnTo>
                  <a:pt x="3556507" y="3551502"/>
                </a:lnTo>
                <a:lnTo>
                  <a:pt x="3565504" y="3572404"/>
                </a:lnTo>
                <a:lnTo>
                  <a:pt x="3574501" y="3593306"/>
                </a:lnTo>
                <a:lnTo>
                  <a:pt x="3582440" y="3614208"/>
                </a:lnTo>
                <a:lnTo>
                  <a:pt x="3590908" y="3635375"/>
                </a:lnTo>
                <a:lnTo>
                  <a:pt x="3598846" y="3656541"/>
                </a:lnTo>
                <a:lnTo>
                  <a:pt x="3606520" y="3677973"/>
                </a:lnTo>
                <a:lnTo>
                  <a:pt x="3613930" y="3699669"/>
                </a:lnTo>
                <a:lnTo>
                  <a:pt x="3621074" y="3721100"/>
                </a:lnTo>
                <a:lnTo>
                  <a:pt x="3627955" y="3743060"/>
                </a:lnTo>
                <a:lnTo>
                  <a:pt x="3634570" y="3764491"/>
                </a:lnTo>
                <a:lnTo>
                  <a:pt x="3635424" y="3767326"/>
                </a:lnTo>
                <a:lnTo>
                  <a:pt x="3670168" y="3767326"/>
                </a:lnTo>
                <a:lnTo>
                  <a:pt x="3670168" y="3118626"/>
                </a:lnTo>
                <a:lnTo>
                  <a:pt x="3290825" y="3118626"/>
                </a:lnTo>
                <a:close/>
                <a:moveTo>
                  <a:pt x="2875012" y="3118626"/>
                </a:moveTo>
                <a:lnTo>
                  <a:pt x="2886751" y="3128962"/>
                </a:lnTo>
                <a:lnTo>
                  <a:pt x="2904481" y="3144837"/>
                </a:lnTo>
                <a:lnTo>
                  <a:pt x="2921946" y="3160977"/>
                </a:lnTo>
                <a:lnTo>
                  <a:pt x="2938881" y="3177381"/>
                </a:lnTo>
                <a:lnTo>
                  <a:pt x="2955817" y="3194050"/>
                </a:lnTo>
                <a:lnTo>
                  <a:pt x="2972488" y="3210983"/>
                </a:lnTo>
                <a:lnTo>
                  <a:pt x="2989159" y="3228181"/>
                </a:lnTo>
                <a:lnTo>
                  <a:pt x="3005037" y="3245379"/>
                </a:lnTo>
                <a:lnTo>
                  <a:pt x="3021179" y="3263106"/>
                </a:lnTo>
                <a:lnTo>
                  <a:pt x="3036791" y="3281098"/>
                </a:lnTo>
                <a:lnTo>
                  <a:pt x="3051875" y="3299089"/>
                </a:lnTo>
                <a:lnTo>
                  <a:pt x="3066958" y="3317610"/>
                </a:lnTo>
                <a:lnTo>
                  <a:pt x="3082041" y="3336131"/>
                </a:lnTo>
                <a:lnTo>
                  <a:pt x="3096331" y="3354917"/>
                </a:lnTo>
                <a:lnTo>
                  <a:pt x="3110356" y="3373967"/>
                </a:lnTo>
                <a:lnTo>
                  <a:pt x="3124645" y="3393281"/>
                </a:lnTo>
                <a:lnTo>
                  <a:pt x="3138141" y="3412596"/>
                </a:lnTo>
                <a:lnTo>
                  <a:pt x="3151637" y="3432439"/>
                </a:lnTo>
                <a:lnTo>
                  <a:pt x="3164603" y="3452548"/>
                </a:lnTo>
                <a:lnTo>
                  <a:pt x="3177305" y="3472656"/>
                </a:lnTo>
                <a:lnTo>
                  <a:pt x="3189742" y="3493029"/>
                </a:lnTo>
                <a:lnTo>
                  <a:pt x="3262513" y="3450960"/>
                </a:lnTo>
                <a:lnTo>
                  <a:pt x="3249547" y="3429529"/>
                </a:lnTo>
                <a:lnTo>
                  <a:pt x="3236051" y="3408362"/>
                </a:lnTo>
                <a:lnTo>
                  <a:pt x="3222026" y="3386931"/>
                </a:lnTo>
                <a:lnTo>
                  <a:pt x="3208001" y="3366294"/>
                </a:lnTo>
                <a:lnTo>
                  <a:pt x="3193711" y="3345392"/>
                </a:lnTo>
                <a:lnTo>
                  <a:pt x="3178893" y="3325019"/>
                </a:lnTo>
                <a:lnTo>
                  <a:pt x="3163809" y="3305175"/>
                </a:lnTo>
                <a:lnTo>
                  <a:pt x="3148461" y="3285067"/>
                </a:lnTo>
                <a:lnTo>
                  <a:pt x="3132849" y="3265487"/>
                </a:lnTo>
                <a:lnTo>
                  <a:pt x="3116707" y="3246173"/>
                </a:lnTo>
                <a:lnTo>
                  <a:pt x="3100300" y="3226594"/>
                </a:lnTo>
                <a:lnTo>
                  <a:pt x="3084158" y="3207808"/>
                </a:lnTo>
                <a:lnTo>
                  <a:pt x="3067223" y="3189287"/>
                </a:lnTo>
                <a:lnTo>
                  <a:pt x="3050287" y="3170767"/>
                </a:lnTo>
                <a:lnTo>
                  <a:pt x="3033086" y="3152510"/>
                </a:lnTo>
                <a:lnTo>
                  <a:pt x="3015092" y="3134783"/>
                </a:lnTo>
                <a:lnTo>
                  <a:pt x="2998692" y="3118626"/>
                </a:lnTo>
                <a:lnTo>
                  <a:pt x="2875012" y="3118626"/>
                </a:lnTo>
                <a:close/>
                <a:moveTo>
                  <a:pt x="2565709" y="3118626"/>
                </a:moveTo>
                <a:lnTo>
                  <a:pt x="2191076" y="3767326"/>
                </a:lnTo>
                <a:lnTo>
                  <a:pt x="2714966" y="3767326"/>
                </a:lnTo>
                <a:lnTo>
                  <a:pt x="3143433" y="3520016"/>
                </a:lnTo>
                <a:lnTo>
                  <a:pt x="3131261" y="3500173"/>
                </a:lnTo>
                <a:lnTo>
                  <a:pt x="3118824" y="3480594"/>
                </a:lnTo>
                <a:lnTo>
                  <a:pt x="3106387" y="3461544"/>
                </a:lnTo>
                <a:lnTo>
                  <a:pt x="3093420" y="3442758"/>
                </a:lnTo>
                <a:lnTo>
                  <a:pt x="3080454" y="3423973"/>
                </a:lnTo>
                <a:lnTo>
                  <a:pt x="3066958" y="3405452"/>
                </a:lnTo>
                <a:lnTo>
                  <a:pt x="3052933" y="3386931"/>
                </a:lnTo>
                <a:lnTo>
                  <a:pt x="3039173" y="3368939"/>
                </a:lnTo>
                <a:lnTo>
                  <a:pt x="3024883" y="3350948"/>
                </a:lnTo>
                <a:lnTo>
                  <a:pt x="3010329" y="3333221"/>
                </a:lnTo>
                <a:lnTo>
                  <a:pt x="2995775" y="3315758"/>
                </a:lnTo>
                <a:lnTo>
                  <a:pt x="2980692" y="3298560"/>
                </a:lnTo>
                <a:lnTo>
                  <a:pt x="2965343" y="3281627"/>
                </a:lnTo>
                <a:lnTo>
                  <a:pt x="2949731" y="3264958"/>
                </a:lnTo>
                <a:lnTo>
                  <a:pt x="2933854" y="3248289"/>
                </a:lnTo>
                <a:lnTo>
                  <a:pt x="2917976" y="3231885"/>
                </a:lnTo>
                <a:lnTo>
                  <a:pt x="2901570" y="3216010"/>
                </a:lnTo>
                <a:lnTo>
                  <a:pt x="2885163" y="3200400"/>
                </a:lnTo>
                <a:lnTo>
                  <a:pt x="2868228" y="3184525"/>
                </a:lnTo>
                <a:lnTo>
                  <a:pt x="2851292" y="3169179"/>
                </a:lnTo>
                <a:lnTo>
                  <a:pt x="2834091" y="3154362"/>
                </a:lnTo>
                <a:lnTo>
                  <a:pt x="2816626" y="3139546"/>
                </a:lnTo>
                <a:lnTo>
                  <a:pt x="2798897" y="3124994"/>
                </a:lnTo>
                <a:lnTo>
                  <a:pt x="2790847" y="3118626"/>
                </a:lnTo>
                <a:lnTo>
                  <a:pt x="2565709" y="3118626"/>
                </a:lnTo>
                <a:close/>
                <a:moveTo>
                  <a:pt x="1937815" y="3118626"/>
                </a:moveTo>
                <a:lnTo>
                  <a:pt x="1937815" y="3767326"/>
                </a:lnTo>
                <a:lnTo>
                  <a:pt x="2128772" y="3767326"/>
                </a:lnTo>
                <a:lnTo>
                  <a:pt x="2503306" y="3118626"/>
                </a:lnTo>
                <a:lnTo>
                  <a:pt x="1937815" y="3118626"/>
                </a:lnTo>
                <a:close/>
                <a:moveTo>
                  <a:pt x="1081242" y="3006725"/>
                </a:moveTo>
                <a:lnTo>
                  <a:pt x="1061924" y="3018631"/>
                </a:lnTo>
                <a:lnTo>
                  <a:pt x="1042342" y="3030802"/>
                </a:lnTo>
                <a:lnTo>
                  <a:pt x="1023290" y="3043767"/>
                </a:lnTo>
                <a:lnTo>
                  <a:pt x="1003972" y="3056731"/>
                </a:lnTo>
                <a:lnTo>
                  <a:pt x="985713" y="3069696"/>
                </a:lnTo>
                <a:lnTo>
                  <a:pt x="966661" y="3082925"/>
                </a:lnTo>
                <a:lnTo>
                  <a:pt x="948666" y="3096683"/>
                </a:lnTo>
                <a:lnTo>
                  <a:pt x="930408" y="3110971"/>
                </a:lnTo>
                <a:lnTo>
                  <a:pt x="912413" y="3124994"/>
                </a:lnTo>
                <a:lnTo>
                  <a:pt x="894948" y="3139546"/>
                </a:lnTo>
                <a:lnTo>
                  <a:pt x="877483" y="3154362"/>
                </a:lnTo>
                <a:lnTo>
                  <a:pt x="860018" y="3169179"/>
                </a:lnTo>
                <a:lnTo>
                  <a:pt x="843083" y="3184525"/>
                </a:lnTo>
                <a:lnTo>
                  <a:pt x="826676" y="3200400"/>
                </a:lnTo>
                <a:lnTo>
                  <a:pt x="810005" y="3216010"/>
                </a:lnTo>
                <a:lnTo>
                  <a:pt x="793599" y="3231885"/>
                </a:lnTo>
                <a:lnTo>
                  <a:pt x="777721" y="3248289"/>
                </a:lnTo>
                <a:lnTo>
                  <a:pt x="761579" y="3264958"/>
                </a:lnTo>
                <a:lnTo>
                  <a:pt x="746231" y="3281627"/>
                </a:lnTo>
                <a:lnTo>
                  <a:pt x="730883" y="3298560"/>
                </a:lnTo>
                <a:lnTo>
                  <a:pt x="715800" y="3315758"/>
                </a:lnTo>
                <a:lnTo>
                  <a:pt x="700981" y="3333221"/>
                </a:lnTo>
                <a:lnTo>
                  <a:pt x="686692" y="3350948"/>
                </a:lnTo>
                <a:lnTo>
                  <a:pt x="672137" y="3368939"/>
                </a:lnTo>
                <a:lnTo>
                  <a:pt x="658377" y="3386931"/>
                </a:lnTo>
                <a:lnTo>
                  <a:pt x="644617" y="3405452"/>
                </a:lnTo>
                <a:lnTo>
                  <a:pt x="631121" y="3423973"/>
                </a:lnTo>
                <a:lnTo>
                  <a:pt x="617890" y="3442758"/>
                </a:lnTo>
                <a:lnTo>
                  <a:pt x="605188" y="3461544"/>
                </a:lnTo>
                <a:lnTo>
                  <a:pt x="592487" y="3480594"/>
                </a:lnTo>
                <a:lnTo>
                  <a:pt x="580314" y="3500173"/>
                </a:lnTo>
                <a:lnTo>
                  <a:pt x="568406" y="3520016"/>
                </a:lnTo>
                <a:lnTo>
                  <a:pt x="1569732" y="4098131"/>
                </a:lnTo>
                <a:lnTo>
                  <a:pt x="1578994" y="4084902"/>
                </a:lnTo>
                <a:lnTo>
                  <a:pt x="1588785" y="4072202"/>
                </a:lnTo>
                <a:lnTo>
                  <a:pt x="1599370" y="4060296"/>
                </a:lnTo>
                <a:lnTo>
                  <a:pt x="1610484" y="4048654"/>
                </a:lnTo>
                <a:lnTo>
                  <a:pt x="1622127" y="4037806"/>
                </a:lnTo>
                <a:lnTo>
                  <a:pt x="1634035" y="4027223"/>
                </a:lnTo>
                <a:lnTo>
                  <a:pt x="1646472" y="4017433"/>
                </a:lnTo>
                <a:lnTo>
                  <a:pt x="1659439" y="4007908"/>
                </a:lnTo>
                <a:lnTo>
                  <a:pt x="1081242" y="3006725"/>
                </a:lnTo>
                <a:close/>
                <a:moveTo>
                  <a:pt x="1012440" y="2887662"/>
                </a:moveTo>
                <a:lnTo>
                  <a:pt x="991006" y="2900627"/>
                </a:lnTo>
                <a:lnTo>
                  <a:pt x="969572" y="2914121"/>
                </a:lnTo>
                <a:lnTo>
                  <a:pt x="948666" y="2928144"/>
                </a:lnTo>
                <a:lnTo>
                  <a:pt x="927761" y="2942167"/>
                </a:lnTo>
                <a:lnTo>
                  <a:pt x="907121" y="2956454"/>
                </a:lnTo>
                <a:lnTo>
                  <a:pt x="886745" y="2971271"/>
                </a:lnTo>
                <a:lnTo>
                  <a:pt x="866634" y="2986352"/>
                </a:lnTo>
                <a:lnTo>
                  <a:pt x="846523" y="3001698"/>
                </a:lnTo>
                <a:lnTo>
                  <a:pt x="826941" y="3017044"/>
                </a:lnTo>
                <a:lnTo>
                  <a:pt x="807359" y="3033183"/>
                </a:lnTo>
                <a:lnTo>
                  <a:pt x="788306" y="3049323"/>
                </a:lnTo>
                <a:lnTo>
                  <a:pt x="769518" y="3065992"/>
                </a:lnTo>
                <a:lnTo>
                  <a:pt x="750730" y="3082660"/>
                </a:lnTo>
                <a:lnTo>
                  <a:pt x="732471" y="3099594"/>
                </a:lnTo>
                <a:lnTo>
                  <a:pt x="714212" y="3117056"/>
                </a:lnTo>
                <a:lnTo>
                  <a:pt x="696483" y="3134783"/>
                </a:lnTo>
                <a:lnTo>
                  <a:pt x="678753" y="3152510"/>
                </a:lnTo>
                <a:lnTo>
                  <a:pt x="661288" y="3170767"/>
                </a:lnTo>
                <a:lnTo>
                  <a:pt x="644352" y="3189287"/>
                </a:lnTo>
                <a:lnTo>
                  <a:pt x="627417" y="3207808"/>
                </a:lnTo>
                <a:lnTo>
                  <a:pt x="611010" y="3226594"/>
                </a:lnTo>
                <a:lnTo>
                  <a:pt x="594868" y="3246173"/>
                </a:lnTo>
                <a:lnTo>
                  <a:pt x="578726" y="3265487"/>
                </a:lnTo>
                <a:lnTo>
                  <a:pt x="563114" y="3285067"/>
                </a:lnTo>
                <a:lnTo>
                  <a:pt x="547766" y="3305175"/>
                </a:lnTo>
                <a:lnTo>
                  <a:pt x="532682" y="3325019"/>
                </a:lnTo>
                <a:lnTo>
                  <a:pt x="517863" y="3345392"/>
                </a:lnTo>
                <a:lnTo>
                  <a:pt x="503574" y="3366294"/>
                </a:lnTo>
                <a:lnTo>
                  <a:pt x="489284" y="3386931"/>
                </a:lnTo>
                <a:lnTo>
                  <a:pt x="475524" y="3408362"/>
                </a:lnTo>
                <a:lnTo>
                  <a:pt x="462028" y="3429529"/>
                </a:lnTo>
                <a:lnTo>
                  <a:pt x="448797" y="3450960"/>
                </a:lnTo>
                <a:lnTo>
                  <a:pt x="521568" y="3493029"/>
                </a:lnTo>
                <a:lnTo>
                  <a:pt x="534270" y="3472656"/>
                </a:lnTo>
                <a:lnTo>
                  <a:pt x="546707" y="3452548"/>
                </a:lnTo>
                <a:lnTo>
                  <a:pt x="559938" y="3432439"/>
                </a:lnTo>
                <a:lnTo>
                  <a:pt x="573434" y="3412596"/>
                </a:lnTo>
                <a:lnTo>
                  <a:pt x="586929" y="3393281"/>
                </a:lnTo>
                <a:lnTo>
                  <a:pt x="600954" y="3373967"/>
                </a:lnTo>
                <a:lnTo>
                  <a:pt x="615244" y="3354917"/>
                </a:lnTo>
                <a:lnTo>
                  <a:pt x="629533" y="3336131"/>
                </a:lnTo>
                <a:lnTo>
                  <a:pt x="644617" y="3317610"/>
                </a:lnTo>
                <a:lnTo>
                  <a:pt x="659700" y="3299089"/>
                </a:lnTo>
                <a:lnTo>
                  <a:pt x="675048" y="3281098"/>
                </a:lnTo>
                <a:lnTo>
                  <a:pt x="690396" y="3263106"/>
                </a:lnTo>
                <a:lnTo>
                  <a:pt x="706538" y="3245379"/>
                </a:lnTo>
                <a:lnTo>
                  <a:pt x="722415" y="3228181"/>
                </a:lnTo>
                <a:lnTo>
                  <a:pt x="739087" y="3210983"/>
                </a:lnTo>
                <a:lnTo>
                  <a:pt x="755758" y="3194050"/>
                </a:lnTo>
                <a:lnTo>
                  <a:pt x="772693" y="3177381"/>
                </a:lnTo>
                <a:lnTo>
                  <a:pt x="789629" y="3160977"/>
                </a:lnTo>
                <a:lnTo>
                  <a:pt x="807094" y="3144837"/>
                </a:lnTo>
                <a:lnTo>
                  <a:pt x="824559" y="3128962"/>
                </a:lnTo>
                <a:lnTo>
                  <a:pt x="842553" y="3113352"/>
                </a:lnTo>
                <a:lnTo>
                  <a:pt x="860812" y="3098006"/>
                </a:lnTo>
                <a:lnTo>
                  <a:pt x="879336" y="3082925"/>
                </a:lnTo>
                <a:lnTo>
                  <a:pt x="897859" y="3068108"/>
                </a:lnTo>
                <a:lnTo>
                  <a:pt x="916647" y="3053556"/>
                </a:lnTo>
                <a:lnTo>
                  <a:pt x="935700" y="3039269"/>
                </a:lnTo>
                <a:lnTo>
                  <a:pt x="954753" y="3025511"/>
                </a:lnTo>
                <a:lnTo>
                  <a:pt x="974335" y="3011752"/>
                </a:lnTo>
                <a:lnTo>
                  <a:pt x="994181" y="2998258"/>
                </a:lnTo>
                <a:lnTo>
                  <a:pt x="1013763" y="2985558"/>
                </a:lnTo>
                <a:lnTo>
                  <a:pt x="1034139" y="2972594"/>
                </a:lnTo>
                <a:lnTo>
                  <a:pt x="1054515" y="2959894"/>
                </a:lnTo>
                <a:lnTo>
                  <a:pt x="1012440" y="2887662"/>
                </a:lnTo>
                <a:close/>
                <a:moveTo>
                  <a:pt x="1427194" y="2853925"/>
                </a:moveTo>
                <a:lnTo>
                  <a:pt x="1417575" y="2856706"/>
                </a:lnTo>
                <a:lnTo>
                  <a:pt x="1395876" y="2863850"/>
                </a:lnTo>
                <a:lnTo>
                  <a:pt x="1374177" y="2870729"/>
                </a:lnTo>
                <a:lnTo>
                  <a:pt x="1353007" y="2878138"/>
                </a:lnTo>
                <a:lnTo>
                  <a:pt x="1331573" y="2886075"/>
                </a:lnTo>
                <a:lnTo>
                  <a:pt x="1310668" y="2893748"/>
                </a:lnTo>
                <a:lnTo>
                  <a:pt x="1289498" y="2902214"/>
                </a:lnTo>
                <a:lnTo>
                  <a:pt x="1268858" y="2910681"/>
                </a:lnTo>
                <a:lnTo>
                  <a:pt x="1248217" y="2919942"/>
                </a:lnTo>
                <a:lnTo>
                  <a:pt x="1227842" y="2929202"/>
                </a:lnTo>
                <a:lnTo>
                  <a:pt x="1207466" y="2938727"/>
                </a:lnTo>
                <a:lnTo>
                  <a:pt x="1187355" y="2948517"/>
                </a:lnTo>
                <a:lnTo>
                  <a:pt x="1167508" y="2958835"/>
                </a:lnTo>
                <a:lnTo>
                  <a:pt x="1147397" y="2969154"/>
                </a:lnTo>
                <a:lnTo>
                  <a:pt x="1128080" y="2979737"/>
                </a:lnTo>
                <a:lnTo>
                  <a:pt x="1706012" y="3981185"/>
                </a:lnTo>
                <a:lnTo>
                  <a:pt x="1720566" y="3974835"/>
                </a:lnTo>
                <a:lnTo>
                  <a:pt x="1734856" y="3969014"/>
                </a:lnTo>
                <a:lnTo>
                  <a:pt x="1749654" y="3963823"/>
                </a:lnTo>
                <a:lnTo>
                  <a:pt x="1749654" y="3122330"/>
                </a:lnTo>
                <a:lnTo>
                  <a:pt x="1446373" y="3122330"/>
                </a:lnTo>
                <a:lnTo>
                  <a:pt x="1437904" y="2999839"/>
                </a:lnTo>
                <a:lnTo>
                  <a:pt x="1427583" y="2859094"/>
                </a:lnTo>
                <a:lnTo>
                  <a:pt x="1427194" y="2853925"/>
                </a:lnTo>
                <a:close/>
                <a:moveTo>
                  <a:pt x="1416622" y="2713482"/>
                </a:moveTo>
                <a:lnTo>
                  <a:pt x="1400904" y="2717800"/>
                </a:lnTo>
                <a:lnTo>
                  <a:pt x="1377088" y="2725208"/>
                </a:lnTo>
                <a:lnTo>
                  <a:pt x="1353272" y="2732617"/>
                </a:lnTo>
                <a:lnTo>
                  <a:pt x="1329721" y="2740554"/>
                </a:lnTo>
                <a:lnTo>
                  <a:pt x="1306169" y="2748492"/>
                </a:lnTo>
                <a:lnTo>
                  <a:pt x="1282618" y="2756958"/>
                </a:lnTo>
                <a:lnTo>
                  <a:pt x="1259861" y="2765954"/>
                </a:lnTo>
                <a:lnTo>
                  <a:pt x="1236574" y="2775214"/>
                </a:lnTo>
                <a:lnTo>
                  <a:pt x="1213552" y="2784740"/>
                </a:lnTo>
                <a:lnTo>
                  <a:pt x="1191059" y="2794529"/>
                </a:lnTo>
                <a:lnTo>
                  <a:pt x="1168831" y="2804848"/>
                </a:lnTo>
                <a:lnTo>
                  <a:pt x="1146603" y="2815431"/>
                </a:lnTo>
                <a:lnTo>
                  <a:pt x="1124110" y="2826015"/>
                </a:lnTo>
                <a:lnTo>
                  <a:pt x="1102147" y="2837392"/>
                </a:lnTo>
                <a:lnTo>
                  <a:pt x="1080712" y="2848769"/>
                </a:lnTo>
                <a:lnTo>
                  <a:pt x="1059013" y="2860675"/>
                </a:lnTo>
                <a:lnTo>
                  <a:pt x="1101088" y="2933435"/>
                </a:lnTo>
                <a:lnTo>
                  <a:pt x="1121464" y="2922058"/>
                </a:lnTo>
                <a:lnTo>
                  <a:pt x="1142104" y="2911475"/>
                </a:lnTo>
                <a:lnTo>
                  <a:pt x="1162745" y="2900627"/>
                </a:lnTo>
                <a:lnTo>
                  <a:pt x="1183385" y="2890308"/>
                </a:lnTo>
                <a:lnTo>
                  <a:pt x="1204820" y="2880783"/>
                </a:lnTo>
                <a:lnTo>
                  <a:pt x="1225989" y="2870994"/>
                </a:lnTo>
                <a:lnTo>
                  <a:pt x="1247424" y="2861469"/>
                </a:lnTo>
                <a:lnTo>
                  <a:pt x="1268858" y="2852737"/>
                </a:lnTo>
                <a:lnTo>
                  <a:pt x="1290821" y="2844006"/>
                </a:lnTo>
                <a:lnTo>
                  <a:pt x="1312785" y="2835539"/>
                </a:lnTo>
                <a:lnTo>
                  <a:pt x="1334749" y="2827602"/>
                </a:lnTo>
                <a:lnTo>
                  <a:pt x="1356977" y="2819929"/>
                </a:lnTo>
                <a:lnTo>
                  <a:pt x="1379205" y="2812256"/>
                </a:lnTo>
                <a:lnTo>
                  <a:pt x="1401962" y="2805377"/>
                </a:lnTo>
                <a:lnTo>
                  <a:pt x="1423054" y="2798926"/>
                </a:lnTo>
                <a:lnTo>
                  <a:pt x="1416622" y="2713482"/>
                </a:lnTo>
                <a:close/>
                <a:moveTo>
                  <a:pt x="1621831" y="1665666"/>
                </a:moveTo>
                <a:lnTo>
                  <a:pt x="1621831" y="2022293"/>
                </a:lnTo>
                <a:lnTo>
                  <a:pt x="3670168" y="2022293"/>
                </a:lnTo>
                <a:lnTo>
                  <a:pt x="3670698" y="2018589"/>
                </a:lnTo>
                <a:lnTo>
                  <a:pt x="3672285" y="2008006"/>
                </a:lnTo>
                <a:lnTo>
                  <a:pt x="3674403" y="1991339"/>
                </a:lnTo>
                <a:lnTo>
                  <a:pt x="3677049" y="1969381"/>
                </a:lnTo>
                <a:lnTo>
                  <a:pt x="3677843" y="1957211"/>
                </a:lnTo>
                <a:lnTo>
                  <a:pt x="3678901" y="1943718"/>
                </a:lnTo>
                <a:lnTo>
                  <a:pt x="3679431" y="1929697"/>
                </a:lnTo>
                <a:lnTo>
                  <a:pt x="3679960" y="1915146"/>
                </a:lnTo>
                <a:lnTo>
                  <a:pt x="3679960" y="1899801"/>
                </a:lnTo>
                <a:lnTo>
                  <a:pt x="3679695" y="1883928"/>
                </a:lnTo>
                <a:lnTo>
                  <a:pt x="3679166" y="1868054"/>
                </a:lnTo>
                <a:lnTo>
                  <a:pt x="3677843" y="1851651"/>
                </a:lnTo>
                <a:lnTo>
                  <a:pt x="3675990" y="1835513"/>
                </a:lnTo>
                <a:lnTo>
                  <a:pt x="3673873" y="1819375"/>
                </a:lnTo>
                <a:lnTo>
                  <a:pt x="3672285" y="1811174"/>
                </a:lnTo>
                <a:lnTo>
                  <a:pt x="3670698" y="1803502"/>
                </a:lnTo>
                <a:lnTo>
                  <a:pt x="3668845" y="1795565"/>
                </a:lnTo>
                <a:lnTo>
                  <a:pt x="3666993" y="1787628"/>
                </a:lnTo>
                <a:lnTo>
                  <a:pt x="3664611" y="1779956"/>
                </a:lnTo>
                <a:lnTo>
                  <a:pt x="3662229" y="1772284"/>
                </a:lnTo>
                <a:lnTo>
                  <a:pt x="3659318" y="1764876"/>
                </a:lnTo>
                <a:lnTo>
                  <a:pt x="3656671" y="1757733"/>
                </a:lnTo>
                <a:lnTo>
                  <a:pt x="3653760" y="1750325"/>
                </a:lnTo>
                <a:lnTo>
                  <a:pt x="3650320" y="1743447"/>
                </a:lnTo>
                <a:lnTo>
                  <a:pt x="3646880" y="1736833"/>
                </a:lnTo>
                <a:lnTo>
                  <a:pt x="3643175" y="1730219"/>
                </a:lnTo>
                <a:lnTo>
                  <a:pt x="3638940" y="1723869"/>
                </a:lnTo>
                <a:lnTo>
                  <a:pt x="3634706" y="1717785"/>
                </a:lnTo>
                <a:lnTo>
                  <a:pt x="3629943" y="1711964"/>
                </a:lnTo>
                <a:lnTo>
                  <a:pt x="3625179" y="1706408"/>
                </a:lnTo>
                <a:lnTo>
                  <a:pt x="3619886" y="1701117"/>
                </a:lnTo>
                <a:lnTo>
                  <a:pt x="3614593" y="1696091"/>
                </a:lnTo>
                <a:lnTo>
                  <a:pt x="3608506" y="1691328"/>
                </a:lnTo>
                <a:lnTo>
                  <a:pt x="3602684" y="1687096"/>
                </a:lnTo>
                <a:lnTo>
                  <a:pt x="3596333" y="1682863"/>
                </a:lnTo>
                <a:lnTo>
                  <a:pt x="3589452" y="1679423"/>
                </a:lnTo>
                <a:lnTo>
                  <a:pt x="3582571" y="1675984"/>
                </a:lnTo>
                <a:lnTo>
                  <a:pt x="3574897" y="1673339"/>
                </a:lnTo>
                <a:lnTo>
                  <a:pt x="3567487" y="1670693"/>
                </a:lnTo>
                <a:lnTo>
                  <a:pt x="3559283" y="1668576"/>
                </a:lnTo>
                <a:lnTo>
                  <a:pt x="3550814" y="1666989"/>
                </a:lnTo>
                <a:lnTo>
                  <a:pt x="3542081" y="1665666"/>
                </a:lnTo>
                <a:lnTo>
                  <a:pt x="3409309" y="1665666"/>
                </a:lnTo>
                <a:lnTo>
                  <a:pt x="3408100" y="1671700"/>
                </a:lnTo>
                <a:lnTo>
                  <a:pt x="3406513" y="1679353"/>
                </a:lnTo>
                <a:lnTo>
                  <a:pt x="3404398" y="1687271"/>
                </a:lnTo>
                <a:lnTo>
                  <a:pt x="3401489" y="1694660"/>
                </a:lnTo>
                <a:lnTo>
                  <a:pt x="3398580" y="1702050"/>
                </a:lnTo>
                <a:lnTo>
                  <a:pt x="3395406" y="1709176"/>
                </a:lnTo>
                <a:lnTo>
                  <a:pt x="3391969" y="1716037"/>
                </a:lnTo>
                <a:lnTo>
                  <a:pt x="3388002" y="1722899"/>
                </a:lnTo>
                <a:lnTo>
                  <a:pt x="3384035" y="1729233"/>
                </a:lnTo>
                <a:lnTo>
                  <a:pt x="3379275" y="1735831"/>
                </a:lnTo>
                <a:lnTo>
                  <a:pt x="3374515" y="1741637"/>
                </a:lnTo>
                <a:lnTo>
                  <a:pt x="3369491" y="1747706"/>
                </a:lnTo>
                <a:lnTo>
                  <a:pt x="3364202" y="1753249"/>
                </a:lnTo>
                <a:lnTo>
                  <a:pt x="3358648" y="1758527"/>
                </a:lnTo>
                <a:lnTo>
                  <a:pt x="3352566" y="1763541"/>
                </a:lnTo>
                <a:lnTo>
                  <a:pt x="3346748" y="1768292"/>
                </a:lnTo>
                <a:lnTo>
                  <a:pt x="3340401" y="1772778"/>
                </a:lnTo>
                <a:lnTo>
                  <a:pt x="3333790" y="1777001"/>
                </a:lnTo>
                <a:lnTo>
                  <a:pt x="3326914" y="1780696"/>
                </a:lnTo>
                <a:lnTo>
                  <a:pt x="3320039" y="1784654"/>
                </a:lnTo>
                <a:lnTo>
                  <a:pt x="3312899" y="1787557"/>
                </a:lnTo>
                <a:lnTo>
                  <a:pt x="3305494" y="1790460"/>
                </a:lnTo>
                <a:lnTo>
                  <a:pt x="3298089" y="1793099"/>
                </a:lnTo>
                <a:lnTo>
                  <a:pt x="3290420" y="1795211"/>
                </a:lnTo>
                <a:lnTo>
                  <a:pt x="3282751" y="1797058"/>
                </a:lnTo>
                <a:lnTo>
                  <a:pt x="3274554" y="1798378"/>
                </a:lnTo>
                <a:lnTo>
                  <a:pt x="3266620" y="1799433"/>
                </a:lnTo>
                <a:lnTo>
                  <a:pt x="3258422" y="1800225"/>
                </a:lnTo>
                <a:lnTo>
                  <a:pt x="3249960" y="1800225"/>
                </a:lnTo>
                <a:lnTo>
                  <a:pt x="2017102" y="1800225"/>
                </a:lnTo>
                <a:lnTo>
                  <a:pt x="2008639" y="1800225"/>
                </a:lnTo>
                <a:lnTo>
                  <a:pt x="2000441" y="1799433"/>
                </a:lnTo>
                <a:lnTo>
                  <a:pt x="1992508" y="1798378"/>
                </a:lnTo>
                <a:lnTo>
                  <a:pt x="1984574" y="1797058"/>
                </a:lnTo>
                <a:lnTo>
                  <a:pt x="1976641" y="1795211"/>
                </a:lnTo>
                <a:lnTo>
                  <a:pt x="1969236" y="1793099"/>
                </a:lnTo>
                <a:lnTo>
                  <a:pt x="1961567" y="1790460"/>
                </a:lnTo>
                <a:lnTo>
                  <a:pt x="1954163" y="1787557"/>
                </a:lnTo>
                <a:lnTo>
                  <a:pt x="1947287" y="1784654"/>
                </a:lnTo>
                <a:lnTo>
                  <a:pt x="1940147" y="1780696"/>
                </a:lnTo>
                <a:lnTo>
                  <a:pt x="1933536" y="1777001"/>
                </a:lnTo>
                <a:lnTo>
                  <a:pt x="1926925" y="1772778"/>
                </a:lnTo>
                <a:lnTo>
                  <a:pt x="1920578" y="1768292"/>
                </a:lnTo>
                <a:lnTo>
                  <a:pt x="1914231" y="1763541"/>
                </a:lnTo>
                <a:lnTo>
                  <a:pt x="1908678" y="1758527"/>
                </a:lnTo>
                <a:lnTo>
                  <a:pt x="1903124" y="1753249"/>
                </a:lnTo>
                <a:lnTo>
                  <a:pt x="1897835" y="1747706"/>
                </a:lnTo>
                <a:lnTo>
                  <a:pt x="1892811" y="1741637"/>
                </a:lnTo>
                <a:lnTo>
                  <a:pt x="1887786" y="1735831"/>
                </a:lnTo>
                <a:lnTo>
                  <a:pt x="1883291" y="1729233"/>
                </a:lnTo>
                <a:lnTo>
                  <a:pt x="1879324" y="1722899"/>
                </a:lnTo>
                <a:lnTo>
                  <a:pt x="1875093" y="1716037"/>
                </a:lnTo>
                <a:lnTo>
                  <a:pt x="1871655" y="1709176"/>
                </a:lnTo>
                <a:lnTo>
                  <a:pt x="1868217" y="1702050"/>
                </a:lnTo>
                <a:lnTo>
                  <a:pt x="1865573" y="1694660"/>
                </a:lnTo>
                <a:lnTo>
                  <a:pt x="1862928" y="1687271"/>
                </a:lnTo>
                <a:lnTo>
                  <a:pt x="1860813" y="1679353"/>
                </a:lnTo>
                <a:lnTo>
                  <a:pt x="1858961" y="1671700"/>
                </a:lnTo>
                <a:lnTo>
                  <a:pt x="1857954" y="1665666"/>
                </a:lnTo>
                <a:lnTo>
                  <a:pt x="1621831" y="1665666"/>
                </a:lnTo>
                <a:close/>
                <a:moveTo>
                  <a:pt x="504561" y="0"/>
                </a:moveTo>
                <a:lnTo>
                  <a:pt x="843228" y="0"/>
                </a:lnTo>
                <a:lnTo>
                  <a:pt x="850107" y="264"/>
                </a:lnTo>
                <a:lnTo>
                  <a:pt x="856721" y="528"/>
                </a:lnTo>
                <a:lnTo>
                  <a:pt x="863071" y="1584"/>
                </a:lnTo>
                <a:lnTo>
                  <a:pt x="869686" y="2905"/>
                </a:lnTo>
                <a:lnTo>
                  <a:pt x="876301" y="4489"/>
                </a:lnTo>
                <a:lnTo>
                  <a:pt x="882651" y="6073"/>
                </a:lnTo>
                <a:lnTo>
                  <a:pt x="885415" y="6993"/>
                </a:lnTo>
                <a:lnTo>
                  <a:pt x="896445" y="6085"/>
                </a:lnTo>
                <a:lnTo>
                  <a:pt x="919733" y="3969"/>
                </a:lnTo>
                <a:lnTo>
                  <a:pt x="943551" y="2381"/>
                </a:lnTo>
                <a:lnTo>
                  <a:pt x="968428" y="1323"/>
                </a:lnTo>
                <a:lnTo>
                  <a:pt x="993569" y="265"/>
                </a:lnTo>
                <a:lnTo>
                  <a:pt x="1018974" y="0"/>
                </a:lnTo>
                <a:lnTo>
                  <a:pt x="1044645" y="265"/>
                </a:lnTo>
                <a:lnTo>
                  <a:pt x="1070050" y="1058"/>
                </a:lnTo>
                <a:lnTo>
                  <a:pt x="1095456" y="2117"/>
                </a:lnTo>
                <a:lnTo>
                  <a:pt x="1107894" y="3175"/>
                </a:lnTo>
                <a:lnTo>
                  <a:pt x="1120597" y="4498"/>
                </a:lnTo>
                <a:lnTo>
                  <a:pt x="1132771" y="5556"/>
                </a:lnTo>
                <a:lnTo>
                  <a:pt x="1144944" y="7143"/>
                </a:lnTo>
                <a:lnTo>
                  <a:pt x="1157118" y="8731"/>
                </a:lnTo>
                <a:lnTo>
                  <a:pt x="1168762" y="10583"/>
                </a:lnTo>
                <a:lnTo>
                  <a:pt x="1180407" y="12964"/>
                </a:lnTo>
                <a:lnTo>
                  <a:pt x="1192051" y="15345"/>
                </a:lnTo>
                <a:lnTo>
                  <a:pt x="1203166" y="17990"/>
                </a:lnTo>
                <a:lnTo>
                  <a:pt x="1214016" y="20636"/>
                </a:lnTo>
                <a:lnTo>
                  <a:pt x="1224602" y="23810"/>
                </a:lnTo>
                <a:lnTo>
                  <a:pt x="1234923" y="27250"/>
                </a:lnTo>
                <a:lnTo>
                  <a:pt x="1244980" y="30689"/>
                </a:lnTo>
                <a:lnTo>
                  <a:pt x="1254771" y="34922"/>
                </a:lnTo>
                <a:lnTo>
                  <a:pt x="1264034" y="38890"/>
                </a:lnTo>
                <a:lnTo>
                  <a:pt x="1273032" y="43388"/>
                </a:lnTo>
                <a:lnTo>
                  <a:pt x="1281500" y="48415"/>
                </a:lnTo>
                <a:lnTo>
                  <a:pt x="1289440" y="53441"/>
                </a:lnTo>
                <a:lnTo>
                  <a:pt x="1297114" y="58732"/>
                </a:lnTo>
                <a:lnTo>
                  <a:pt x="1304260" y="64288"/>
                </a:lnTo>
                <a:lnTo>
                  <a:pt x="1310876" y="70373"/>
                </a:lnTo>
                <a:lnTo>
                  <a:pt x="1316962" y="76458"/>
                </a:lnTo>
                <a:lnTo>
                  <a:pt x="1322520" y="83336"/>
                </a:lnTo>
                <a:lnTo>
                  <a:pt x="1327813" y="90215"/>
                </a:lnTo>
                <a:lnTo>
                  <a:pt x="1330195" y="94183"/>
                </a:lnTo>
                <a:lnTo>
                  <a:pt x="1332576" y="98416"/>
                </a:lnTo>
                <a:lnTo>
                  <a:pt x="1337340" y="107940"/>
                </a:lnTo>
                <a:lnTo>
                  <a:pt x="1342104" y="119052"/>
                </a:lnTo>
                <a:lnTo>
                  <a:pt x="1346602" y="131751"/>
                </a:lnTo>
                <a:lnTo>
                  <a:pt x="1351366" y="145508"/>
                </a:lnTo>
                <a:lnTo>
                  <a:pt x="1356130" y="160588"/>
                </a:lnTo>
                <a:lnTo>
                  <a:pt x="1360629" y="177255"/>
                </a:lnTo>
                <a:lnTo>
                  <a:pt x="1364863" y="194716"/>
                </a:lnTo>
                <a:lnTo>
                  <a:pt x="1369626" y="214029"/>
                </a:lnTo>
                <a:lnTo>
                  <a:pt x="1374125" y="233871"/>
                </a:lnTo>
                <a:lnTo>
                  <a:pt x="1378360" y="255035"/>
                </a:lnTo>
                <a:lnTo>
                  <a:pt x="1382594" y="276994"/>
                </a:lnTo>
                <a:lnTo>
                  <a:pt x="1386828" y="300275"/>
                </a:lnTo>
                <a:lnTo>
                  <a:pt x="1391063" y="324085"/>
                </a:lnTo>
                <a:lnTo>
                  <a:pt x="1399531" y="374352"/>
                </a:lnTo>
                <a:lnTo>
                  <a:pt x="1407206" y="427793"/>
                </a:lnTo>
                <a:lnTo>
                  <a:pt x="1415145" y="483615"/>
                </a:lnTo>
                <a:lnTo>
                  <a:pt x="1422555" y="541553"/>
                </a:lnTo>
                <a:lnTo>
                  <a:pt x="1429965" y="601608"/>
                </a:lnTo>
                <a:lnTo>
                  <a:pt x="1437110" y="662457"/>
                </a:lnTo>
                <a:lnTo>
                  <a:pt x="1443726" y="724099"/>
                </a:lnTo>
                <a:lnTo>
                  <a:pt x="1450342" y="786535"/>
                </a:lnTo>
                <a:lnTo>
                  <a:pt x="1456429" y="848707"/>
                </a:lnTo>
                <a:lnTo>
                  <a:pt x="1462252" y="910614"/>
                </a:lnTo>
                <a:lnTo>
                  <a:pt x="1467809" y="971462"/>
                </a:lnTo>
                <a:lnTo>
                  <a:pt x="1477865" y="1088927"/>
                </a:lnTo>
                <a:lnTo>
                  <a:pt x="1486599" y="1197396"/>
                </a:lnTo>
                <a:lnTo>
                  <a:pt x="1494273" y="1294489"/>
                </a:lnTo>
                <a:lnTo>
                  <a:pt x="1500095" y="1375180"/>
                </a:lnTo>
                <a:lnTo>
                  <a:pt x="1504330" y="1437616"/>
                </a:lnTo>
                <a:lnTo>
                  <a:pt x="1507770" y="1491322"/>
                </a:lnTo>
                <a:lnTo>
                  <a:pt x="1865130" y="1491322"/>
                </a:lnTo>
                <a:lnTo>
                  <a:pt x="1865573" y="1490129"/>
                </a:lnTo>
                <a:lnTo>
                  <a:pt x="1868217" y="1482739"/>
                </a:lnTo>
                <a:lnTo>
                  <a:pt x="1871655" y="1475350"/>
                </a:lnTo>
                <a:lnTo>
                  <a:pt x="1875093" y="1468488"/>
                </a:lnTo>
                <a:lnTo>
                  <a:pt x="1879324" y="1461890"/>
                </a:lnTo>
                <a:lnTo>
                  <a:pt x="1883291" y="1455292"/>
                </a:lnTo>
                <a:lnTo>
                  <a:pt x="1887786" y="1449222"/>
                </a:lnTo>
                <a:lnTo>
                  <a:pt x="1892811" y="1442888"/>
                </a:lnTo>
                <a:lnTo>
                  <a:pt x="1897835" y="1436818"/>
                </a:lnTo>
                <a:lnTo>
                  <a:pt x="1903124" y="1431540"/>
                </a:lnTo>
                <a:lnTo>
                  <a:pt x="1908678" y="1426262"/>
                </a:lnTo>
                <a:lnTo>
                  <a:pt x="1914231" y="1420984"/>
                </a:lnTo>
                <a:lnTo>
                  <a:pt x="1920578" y="1416233"/>
                </a:lnTo>
                <a:lnTo>
                  <a:pt x="1926925" y="1412011"/>
                </a:lnTo>
                <a:lnTo>
                  <a:pt x="1933536" y="1407524"/>
                </a:lnTo>
                <a:lnTo>
                  <a:pt x="1940147" y="1403830"/>
                </a:lnTo>
                <a:lnTo>
                  <a:pt x="1947287" y="1400399"/>
                </a:lnTo>
                <a:lnTo>
                  <a:pt x="1954163" y="1396968"/>
                </a:lnTo>
                <a:lnTo>
                  <a:pt x="1961567" y="1394065"/>
                </a:lnTo>
                <a:lnTo>
                  <a:pt x="1969236" y="1391689"/>
                </a:lnTo>
                <a:lnTo>
                  <a:pt x="1976641" y="1389314"/>
                </a:lnTo>
                <a:lnTo>
                  <a:pt x="1984574" y="1387467"/>
                </a:lnTo>
                <a:lnTo>
                  <a:pt x="1992508" y="1386147"/>
                </a:lnTo>
                <a:lnTo>
                  <a:pt x="2000441" y="1385356"/>
                </a:lnTo>
                <a:lnTo>
                  <a:pt x="2008639" y="1384564"/>
                </a:lnTo>
                <a:lnTo>
                  <a:pt x="2017102" y="1384300"/>
                </a:lnTo>
                <a:lnTo>
                  <a:pt x="3249960" y="1384300"/>
                </a:lnTo>
                <a:lnTo>
                  <a:pt x="3258422" y="1384564"/>
                </a:lnTo>
                <a:lnTo>
                  <a:pt x="3266620" y="1385356"/>
                </a:lnTo>
                <a:lnTo>
                  <a:pt x="3274554" y="1386147"/>
                </a:lnTo>
                <a:lnTo>
                  <a:pt x="3282751" y="1387467"/>
                </a:lnTo>
                <a:lnTo>
                  <a:pt x="3290420" y="1389314"/>
                </a:lnTo>
                <a:lnTo>
                  <a:pt x="3298089" y="1391689"/>
                </a:lnTo>
                <a:lnTo>
                  <a:pt x="3305494" y="1394065"/>
                </a:lnTo>
                <a:lnTo>
                  <a:pt x="3312899" y="1396968"/>
                </a:lnTo>
                <a:lnTo>
                  <a:pt x="3320039" y="1400399"/>
                </a:lnTo>
                <a:lnTo>
                  <a:pt x="3326914" y="1403830"/>
                </a:lnTo>
                <a:lnTo>
                  <a:pt x="3333790" y="1407524"/>
                </a:lnTo>
                <a:lnTo>
                  <a:pt x="3340401" y="1412011"/>
                </a:lnTo>
                <a:lnTo>
                  <a:pt x="3346748" y="1416233"/>
                </a:lnTo>
                <a:lnTo>
                  <a:pt x="3352566" y="1420984"/>
                </a:lnTo>
                <a:lnTo>
                  <a:pt x="3358648" y="1426262"/>
                </a:lnTo>
                <a:lnTo>
                  <a:pt x="3364202" y="1431540"/>
                </a:lnTo>
                <a:lnTo>
                  <a:pt x="3369491" y="1436818"/>
                </a:lnTo>
                <a:lnTo>
                  <a:pt x="3374515" y="1442888"/>
                </a:lnTo>
                <a:lnTo>
                  <a:pt x="3379275" y="1449222"/>
                </a:lnTo>
                <a:lnTo>
                  <a:pt x="3384035" y="1455292"/>
                </a:lnTo>
                <a:lnTo>
                  <a:pt x="3388002" y="1461890"/>
                </a:lnTo>
                <a:lnTo>
                  <a:pt x="3391969" y="1468488"/>
                </a:lnTo>
                <a:lnTo>
                  <a:pt x="3395406" y="1475350"/>
                </a:lnTo>
                <a:lnTo>
                  <a:pt x="3398580" y="1482739"/>
                </a:lnTo>
                <a:lnTo>
                  <a:pt x="3401489" y="1490129"/>
                </a:lnTo>
                <a:lnTo>
                  <a:pt x="3401976" y="1491322"/>
                </a:lnTo>
                <a:lnTo>
                  <a:pt x="3628884" y="1491322"/>
                </a:lnTo>
                <a:lnTo>
                  <a:pt x="3638411" y="1497936"/>
                </a:lnTo>
                <a:lnTo>
                  <a:pt x="3648997" y="1505343"/>
                </a:lnTo>
                <a:lnTo>
                  <a:pt x="3662758" y="1515926"/>
                </a:lnTo>
                <a:lnTo>
                  <a:pt x="3679431" y="1528889"/>
                </a:lnTo>
                <a:lnTo>
                  <a:pt x="3688164" y="1536561"/>
                </a:lnTo>
                <a:lnTo>
                  <a:pt x="3697691" y="1544763"/>
                </a:lnTo>
                <a:lnTo>
                  <a:pt x="3707483" y="1553229"/>
                </a:lnTo>
                <a:lnTo>
                  <a:pt x="3717539" y="1562224"/>
                </a:lnTo>
                <a:lnTo>
                  <a:pt x="3727331" y="1572012"/>
                </a:lnTo>
                <a:lnTo>
                  <a:pt x="3737388" y="1582330"/>
                </a:lnTo>
                <a:lnTo>
                  <a:pt x="3747444" y="1592912"/>
                </a:lnTo>
                <a:lnTo>
                  <a:pt x="3757500" y="1604289"/>
                </a:lnTo>
                <a:lnTo>
                  <a:pt x="3767557" y="1615929"/>
                </a:lnTo>
                <a:lnTo>
                  <a:pt x="3777349" y="1627834"/>
                </a:lnTo>
                <a:lnTo>
                  <a:pt x="3786611" y="1640269"/>
                </a:lnTo>
                <a:lnTo>
                  <a:pt x="3795609" y="1653232"/>
                </a:lnTo>
                <a:lnTo>
                  <a:pt x="3804078" y="1666460"/>
                </a:lnTo>
                <a:lnTo>
                  <a:pt x="3812017" y="1679953"/>
                </a:lnTo>
                <a:lnTo>
                  <a:pt x="3819427" y="1693710"/>
                </a:lnTo>
                <a:lnTo>
                  <a:pt x="3822867" y="1700588"/>
                </a:lnTo>
                <a:lnTo>
                  <a:pt x="3826043" y="1707731"/>
                </a:lnTo>
                <a:lnTo>
                  <a:pt x="3828689" y="1714875"/>
                </a:lnTo>
                <a:lnTo>
                  <a:pt x="3831601" y="1722282"/>
                </a:lnTo>
                <a:lnTo>
                  <a:pt x="3834512" y="1729425"/>
                </a:lnTo>
                <a:lnTo>
                  <a:pt x="3836629" y="1736833"/>
                </a:lnTo>
                <a:lnTo>
                  <a:pt x="3838746" y="1744505"/>
                </a:lnTo>
                <a:lnTo>
                  <a:pt x="3840598" y="1751913"/>
                </a:lnTo>
                <a:lnTo>
                  <a:pt x="3842186" y="1759585"/>
                </a:lnTo>
                <a:lnTo>
                  <a:pt x="3843509" y="1766993"/>
                </a:lnTo>
                <a:lnTo>
                  <a:pt x="3844568" y="1774665"/>
                </a:lnTo>
                <a:lnTo>
                  <a:pt x="3845362" y="1782337"/>
                </a:lnTo>
                <a:lnTo>
                  <a:pt x="3845627" y="1790274"/>
                </a:lnTo>
                <a:lnTo>
                  <a:pt x="3846156" y="1797681"/>
                </a:lnTo>
                <a:lnTo>
                  <a:pt x="3846156" y="2373098"/>
                </a:lnTo>
                <a:lnTo>
                  <a:pt x="4269850" y="2373098"/>
                </a:lnTo>
                <a:lnTo>
                  <a:pt x="4271967" y="2373098"/>
                </a:lnTo>
                <a:lnTo>
                  <a:pt x="4279377" y="2373892"/>
                </a:lnTo>
                <a:lnTo>
                  <a:pt x="4289963" y="2375479"/>
                </a:lnTo>
                <a:lnTo>
                  <a:pt x="4296843" y="2376802"/>
                </a:lnTo>
                <a:lnTo>
                  <a:pt x="4303989" y="2378389"/>
                </a:lnTo>
                <a:lnTo>
                  <a:pt x="4312193" y="2380241"/>
                </a:lnTo>
                <a:lnTo>
                  <a:pt x="4320926" y="2382622"/>
                </a:lnTo>
                <a:lnTo>
                  <a:pt x="4330453" y="2385797"/>
                </a:lnTo>
                <a:lnTo>
                  <a:pt x="4339715" y="2389236"/>
                </a:lnTo>
                <a:lnTo>
                  <a:pt x="4349772" y="2393469"/>
                </a:lnTo>
                <a:lnTo>
                  <a:pt x="4360093" y="2398496"/>
                </a:lnTo>
                <a:lnTo>
                  <a:pt x="4370943" y="2403787"/>
                </a:lnTo>
                <a:lnTo>
                  <a:pt x="4381529" y="2409872"/>
                </a:lnTo>
                <a:lnTo>
                  <a:pt x="4392379" y="2417015"/>
                </a:lnTo>
                <a:lnTo>
                  <a:pt x="4403230" y="2424687"/>
                </a:lnTo>
                <a:lnTo>
                  <a:pt x="4408523" y="2428920"/>
                </a:lnTo>
                <a:lnTo>
                  <a:pt x="4413816" y="2433153"/>
                </a:lnTo>
                <a:lnTo>
                  <a:pt x="4419108" y="2437915"/>
                </a:lnTo>
                <a:lnTo>
                  <a:pt x="4424401" y="2442942"/>
                </a:lnTo>
                <a:lnTo>
                  <a:pt x="4429429" y="2447968"/>
                </a:lnTo>
                <a:lnTo>
                  <a:pt x="4434987" y="2453259"/>
                </a:lnTo>
                <a:lnTo>
                  <a:pt x="4439751" y="2458815"/>
                </a:lnTo>
                <a:lnTo>
                  <a:pt x="4444779" y="2464900"/>
                </a:lnTo>
                <a:lnTo>
                  <a:pt x="4449542" y="2471250"/>
                </a:lnTo>
                <a:lnTo>
                  <a:pt x="4454306" y="2477334"/>
                </a:lnTo>
                <a:lnTo>
                  <a:pt x="4459070" y="2483948"/>
                </a:lnTo>
                <a:lnTo>
                  <a:pt x="4463304" y="2491356"/>
                </a:lnTo>
                <a:lnTo>
                  <a:pt x="4467803" y="2498499"/>
                </a:lnTo>
                <a:lnTo>
                  <a:pt x="4472302" y="2505907"/>
                </a:lnTo>
                <a:lnTo>
                  <a:pt x="4476271" y="2513844"/>
                </a:lnTo>
                <a:lnTo>
                  <a:pt x="4479976" y="2522045"/>
                </a:lnTo>
                <a:lnTo>
                  <a:pt x="4483681" y="2530511"/>
                </a:lnTo>
                <a:lnTo>
                  <a:pt x="4487651" y="2539241"/>
                </a:lnTo>
                <a:lnTo>
                  <a:pt x="4490827" y="2548236"/>
                </a:lnTo>
                <a:lnTo>
                  <a:pt x="4494267" y="2557761"/>
                </a:lnTo>
                <a:lnTo>
                  <a:pt x="4496913" y="2567549"/>
                </a:lnTo>
                <a:lnTo>
                  <a:pt x="4499825" y="2577603"/>
                </a:lnTo>
                <a:lnTo>
                  <a:pt x="4502206" y="2587920"/>
                </a:lnTo>
                <a:lnTo>
                  <a:pt x="4504588" y="2598767"/>
                </a:lnTo>
                <a:lnTo>
                  <a:pt x="4506705" y="2609879"/>
                </a:lnTo>
                <a:lnTo>
                  <a:pt x="4508293" y="2621255"/>
                </a:lnTo>
                <a:lnTo>
                  <a:pt x="4509881" y="2633424"/>
                </a:lnTo>
                <a:lnTo>
                  <a:pt x="4511204" y="2645594"/>
                </a:lnTo>
                <a:lnTo>
                  <a:pt x="4511204" y="4090882"/>
                </a:lnTo>
                <a:lnTo>
                  <a:pt x="4515438" y="4089295"/>
                </a:lnTo>
                <a:lnTo>
                  <a:pt x="4520731" y="4087972"/>
                </a:lnTo>
                <a:lnTo>
                  <a:pt x="4528141" y="4086649"/>
                </a:lnTo>
                <a:lnTo>
                  <a:pt x="4537139" y="4085856"/>
                </a:lnTo>
                <a:lnTo>
                  <a:pt x="4542432" y="4085327"/>
                </a:lnTo>
                <a:lnTo>
                  <a:pt x="4547990" y="4085327"/>
                </a:lnTo>
                <a:lnTo>
                  <a:pt x="4554076" y="4085327"/>
                </a:lnTo>
                <a:lnTo>
                  <a:pt x="4560692" y="4085856"/>
                </a:lnTo>
                <a:lnTo>
                  <a:pt x="4567573" y="4086120"/>
                </a:lnTo>
                <a:lnTo>
                  <a:pt x="4574719" y="4086914"/>
                </a:lnTo>
                <a:lnTo>
                  <a:pt x="4582393" y="4088237"/>
                </a:lnTo>
                <a:lnTo>
                  <a:pt x="4590068" y="4089824"/>
                </a:lnTo>
                <a:lnTo>
                  <a:pt x="4598272" y="4091676"/>
                </a:lnTo>
                <a:lnTo>
                  <a:pt x="4606740" y="4093792"/>
                </a:lnTo>
                <a:lnTo>
                  <a:pt x="4615474" y="4096703"/>
                </a:lnTo>
                <a:lnTo>
                  <a:pt x="4625001" y="4100142"/>
                </a:lnTo>
                <a:lnTo>
                  <a:pt x="4633999" y="4104375"/>
                </a:lnTo>
                <a:lnTo>
                  <a:pt x="4643790" y="4108608"/>
                </a:lnTo>
                <a:lnTo>
                  <a:pt x="4653847" y="4113634"/>
                </a:lnTo>
                <a:lnTo>
                  <a:pt x="4663903" y="4119190"/>
                </a:lnTo>
                <a:lnTo>
                  <a:pt x="4674224" y="4125804"/>
                </a:lnTo>
                <a:lnTo>
                  <a:pt x="4684810" y="4132683"/>
                </a:lnTo>
                <a:lnTo>
                  <a:pt x="4695660" y="4140619"/>
                </a:lnTo>
                <a:lnTo>
                  <a:pt x="4706511" y="4149350"/>
                </a:lnTo>
                <a:lnTo>
                  <a:pt x="4717890" y="4158874"/>
                </a:lnTo>
                <a:lnTo>
                  <a:pt x="4729005" y="4169192"/>
                </a:lnTo>
                <a:lnTo>
                  <a:pt x="4740385" y="4180039"/>
                </a:lnTo>
                <a:lnTo>
                  <a:pt x="4752029" y="4192473"/>
                </a:lnTo>
                <a:lnTo>
                  <a:pt x="4763938" y="4205701"/>
                </a:lnTo>
                <a:lnTo>
                  <a:pt x="4775583" y="4219458"/>
                </a:lnTo>
                <a:lnTo>
                  <a:pt x="4787492" y="4234538"/>
                </a:lnTo>
                <a:lnTo>
                  <a:pt x="4799400" y="4250676"/>
                </a:lnTo>
                <a:lnTo>
                  <a:pt x="4811309" y="4267608"/>
                </a:lnTo>
                <a:lnTo>
                  <a:pt x="4823483" y="4286127"/>
                </a:lnTo>
                <a:lnTo>
                  <a:pt x="4835657" y="4305704"/>
                </a:lnTo>
                <a:lnTo>
                  <a:pt x="4847566" y="4326340"/>
                </a:lnTo>
                <a:lnTo>
                  <a:pt x="4860004" y="4348034"/>
                </a:lnTo>
                <a:lnTo>
                  <a:pt x="4872177" y="4371051"/>
                </a:lnTo>
                <a:lnTo>
                  <a:pt x="4884086" y="4395655"/>
                </a:lnTo>
                <a:lnTo>
                  <a:pt x="4896260" y="4421317"/>
                </a:lnTo>
                <a:lnTo>
                  <a:pt x="4908433" y="4448302"/>
                </a:lnTo>
                <a:lnTo>
                  <a:pt x="4920342" y="4476874"/>
                </a:lnTo>
                <a:lnTo>
                  <a:pt x="4932516" y="4506770"/>
                </a:lnTo>
                <a:lnTo>
                  <a:pt x="4944425" y="4537988"/>
                </a:lnTo>
                <a:lnTo>
                  <a:pt x="4955805" y="4571057"/>
                </a:lnTo>
                <a:lnTo>
                  <a:pt x="4967714" y="4605450"/>
                </a:lnTo>
                <a:lnTo>
                  <a:pt x="4979093" y="4641430"/>
                </a:lnTo>
                <a:lnTo>
                  <a:pt x="4990738" y="4678733"/>
                </a:lnTo>
                <a:lnTo>
                  <a:pt x="5002117" y="4718153"/>
                </a:lnTo>
                <a:lnTo>
                  <a:pt x="5012968" y="4759159"/>
                </a:lnTo>
                <a:lnTo>
                  <a:pt x="5024083" y="4801489"/>
                </a:lnTo>
                <a:lnTo>
                  <a:pt x="5034668" y="4845935"/>
                </a:lnTo>
                <a:lnTo>
                  <a:pt x="5045254" y="4891704"/>
                </a:lnTo>
                <a:lnTo>
                  <a:pt x="5055575" y="4939853"/>
                </a:lnTo>
                <a:lnTo>
                  <a:pt x="5065632" y="4989326"/>
                </a:lnTo>
                <a:lnTo>
                  <a:pt x="5075688" y="5041180"/>
                </a:lnTo>
                <a:lnTo>
                  <a:pt x="5085215" y="5094356"/>
                </a:lnTo>
                <a:lnTo>
                  <a:pt x="5094478" y="5149914"/>
                </a:lnTo>
                <a:lnTo>
                  <a:pt x="5367325" y="5104409"/>
                </a:lnTo>
                <a:lnTo>
                  <a:pt x="5427663" y="5239864"/>
                </a:lnTo>
                <a:lnTo>
                  <a:pt x="4880911" y="5376906"/>
                </a:lnTo>
                <a:lnTo>
                  <a:pt x="4880911" y="5239864"/>
                </a:lnTo>
                <a:lnTo>
                  <a:pt x="4881969" y="5223990"/>
                </a:lnTo>
                <a:lnTo>
                  <a:pt x="4882498" y="5205471"/>
                </a:lnTo>
                <a:lnTo>
                  <a:pt x="4883028" y="5180867"/>
                </a:lnTo>
                <a:lnTo>
                  <a:pt x="4883822" y="5151236"/>
                </a:lnTo>
                <a:lnTo>
                  <a:pt x="4883822" y="5117373"/>
                </a:lnTo>
                <a:lnTo>
                  <a:pt x="4883557" y="5098854"/>
                </a:lnTo>
                <a:lnTo>
                  <a:pt x="4882763" y="5079805"/>
                </a:lnTo>
                <a:lnTo>
                  <a:pt x="4882234" y="5059963"/>
                </a:lnTo>
                <a:lnTo>
                  <a:pt x="4881175" y="5039857"/>
                </a:lnTo>
                <a:lnTo>
                  <a:pt x="4880117" y="5019221"/>
                </a:lnTo>
                <a:lnTo>
                  <a:pt x="4878529" y="4997792"/>
                </a:lnTo>
                <a:lnTo>
                  <a:pt x="4876676" y="4976892"/>
                </a:lnTo>
                <a:lnTo>
                  <a:pt x="4874030" y="4955198"/>
                </a:lnTo>
                <a:lnTo>
                  <a:pt x="4871648" y="4933768"/>
                </a:lnTo>
                <a:lnTo>
                  <a:pt x="4868472" y="4912604"/>
                </a:lnTo>
                <a:lnTo>
                  <a:pt x="4864503" y="4891174"/>
                </a:lnTo>
                <a:lnTo>
                  <a:pt x="4860533" y="4870274"/>
                </a:lnTo>
                <a:lnTo>
                  <a:pt x="4856034" y="4849903"/>
                </a:lnTo>
                <a:lnTo>
                  <a:pt x="4851271" y="4829797"/>
                </a:lnTo>
                <a:lnTo>
                  <a:pt x="4845184" y="4810219"/>
                </a:lnTo>
                <a:lnTo>
                  <a:pt x="4842273" y="4800960"/>
                </a:lnTo>
                <a:lnTo>
                  <a:pt x="4838832" y="4791700"/>
                </a:lnTo>
                <a:lnTo>
                  <a:pt x="4835657" y="4782705"/>
                </a:lnTo>
                <a:lnTo>
                  <a:pt x="4832216" y="4773975"/>
                </a:lnTo>
                <a:lnTo>
                  <a:pt x="4828511" y="4764980"/>
                </a:lnTo>
                <a:lnTo>
                  <a:pt x="4824806" y="4757043"/>
                </a:lnTo>
                <a:lnTo>
                  <a:pt x="4820837" y="4748841"/>
                </a:lnTo>
                <a:lnTo>
                  <a:pt x="4816338" y="4740905"/>
                </a:lnTo>
                <a:lnTo>
                  <a:pt x="4811839" y="4733497"/>
                </a:lnTo>
                <a:lnTo>
                  <a:pt x="4807604" y="4726089"/>
                </a:lnTo>
                <a:lnTo>
                  <a:pt x="4511204" y="4748841"/>
                </a:lnTo>
                <a:lnTo>
                  <a:pt x="4527670" y="5251656"/>
                </a:lnTo>
                <a:lnTo>
                  <a:pt x="4529198" y="5251983"/>
                </a:lnTo>
                <a:lnTo>
                  <a:pt x="4540052" y="5254630"/>
                </a:lnTo>
                <a:lnTo>
                  <a:pt x="4551171" y="5257806"/>
                </a:lnTo>
                <a:lnTo>
                  <a:pt x="4561760" y="5260717"/>
                </a:lnTo>
                <a:lnTo>
                  <a:pt x="4572615" y="5264158"/>
                </a:lnTo>
                <a:lnTo>
                  <a:pt x="4582939" y="5268128"/>
                </a:lnTo>
                <a:lnTo>
                  <a:pt x="4593264" y="5271833"/>
                </a:lnTo>
                <a:lnTo>
                  <a:pt x="4603589" y="5276067"/>
                </a:lnTo>
                <a:lnTo>
                  <a:pt x="4613649" y="5280567"/>
                </a:lnTo>
                <a:lnTo>
                  <a:pt x="4623709" y="5285331"/>
                </a:lnTo>
                <a:lnTo>
                  <a:pt x="4633239" y="5290359"/>
                </a:lnTo>
                <a:lnTo>
                  <a:pt x="4643035" y="5295388"/>
                </a:lnTo>
                <a:lnTo>
                  <a:pt x="4652830" y="5300681"/>
                </a:lnTo>
                <a:lnTo>
                  <a:pt x="4662361" y="5306239"/>
                </a:lnTo>
                <a:lnTo>
                  <a:pt x="4671626" y="5312061"/>
                </a:lnTo>
                <a:lnTo>
                  <a:pt x="4680627" y="5318148"/>
                </a:lnTo>
                <a:lnTo>
                  <a:pt x="4689893" y="5324236"/>
                </a:lnTo>
                <a:lnTo>
                  <a:pt x="4698630" y="5330852"/>
                </a:lnTo>
                <a:lnTo>
                  <a:pt x="4707101" y="5337469"/>
                </a:lnTo>
                <a:lnTo>
                  <a:pt x="4715837" y="5344350"/>
                </a:lnTo>
                <a:lnTo>
                  <a:pt x="4724044" y="5351496"/>
                </a:lnTo>
                <a:lnTo>
                  <a:pt x="4732251" y="5358641"/>
                </a:lnTo>
                <a:lnTo>
                  <a:pt x="4740458" y="5366052"/>
                </a:lnTo>
                <a:lnTo>
                  <a:pt x="4748135" y="5373727"/>
                </a:lnTo>
                <a:lnTo>
                  <a:pt x="4755813" y="5381667"/>
                </a:lnTo>
                <a:lnTo>
                  <a:pt x="4763226" y="5389342"/>
                </a:lnTo>
                <a:lnTo>
                  <a:pt x="4770638" y="5397547"/>
                </a:lnTo>
                <a:lnTo>
                  <a:pt x="4777521" y="5406016"/>
                </a:lnTo>
                <a:lnTo>
                  <a:pt x="4784404" y="5414485"/>
                </a:lnTo>
                <a:lnTo>
                  <a:pt x="4791023" y="5423219"/>
                </a:lnTo>
                <a:lnTo>
                  <a:pt x="4797377" y="5432217"/>
                </a:lnTo>
                <a:lnTo>
                  <a:pt x="4803730" y="5440951"/>
                </a:lnTo>
                <a:lnTo>
                  <a:pt x="4809819" y="5450214"/>
                </a:lnTo>
                <a:lnTo>
                  <a:pt x="4815379" y="5459477"/>
                </a:lnTo>
                <a:lnTo>
                  <a:pt x="4820938" y="5468740"/>
                </a:lnTo>
                <a:lnTo>
                  <a:pt x="4826498" y="5478533"/>
                </a:lnTo>
                <a:lnTo>
                  <a:pt x="4831793" y="5488325"/>
                </a:lnTo>
                <a:lnTo>
                  <a:pt x="4836293" y="5498118"/>
                </a:lnTo>
                <a:lnTo>
                  <a:pt x="4841058" y="5508175"/>
                </a:lnTo>
                <a:lnTo>
                  <a:pt x="4845824" y="5518496"/>
                </a:lnTo>
                <a:lnTo>
                  <a:pt x="4849795" y="5528553"/>
                </a:lnTo>
                <a:lnTo>
                  <a:pt x="4854030" y="5538875"/>
                </a:lnTo>
                <a:lnTo>
                  <a:pt x="4857472" y="5549462"/>
                </a:lnTo>
                <a:lnTo>
                  <a:pt x="4860914" y="5560048"/>
                </a:lnTo>
                <a:lnTo>
                  <a:pt x="4864355" y="5570899"/>
                </a:lnTo>
                <a:lnTo>
                  <a:pt x="4867267" y="5581486"/>
                </a:lnTo>
                <a:lnTo>
                  <a:pt x="4869650" y="5592337"/>
                </a:lnTo>
                <a:lnTo>
                  <a:pt x="4872297" y="5603452"/>
                </a:lnTo>
                <a:lnTo>
                  <a:pt x="4874415" y="5614833"/>
                </a:lnTo>
                <a:lnTo>
                  <a:pt x="4876268" y="5625949"/>
                </a:lnTo>
                <a:lnTo>
                  <a:pt x="4877857" y="5637329"/>
                </a:lnTo>
                <a:lnTo>
                  <a:pt x="4879181" y="5648709"/>
                </a:lnTo>
                <a:lnTo>
                  <a:pt x="4879975" y="5660354"/>
                </a:lnTo>
                <a:lnTo>
                  <a:pt x="4881034" y="5671735"/>
                </a:lnTo>
                <a:lnTo>
                  <a:pt x="4881298" y="5683380"/>
                </a:lnTo>
                <a:lnTo>
                  <a:pt x="4881563" y="5695025"/>
                </a:lnTo>
                <a:lnTo>
                  <a:pt x="4881298" y="5706935"/>
                </a:lnTo>
                <a:lnTo>
                  <a:pt x="4881034" y="5718580"/>
                </a:lnTo>
                <a:lnTo>
                  <a:pt x="4879975" y="5730225"/>
                </a:lnTo>
                <a:lnTo>
                  <a:pt x="4879181" y="5741605"/>
                </a:lnTo>
                <a:lnTo>
                  <a:pt x="4877857" y="5752986"/>
                </a:lnTo>
                <a:lnTo>
                  <a:pt x="4876268" y="5764366"/>
                </a:lnTo>
                <a:lnTo>
                  <a:pt x="4874415" y="5775482"/>
                </a:lnTo>
                <a:lnTo>
                  <a:pt x="4872297" y="5786597"/>
                </a:lnTo>
                <a:lnTo>
                  <a:pt x="4869650" y="5797713"/>
                </a:lnTo>
                <a:lnTo>
                  <a:pt x="4867267" y="5808564"/>
                </a:lnTo>
                <a:lnTo>
                  <a:pt x="4864355" y="5819680"/>
                </a:lnTo>
                <a:lnTo>
                  <a:pt x="4860914" y="5830266"/>
                </a:lnTo>
                <a:lnTo>
                  <a:pt x="4857472" y="5840853"/>
                </a:lnTo>
                <a:lnTo>
                  <a:pt x="4854030" y="5851439"/>
                </a:lnTo>
                <a:lnTo>
                  <a:pt x="4849795" y="5861761"/>
                </a:lnTo>
                <a:lnTo>
                  <a:pt x="4845824" y="5872083"/>
                </a:lnTo>
                <a:lnTo>
                  <a:pt x="4841058" y="5882140"/>
                </a:lnTo>
                <a:lnTo>
                  <a:pt x="4836293" y="5892197"/>
                </a:lnTo>
                <a:lnTo>
                  <a:pt x="4831793" y="5901725"/>
                </a:lnTo>
                <a:lnTo>
                  <a:pt x="4826498" y="5911517"/>
                </a:lnTo>
                <a:lnTo>
                  <a:pt x="4820938" y="5921310"/>
                </a:lnTo>
                <a:lnTo>
                  <a:pt x="4815379" y="5930573"/>
                </a:lnTo>
                <a:lnTo>
                  <a:pt x="4809819" y="5940100"/>
                </a:lnTo>
                <a:lnTo>
                  <a:pt x="4803730" y="5949099"/>
                </a:lnTo>
                <a:lnTo>
                  <a:pt x="4797377" y="5958362"/>
                </a:lnTo>
                <a:lnTo>
                  <a:pt x="4791023" y="5967096"/>
                </a:lnTo>
                <a:lnTo>
                  <a:pt x="4784404" y="5975565"/>
                </a:lnTo>
                <a:lnTo>
                  <a:pt x="4777521" y="5984299"/>
                </a:lnTo>
                <a:lnTo>
                  <a:pt x="4770638" y="5992503"/>
                </a:lnTo>
                <a:lnTo>
                  <a:pt x="4763226" y="6000708"/>
                </a:lnTo>
                <a:lnTo>
                  <a:pt x="4755813" y="6008912"/>
                </a:lnTo>
                <a:lnTo>
                  <a:pt x="4748135" y="6016587"/>
                </a:lnTo>
                <a:lnTo>
                  <a:pt x="4740458" y="6024263"/>
                </a:lnTo>
                <a:lnTo>
                  <a:pt x="4732251" y="6031673"/>
                </a:lnTo>
                <a:lnTo>
                  <a:pt x="4724044" y="6038819"/>
                </a:lnTo>
                <a:lnTo>
                  <a:pt x="4715837" y="6045965"/>
                </a:lnTo>
                <a:lnTo>
                  <a:pt x="4707101" y="6052846"/>
                </a:lnTo>
                <a:lnTo>
                  <a:pt x="4698630" y="6059462"/>
                </a:lnTo>
                <a:lnTo>
                  <a:pt x="4689893" y="6065814"/>
                </a:lnTo>
                <a:lnTo>
                  <a:pt x="4680627" y="6072166"/>
                </a:lnTo>
                <a:lnTo>
                  <a:pt x="4671626" y="6078253"/>
                </a:lnTo>
                <a:lnTo>
                  <a:pt x="4662361" y="6083811"/>
                </a:lnTo>
                <a:lnTo>
                  <a:pt x="4652830" y="6089369"/>
                </a:lnTo>
                <a:lnTo>
                  <a:pt x="4643035" y="6094662"/>
                </a:lnTo>
                <a:lnTo>
                  <a:pt x="4633239" y="6100220"/>
                </a:lnTo>
                <a:lnTo>
                  <a:pt x="4623709" y="6104719"/>
                </a:lnTo>
                <a:lnTo>
                  <a:pt x="4613649" y="6109483"/>
                </a:lnTo>
                <a:lnTo>
                  <a:pt x="4603589" y="6114247"/>
                </a:lnTo>
                <a:lnTo>
                  <a:pt x="4593264" y="6118217"/>
                </a:lnTo>
                <a:lnTo>
                  <a:pt x="4582939" y="6122452"/>
                </a:lnTo>
                <a:lnTo>
                  <a:pt x="4572615" y="6125892"/>
                </a:lnTo>
                <a:lnTo>
                  <a:pt x="4561760" y="6129333"/>
                </a:lnTo>
                <a:lnTo>
                  <a:pt x="4551171" y="6132773"/>
                </a:lnTo>
                <a:lnTo>
                  <a:pt x="4540052" y="6135685"/>
                </a:lnTo>
                <a:lnTo>
                  <a:pt x="4529198" y="6138066"/>
                </a:lnTo>
                <a:lnTo>
                  <a:pt x="4518079" y="6140713"/>
                </a:lnTo>
                <a:lnTo>
                  <a:pt x="4506960" y="6142830"/>
                </a:lnTo>
                <a:lnTo>
                  <a:pt x="4495841" y="6144683"/>
                </a:lnTo>
                <a:lnTo>
                  <a:pt x="4484722" y="6146271"/>
                </a:lnTo>
                <a:lnTo>
                  <a:pt x="4473073" y="6147594"/>
                </a:lnTo>
                <a:lnTo>
                  <a:pt x="4461689" y="6148388"/>
                </a:lnTo>
                <a:lnTo>
                  <a:pt x="4450041" y="6149447"/>
                </a:lnTo>
                <a:lnTo>
                  <a:pt x="4438393" y="6149712"/>
                </a:lnTo>
                <a:lnTo>
                  <a:pt x="4426479" y="6149976"/>
                </a:lnTo>
                <a:lnTo>
                  <a:pt x="4414831" y="6149712"/>
                </a:lnTo>
                <a:lnTo>
                  <a:pt x="4403447" y="6149447"/>
                </a:lnTo>
                <a:lnTo>
                  <a:pt x="4391799" y="6148388"/>
                </a:lnTo>
                <a:lnTo>
                  <a:pt x="4380150" y="6147594"/>
                </a:lnTo>
                <a:lnTo>
                  <a:pt x="4368767" y="6146271"/>
                </a:lnTo>
                <a:lnTo>
                  <a:pt x="4357648" y="6144683"/>
                </a:lnTo>
                <a:lnTo>
                  <a:pt x="4346264" y="6142830"/>
                </a:lnTo>
                <a:lnTo>
                  <a:pt x="4334880" y="6140713"/>
                </a:lnTo>
                <a:lnTo>
                  <a:pt x="4324026" y="6138066"/>
                </a:lnTo>
                <a:lnTo>
                  <a:pt x="4312907" y="6135685"/>
                </a:lnTo>
                <a:lnTo>
                  <a:pt x="4302318" y="6132773"/>
                </a:lnTo>
                <a:lnTo>
                  <a:pt x="4291728" y="6129333"/>
                </a:lnTo>
                <a:lnTo>
                  <a:pt x="4280874" y="6125892"/>
                </a:lnTo>
                <a:lnTo>
                  <a:pt x="4270284" y="6122452"/>
                </a:lnTo>
                <a:lnTo>
                  <a:pt x="4259960" y="6118217"/>
                </a:lnTo>
                <a:lnTo>
                  <a:pt x="4249900" y="6114247"/>
                </a:lnTo>
                <a:lnTo>
                  <a:pt x="4239575" y="6109483"/>
                </a:lnTo>
                <a:lnTo>
                  <a:pt x="4229515" y="6104719"/>
                </a:lnTo>
                <a:lnTo>
                  <a:pt x="4219719" y="6100220"/>
                </a:lnTo>
                <a:lnTo>
                  <a:pt x="4209924" y="6094662"/>
                </a:lnTo>
                <a:lnTo>
                  <a:pt x="4200394" y="6089369"/>
                </a:lnTo>
                <a:lnTo>
                  <a:pt x="4190863" y="6083811"/>
                </a:lnTo>
                <a:lnTo>
                  <a:pt x="4181862" y="6078253"/>
                </a:lnTo>
                <a:lnTo>
                  <a:pt x="4172331" y="6072166"/>
                </a:lnTo>
                <a:lnTo>
                  <a:pt x="4163595" y="6065814"/>
                </a:lnTo>
                <a:lnTo>
                  <a:pt x="4154594" y="6059462"/>
                </a:lnTo>
                <a:lnTo>
                  <a:pt x="4146122" y="6052846"/>
                </a:lnTo>
                <a:lnTo>
                  <a:pt x="4137651" y="6045965"/>
                </a:lnTo>
                <a:lnTo>
                  <a:pt x="4129179" y="6038819"/>
                </a:lnTo>
                <a:lnTo>
                  <a:pt x="4120972" y="6031673"/>
                </a:lnTo>
                <a:lnTo>
                  <a:pt x="4113030" y="6024263"/>
                </a:lnTo>
                <a:lnTo>
                  <a:pt x="4105088" y="6016587"/>
                </a:lnTo>
                <a:lnTo>
                  <a:pt x="4097411" y="6008912"/>
                </a:lnTo>
                <a:lnTo>
                  <a:pt x="4090263" y="6000708"/>
                </a:lnTo>
                <a:lnTo>
                  <a:pt x="4082850" y="5992503"/>
                </a:lnTo>
                <a:lnTo>
                  <a:pt x="4075702" y="5984299"/>
                </a:lnTo>
                <a:lnTo>
                  <a:pt x="4068819" y="5975565"/>
                </a:lnTo>
                <a:lnTo>
                  <a:pt x="4062201" y="5967096"/>
                </a:lnTo>
                <a:lnTo>
                  <a:pt x="4055582" y="5958362"/>
                </a:lnTo>
                <a:lnTo>
                  <a:pt x="4049758" y="5949099"/>
                </a:lnTo>
                <a:lnTo>
                  <a:pt x="4043404" y="5940100"/>
                </a:lnTo>
                <a:lnTo>
                  <a:pt x="4037845" y="5930573"/>
                </a:lnTo>
                <a:lnTo>
                  <a:pt x="4032021" y="5921310"/>
                </a:lnTo>
                <a:lnTo>
                  <a:pt x="4026726" y="5911517"/>
                </a:lnTo>
                <a:lnTo>
                  <a:pt x="4021696" y="5901725"/>
                </a:lnTo>
                <a:lnTo>
                  <a:pt x="4016666" y="5892197"/>
                </a:lnTo>
                <a:lnTo>
                  <a:pt x="4011900" y="5882140"/>
                </a:lnTo>
                <a:lnTo>
                  <a:pt x="4007665" y="5872083"/>
                </a:lnTo>
                <a:lnTo>
                  <a:pt x="4003164" y="5861761"/>
                </a:lnTo>
                <a:lnTo>
                  <a:pt x="3999458" y="5851439"/>
                </a:lnTo>
                <a:lnTo>
                  <a:pt x="3995751" y="5840853"/>
                </a:lnTo>
                <a:lnTo>
                  <a:pt x="3992310" y="5830266"/>
                </a:lnTo>
                <a:lnTo>
                  <a:pt x="3989133" y="5819680"/>
                </a:lnTo>
                <a:lnTo>
                  <a:pt x="3985956" y="5808564"/>
                </a:lnTo>
                <a:lnTo>
                  <a:pt x="3983574" y="5797713"/>
                </a:lnTo>
                <a:lnTo>
                  <a:pt x="3980926" y="5786597"/>
                </a:lnTo>
                <a:lnTo>
                  <a:pt x="3978808" y="5775482"/>
                </a:lnTo>
                <a:lnTo>
                  <a:pt x="3976955" y="5764366"/>
                </a:lnTo>
                <a:lnTo>
                  <a:pt x="3975367" y="5752986"/>
                </a:lnTo>
                <a:lnTo>
                  <a:pt x="3974043" y="5741605"/>
                </a:lnTo>
                <a:lnTo>
                  <a:pt x="3972984" y="5730225"/>
                </a:lnTo>
                <a:lnTo>
                  <a:pt x="3972455" y="5718580"/>
                </a:lnTo>
                <a:lnTo>
                  <a:pt x="3971925" y="5706935"/>
                </a:lnTo>
                <a:lnTo>
                  <a:pt x="3971925" y="5695025"/>
                </a:lnTo>
                <a:lnTo>
                  <a:pt x="3971925" y="5683380"/>
                </a:lnTo>
                <a:lnTo>
                  <a:pt x="3972455" y="5671735"/>
                </a:lnTo>
                <a:lnTo>
                  <a:pt x="3972984" y="5660354"/>
                </a:lnTo>
                <a:lnTo>
                  <a:pt x="3974043" y="5648709"/>
                </a:lnTo>
                <a:lnTo>
                  <a:pt x="3975367" y="5637329"/>
                </a:lnTo>
                <a:lnTo>
                  <a:pt x="3976955" y="5625949"/>
                </a:lnTo>
                <a:lnTo>
                  <a:pt x="3978808" y="5614833"/>
                </a:lnTo>
                <a:lnTo>
                  <a:pt x="3980926" y="5603452"/>
                </a:lnTo>
                <a:lnTo>
                  <a:pt x="3983574" y="5592337"/>
                </a:lnTo>
                <a:lnTo>
                  <a:pt x="3985956" y="5581486"/>
                </a:lnTo>
                <a:lnTo>
                  <a:pt x="3989133" y="5570899"/>
                </a:lnTo>
                <a:lnTo>
                  <a:pt x="3992310" y="5560048"/>
                </a:lnTo>
                <a:lnTo>
                  <a:pt x="3995751" y="5549462"/>
                </a:lnTo>
                <a:lnTo>
                  <a:pt x="3999458" y="5538875"/>
                </a:lnTo>
                <a:lnTo>
                  <a:pt x="4003164" y="5528553"/>
                </a:lnTo>
                <a:lnTo>
                  <a:pt x="4007665" y="5518496"/>
                </a:lnTo>
                <a:lnTo>
                  <a:pt x="4011900" y="5508175"/>
                </a:lnTo>
                <a:lnTo>
                  <a:pt x="4016666" y="5498118"/>
                </a:lnTo>
                <a:lnTo>
                  <a:pt x="4021696" y="5488325"/>
                </a:lnTo>
                <a:lnTo>
                  <a:pt x="4026726" y="5478533"/>
                </a:lnTo>
                <a:lnTo>
                  <a:pt x="4032021" y="5468740"/>
                </a:lnTo>
                <a:lnTo>
                  <a:pt x="4037845" y="5459477"/>
                </a:lnTo>
                <a:lnTo>
                  <a:pt x="4043404" y="5450214"/>
                </a:lnTo>
                <a:lnTo>
                  <a:pt x="4049758" y="5440951"/>
                </a:lnTo>
                <a:lnTo>
                  <a:pt x="4055582" y="5432217"/>
                </a:lnTo>
                <a:lnTo>
                  <a:pt x="4062201" y="5423219"/>
                </a:lnTo>
                <a:lnTo>
                  <a:pt x="4068819" y="5414485"/>
                </a:lnTo>
                <a:lnTo>
                  <a:pt x="4075702" y="5406016"/>
                </a:lnTo>
                <a:lnTo>
                  <a:pt x="4082850" y="5397547"/>
                </a:lnTo>
                <a:lnTo>
                  <a:pt x="4090263" y="5389342"/>
                </a:lnTo>
                <a:lnTo>
                  <a:pt x="4097411" y="5381667"/>
                </a:lnTo>
                <a:lnTo>
                  <a:pt x="4105088" y="5373727"/>
                </a:lnTo>
                <a:lnTo>
                  <a:pt x="4113030" y="5366052"/>
                </a:lnTo>
                <a:lnTo>
                  <a:pt x="4120972" y="5358641"/>
                </a:lnTo>
                <a:lnTo>
                  <a:pt x="4129179" y="5351496"/>
                </a:lnTo>
                <a:lnTo>
                  <a:pt x="4137651" y="5344350"/>
                </a:lnTo>
                <a:lnTo>
                  <a:pt x="4146122" y="5337469"/>
                </a:lnTo>
                <a:lnTo>
                  <a:pt x="4154594" y="5330852"/>
                </a:lnTo>
                <a:lnTo>
                  <a:pt x="4163595" y="5324236"/>
                </a:lnTo>
                <a:lnTo>
                  <a:pt x="4172331" y="5318148"/>
                </a:lnTo>
                <a:lnTo>
                  <a:pt x="4181862" y="5312061"/>
                </a:lnTo>
                <a:lnTo>
                  <a:pt x="4190863" y="5306239"/>
                </a:lnTo>
                <a:lnTo>
                  <a:pt x="4200394" y="5300681"/>
                </a:lnTo>
                <a:lnTo>
                  <a:pt x="4209924" y="5295388"/>
                </a:lnTo>
                <a:lnTo>
                  <a:pt x="4219719" y="5290359"/>
                </a:lnTo>
                <a:lnTo>
                  <a:pt x="4229515" y="5285331"/>
                </a:lnTo>
                <a:lnTo>
                  <a:pt x="4239575" y="5280567"/>
                </a:lnTo>
                <a:lnTo>
                  <a:pt x="4249900" y="5276067"/>
                </a:lnTo>
                <a:lnTo>
                  <a:pt x="4259960" y="5271833"/>
                </a:lnTo>
                <a:lnTo>
                  <a:pt x="4270284" y="5268128"/>
                </a:lnTo>
                <a:lnTo>
                  <a:pt x="4280874" y="5264158"/>
                </a:lnTo>
                <a:lnTo>
                  <a:pt x="4291728" y="5260717"/>
                </a:lnTo>
                <a:lnTo>
                  <a:pt x="4302318" y="5257806"/>
                </a:lnTo>
                <a:lnTo>
                  <a:pt x="4305997" y="5256702"/>
                </a:lnTo>
                <a:lnTo>
                  <a:pt x="4341039" y="2691099"/>
                </a:lnTo>
                <a:lnTo>
                  <a:pt x="4339186" y="2685013"/>
                </a:lnTo>
                <a:lnTo>
                  <a:pt x="4336540" y="2678135"/>
                </a:lnTo>
                <a:lnTo>
                  <a:pt x="4333099" y="2669404"/>
                </a:lnTo>
                <a:lnTo>
                  <a:pt x="4328865" y="2658822"/>
                </a:lnTo>
                <a:lnTo>
                  <a:pt x="4323308" y="2647181"/>
                </a:lnTo>
                <a:lnTo>
                  <a:pt x="4316692" y="2634218"/>
                </a:lnTo>
                <a:lnTo>
                  <a:pt x="4313251" y="2627604"/>
                </a:lnTo>
                <a:lnTo>
                  <a:pt x="4309017" y="2620726"/>
                </a:lnTo>
                <a:lnTo>
                  <a:pt x="4305047" y="2614112"/>
                </a:lnTo>
                <a:lnTo>
                  <a:pt x="4300548" y="2607233"/>
                </a:lnTo>
                <a:lnTo>
                  <a:pt x="4295785" y="2600619"/>
                </a:lnTo>
                <a:lnTo>
                  <a:pt x="4290757" y="2594005"/>
                </a:lnTo>
                <a:lnTo>
                  <a:pt x="4285464" y="2587391"/>
                </a:lnTo>
                <a:lnTo>
                  <a:pt x="4279906" y="2581306"/>
                </a:lnTo>
                <a:lnTo>
                  <a:pt x="4274349" y="2575222"/>
                </a:lnTo>
                <a:lnTo>
                  <a:pt x="4267997" y="2569666"/>
                </a:lnTo>
                <a:lnTo>
                  <a:pt x="4261646" y="2564375"/>
                </a:lnTo>
                <a:lnTo>
                  <a:pt x="4255030" y="2559348"/>
                </a:lnTo>
                <a:lnTo>
                  <a:pt x="4248149" y="2554586"/>
                </a:lnTo>
                <a:lnTo>
                  <a:pt x="4241004" y="2550617"/>
                </a:lnTo>
                <a:lnTo>
                  <a:pt x="4233329" y="2546649"/>
                </a:lnTo>
                <a:lnTo>
                  <a:pt x="4225654" y="2544004"/>
                </a:lnTo>
                <a:lnTo>
                  <a:pt x="4217450" y="2541358"/>
                </a:lnTo>
                <a:lnTo>
                  <a:pt x="4208982" y="2539506"/>
                </a:lnTo>
                <a:lnTo>
                  <a:pt x="3838217" y="2539506"/>
                </a:lnTo>
                <a:lnTo>
                  <a:pt x="3838217" y="4847258"/>
                </a:lnTo>
                <a:lnTo>
                  <a:pt x="3627416" y="4847258"/>
                </a:lnTo>
                <a:lnTo>
                  <a:pt x="3621074" y="4867010"/>
                </a:lnTo>
                <a:lnTo>
                  <a:pt x="3613930" y="4888706"/>
                </a:lnTo>
                <a:lnTo>
                  <a:pt x="3606520" y="4910137"/>
                </a:lnTo>
                <a:lnTo>
                  <a:pt x="3598846" y="4931304"/>
                </a:lnTo>
                <a:lnTo>
                  <a:pt x="3590908" y="4952735"/>
                </a:lnTo>
                <a:lnTo>
                  <a:pt x="3582440" y="4973637"/>
                </a:lnTo>
                <a:lnTo>
                  <a:pt x="3574501" y="4994804"/>
                </a:lnTo>
                <a:lnTo>
                  <a:pt x="3565504" y="5015706"/>
                </a:lnTo>
                <a:lnTo>
                  <a:pt x="3556507" y="5036608"/>
                </a:lnTo>
                <a:lnTo>
                  <a:pt x="3547510" y="5057246"/>
                </a:lnTo>
                <a:lnTo>
                  <a:pt x="3537983" y="5077619"/>
                </a:lnTo>
                <a:lnTo>
                  <a:pt x="3528192" y="5097992"/>
                </a:lnTo>
                <a:lnTo>
                  <a:pt x="3518666" y="5118100"/>
                </a:lnTo>
                <a:lnTo>
                  <a:pt x="3508081" y="5138208"/>
                </a:lnTo>
                <a:lnTo>
                  <a:pt x="3497761" y="5158317"/>
                </a:lnTo>
                <a:lnTo>
                  <a:pt x="3487176" y="5177896"/>
                </a:lnTo>
                <a:lnTo>
                  <a:pt x="3476591" y="5197739"/>
                </a:lnTo>
                <a:lnTo>
                  <a:pt x="3465477" y="5217054"/>
                </a:lnTo>
                <a:lnTo>
                  <a:pt x="3453834" y="5236633"/>
                </a:lnTo>
                <a:lnTo>
                  <a:pt x="3442720" y="5255683"/>
                </a:lnTo>
                <a:lnTo>
                  <a:pt x="3430812" y="5274998"/>
                </a:lnTo>
                <a:lnTo>
                  <a:pt x="3418904" y="5293783"/>
                </a:lnTo>
                <a:lnTo>
                  <a:pt x="3406467" y="5312569"/>
                </a:lnTo>
                <a:lnTo>
                  <a:pt x="3394294" y="5331090"/>
                </a:lnTo>
                <a:lnTo>
                  <a:pt x="3381592" y="5349611"/>
                </a:lnTo>
                <a:lnTo>
                  <a:pt x="3368891" y="5367602"/>
                </a:lnTo>
                <a:lnTo>
                  <a:pt x="3355660" y="5385858"/>
                </a:lnTo>
                <a:lnTo>
                  <a:pt x="3342693" y="5403850"/>
                </a:lnTo>
                <a:lnTo>
                  <a:pt x="3329197" y="5421577"/>
                </a:lnTo>
                <a:lnTo>
                  <a:pt x="3315173" y="5439304"/>
                </a:lnTo>
                <a:lnTo>
                  <a:pt x="3301412" y="5456502"/>
                </a:lnTo>
                <a:lnTo>
                  <a:pt x="3287387" y="5473700"/>
                </a:lnTo>
                <a:lnTo>
                  <a:pt x="3272833" y="5490898"/>
                </a:lnTo>
                <a:lnTo>
                  <a:pt x="3258544" y="5507831"/>
                </a:lnTo>
                <a:lnTo>
                  <a:pt x="3243725" y="5524500"/>
                </a:lnTo>
                <a:lnTo>
                  <a:pt x="3228906" y="5541169"/>
                </a:lnTo>
                <a:lnTo>
                  <a:pt x="3214087" y="5557838"/>
                </a:lnTo>
                <a:lnTo>
                  <a:pt x="3198475" y="5573713"/>
                </a:lnTo>
                <a:lnTo>
                  <a:pt x="3183127" y="5589852"/>
                </a:lnTo>
                <a:lnTo>
                  <a:pt x="3167514" y="5605727"/>
                </a:lnTo>
                <a:lnTo>
                  <a:pt x="3151637" y="5621602"/>
                </a:lnTo>
                <a:lnTo>
                  <a:pt x="3135495" y="5636948"/>
                </a:lnTo>
                <a:lnTo>
                  <a:pt x="3119353" y="5652294"/>
                </a:lnTo>
                <a:lnTo>
                  <a:pt x="3102946" y="5667375"/>
                </a:lnTo>
                <a:lnTo>
                  <a:pt x="3086275" y="5681927"/>
                </a:lnTo>
                <a:lnTo>
                  <a:pt x="3069604" y="5696744"/>
                </a:lnTo>
                <a:lnTo>
                  <a:pt x="3052668" y="5711296"/>
                </a:lnTo>
                <a:lnTo>
                  <a:pt x="3035468" y="5725583"/>
                </a:lnTo>
                <a:lnTo>
                  <a:pt x="3018268" y="5739606"/>
                </a:lnTo>
                <a:lnTo>
                  <a:pt x="3001067" y="5753629"/>
                </a:lnTo>
                <a:lnTo>
                  <a:pt x="2983073" y="5767388"/>
                </a:lnTo>
                <a:lnTo>
                  <a:pt x="2965608" y="5780881"/>
                </a:lnTo>
                <a:lnTo>
                  <a:pt x="2947614" y="5794111"/>
                </a:lnTo>
                <a:lnTo>
                  <a:pt x="2929355" y="5807075"/>
                </a:lnTo>
                <a:lnTo>
                  <a:pt x="2910832" y="5820040"/>
                </a:lnTo>
                <a:lnTo>
                  <a:pt x="2892837" y="5832475"/>
                </a:lnTo>
                <a:lnTo>
                  <a:pt x="2874049" y="5844911"/>
                </a:lnTo>
                <a:lnTo>
                  <a:pt x="2855526" y="5857081"/>
                </a:lnTo>
                <a:lnTo>
                  <a:pt x="2836208" y="5868988"/>
                </a:lnTo>
                <a:lnTo>
                  <a:pt x="2817420" y="5880894"/>
                </a:lnTo>
                <a:lnTo>
                  <a:pt x="2798103" y="5892536"/>
                </a:lnTo>
                <a:lnTo>
                  <a:pt x="2778786" y="5903648"/>
                </a:lnTo>
                <a:lnTo>
                  <a:pt x="2759468" y="5914761"/>
                </a:lnTo>
                <a:lnTo>
                  <a:pt x="2739622" y="5925608"/>
                </a:lnTo>
                <a:lnTo>
                  <a:pt x="2720040" y="5936192"/>
                </a:lnTo>
                <a:lnTo>
                  <a:pt x="2699929" y="5946511"/>
                </a:lnTo>
                <a:lnTo>
                  <a:pt x="2679818" y="5956829"/>
                </a:lnTo>
                <a:lnTo>
                  <a:pt x="2659706" y="5966619"/>
                </a:lnTo>
                <a:lnTo>
                  <a:pt x="2639331" y="5976144"/>
                </a:lnTo>
                <a:lnTo>
                  <a:pt x="2618955" y="5985669"/>
                </a:lnTo>
                <a:lnTo>
                  <a:pt x="2598314" y="5994665"/>
                </a:lnTo>
                <a:lnTo>
                  <a:pt x="2577409" y="6003925"/>
                </a:lnTo>
                <a:lnTo>
                  <a:pt x="2556504" y="6012656"/>
                </a:lnTo>
                <a:lnTo>
                  <a:pt x="2535599" y="6021123"/>
                </a:lnTo>
                <a:lnTo>
                  <a:pt x="2514429" y="6029325"/>
                </a:lnTo>
                <a:lnTo>
                  <a:pt x="2493260" y="6036998"/>
                </a:lnTo>
                <a:lnTo>
                  <a:pt x="2471825" y="6044936"/>
                </a:lnTo>
                <a:lnTo>
                  <a:pt x="2450391" y="6052079"/>
                </a:lnTo>
                <a:lnTo>
                  <a:pt x="2428957" y="6059488"/>
                </a:lnTo>
                <a:lnTo>
                  <a:pt x="2406993" y="6066367"/>
                </a:lnTo>
                <a:lnTo>
                  <a:pt x="2385294" y="6072717"/>
                </a:lnTo>
                <a:lnTo>
                  <a:pt x="2363331" y="6079331"/>
                </a:lnTo>
                <a:lnTo>
                  <a:pt x="2341367" y="6085417"/>
                </a:lnTo>
                <a:lnTo>
                  <a:pt x="2319139" y="6091238"/>
                </a:lnTo>
                <a:lnTo>
                  <a:pt x="2296646" y="6097058"/>
                </a:lnTo>
                <a:lnTo>
                  <a:pt x="2274418" y="6102350"/>
                </a:lnTo>
                <a:lnTo>
                  <a:pt x="2251925" y="6107377"/>
                </a:lnTo>
                <a:lnTo>
                  <a:pt x="2229433" y="6112140"/>
                </a:lnTo>
                <a:lnTo>
                  <a:pt x="2206675" y="6116638"/>
                </a:lnTo>
                <a:lnTo>
                  <a:pt x="2183917" y="6120871"/>
                </a:lnTo>
                <a:lnTo>
                  <a:pt x="2160896" y="6124840"/>
                </a:lnTo>
                <a:lnTo>
                  <a:pt x="2138138" y="6128279"/>
                </a:lnTo>
                <a:lnTo>
                  <a:pt x="2114852" y="6131719"/>
                </a:lnTo>
                <a:lnTo>
                  <a:pt x="2091829" y="6134894"/>
                </a:lnTo>
                <a:lnTo>
                  <a:pt x="2068543" y="6137804"/>
                </a:lnTo>
                <a:lnTo>
                  <a:pt x="2045256" y="6140186"/>
                </a:lnTo>
                <a:lnTo>
                  <a:pt x="2021705" y="6142567"/>
                </a:lnTo>
                <a:lnTo>
                  <a:pt x="1998418" y="6144419"/>
                </a:lnTo>
                <a:lnTo>
                  <a:pt x="1974602" y="6146271"/>
                </a:lnTo>
                <a:lnTo>
                  <a:pt x="1951051" y="6147594"/>
                </a:lnTo>
                <a:lnTo>
                  <a:pt x="1927235" y="6148388"/>
                </a:lnTo>
                <a:lnTo>
                  <a:pt x="1903419" y="6149446"/>
                </a:lnTo>
                <a:lnTo>
                  <a:pt x="1879603" y="6149711"/>
                </a:lnTo>
                <a:lnTo>
                  <a:pt x="1855787" y="6149975"/>
                </a:lnTo>
                <a:lnTo>
                  <a:pt x="1831972" y="6149711"/>
                </a:lnTo>
                <a:lnTo>
                  <a:pt x="1808156" y="6149446"/>
                </a:lnTo>
                <a:lnTo>
                  <a:pt x="1784340" y="6148388"/>
                </a:lnTo>
                <a:lnTo>
                  <a:pt x="1760259" y="6147594"/>
                </a:lnTo>
                <a:lnTo>
                  <a:pt x="1736973" y="6146271"/>
                </a:lnTo>
                <a:lnTo>
                  <a:pt x="1712892" y="6144419"/>
                </a:lnTo>
                <a:lnTo>
                  <a:pt x="1689870" y="6142567"/>
                </a:lnTo>
                <a:lnTo>
                  <a:pt x="1666319" y="6140186"/>
                </a:lnTo>
                <a:lnTo>
                  <a:pt x="1643032" y="6137804"/>
                </a:lnTo>
                <a:lnTo>
                  <a:pt x="1619745" y="6134894"/>
                </a:lnTo>
                <a:lnTo>
                  <a:pt x="1596723" y="6131719"/>
                </a:lnTo>
                <a:lnTo>
                  <a:pt x="1573437" y="6128279"/>
                </a:lnTo>
                <a:lnTo>
                  <a:pt x="1550415" y="6124840"/>
                </a:lnTo>
                <a:lnTo>
                  <a:pt x="1527657" y="6120871"/>
                </a:lnTo>
                <a:lnTo>
                  <a:pt x="1504635" y="6116638"/>
                </a:lnTo>
                <a:lnTo>
                  <a:pt x="1482142" y="6112140"/>
                </a:lnTo>
                <a:lnTo>
                  <a:pt x="1459650" y="6107377"/>
                </a:lnTo>
                <a:lnTo>
                  <a:pt x="1436892" y="6102350"/>
                </a:lnTo>
                <a:lnTo>
                  <a:pt x="1414664" y="6097058"/>
                </a:lnTo>
                <a:lnTo>
                  <a:pt x="1392436" y="6091238"/>
                </a:lnTo>
                <a:lnTo>
                  <a:pt x="1370208" y="6085417"/>
                </a:lnTo>
                <a:lnTo>
                  <a:pt x="1348244" y="6079331"/>
                </a:lnTo>
                <a:lnTo>
                  <a:pt x="1326281" y="6072717"/>
                </a:lnTo>
                <a:lnTo>
                  <a:pt x="1304582" y="6066367"/>
                </a:lnTo>
                <a:lnTo>
                  <a:pt x="1282618" y="6059488"/>
                </a:lnTo>
                <a:lnTo>
                  <a:pt x="1260919" y="6052079"/>
                </a:lnTo>
                <a:lnTo>
                  <a:pt x="1239750" y="6044936"/>
                </a:lnTo>
                <a:lnTo>
                  <a:pt x="1218315" y="6036998"/>
                </a:lnTo>
                <a:lnTo>
                  <a:pt x="1196881" y="6029325"/>
                </a:lnTo>
                <a:lnTo>
                  <a:pt x="1175976" y="6021123"/>
                </a:lnTo>
                <a:lnTo>
                  <a:pt x="1155071" y="6012656"/>
                </a:lnTo>
                <a:lnTo>
                  <a:pt x="1133901" y="6003925"/>
                </a:lnTo>
                <a:lnTo>
                  <a:pt x="1113261" y="5994665"/>
                </a:lnTo>
                <a:lnTo>
                  <a:pt x="1092620" y="5985669"/>
                </a:lnTo>
                <a:lnTo>
                  <a:pt x="1072244" y="5976144"/>
                </a:lnTo>
                <a:lnTo>
                  <a:pt x="1051869" y="5966619"/>
                </a:lnTo>
                <a:lnTo>
                  <a:pt x="1031757" y="5956829"/>
                </a:lnTo>
                <a:lnTo>
                  <a:pt x="1011646" y="5946511"/>
                </a:lnTo>
                <a:lnTo>
                  <a:pt x="991535" y="5936192"/>
                </a:lnTo>
                <a:lnTo>
                  <a:pt x="971689" y="5925608"/>
                </a:lnTo>
                <a:lnTo>
                  <a:pt x="952371" y="5914761"/>
                </a:lnTo>
                <a:lnTo>
                  <a:pt x="932525" y="5903648"/>
                </a:lnTo>
                <a:lnTo>
                  <a:pt x="913472" y="5892536"/>
                </a:lnTo>
                <a:lnTo>
                  <a:pt x="893890" y="5880894"/>
                </a:lnTo>
                <a:lnTo>
                  <a:pt x="875102" y="5868988"/>
                </a:lnTo>
                <a:lnTo>
                  <a:pt x="856049" y="5857081"/>
                </a:lnTo>
                <a:lnTo>
                  <a:pt x="837526" y="5844911"/>
                </a:lnTo>
                <a:lnTo>
                  <a:pt x="818738" y="5832475"/>
                </a:lnTo>
                <a:lnTo>
                  <a:pt x="800479" y="5820040"/>
                </a:lnTo>
                <a:lnTo>
                  <a:pt x="781955" y="5807075"/>
                </a:lnTo>
                <a:lnTo>
                  <a:pt x="764226" y="5794111"/>
                </a:lnTo>
                <a:lnTo>
                  <a:pt x="745967" y="5780881"/>
                </a:lnTo>
                <a:lnTo>
                  <a:pt x="728237" y="5767388"/>
                </a:lnTo>
                <a:lnTo>
                  <a:pt x="710508" y="5753629"/>
                </a:lnTo>
                <a:lnTo>
                  <a:pt x="693307" y="5739606"/>
                </a:lnTo>
                <a:lnTo>
                  <a:pt x="676107" y="5725583"/>
                </a:lnTo>
                <a:lnTo>
                  <a:pt x="658642" y="5711296"/>
                </a:lnTo>
                <a:lnTo>
                  <a:pt x="641706" y="5696744"/>
                </a:lnTo>
                <a:lnTo>
                  <a:pt x="625035" y="5681927"/>
                </a:lnTo>
                <a:lnTo>
                  <a:pt x="608628" y="5667375"/>
                </a:lnTo>
                <a:lnTo>
                  <a:pt x="592222" y="5652294"/>
                </a:lnTo>
                <a:lnTo>
                  <a:pt x="575815" y="5636948"/>
                </a:lnTo>
                <a:lnTo>
                  <a:pt x="559938" y="5621602"/>
                </a:lnTo>
                <a:lnTo>
                  <a:pt x="543796" y="5605727"/>
                </a:lnTo>
                <a:lnTo>
                  <a:pt x="528184" y="5589852"/>
                </a:lnTo>
                <a:lnTo>
                  <a:pt x="512836" y="5573713"/>
                </a:lnTo>
                <a:lnTo>
                  <a:pt x="497488" y="5557838"/>
                </a:lnTo>
                <a:lnTo>
                  <a:pt x="482404" y="5541169"/>
                </a:lnTo>
                <a:lnTo>
                  <a:pt x="467585" y="5524500"/>
                </a:lnTo>
                <a:lnTo>
                  <a:pt x="453031" y="5507831"/>
                </a:lnTo>
                <a:lnTo>
                  <a:pt x="438477" y="5490898"/>
                </a:lnTo>
                <a:lnTo>
                  <a:pt x="424188" y="5473700"/>
                </a:lnTo>
                <a:lnTo>
                  <a:pt x="409898" y="5456502"/>
                </a:lnTo>
                <a:lnTo>
                  <a:pt x="396138" y="5439304"/>
                </a:lnTo>
                <a:lnTo>
                  <a:pt x="382377" y="5421577"/>
                </a:lnTo>
                <a:lnTo>
                  <a:pt x="368882" y="5403850"/>
                </a:lnTo>
                <a:lnTo>
                  <a:pt x="355651" y="5385858"/>
                </a:lnTo>
                <a:lnTo>
                  <a:pt x="342949" y="5367602"/>
                </a:lnTo>
                <a:lnTo>
                  <a:pt x="329982" y="5349611"/>
                </a:lnTo>
                <a:lnTo>
                  <a:pt x="317016" y="5331090"/>
                </a:lnTo>
                <a:lnTo>
                  <a:pt x="304843" y="5312569"/>
                </a:lnTo>
                <a:lnTo>
                  <a:pt x="292671" y="5293783"/>
                </a:lnTo>
                <a:lnTo>
                  <a:pt x="280763" y="5274998"/>
                </a:lnTo>
                <a:lnTo>
                  <a:pt x="268855" y="5255683"/>
                </a:lnTo>
                <a:lnTo>
                  <a:pt x="257476" y="5236633"/>
                </a:lnTo>
                <a:lnTo>
                  <a:pt x="246362" y="5217054"/>
                </a:lnTo>
                <a:lnTo>
                  <a:pt x="234983" y="5197739"/>
                </a:lnTo>
                <a:lnTo>
                  <a:pt x="224399" y="5177896"/>
                </a:lnTo>
                <a:lnTo>
                  <a:pt x="213549" y="5158317"/>
                </a:lnTo>
                <a:lnTo>
                  <a:pt x="203229" y="5138208"/>
                </a:lnTo>
                <a:lnTo>
                  <a:pt x="192909" y="5118100"/>
                </a:lnTo>
                <a:lnTo>
                  <a:pt x="183118" y="5097992"/>
                </a:lnTo>
                <a:lnTo>
                  <a:pt x="173591" y="5077619"/>
                </a:lnTo>
                <a:lnTo>
                  <a:pt x="164065" y="5057246"/>
                </a:lnTo>
                <a:lnTo>
                  <a:pt x="155068" y="5036608"/>
                </a:lnTo>
                <a:lnTo>
                  <a:pt x="145806" y="5015706"/>
                </a:lnTo>
                <a:lnTo>
                  <a:pt x="137338" y="4994804"/>
                </a:lnTo>
                <a:lnTo>
                  <a:pt x="128870" y="4973637"/>
                </a:lnTo>
                <a:lnTo>
                  <a:pt x="120403" y="4952735"/>
                </a:lnTo>
                <a:lnTo>
                  <a:pt x="112729" y="4931304"/>
                </a:lnTo>
                <a:lnTo>
                  <a:pt x="105055" y="4910137"/>
                </a:lnTo>
                <a:lnTo>
                  <a:pt x="97645" y="4888706"/>
                </a:lnTo>
                <a:lnTo>
                  <a:pt x="90236" y="4867010"/>
                </a:lnTo>
                <a:lnTo>
                  <a:pt x="83356" y="4845579"/>
                </a:lnTo>
                <a:lnTo>
                  <a:pt x="76740" y="4823619"/>
                </a:lnTo>
                <a:lnTo>
                  <a:pt x="70389" y="4801658"/>
                </a:lnTo>
                <a:lnTo>
                  <a:pt x="64303" y="4779698"/>
                </a:lnTo>
                <a:lnTo>
                  <a:pt x="58217" y="4757208"/>
                </a:lnTo>
                <a:lnTo>
                  <a:pt x="52660" y="4734983"/>
                </a:lnTo>
                <a:lnTo>
                  <a:pt x="47367" y="4712758"/>
                </a:lnTo>
                <a:lnTo>
                  <a:pt x="42339" y="4690269"/>
                </a:lnTo>
                <a:lnTo>
                  <a:pt x="37576" y="4667514"/>
                </a:lnTo>
                <a:lnTo>
                  <a:pt x="33342" y="4645025"/>
                </a:lnTo>
                <a:lnTo>
                  <a:pt x="28844" y="4622006"/>
                </a:lnTo>
                <a:lnTo>
                  <a:pt x="25139" y="4599252"/>
                </a:lnTo>
                <a:lnTo>
                  <a:pt x="21434" y="4576233"/>
                </a:lnTo>
                <a:lnTo>
                  <a:pt x="17994" y="4553214"/>
                </a:lnTo>
                <a:lnTo>
                  <a:pt x="14819" y="4530196"/>
                </a:lnTo>
                <a:lnTo>
                  <a:pt x="11908" y="4506912"/>
                </a:lnTo>
                <a:lnTo>
                  <a:pt x="9526" y="4483629"/>
                </a:lnTo>
                <a:lnTo>
                  <a:pt x="7145" y="4460346"/>
                </a:lnTo>
                <a:lnTo>
                  <a:pt x="5292" y="4436798"/>
                </a:lnTo>
                <a:lnTo>
                  <a:pt x="3705" y="4413250"/>
                </a:lnTo>
                <a:lnTo>
                  <a:pt x="2117" y="4389437"/>
                </a:lnTo>
                <a:lnTo>
                  <a:pt x="1323" y="4365889"/>
                </a:lnTo>
                <a:lnTo>
                  <a:pt x="265" y="4342077"/>
                </a:lnTo>
                <a:lnTo>
                  <a:pt x="0" y="4318264"/>
                </a:lnTo>
                <a:lnTo>
                  <a:pt x="0" y="4293923"/>
                </a:lnTo>
                <a:lnTo>
                  <a:pt x="0" y="4270110"/>
                </a:lnTo>
                <a:lnTo>
                  <a:pt x="265" y="4246298"/>
                </a:lnTo>
                <a:lnTo>
                  <a:pt x="1323" y="4222485"/>
                </a:lnTo>
                <a:lnTo>
                  <a:pt x="2117" y="4198673"/>
                </a:lnTo>
                <a:lnTo>
                  <a:pt x="3705" y="4175125"/>
                </a:lnTo>
                <a:lnTo>
                  <a:pt x="5292" y="4151577"/>
                </a:lnTo>
                <a:lnTo>
                  <a:pt x="7145" y="4128029"/>
                </a:lnTo>
                <a:lnTo>
                  <a:pt x="9526" y="4104481"/>
                </a:lnTo>
                <a:lnTo>
                  <a:pt x="11908" y="4081462"/>
                </a:lnTo>
                <a:lnTo>
                  <a:pt x="14819" y="4058179"/>
                </a:lnTo>
                <a:lnTo>
                  <a:pt x="17994" y="4034896"/>
                </a:lnTo>
                <a:lnTo>
                  <a:pt x="21434" y="4011612"/>
                </a:lnTo>
                <a:lnTo>
                  <a:pt x="25139" y="3988858"/>
                </a:lnTo>
                <a:lnTo>
                  <a:pt x="28844" y="3965839"/>
                </a:lnTo>
                <a:lnTo>
                  <a:pt x="33342" y="3943350"/>
                </a:lnTo>
                <a:lnTo>
                  <a:pt x="37576" y="3920596"/>
                </a:lnTo>
                <a:lnTo>
                  <a:pt x="42339" y="3897841"/>
                </a:lnTo>
                <a:lnTo>
                  <a:pt x="47367" y="3875616"/>
                </a:lnTo>
                <a:lnTo>
                  <a:pt x="52660" y="3853127"/>
                </a:lnTo>
                <a:lnTo>
                  <a:pt x="58217" y="3830637"/>
                </a:lnTo>
                <a:lnTo>
                  <a:pt x="64303" y="3808677"/>
                </a:lnTo>
                <a:lnTo>
                  <a:pt x="70389" y="3786452"/>
                </a:lnTo>
                <a:lnTo>
                  <a:pt x="76740" y="3764491"/>
                </a:lnTo>
                <a:lnTo>
                  <a:pt x="83356" y="3743060"/>
                </a:lnTo>
                <a:lnTo>
                  <a:pt x="90236" y="3721100"/>
                </a:lnTo>
                <a:lnTo>
                  <a:pt x="97645" y="3699669"/>
                </a:lnTo>
                <a:lnTo>
                  <a:pt x="105055" y="3677973"/>
                </a:lnTo>
                <a:lnTo>
                  <a:pt x="112729" y="3656541"/>
                </a:lnTo>
                <a:lnTo>
                  <a:pt x="120403" y="3635375"/>
                </a:lnTo>
                <a:lnTo>
                  <a:pt x="128870" y="3614208"/>
                </a:lnTo>
                <a:lnTo>
                  <a:pt x="137338" y="3593306"/>
                </a:lnTo>
                <a:lnTo>
                  <a:pt x="145806" y="3572404"/>
                </a:lnTo>
                <a:lnTo>
                  <a:pt x="155068" y="3551502"/>
                </a:lnTo>
                <a:lnTo>
                  <a:pt x="164065" y="3531129"/>
                </a:lnTo>
                <a:lnTo>
                  <a:pt x="173591" y="3510491"/>
                </a:lnTo>
                <a:lnTo>
                  <a:pt x="183118" y="3490119"/>
                </a:lnTo>
                <a:lnTo>
                  <a:pt x="192909" y="3470010"/>
                </a:lnTo>
                <a:lnTo>
                  <a:pt x="203229" y="3449902"/>
                </a:lnTo>
                <a:lnTo>
                  <a:pt x="213549" y="3429794"/>
                </a:lnTo>
                <a:lnTo>
                  <a:pt x="224399" y="3410214"/>
                </a:lnTo>
                <a:lnTo>
                  <a:pt x="234983" y="3390635"/>
                </a:lnTo>
                <a:lnTo>
                  <a:pt x="246362" y="3370792"/>
                </a:lnTo>
                <a:lnTo>
                  <a:pt x="257476" y="3351742"/>
                </a:lnTo>
                <a:lnTo>
                  <a:pt x="268855" y="3332692"/>
                </a:lnTo>
                <a:lnTo>
                  <a:pt x="280763" y="3313642"/>
                </a:lnTo>
                <a:lnTo>
                  <a:pt x="292671" y="3294592"/>
                </a:lnTo>
                <a:lnTo>
                  <a:pt x="304843" y="3275806"/>
                </a:lnTo>
                <a:lnTo>
                  <a:pt x="317016" y="3257021"/>
                </a:lnTo>
                <a:lnTo>
                  <a:pt x="329982" y="3238764"/>
                </a:lnTo>
                <a:lnTo>
                  <a:pt x="342949" y="3220244"/>
                </a:lnTo>
                <a:lnTo>
                  <a:pt x="355651" y="3202517"/>
                </a:lnTo>
                <a:lnTo>
                  <a:pt x="368882" y="3184260"/>
                </a:lnTo>
                <a:lnTo>
                  <a:pt x="382377" y="3166798"/>
                </a:lnTo>
                <a:lnTo>
                  <a:pt x="396138" y="3149071"/>
                </a:lnTo>
                <a:lnTo>
                  <a:pt x="409898" y="3131608"/>
                </a:lnTo>
                <a:lnTo>
                  <a:pt x="424188" y="3114410"/>
                </a:lnTo>
                <a:lnTo>
                  <a:pt x="438477" y="3097212"/>
                </a:lnTo>
                <a:lnTo>
                  <a:pt x="453031" y="3080279"/>
                </a:lnTo>
                <a:lnTo>
                  <a:pt x="467585" y="3063610"/>
                </a:lnTo>
                <a:lnTo>
                  <a:pt x="482404" y="3046942"/>
                </a:lnTo>
                <a:lnTo>
                  <a:pt x="497488" y="3030537"/>
                </a:lnTo>
                <a:lnTo>
                  <a:pt x="512836" y="3014398"/>
                </a:lnTo>
                <a:lnTo>
                  <a:pt x="528184" y="2998258"/>
                </a:lnTo>
                <a:lnTo>
                  <a:pt x="543796" y="2982648"/>
                </a:lnTo>
                <a:lnTo>
                  <a:pt x="559938" y="2967037"/>
                </a:lnTo>
                <a:lnTo>
                  <a:pt x="575815" y="2951162"/>
                </a:lnTo>
                <a:lnTo>
                  <a:pt x="592222" y="2936081"/>
                </a:lnTo>
                <a:lnTo>
                  <a:pt x="608628" y="2920735"/>
                </a:lnTo>
                <a:lnTo>
                  <a:pt x="625035" y="2906183"/>
                </a:lnTo>
                <a:lnTo>
                  <a:pt x="641706" y="2891367"/>
                </a:lnTo>
                <a:lnTo>
                  <a:pt x="658642" y="2876814"/>
                </a:lnTo>
                <a:lnTo>
                  <a:pt x="676107" y="2862527"/>
                </a:lnTo>
                <a:lnTo>
                  <a:pt x="693307" y="2848239"/>
                </a:lnTo>
                <a:lnTo>
                  <a:pt x="710508" y="2834481"/>
                </a:lnTo>
                <a:lnTo>
                  <a:pt x="728237" y="2820987"/>
                </a:lnTo>
                <a:lnTo>
                  <a:pt x="745967" y="2807494"/>
                </a:lnTo>
                <a:lnTo>
                  <a:pt x="764226" y="2794000"/>
                </a:lnTo>
                <a:lnTo>
                  <a:pt x="781955" y="2781300"/>
                </a:lnTo>
                <a:lnTo>
                  <a:pt x="800479" y="2768335"/>
                </a:lnTo>
                <a:lnTo>
                  <a:pt x="818738" y="2755635"/>
                </a:lnTo>
                <a:lnTo>
                  <a:pt x="837526" y="2743200"/>
                </a:lnTo>
                <a:lnTo>
                  <a:pt x="856049" y="2731029"/>
                </a:lnTo>
                <a:lnTo>
                  <a:pt x="875102" y="2719123"/>
                </a:lnTo>
                <a:lnTo>
                  <a:pt x="893890" y="2707217"/>
                </a:lnTo>
                <a:lnTo>
                  <a:pt x="913472" y="2695839"/>
                </a:lnTo>
                <a:lnTo>
                  <a:pt x="932525" y="2684727"/>
                </a:lnTo>
                <a:lnTo>
                  <a:pt x="952371" y="2673350"/>
                </a:lnTo>
                <a:lnTo>
                  <a:pt x="971689" y="2662767"/>
                </a:lnTo>
                <a:lnTo>
                  <a:pt x="991535" y="2651919"/>
                </a:lnTo>
                <a:lnTo>
                  <a:pt x="1011646" y="2641600"/>
                </a:lnTo>
                <a:lnTo>
                  <a:pt x="1031757" y="2631546"/>
                </a:lnTo>
                <a:lnTo>
                  <a:pt x="1051869" y="2621492"/>
                </a:lnTo>
                <a:lnTo>
                  <a:pt x="1072244" y="2611967"/>
                </a:lnTo>
                <a:lnTo>
                  <a:pt x="1092620" y="2602442"/>
                </a:lnTo>
                <a:lnTo>
                  <a:pt x="1113261" y="2593446"/>
                </a:lnTo>
                <a:lnTo>
                  <a:pt x="1133901" y="2584186"/>
                </a:lnTo>
                <a:lnTo>
                  <a:pt x="1155071" y="2575719"/>
                </a:lnTo>
                <a:lnTo>
                  <a:pt x="1175976" y="2567252"/>
                </a:lnTo>
                <a:lnTo>
                  <a:pt x="1196881" y="2559050"/>
                </a:lnTo>
                <a:lnTo>
                  <a:pt x="1218315" y="2551112"/>
                </a:lnTo>
                <a:lnTo>
                  <a:pt x="1239750" y="2543439"/>
                </a:lnTo>
                <a:lnTo>
                  <a:pt x="1260919" y="2536031"/>
                </a:lnTo>
                <a:lnTo>
                  <a:pt x="1282618" y="2528623"/>
                </a:lnTo>
                <a:lnTo>
                  <a:pt x="1304582" y="2521744"/>
                </a:lnTo>
                <a:lnTo>
                  <a:pt x="1326281" y="2515129"/>
                </a:lnTo>
                <a:lnTo>
                  <a:pt x="1348244" y="2509044"/>
                </a:lnTo>
                <a:lnTo>
                  <a:pt x="1370208" y="2502694"/>
                </a:lnTo>
                <a:lnTo>
                  <a:pt x="1392436" y="2496608"/>
                </a:lnTo>
                <a:lnTo>
                  <a:pt x="1399837" y="2494758"/>
                </a:lnTo>
                <a:lnTo>
                  <a:pt x="1397149" y="2459873"/>
                </a:lnTo>
                <a:lnTo>
                  <a:pt x="1378095" y="2217802"/>
                </a:lnTo>
                <a:lnTo>
                  <a:pt x="1367509" y="2089491"/>
                </a:lnTo>
                <a:lnTo>
                  <a:pt x="1356394" y="1958004"/>
                </a:lnTo>
                <a:lnTo>
                  <a:pt x="1344750" y="1824138"/>
                </a:lnTo>
                <a:lnTo>
                  <a:pt x="1333106" y="1689212"/>
                </a:lnTo>
                <a:lnTo>
                  <a:pt x="1320932" y="1554022"/>
                </a:lnTo>
                <a:lnTo>
                  <a:pt x="1308494" y="1419626"/>
                </a:lnTo>
                <a:lnTo>
                  <a:pt x="1295526" y="1286817"/>
                </a:lnTo>
                <a:lnTo>
                  <a:pt x="1282294" y="1156919"/>
                </a:lnTo>
                <a:lnTo>
                  <a:pt x="1269591" y="1030988"/>
                </a:lnTo>
                <a:lnTo>
                  <a:pt x="1256095" y="909820"/>
                </a:lnTo>
                <a:lnTo>
                  <a:pt x="1249478" y="851617"/>
                </a:lnTo>
                <a:lnTo>
                  <a:pt x="1242862" y="794737"/>
                </a:lnTo>
                <a:lnTo>
                  <a:pt x="1236246" y="739973"/>
                </a:lnTo>
                <a:lnTo>
                  <a:pt x="1229365" y="686532"/>
                </a:lnTo>
                <a:lnTo>
                  <a:pt x="1222749" y="635472"/>
                </a:lnTo>
                <a:lnTo>
                  <a:pt x="1216133" y="586264"/>
                </a:lnTo>
                <a:lnTo>
                  <a:pt x="1209517" y="539437"/>
                </a:lnTo>
                <a:lnTo>
                  <a:pt x="1203166" y="494991"/>
                </a:lnTo>
                <a:lnTo>
                  <a:pt x="1196550" y="453190"/>
                </a:lnTo>
                <a:lnTo>
                  <a:pt x="1190198" y="413771"/>
                </a:lnTo>
                <a:lnTo>
                  <a:pt x="1183582" y="377262"/>
                </a:lnTo>
                <a:lnTo>
                  <a:pt x="1177231" y="343663"/>
                </a:lnTo>
                <a:lnTo>
                  <a:pt x="1170615" y="312974"/>
                </a:lnTo>
                <a:lnTo>
                  <a:pt x="1164528" y="285460"/>
                </a:lnTo>
                <a:lnTo>
                  <a:pt x="1161617" y="272761"/>
                </a:lnTo>
                <a:lnTo>
                  <a:pt x="1158441" y="261385"/>
                </a:lnTo>
                <a:lnTo>
                  <a:pt x="1155266" y="250273"/>
                </a:lnTo>
                <a:lnTo>
                  <a:pt x="1152354" y="240485"/>
                </a:lnTo>
                <a:lnTo>
                  <a:pt x="1149443" y="231490"/>
                </a:lnTo>
                <a:lnTo>
                  <a:pt x="1146268" y="223288"/>
                </a:lnTo>
                <a:lnTo>
                  <a:pt x="1143092" y="215881"/>
                </a:lnTo>
                <a:lnTo>
                  <a:pt x="1140181" y="209531"/>
                </a:lnTo>
                <a:lnTo>
                  <a:pt x="1137534" y="204240"/>
                </a:lnTo>
                <a:lnTo>
                  <a:pt x="1134359" y="199743"/>
                </a:lnTo>
                <a:lnTo>
                  <a:pt x="1131448" y="196303"/>
                </a:lnTo>
                <a:lnTo>
                  <a:pt x="1128801" y="193922"/>
                </a:lnTo>
                <a:lnTo>
                  <a:pt x="964968" y="187623"/>
                </a:lnTo>
                <a:lnTo>
                  <a:pt x="963348" y="191179"/>
                </a:lnTo>
                <a:lnTo>
                  <a:pt x="960438" y="196988"/>
                </a:lnTo>
                <a:lnTo>
                  <a:pt x="957263" y="202534"/>
                </a:lnTo>
                <a:lnTo>
                  <a:pt x="953823" y="207815"/>
                </a:lnTo>
                <a:lnTo>
                  <a:pt x="950119" y="213096"/>
                </a:lnTo>
                <a:lnTo>
                  <a:pt x="945886" y="218113"/>
                </a:lnTo>
                <a:lnTo>
                  <a:pt x="941917" y="222866"/>
                </a:lnTo>
                <a:lnTo>
                  <a:pt x="937419" y="227619"/>
                </a:lnTo>
                <a:lnTo>
                  <a:pt x="932921" y="231844"/>
                </a:lnTo>
                <a:lnTo>
                  <a:pt x="927894" y="236069"/>
                </a:lnTo>
                <a:lnTo>
                  <a:pt x="922867" y="240030"/>
                </a:lnTo>
                <a:lnTo>
                  <a:pt x="917840" y="243991"/>
                </a:lnTo>
                <a:lnTo>
                  <a:pt x="912019" y="247424"/>
                </a:lnTo>
                <a:lnTo>
                  <a:pt x="906463" y="250328"/>
                </a:lnTo>
                <a:lnTo>
                  <a:pt x="900907" y="253497"/>
                </a:lnTo>
                <a:lnTo>
                  <a:pt x="894821" y="256138"/>
                </a:lnTo>
                <a:lnTo>
                  <a:pt x="889001" y="258514"/>
                </a:lnTo>
                <a:lnTo>
                  <a:pt x="882651" y="260891"/>
                </a:lnTo>
                <a:lnTo>
                  <a:pt x="876301" y="262211"/>
                </a:lnTo>
                <a:lnTo>
                  <a:pt x="869686" y="263795"/>
                </a:lnTo>
                <a:lnTo>
                  <a:pt x="863071" y="265116"/>
                </a:lnTo>
                <a:lnTo>
                  <a:pt x="856721" y="265644"/>
                </a:lnTo>
                <a:lnTo>
                  <a:pt x="850107" y="266436"/>
                </a:lnTo>
                <a:lnTo>
                  <a:pt x="843228" y="266700"/>
                </a:lnTo>
                <a:lnTo>
                  <a:pt x="504561" y="266700"/>
                </a:lnTo>
                <a:lnTo>
                  <a:pt x="497681" y="266436"/>
                </a:lnTo>
                <a:lnTo>
                  <a:pt x="491331" y="265644"/>
                </a:lnTo>
                <a:lnTo>
                  <a:pt x="484188" y="265116"/>
                </a:lnTo>
                <a:lnTo>
                  <a:pt x="477838" y="263795"/>
                </a:lnTo>
                <a:lnTo>
                  <a:pt x="471488" y="262211"/>
                </a:lnTo>
                <a:lnTo>
                  <a:pt x="465138" y="260891"/>
                </a:lnTo>
                <a:lnTo>
                  <a:pt x="458788" y="258514"/>
                </a:lnTo>
                <a:lnTo>
                  <a:pt x="452967" y="256138"/>
                </a:lnTo>
                <a:lnTo>
                  <a:pt x="446881" y="253497"/>
                </a:lnTo>
                <a:lnTo>
                  <a:pt x="441061" y="250328"/>
                </a:lnTo>
                <a:lnTo>
                  <a:pt x="435504" y="247424"/>
                </a:lnTo>
                <a:lnTo>
                  <a:pt x="429948" y="243991"/>
                </a:lnTo>
                <a:lnTo>
                  <a:pt x="424921" y="240030"/>
                </a:lnTo>
                <a:lnTo>
                  <a:pt x="419629" y="236069"/>
                </a:lnTo>
                <a:lnTo>
                  <a:pt x="414867" y="231844"/>
                </a:lnTo>
                <a:lnTo>
                  <a:pt x="410369" y="227619"/>
                </a:lnTo>
                <a:lnTo>
                  <a:pt x="405871" y="222866"/>
                </a:lnTo>
                <a:lnTo>
                  <a:pt x="401902" y="218113"/>
                </a:lnTo>
                <a:lnTo>
                  <a:pt x="397669" y="213096"/>
                </a:lnTo>
                <a:lnTo>
                  <a:pt x="393965" y="207815"/>
                </a:lnTo>
                <a:lnTo>
                  <a:pt x="390525" y="202534"/>
                </a:lnTo>
                <a:lnTo>
                  <a:pt x="387350" y="196988"/>
                </a:lnTo>
                <a:lnTo>
                  <a:pt x="384440" y="191179"/>
                </a:lnTo>
                <a:lnTo>
                  <a:pt x="381794" y="185370"/>
                </a:lnTo>
                <a:lnTo>
                  <a:pt x="379148" y="179032"/>
                </a:lnTo>
                <a:lnTo>
                  <a:pt x="377296" y="173223"/>
                </a:lnTo>
                <a:lnTo>
                  <a:pt x="375444" y="166622"/>
                </a:lnTo>
                <a:lnTo>
                  <a:pt x="373856" y="160284"/>
                </a:lnTo>
                <a:lnTo>
                  <a:pt x="372533" y="153683"/>
                </a:lnTo>
                <a:lnTo>
                  <a:pt x="372004" y="147081"/>
                </a:lnTo>
                <a:lnTo>
                  <a:pt x="371475" y="140216"/>
                </a:lnTo>
                <a:lnTo>
                  <a:pt x="371475" y="133350"/>
                </a:lnTo>
                <a:lnTo>
                  <a:pt x="371475" y="126485"/>
                </a:lnTo>
                <a:lnTo>
                  <a:pt x="372004" y="119619"/>
                </a:lnTo>
                <a:lnTo>
                  <a:pt x="372533" y="113017"/>
                </a:lnTo>
                <a:lnTo>
                  <a:pt x="373856" y="106416"/>
                </a:lnTo>
                <a:lnTo>
                  <a:pt x="375444" y="100079"/>
                </a:lnTo>
                <a:lnTo>
                  <a:pt x="377296" y="93477"/>
                </a:lnTo>
                <a:lnTo>
                  <a:pt x="379148" y="87668"/>
                </a:lnTo>
                <a:lnTo>
                  <a:pt x="381794" y="81330"/>
                </a:lnTo>
                <a:lnTo>
                  <a:pt x="384440" y="75521"/>
                </a:lnTo>
                <a:lnTo>
                  <a:pt x="387350" y="69712"/>
                </a:lnTo>
                <a:lnTo>
                  <a:pt x="390525" y="64166"/>
                </a:lnTo>
                <a:lnTo>
                  <a:pt x="393965" y="58885"/>
                </a:lnTo>
                <a:lnTo>
                  <a:pt x="397669" y="53604"/>
                </a:lnTo>
                <a:lnTo>
                  <a:pt x="401902" y="48587"/>
                </a:lnTo>
                <a:lnTo>
                  <a:pt x="405871" y="43834"/>
                </a:lnTo>
                <a:lnTo>
                  <a:pt x="410369" y="39081"/>
                </a:lnTo>
                <a:lnTo>
                  <a:pt x="414867" y="34856"/>
                </a:lnTo>
                <a:lnTo>
                  <a:pt x="419629" y="30367"/>
                </a:lnTo>
                <a:lnTo>
                  <a:pt x="424921" y="26670"/>
                </a:lnTo>
                <a:lnTo>
                  <a:pt x="429948" y="22973"/>
                </a:lnTo>
                <a:lnTo>
                  <a:pt x="435504" y="19540"/>
                </a:lnTo>
                <a:lnTo>
                  <a:pt x="441061" y="16372"/>
                </a:lnTo>
                <a:lnTo>
                  <a:pt x="446881" y="13203"/>
                </a:lnTo>
                <a:lnTo>
                  <a:pt x="452967" y="10562"/>
                </a:lnTo>
                <a:lnTo>
                  <a:pt x="458788" y="8186"/>
                </a:lnTo>
                <a:lnTo>
                  <a:pt x="465138" y="6073"/>
                </a:lnTo>
                <a:lnTo>
                  <a:pt x="471488" y="4489"/>
                </a:lnTo>
                <a:lnTo>
                  <a:pt x="477838" y="2905"/>
                </a:lnTo>
                <a:lnTo>
                  <a:pt x="484188" y="1584"/>
                </a:lnTo>
                <a:lnTo>
                  <a:pt x="491331" y="528"/>
                </a:lnTo>
                <a:lnTo>
                  <a:pt x="497681" y="264"/>
                </a:lnTo>
                <a:lnTo>
                  <a:pt x="50456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KSO_Shape"/>
          <p:cNvSpPr/>
          <p:nvPr/>
        </p:nvSpPr>
        <p:spPr bwMode="auto">
          <a:xfrm>
            <a:off x="5232522" y="3513233"/>
            <a:ext cx="672303" cy="836892"/>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6" name="KSO_Shape"/>
          <p:cNvSpPr/>
          <p:nvPr/>
        </p:nvSpPr>
        <p:spPr bwMode="auto">
          <a:xfrm>
            <a:off x="5304355" y="5089427"/>
            <a:ext cx="528637" cy="462557"/>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advTm="3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55" name="椭圆 54"/>
          <p:cNvSpPr/>
          <p:nvPr/>
        </p:nvSpPr>
        <p:spPr>
          <a:xfrm>
            <a:off x="9046172"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2018</a:t>
            </a:r>
            <a:endParaRPr lang="zh-CN" altLang="en-US" sz="2400" b="1" kern="0" dirty="0">
              <a:solidFill>
                <a:schemeClr val="bg1"/>
              </a:solidFill>
              <a:latin typeface="Arial" panose="020B0604020202020204"/>
              <a:ea typeface="微软雅黑" panose="020B0503020204020204" pitchFamily="34" charset="-122"/>
            </a:endParaRPr>
          </a:p>
        </p:txBody>
      </p:sp>
      <p:sp>
        <p:nvSpPr>
          <p:cNvPr id="56" name="椭圆 55"/>
          <p:cNvSpPr/>
          <p:nvPr/>
        </p:nvSpPr>
        <p:spPr>
          <a:xfrm>
            <a:off x="7277442" y="3582785"/>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2017</a:t>
            </a:r>
            <a:endParaRPr lang="zh-CN" altLang="en-US" sz="2400" b="1" kern="0" dirty="0">
              <a:solidFill>
                <a:schemeClr val="bg1"/>
              </a:solidFill>
              <a:latin typeface="Arial" panose="020B0604020202020204"/>
              <a:ea typeface="微软雅黑" panose="020B0503020204020204" pitchFamily="34" charset="-122"/>
            </a:endParaRPr>
          </a:p>
        </p:txBody>
      </p:sp>
      <p:sp>
        <p:nvSpPr>
          <p:cNvPr id="57" name="椭圆 56"/>
          <p:cNvSpPr/>
          <p:nvPr/>
        </p:nvSpPr>
        <p:spPr>
          <a:xfrm>
            <a:off x="5509223"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b="1" kern="0" dirty="0">
                <a:solidFill>
                  <a:schemeClr val="bg1"/>
                </a:solidFill>
                <a:latin typeface="Arial" panose="020B0604020202020204"/>
                <a:ea typeface="微软雅黑" panose="020B0503020204020204" pitchFamily="34" charset="-122"/>
              </a:rPr>
              <a:t>2016</a:t>
            </a:r>
            <a:endParaRPr lang="zh-CN" altLang="en-US" sz="2400" b="1" kern="0" dirty="0">
              <a:solidFill>
                <a:schemeClr val="bg1"/>
              </a:solidFill>
              <a:latin typeface="Arial" panose="020B0604020202020204"/>
              <a:ea typeface="微软雅黑" panose="020B0503020204020204" pitchFamily="34" charset="-122"/>
            </a:endParaRPr>
          </a:p>
        </p:txBody>
      </p:sp>
      <p:sp>
        <p:nvSpPr>
          <p:cNvPr id="58" name="椭圆 57"/>
          <p:cNvSpPr/>
          <p:nvPr/>
        </p:nvSpPr>
        <p:spPr>
          <a:xfrm>
            <a:off x="3717045" y="3582785"/>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2015</a:t>
            </a:r>
            <a:endParaRPr lang="zh-CN" altLang="en-US" sz="2400" b="1" kern="0" dirty="0">
              <a:solidFill>
                <a:schemeClr val="bg1"/>
              </a:solidFill>
              <a:latin typeface="Arial" panose="020B0604020202020204"/>
              <a:ea typeface="微软雅黑" panose="020B0503020204020204" pitchFamily="34" charset="-122"/>
            </a:endParaRPr>
          </a:p>
        </p:txBody>
      </p:sp>
      <p:sp>
        <p:nvSpPr>
          <p:cNvPr id="59" name="椭圆 58"/>
          <p:cNvSpPr/>
          <p:nvPr/>
        </p:nvSpPr>
        <p:spPr>
          <a:xfrm>
            <a:off x="1933830" y="3458888"/>
            <a:ext cx="1243463" cy="1243463"/>
          </a:xfrm>
          <a:prstGeom prst="ellipse">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r>
              <a:rPr lang="en-US" altLang="zh-CN" sz="2400" b="1" kern="0" dirty="0">
                <a:solidFill>
                  <a:schemeClr val="bg1"/>
                </a:solidFill>
                <a:latin typeface="Arial" panose="020B0604020202020204"/>
                <a:ea typeface="微软雅黑" panose="020B0503020204020204" pitchFamily="34" charset="-122"/>
              </a:rPr>
              <a:t>2014</a:t>
            </a:r>
            <a:endParaRPr lang="zh-CN" altLang="en-US" sz="2700" b="1" kern="0" dirty="0">
              <a:solidFill>
                <a:schemeClr val="bg1"/>
              </a:solidFill>
              <a:latin typeface="Arial" panose="020B0604020202020204"/>
              <a:ea typeface="微软雅黑" panose="020B0503020204020204" pitchFamily="34" charset="-122"/>
            </a:endParaRPr>
          </a:p>
        </p:txBody>
      </p:sp>
      <p:sp>
        <p:nvSpPr>
          <p:cNvPr id="60" name="燕尾形 114"/>
          <p:cNvSpPr/>
          <p:nvPr/>
        </p:nvSpPr>
        <p:spPr>
          <a:xfrm>
            <a:off x="650009" y="3142674"/>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a:ea typeface="微软雅黑" panose="020B0503020204020204" pitchFamily="34" charset="-122"/>
            </a:endParaRPr>
          </a:p>
        </p:txBody>
      </p:sp>
      <p:sp>
        <p:nvSpPr>
          <p:cNvPr id="61" name="燕尾形 115"/>
          <p:cNvSpPr/>
          <p:nvPr/>
        </p:nvSpPr>
        <p:spPr>
          <a:xfrm>
            <a:off x="373119" y="3142674"/>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a:ea typeface="微软雅黑" panose="020B0503020204020204" pitchFamily="34" charset="-122"/>
            </a:endParaRPr>
          </a:p>
        </p:txBody>
      </p:sp>
      <p:sp>
        <p:nvSpPr>
          <p:cNvPr id="62" name="燕尾形 116"/>
          <p:cNvSpPr/>
          <p:nvPr/>
        </p:nvSpPr>
        <p:spPr>
          <a:xfrm>
            <a:off x="81009" y="3142674"/>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a:ea typeface="微软雅黑" panose="020B0503020204020204" pitchFamily="34" charset="-122"/>
            </a:endParaRPr>
          </a:p>
        </p:txBody>
      </p:sp>
      <p:sp>
        <p:nvSpPr>
          <p:cNvPr id="63" name="椭圆 1"/>
          <p:cNvSpPr/>
          <p:nvPr/>
        </p:nvSpPr>
        <p:spPr>
          <a:xfrm flipV="1">
            <a:off x="921973" y="3137717"/>
            <a:ext cx="10408013" cy="2005782"/>
          </a:xfrm>
          <a:custGeom>
            <a:avLst/>
            <a:gdLst/>
            <a:ahLst/>
            <a:cxnLst/>
            <a:rect l="l" t="t" r="r" b="b"/>
            <a:pathLst>
              <a:path w="7835363" h="1509993">
                <a:moveTo>
                  <a:pt x="0" y="1509993"/>
                </a:moveTo>
                <a:cubicBezTo>
                  <a:pt x="374580" y="1465544"/>
                  <a:pt x="665607" y="1149153"/>
                  <a:pt x="669884" y="763727"/>
                </a:cubicBezTo>
                <a:lnTo>
                  <a:pt x="671649" y="763727"/>
                </a:lnTo>
                <a:cubicBezTo>
                  <a:pt x="674225" y="450458"/>
                  <a:pt x="929142" y="197478"/>
                  <a:pt x="1243147" y="197478"/>
                </a:cubicBezTo>
                <a:cubicBezTo>
                  <a:pt x="1557152" y="197478"/>
                  <a:pt x="1812070" y="450458"/>
                  <a:pt x="1814645" y="763727"/>
                </a:cubicBezTo>
                <a:lnTo>
                  <a:pt x="1819709" y="763727"/>
                </a:lnTo>
                <a:cubicBezTo>
                  <a:pt x="1830248" y="1175133"/>
                  <a:pt x="2167291" y="1505145"/>
                  <a:pt x="2581412" y="1505145"/>
                </a:cubicBezTo>
                <a:cubicBezTo>
                  <a:pt x="2995850" y="1505145"/>
                  <a:pt x="3333092" y="1174627"/>
                  <a:pt x="3343163" y="762782"/>
                </a:cubicBezTo>
                <a:lnTo>
                  <a:pt x="3346747" y="762782"/>
                </a:lnTo>
                <a:cubicBezTo>
                  <a:pt x="3349323" y="449513"/>
                  <a:pt x="3604240" y="196533"/>
                  <a:pt x="3918245" y="196533"/>
                </a:cubicBezTo>
                <a:cubicBezTo>
                  <a:pt x="4232250" y="196533"/>
                  <a:pt x="4487168" y="449513"/>
                  <a:pt x="4489743" y="762782"/>
                </a:cubicBezTo>
                <a:lnTo>
                  <a:pt x="4492190" y="762782"/>
                </a:lnTo>
                <a:cubicBezTo>
                  <a:pt x="4502730" y="1174188"/>
                  <a:pt x="4839772" y="1504200"/>
                  <a:pt x="5253893" y="1504200"/>
                </a:cubicBezTo>
                <a:cubicBezTo>
                  <a:pt x="5668014" y="1504200"/>
                  <a:pt x="6005057" y="1174188"/>
                  <a:pt x="6015596" y="762782"/>
                </a:cubicBezTo>
                <a:lnTo>
                  <a:pt x="6018043" y="762782"/>
                </a:lnTo>
                <a:cubicBezTo>
                  <a:pt x="6020619" y="449513"/>
                  <a:pt x="6275536" y="196533"/>
                  <a:pt x="6589541" y="196533"/>
                </a:cubicBezTo>
                <a:cubicBezTo>
                  <a:pt x="6903546" y="196533"/>
                  <a:pt x="7158464" y="449513"/>
                  <a:pt x="7161039" y="762782"/>
                </a:cubicBezTo>
                <a:lnTo>
                  <a:pt x="7166200" y="762782"/>
                </a:lnTo>
                <a:cubicBezTo>
                  <a:pt x="7173663" y="1144717"/>
                  <a:pt x="7463295" y="1457174"/>
                  <a:pt x="7835363" y="1501325"/>
                </a:cubicBezTo>
                <a:cubicBezTo>
                  <a:pt x="7825227" y="1499858"/>
                  <a:pt x="7737557" y="1376550"/>
                  <a:pt x="7738498" y="1380622"/>
                </a:cubicBezTo>
                <a:cubicBezTo>
                  <a:pt x="7737557" y="1370912"/>
                  <a:pt x="7830766" y="1294742"/>
                  <a:pt x="7835363" y="1301647"/>
                </a:cubicBezTo>
                <a:cubicBezTo>
                  <a:pt x="7564830" y="1259668"/>
                  <a:pt x="7358105" y="1026556"/>
                  <a:pt x="7355787" y="744607"/>
                </a:cubicBezTo>
                <a:lnTo>
                  <a:pt x="7351406" y="744607"/>
                </a:lnTo>
                <a:cubicBezTo>
                  <a:pt x="7342448" y="331721"/>
                  <a:pt x="7004734" y="0"/>
                  <a:pt x="6589541" y="0"/>
                </a:cubicBezTo>
                <a:cubicBezTo>
                  <a:pt x="6175420" y="0"/>
                  <a:pt x="5838378" y="330012"/>
                  <a:pt x="5827838" y="741418"/>
                </a:cubicBezTo>
                <a:lnTo>
                  <a:pt x="5825391" y="741418"/>
                </a:lnTo>
                <a:cubicBezTo>
                  <a:pt x="5822816" y="1054687"/>
                  <a:pt x="5567898" y="1307667"/>
                  <a:pt x="5253893" y="1307667"/>
                </a:cubicBezTo>
                <a:cubicBezTo>
                  <a:pt x="4939888" y="1307667"/>
                  <a:pt x="4684971" y="1054687"/>
                  <a:pt x="4682395" y="741418"/>
                </a:cubicBezTo>
                <a:lnTo>
                  <a:pt x="4679948" y="741418"/>
                </a:lnTo>
                <a:cubicBezTo>
                  <a:pt x="4669409" y="330012"/>
                  <a:pt x="4332366" y="0"/>
                  <a:pt x="3918245" y="0"/>
                </a:cubicBezTo>
                <a:cubicBezTo>
                  <a:pt x="3503807" y="0"/>
                  <a:pt x="3166565" y="330518"/>
                  <a:pt x="3156494" y="742363"/>
                </a:cubicBezTo>
                <a:lnTo>
                  <a:pt x="3152910" y="742363"/>
                </a:lnTo>
                <a:cubicBezTo>
                  <a:pt x="3150335" y="1055632"/>
                  <a:pt x="2895417" y="1308612"/>
                  <a:pt x="2581412" y="1308612"/>
                </a:cubicBezTo>
                <a:cubicBezTo>
                  <a:pt x="2267407" y="1308612"/>
                  <a:pt x="2012490" y="1055632"/>
                  <a:pt x="2009914" y="742363"/>
                </a:cubicBezTo>
                <a:lnTo>
                  <a:pt x="2004850" y="742363"/>
                </a:lnTo>
                <a:cubicBezTo>
                  <a:pt x="1994310" y="330957"/>
                  <a:pt x="1657268" y="945"/>
                  <a:pt x="1243147" y="945"/>
                </a:cubicBezTo>
                <a:cubicBezTo>
                  <a:pt x="825366" y="945"/>
                  <a:pt x="486031" y="336817"/>
                  <a:pt x="480893" y="753275"/>
                </a:cubicBezTo>
                <a:lnTo>
                  <a:pt x="479576" y="753275"/>
                </a:lnTo>
                <a:cubicBezTo>
                  <a:pt x="477258" y="1035224"/>
                  <a:pt x="270533" y="1268336"/>
                  <a:pt x="0" y="1310315"/>
                </a:cubicBezTo>
                <a:cubicBezTo>
                  <a:pt x="4598" y="1303410"/>
                  <a:pt x="97806" y="1379580"/>
                  <a:pt x="96865" y="1389290"/>
                </a:cubicBezTo>
                <a:lnTo>
                  <a:pt x="93389" y="1393247"/>
                </a:lnTo>
                <a:cubicBezTo>
                  <a:pt x="77100" y="1414141"/>
                  <a:pt x="8869" y="1508710"/>
                  <a:pt x="0" y="1509993"/>
                </a:cubicBezTo>
                <a:close/>
              </a:path>
            </a:pathLst>
          </a:cu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a:ea typeface="微软雅黑" panose="020B0503020204020204" pitchFamily="34" charset="-122"/>
            </a:endParaRPr>
          </a:p>
        </p:txBody>
      </p:sp>
      <p:sp>
        <p:nvSpPr>
          <p:cNvPr id="64" name="燕尾形 118"/>
          <p:cNvSpPr/>
          <p:nvPr/>
        </p:nvSpPr>
        <p:spPr>
          <a:xfrm flipH="1">
            <a:off x="11318393" y="3133436"/>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a:ea typeface="微软雅黑" panose="020B0503020204020204" pitchFamily="34" charset="-122"/>
            </a:endParaRPr>
          </a:p>
        </p:txBody>
      </p:sp>
      <p:sp>
        <p:nvSpPr>
          <p:cNvPr id="65" name="燕尾形 119"/>
          <p:cNvSpPr/>
          <p:nvPr/>
        </p:nvSpPr>
        <p:spPr>
          <a:xfrm flipH="1">
            <a:off x="11571273" y="3133436"/>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a:ea typeface="微软雅黑" panose="020B0503020204020204" pitchFamily="34" charset="-122"/>
            </a:endParaRPr>
          </a:p>
        </p:txBody>
      </p:sp>
      <p:sp>
        <p:nvSpPr>
          <p:cNvPr id="66" name="燕尾形 120"/>
          <p:cNvSpPr/>
          <p:nvPr/>
        </p:nvSpPr>
        <p:spPr>
          <a:xfrm flipH="1">
            <a:off x="11834656" y="3133436"/>
            <a:ext cx="276335" cy="276335"/>
          </a:xfrm>
          <a:prstGeom prst="chevron">
            <a:avLst/>
          </a:prstGeom>
          <a:solidFill>
            <a:schemeClr val="accent1">
              <a:lumMod val="20000"/>
              <a:lumOff val="80000"/>
            </a:schemeClr>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a:ea typeface="微软雅黑" panose="020B0503020204020204" pitchFamily="34" charset="-122"/>
            </a:endParaRPr>
          </a:p>
        </p:txBody>
      </p:sp>
      <p:sp>
        <p:nvSpPr>
          <p:cNvPr id="67" name="矩形 66"/>
          <p:cNvSpPr/>
          <p:nvPr/>
        </p:nvSpPr>
        <p:spPr>
          <a:xfrm>
            <a:off x="1389981"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68" name="矩形 67"/>
          <p:cNvSpPr/>
          <p:nvPr/>
        </p:nvSpPr>
        <p:spPr>
          <a:xfrm>
            <a:off x="4933281"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69" name="矩形 68"/>
          <p:cNvSpPr/>
          <p:nvPr/>
        </p:nvSpPr>
        <p:spPr>
          <a:xfrm>
            <a:off x="8460665" y="164276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70" name="矩形 69"/>
          <p:cNvSpPr/>
          <p:nvPr/>
        </p:nvSpPr>
        <p:spPr>
          <a:xfrm>
            <a:off x="3177293" y="513370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72" name="矩形 71"/>
          <p:cNvSpPr/>
          <p:nvPr/>
        </p:nvSpPr>
        <p:spPr>
          <a:xfrm>
            <a:off x="6715013" y="513370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advTm="3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46" name="组合 45"/>
          <p:cNvGrpSpPr/>
          <p:nvPr/>
        </p:nvGrpSpPr>
        <p:grpSpPr>
          <a:xfrm>
            <a:off x="9555702" y="1642938"/>
            <a:ext cx="2255298" cy="2255300"/>
            <a:chOff x="5721892" y="3629088"/>
            <a:chExt cx="2402989" cy="2402990"/>
          </a:xfrm>
        </p:grpSpPr>
        <p:sp>
          <p:nvSpPr>
            <p:cNvPr id="47" name="椭圆 46"/>
            <p:cNvSpPr/>
            <p:nvPr/>
          </p:nvSpPr>
          <p:spPr>
            <a:xfrm>
              <a:off x="5721892" y="3629088"/>
              <a:ext cx="2402989" cy="2402990"/>
            </a:xfrm>
            <a:prstGeom prst="ellipse">
              <a:avLst/>
            </a:prstGeom>
            <a:solidFill>
              <a:schemeClr val="accent1"/>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a:ea typeface="微软雅黑" panose="020B0503020204020204" pitchFamily="34" charset="-122"/>
              </a:endParaRPr>
            </a:p>
          </p:txBody>
        </p:sp>
        <p:sp>
          <p:nvSpPr>
            <p:cNvPr id="48" name="椭圆 47"/>
            <p:cNvSpPr/>
            <p:nvPr/>
          </p:nvSpPr>
          <p:spPr>
            <a:xfrm>
              <a:off x="5980950" y="3888147"/>
              <a:ext cx="1884872" cy="1884872"/>
            </a:xfrm>
            <a:prstGeom prst="ellipse">
              <a:avLst/>
            </a:prstGeom>
            <a:solidFill>
              <a:schemeClr val="accent1">
                <a:lumMod val="20000"/>
                <a:lumOff val="80000"/>
              </a:schemeClr>
            </a:solidFill>
            <a:ln w="25400" cap="flat" cmpd="sng" algn="ctr">
              <a:solidFill>
                <a:sysClr val="window" lastClr="FFFFFF"/>
              </a:solidFill>
              <a:prstDash val="solid"/>
            </a:ln>
            <a:effectLst/>
          </p:spPr>
          <p:txBody>
            <a:bodyPr rtlCol="0" anchor="ctr"/>
            <a:lstStyle/>
            <a:p>
              <a:pPr algn="ctr">
                <a:defRPr/>
              </a:pPr>
              <a:r>
                <a:rPr lang="en-US" altLang="zh-CN" sz="3600" kern="0" dirty="0">
                  <a:latin typeface="Arial Black" panose="020B0A04020102020204" pitchFamily="34" charset="0"/>
                  <a:ea typeface="微软雅黑" panose="020B0503020204020204" pitchFamily="34" charset="-122"/>
                </a:rPr>
                <a:t>89%</a:t>
              </a:r>
              <a:endParaRPr lang="zh-CN" altLang="en-US" sz="3600" kern="0" dirty="0">
                <a:latin typeface="Arial Black" panose="020B0A04020102020204" pitchFamily="34" charset="0"/>
                <a:ea typeface="微软雅黑" panose="020B0503020204020204" pitchFamily="34" charset="-122"/>
              </a:endParaRPr>
            </a:p>
          </p:txBody>
        </p:sp>
      </p:grpSp>
      <p:sp>
        <p:nvSpPr>
          <p:cNvPr id="51" name="圆角矩形 71"/>
          <p:cNvSpPr/>
          <p:nvPr/>
        </p:nvSpPr>
        <p:spPr>
          <a:xfrm>
            <a:off x="5763600" y="190747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52" name="矩形 51"/>
          <p:cNvSpPr/>
          <p:nvPr/>
        </p:nvSpPr>
        <p:spPr>
          <a:xfrm>
            <a:off x="6077189" y="254631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grpSp>
        <p:nvGrpSpPr>
          <p:cNvPr id="53" name="组合 52"/>
          <p:cNvGrpSpPr/>
          <p:nvPr/>
        </p:nvGrpSpPr>
        <p:grpSpPr>
          <a:xfrm>
            <a:off x="9555702" y="4309938"/>
            <a:ext cx="2255298" cy="2255300"/>
            <a:chOff x="5721892" y="3629088"/>
            <a:chExt cx="2402989" cy="2402990"/>
          </a:xfrm>
        </p:grpSpPr>
        <p:sp>
          <p:nvSpPr>
            <p:cNvPr id="54" name="椭圆 53"/>
            <p:cNvSpPr/>
            <p:nvPr/>
          </p:nvSpPr>
          <p:spPr>
            <a:xfrm>
              <a:off x="5721892" y="3629088"/>
              <a:ext cx="2402989" cy="2402990"/>
            </a:xfrm>
            <a:prstGeom prst="ellipse">
              <a:avLst/>
            </a:prstGeom>
            <a:solidFill>
              <a:schemeClr val="accent1"/>
            </a:solidFill>
            <a:ln w="25400" cap="flat" cmpd="sng" algn="ctr">
              <a:solidFill>
                <a:sysClr val="window" lastClr="FFFFFF"/>
              </a:solidFill>
              <a:prstDash val="solid"/>
            </a:ln>
            <a:effectLst/>
          </p:spPr>
          <p:txBody>
            <a:bodyPr rtlCol="0" anchor="ctr"/>
            <a:lstStyle/>
            <a:p>
              <a:pPr algn="ctr">
                <a:defRPr/>
              </a:pPr>
              <a:endParaRPr lang="zh-CN" altLang="en-US" sz="1350" kern="0" dirty="0">
                <a:solidFill>
                  <a:sysClr val="window" lastClr="FFFFFF"/>
                </a:solidFill>
                <a:latin typeface="Calibri"/>
                <a:ea typeface="微软雅黑" panose="020B0503020204020204" pitchFamily="34" charset="-122"/>
              </a:endParaRPr>
            </a:p>
          </p:txBody>
        </p:sp>
        <p:sp>
          <p:nvSpPr>
            <p:cNvPr id="55" name="椭圆 54"/>
            <p:cNvSpPr/>
            <p:nvPr/>
          </p:nvSpPr>
          <p:spPr>
            <a:xfrm>
              <a:off x="5980950" y="3888147"/>
              <a:ext cx="1884872" cy="1884872"/>
            </a:xfrm>
            <a:prstGeom prst="ellipse">
              <a:avLst/>
            </a:prstGeom>
            <a:solidFill>
              <a:schemeClr val="accent1">
                <a:lumMod val="20000"/>
                <a:lumOff val="80000"/>
              </a:schemeClr>
            </a:solidFill>
            <a:ln w="25400" cap="flat" cmpd="sng" algn="ctr">
              <a:solidFill>
                <a:sysClr val="window" lastClr="FFFFFF"/>
              </a:solidFill>
              <a:prstDash val="solid"/>
            </a:ln>
            <a:effectLst/>
          </p:spPr>
          <p:txBody>
            <a:bodyPr rtlCol="0" anchor="ctr"/>
            <a:lstStyle/>
            <a:p>
              <a:pPr algn="ctr">
                <a:defRPr/>
              </a:pPr>
              <a:r>
                <a:rPr lang="en-US" altLang="zh-CN" sz="3600" kern="0" dirty="0">
                  <a:latin typeface="Arial Black" panose="020B0A04020102020204" pitchFamily="34" charset="0"/>
                  <a:ea typeface="微软雅黑" panose="020B0503020204020204" pitchFamily="34" charset="-122"/>
                </a:rPr>
                <a:t>96%</a:t>
              </a:r>
              <a:endParaRPr lang="zh-CN" altLang="en-US" sz="3600" kern="0" dirty="0">
                <a:latin typeface="Arial Black" panose="020B0A04020102020204" pitchFamily="34" charset="0"/>
                <a:ea typeface="微软雅黑" panose="020B0503020204020204" pitchFamily="34" charset="-122"/>
              </a:endParaRPr>
            </a:p>
          </p:txBody>
        </p:sp>
      </p:grpSp>
      <p:sp>
        <p:nvSpPr>
          <p:cNvPr id="56" name="圆角矩形 71"/>
          <p:cNvSpPr/>
          <p:nvPr/>
        </p:nvSpPr>
        <p:spPr>
          <a:xfrm>
            <a:off x="5763600" y="4574478"/>
            <a:ext cx="3153622" cy="550009"/>
          </a:xfrm>
          <a:prstGeom prst="roundRect">
            <a:avLst>
              <a:gd name="adj" fmla="val 50000"/>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请在此输入您的文本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57" name="矩形 56"/>
          <p:cNvSpPr/>
          <p:nvPr/>
        </p:nvSpPr>
        <p:spPr>
          <a:xfrm>
            <a:off x="6077189" y="521331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58" name="矩形 57"/>
          <p:cNvSpPr/>
          <p:nvPr/>
        </p:nvSpPr>
        <p:spPr>
          <a:xfrm>
            <a:off x="284757" y="1694045"/>
            <a:ext cx="5069113" cy="4647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2000" dirty="0">
              <a:solidFill>
                <a:schemeClr val="tx1"/>
              </a:solidFill>
              <a:latin typeface="幼圆" panose="02010509060101010101" pitchFamily="49" charset="-122"/>
              <a:ea typeface="幼圆" panose="02010509060101010101" pitchFamily="49" charset="-122"/>
            </a:endParaRPr>
          </a:p>
          <a:p>
            <a:pPr marL="457200" indent="-457200">
              <a:lnSpc>
                <a:spcPct val="150000"/>
              </a:lnSpc>
              <a:buFont typeface="Wingdings" panose="05000000000000000000" pitchFamily="2" charset="2"/>
              <a:buChar char="Ø"/>
            </a:pPr>
            <a:r>
              <a:rPr lang="zh-CN" altLang="en-US" sz="20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zh-CN" altLang="zh-CN" sz="20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advTm="3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
        <p:nvSpPr>
          <p:cNvPr id="4" name="文本框 3"/>
          <p:cNvSpPr txBox="1"/>
          <p:nvPr/>
        </p:nvSpPr>
        <p:spPr>
          <a:xfrm>
            <a:off x="8858250" y="4821510"/>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03</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3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69" name="任意多边形 68"/>
          <p:cNvSpPr/>
          <p:nvPr>
            <p:custDataLst>
              <p:tags r:id="rId1"/>
            </p:custDataLst>
          </p:nvPr>
        </p:nvSpPr>
        <p:spPr>
          <a:xfrm>
            <a:off x="5253038" y="2259353"/>
            <a:ext cx="1685925" cy="3603625"/>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70" name="椭圆 69"/>
          <p:cNvSpPr/>
          <p:nvPr/>
        </p:nvSpPr>
        <p:spPr>
          <a:xfrm>
            <a:off x="5376862" y="23812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71" name="椭圆 70"/>
          <p:cNvSpPr/>
          <p:nvPr/>
        </p:nvSpPr>
        <p:spPr>
          <a:xfrm>
            <a:off x="5376862" y="4314824"/>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endParaRPr lang="zh-CN" altLang="en-US" sz="2000" dirty="0">
              <a:solidFill>
                <a:srgbClr val="FFFFFF"/>
              </a:solidFill>
            </a:endParaRPr>
          </a:p>
        </p:txBody>
      </p:sp>
      <p:sp>
        <p:nvSpPr>
          <p:cNvPr id="72" name="圆角矩形 71"/>
          <p:cNvSpPr/>
          <p:nvPr/>
        </p:nvSpPr>
        <p:spPr>
          <a:xfrm>
            <a:off x="1883456"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73" name="圆角矩形 72"/>
          <p:cNvSpPr/>
          <p:nvPr/>
        </p:nvSpPr>
        <p:spPr>
          <a:xfrm>
            <a:off x="7154923"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74" name="矩形 73"/>
          <p:cNvSpPr/>
          <p:nvPr/>
        </p:nvSpPr>
        <p:spPr>
          <a:xfrm>
            <a:off x="2197045"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5" name="矩形 74"/>
          <p:cNvSpPr/>
          <p:nvPr/>
        </p:nvSpPr>
        <p:spPr>
          <a:xfrm>
            <a:off x="2197045"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6" name="矩形 75"/>
          <p:cNvSpPr/>
          <p:nvPr/>
        </p:nvSpPr>
        <p:spPr>
          <a:xfrm>
            <a:off x="7468512"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77" name="矩形 76"/>
          <p:cNvSpPr/>
          <p:nvPr/>
        </p:nvSpPr>
        <p:spPr>
          <a:xfrm>
            <a:off x="7468512"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advTm="3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任意多边形 17"/>
          <p:cNvSpPr/>
          <p:nvPr>
            <p:custDataLst>
              <p:tags r:id="rId1"/>
            </p:custDataLst>
          </p:nvPr>
        </p:nvSpPr>
        <p:spPr>
          <a:xfrm>
            <a:off x="128392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10" name="任意多边形 16"/>
          <p:cNvSpPr/>
          <p:nvPr>
            <p:custDataLst>
              <p:tags r:id="rId2"/>
            </p:custDataLst>
          </p:nvPr>
        </p:nvSpPr>
        <p:spPr>
          <a:xfrm>
            <a:off x="128392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11" name="椭圆 10"/>
          <p:cNvSpPr/>
          <p:nvPr/>
        </p:nvSpPr>
        <p:spPr>
          <a:xfrm>
            <a:off x="179961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KSO_Shape"/>
          <p:cNvSpPr/>
          <p:nvPr/>
        </p:nvSpPr>
        <p:spPr>
          <a:xfrm>
            <a:off x="1999642" y="3389536"/>
            <a:ext cx="333375" cy="296148"/>
          </a:xfrm>
          <a:custGeom>
            <a:avLst/>
            <a:gdLst/>
            <a:ahLst/>
            <a:cxnLst/>
            <a:rect l="l" t="t" r="r" b="b"/>
            <a:pathLst>
              <a:path w="1916638" h="1703474">
                <a:moveTo>
                  <a:pt x="1388994" y="1007638"/>
                </a:moveTo>
                <a:lnTo>
                  <a:pt x="1629018" y="1007638"/>
                </a:lnTo>
                <a:cubicBezTo>
                  <a:pt x="1662160" y="1007638"/>
                  <a:pt x="1689026" y="1034504"/>
                  <a:pt x="1689026" y="1067646"/>
                </a:cubicBezTo>
                <a:lnTo>
                  <a:pt x="1689026" y="1643466"/>
                </a:lnTo>
                <a:cubicBezTo>
                  <a:pt x="1689026" y="1676608"/>
                  <a:pt x="1662160" y="1703474"/>
                  <a:pt x="1629018" y="1703474"/>
                </a:cubicBezTo>
                <a:lnTo>
                  <a:pt x="1388994" y="1703474"/>
                </a:lnTo>
                <a:cubicBezTo>
                  <a:pt x="1355852" y="1703474"/>
                  <a:pt x="1328986" y="1676608"/>
                  <a:pt x="1328986" y="1643466"/>
                </a:cubicBezTo>
                <a:lnTo>
                  <a:pt x="1328986" y="1067646"/>
                </a:lnTo>
                <a:cubicBezTo>
                  <a:pt x="1328986" y="1034504"/>
                  <a:pt x="1355852" y="1007638"/>
                  <a:pt x="1388994" y="1007638"/>
                </a:cubicBezTo>
                <a:close/>
                <a:moveTo>
                  <a:pt x="278330" y="1005944"/>
                </a:moveTo>
                <a:lnTo>
                  <a:pt x="518354" y="1005944"/>
                </a:lnTo>
                <a:cubicBezTo>
                  <a:pt x="551496" y="1005944"/>
                  <a:pt x="578362" y="1032810"/>
                  <a:pt x="578362" y="1065952"/>
                </a:cubicBezTo>
                <a:lnTo>
                  <a:pt x="578362" y="1641772"/>
                </a:lnTo>
                <a:cubicBezTo>
                  <a:pt x="578362" y="1674914"/>
                  <a:pt x="551496" y="1701780"/>
                  <a:pt x="518354" y="1701780"/>
                </a:cubicBezTo>
                <a:lnTo>
                  <a:pt x="278330" y="1701780"/>
                </a:lnTo>
                <a:cubicBezTo>
                  <a:pt x="245188" y="1701780"/>
                  <a:pt x="218322" y="1674914"/>
                  <a:pt x="218322" y="1641772"/>
                </a:cubicBezTo>
                <a:lnTo>
                  <a:pt x="218322" y="1065952"/>
                </a:lnTo>
                <a:cubicBezTo>
                  <a:pt x="218322" y="1032810"/>
                  <a:pt x="245188" y="1005944"/>
                  <a:pt x="278330" y="1005944"/>
                </a:cubicBezTo>
                <a:close/>
                <a:moveTo>
                  <a:pt x="958319" y="0"/>
                </a:moveTo>
                <a:cubicBezTo>
                  <a:pt x="1487584" y="0"/>
                  <a:pt x="1916638" y="409484"/>
                  <a:pt x="1916638" y="914608"/>
                </a:cubicBezTo>
                <a:lnTo>
                  <a:pt x="1916638" y="1416309"/>
                </a:lnTo>
                <a:lnTo>
                  <a:pt x="1775274" y="1416309"/>
                </a:lnTo>
                <a:lnTo>
                  <a:pt x="1775274" y="914608"/>
                </a:lnTo>
                <a:lnTo>
                  <a:pt x="1776026" y="914608"/>
                </a:lnTo>
                <a:cubicBezTo>
                  <a:pt x="1776026" y="487142"/>
                  <a:pt x="1409926" y="140612"/>
                  <a:pt x="958319" y="140612"/>
                </a:cubicBezTo>
                <a:cubicBezTo>
                  <a:pt x="506712" y="140612"/>
                  <a:pt x="140612" y="487142"/>
                  <a:pt x="140612" y="914608"/>
                </a:cubicBezTo>
                <a:lnTo>
                  <a:pt x="141364" y="914608"/>
                </a:lnTo>
                <a:lnTo>
                  <a:pt x="141364" y="1416309"/>
                </a:lnTo>
                <a:lnTo>
                  <a:pt x="0" y="1416309"/>
                </a:lnTo>
                <a:lnTo>
                  <a:pt x="0" y="914608"/>
                </a:lnTo>
                <a:cubicBezTo>
                  <a:pt x="0" y="409484"/>
                  <a:pt x="429054" y="0"/>
                  <a:pt x="958319"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3" name="任意多边形 21"/>
          <p:cNvSpPr/>
          <p:nvPr>
            <p:custDataLst>
              <p:tags r:id="rId3"/>
            </p:custDataLst>
          </p:nvPr>
        </p:nvSpPr>
        <p:spPr>
          <a:xfrm>
            <a:off x="324875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14" name="任意多边形 22"/>
          <p:cNvSpPr/>
          <p:nvPr>
            <p:custDataLst>
              <p:tags r:id="rId4"/>
            </p:custDataLst>
          </p:nvPr>
        </p:nvSpPr>
        <p:spPr>
          <a:xfrm>
            <a:off x="324875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15" name="椭圆 14"/>
          <p:cNvSpPr/>
          <p:nvPr/>
        </p:nvSpPr>
        <p:spPr>
          <a:xfrm>
            <a:off x="376444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25"/>
          <p:cNvSpPr/>
          <p:nvPr>
            <p:custDataLst>
              <p:tags r:id="rId5"/>
            </p:custDataLst>
          </p:nvPr>
        </p:nvSpPr>
        <p:spPr>
          <a:xfrm>
            <a:off x="521358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17" name="任意多边形 26"/>
          <p:cNvSpPr/>
          <p:nvPr>
            <p:custDataLst>
              <p:tags r:id="rId6"/>
            </p:custDataLst>
          </p:nvPr>
        </p:nvSpPr>
        <p:spPr>
          <a:xfrm>
            <a:off x="521358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18" name="椭圆 17"/>
          <p:cNvSpPr/>
          <p:nvPr/>
        </p:nvSpPr>
        <p:spPr>
          <a:xfrm>
            <a:off x="572927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29"/>
          <p:cNvSpPr/>
          <p:nvPr>
            <p:custDataLst>
              <p:tags r:id="rId7"/>
            </p:custDataLst>
          </p:nvPr>
        </p:nvSpPr>
        <p:spPr>
          <a:xfrm>
            <a:off x="717841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20" name="任意多边形 30"/>
          <p:cNvSpPr/>
          <p:nvPr>
            <p:custDataLst>
              <p:tags r:id="rId8"/>
            </p:custDataLst>
          </p:nvPr>
        </p:nvSpPr>
        <p:spPr>
          <a:xfrm>
            <a:off x="717841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21" name="椭圆 20"/>
          <p:cNvSpPr/>
          <p:nvPr/>
        </p:nvSpPr>
        <p:spPr>
          <a:xfrm>
            <a:off x="769410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33"/>
          <p:cNvSpPr/>
          <p:nvPr>
            <p:custDataLst>
              <p:tags r:id="rId9"/>
            </p:custDataLst>
          </p:nvPr>
        </p:nvSpPr>
        <p:spPr>
          <a:xfrm>
            <a:off x="9143248" y="3942424"/>
            <a:ext cx="1764825" cy="2212315"/>
          </a:xfrm>
          <a:custGeom>
            <a:avLst/>
            <a:gdLst>
              <a:gd name="connsiteX0" fmla="*/ 0 w 1764825"/>
              <a:gd name="connsiteY0" fmla="*/ 0 h 2212315"/>
              <a:gd name="connsiteX1" fmla="*/ 34016 w 1764825"/>
              <a:gd name="connsiteY1" fmla="*/ 12922 h 2212315"/>
              <a:gd name="connsiteX2" fmla="*/ 882650 w 1764825"/>
              <a:gd name="connsiteY2" fmla="*/ 134278 h 2212315"/>
              <a:gd name="connsiteX3" fmla="*/ 1731285 w 1764825"/>
              <a:gd name="connsiteY3" fmla="*/ 12922 h 2212315"/>
              <a:gd name="connsiteX4" fmla="*/ 1764825 w 1764825"/>
              <a:gd name="connsiteY4" fmla="*/ 181 h 2212315"/>
              <a:gd name="connsiteX5" fmla="*/ 1747288 w 1764825"/>
              <a:gd name="connsiteY5" fmla="*/ 2017673 h 2212315"/>
              <a:gd name="connsiteX6" fmla="*/ 1723270 w 1764825"/>
              <a:gd name="connsiteY6" fmla="*/ 2005508 h 2212315"/>
              <a:gd name="connsiteX7" fmla="*/ 1669229 w 1764825"/>
              <a:gd name="connsiteY7" fmla="*/ 2021728 h 2212315"/>
              <a:gd name="connsiteX8" fmla="*/ 1615190 w 1764825"/>
              <a:gd name="connsiteY8" fmla="*/ 2046058 h 2212315"/>
              <a:gd name="connsiteX9" fmla="*/ 1543137 w 1764825"/>
              <a:gd name="connsiteY9" fmla="*/ 2078499 h 2212315"/>
              <a:gd name="connsiteX10" fmla="*/ 1483093 w 1764825"/>
              <a:gd name="connsiteY10" fmla="*/ 2110939 h 2212315"/>
              <a:gd name="connsiteX11" fmla="*/ 1369008 w 1764825"/>
              <a:gd name="connsiteY11" fmla="*/ 2094719 h 2212315"/>
              <a:gd name="connsiteX12" fmla="*/ 1176867 w 1764825"/>
              <a:gd name="connsiteY12" fmla="*/ 2050113 h 2212315"/>
              <a:gd name="connsiteX13" fmla="*/ 1092805 w 1764825"/>
              <a:gd name="connsiteY13" fmla="*/ 1948737 h 2212315"/>
              <a:gd name="connsiteX14" fmla="*/ 948699 w 1764825"/>
              <a:gd name="connsiteY14" fmla="*/ 1981177 h 2212315"/>
              <a:gd name="connsiteX15" fmla="*/ 876646 w 1764825"/>
              <a:gd name="connsiteY15" fmla="*/ 2029838 h 2212315"/>
              <a:gd name="connsiteX16" fmla="*/ 756557 w 1764825"/>
              <a:gd name="connsiteY16" fmla="*/ 2086609 h 2212315"/>
              <a:gd name="connsiteX17" fmla="*/ 690509 w 1764825"/>
              <a:gd name="connsiteY17" fmla="*/ 2127159 h 2212315"/>
              <a:gd name="connsiteX18" fmla="*/ 624460 w 1764825"/>
              <a:gd name="connsiteY18" fmla="*/ 2212315 h 2212315"/>
              <a:gd name="connsiteX19" fmla="*/ 426315 w 1764825"/>
              <a:gd name="connsiteY19" fmla="*/ 2139324 h 2212315"/>
              <a:gd name="connsiteX20" fmla="*/ 342253 w 1764825"/>
              <a:gd name="connsiteY20" fmla="*/ 2074443 h 2212315"/>
              <a:gd name="connsiteX21" fmla="*/ 198147 w 1764825"/>
              <a:gd name="connsiteY21" fmla="*/ 1920351 h 2212315"/>
              <a:gd name="connsiteX22" fmla="*/ 0 w 1764825"/>
              <a:gd name="connsiteY22" fmla="*/ 1981177 h 22123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25" h="2212315">
                <a:moveTo>
                  <a:pt x="0" y="0"/>
                </a:moveTo>
                <a:lnTo>
                  <a:pt x="34016" y="12922"/>
                </a:lnTo>
                <a:cubicBezTo>
                  <a:pt x="251200" y="87902"/>
                  <a:pt x="551238" y="134278"/>
                  <a:pt x="882650" y="134278"/>
                </a:cubicBezTo>
                <a:cubicBezTo>
                  <a:pt x="1214063" y="134278"/>
                  <a:pt x="1514100" y="87902"/>
                  <a:pt x="1731285" y="12922"/>
                </a:cubicBezTo>
                <a:lnTo>
                  <a:pt x="1764825" y="181"/>
                </a:lnTo>
                <a:lnTo>
                  <a:pt x="1747288" y="2017673"/>
                </a:lnTo>
                <a:lnTo>
                  <a:pt x="1723270" y="2005508"/>
                </a:lnTo>
                <a:cubicBezTo>
                  <a:pt x="1707258" y="2004156"/>
                  <a:pt x="1687242" y="2013618"/>
                  <a:pt x="1669229" y="2021728"/>
                </a:cubicBezTo>
                <a:lnTo>
                  <a:pt x="1615190" y="2046058"/>
                </a:lnTo>
                <a:cubicBezTo>
                  <a:pt x="1594174" y="2055519"/>
                  <a:pt x="1565154" y="2067685"/>
                  <a:pt x="1543137" y="2078499"/>
                </a:cubicBezTo>
                <a:cubicBezTo>
                  <a:pt x="1521122" y="2089312"/>
                  <a:pt x="1512115" y="2108236"/>
                  <a:pt x="1483093" y="2110939"/>
                </a:cubicBezTo>
                <a:lnTo>
                  <a:pt x="1369008" y="2094719"/>
                </a:lnTo>
                <a:cubicBezTo>
                  <a:pt x="1330980" y="2089312"/>
                  <a:pt x="1222900" y="2074443"/>
                  <a:pt x="1176867" y="2050113"/>
                </a:cubicBezTo>
                <a:cubicBezTo>
                  <a:pt x="1130834" y="2025782"/>
                  <a:pt x="1130832" y="1960226"/>
                  <a:pt x="1092805" y="1948737"/>
                </a:cubicBezTo>
                <a:lnTo>
                  <a:pt x="948699" y="1981177"/>
                </a:lnTo>
                <a:lnTo>
                  <a:pt x="876646" y="2029838"/>
                </a:lnTo>
                <a:lnTo>
                  <a:pt x="756557" y="2086609"/>
                </a:lnTo>
                <a:cubicBezTo>
                  <a:pt x="725535" y="2102829"/>
                  <a:pt x="712525" y="2106208"/>
                  <a:pt x="690509" y="2127159"/>
                </a:cubicBezTo>
                <a:cubicBezTo>
                  <a:pt x="668494" y="2148110"/>
                  <a:pt x="668492" y="2210288"/>
                  <a:pt x="624460" y="2212315"/>
                </a:cubicBezTo>
                <a:lnTo>
                  <a:pt x="426315" y="2139324"/>
                </a:lnTo>
                <a:lnTo>
                  <a:pt x="342253" y="2074443"/>
                </a:lnTo>
                <a:cubicBezTo>
                  <a:pt x="288212" y="2023079"/>
                  <a:pt x="330244" y="1955495"/>
                  <a:pt x="198147" y="1920351"/>
                </a:cubicBezTo>
                <a:lnTo>
                  <a:pt x="0" y="1981177"/>
                </a:lnTo>
                <a:close/>
              </a:path>
            </a:pathLst>
          </a:custGeom>
          <a:solidFill>
            <a:schemeClr val="tx1">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anchor="ctr">
            <a:noAutofit/>
          </a:bodyPr>
          <a:lstStyle/>
          <a:p>
            <a:pPr algn="ctr"/>
            <a:endParaRPr lang="zh-CN" altLang="en-US">
              <a:solidFill>
                <a:srgbClr val="FFFFFF"/>
              </a:solidFill>
            </a:endParaRPr>
          </a:p>
        </p:txBody>
      </p:sp>
      <p:sp>
        <p:nvSpPr>
          <p:cNvPr id="23" name="任意多边形 34"/>
          <p:cNvSpPr/>
          <p:nvPr>
            <p:custDataLst>
              <p:tags r:id="rId10"/>
            </p:custDataLst>
          </p:nvPr>
        </p:nvSpPr>
        <p:spPr>
          <a:xfrm>
            <a:off x="9143248" y="3866223"/>
            <a:ext cx="1764805" cy="2132941"/>
          </a:xfrm>
          <a:custGeom>
            <a:avLst/>
            <a:gdLst>
              <a:gd name="connsiteX0" fmla="*/ 0 w 1764805"/>
              <a:gd name="connsiteY0" fmla="*/ 0 h 2132941"/>
              <a:gd name="connsiteX1" fmla="*/ 34016 w 1764805"/>
              <a:gd name="connsiteY1" fmla="*/ 12922 h 2132941"/>
              <a:gd name="connsiteX2" fmla="*/ 882650 w 1764805"/>
              <a:gd name="connsiteY2" fmla="*/ 134278 h 2132941"/>
              <a:gd name="connsiteX3" fmla="*/ 1731285 w 1764805"/>
              <a:gd name="connsiteY3" fmla="*/ 12922 h 2132941"/>
              <a:gd name="connsiteX4" fmla="*/ 1764805 w 1764805"/>
              <a:gd name="connsiteY4" fmla="*/ 188 h 2132941"/>
              <a:gd name="connsiteX5" fmla="*/ 1747288 w 1764805"/>
              <a:gd name="connsiteY5" fmla="*/ 1945091 h 2132941"/>
              <a:gd name="connsiteX6" fmla="*/ 1723270 w 1764805"/>
              <a:gd name="connsiteY6" fmla="*/ 1933349 h 2132941"/>
              <a:gd name="connsiteX7" fmla="*/ 1669229 w 1764805"/>
              <a:gd name="connsiteY7" fmla="*/ 1949004 h 2132941"/>
              <a:gd name="connsiteX8" fmla="*/ 1615190 w 1764805"/>
              <a:gd name="connsiteY8" fmla="*/ 1972485 h 2132941"/>
              <a:gd name="connsiteX9" fmla="*/ 1543137 w 1764805"/>
              <a:gd name="connsiteY9" fmla="*/ 2003794 h 2132941"/>
              <a:gd name="connsiteX10" fmla="*/ 1483093 w 1764805"/>
              <a:gd name="connsiteY10" fmla="*/ 2035102 h 2132941"/>
              <a:gd name="connsiteX11" fmla="*/ 1369008 w 1764805"/>
              <a:gd name="connsiteY11" fmla="*/ 2019448 h 2132941"/>
              <a:gd name="connsiteX12" fmla="*/ 1176867 w 1764805"/>
              <a:gd name="connsiteY12" fmla="*/ 1976398 h 2132941"/>
              <a:gd name="connsiteX13" fmla="*/ 1092805 w 1764805"/>
              <a:gd name="connsiteY13" fmla="*/ 1878559 h 2132941"/>
              <a:gd name="connsiteX14" fmla="*/ 948699 w 1764805"/>
              <a:gd name="connsiteY14" fmla="*/ 1909868 h 2132941"/>
              <a:gd name="connsiteX15" fmla="*/ 876646 w 1764805"/>
              <a:gd name="connsiteY15" fmla="*/ 1956831 h 2132941"/>
              <a:gd name="connsiteX16" fmla="*/ 756557 w 1764805"/>
              <a:gd name="connsiteY16" fmla="*/ 2011621 h 2132941"/>
              <a:gd name="connsiteX17" fmla="*/ 690509 w 1764805"/>
              <a:gd name="connsiteY17" fmla="*/ 2050757 h 2132941"/>
              <a:gd name="connsiteX18" fmla="*/ 624460 w 1764805"/>
              <a:gd name="connsiteY18" fmla="*/ 2132941 h 2132941"/>
              <a:gd name="connsiteX19" fmla="*/ 426315 w 1764805"/>
              <a:gd name="connsiteY19" fmla="*/ 2062497 h 2132941"/>
              <a:gd name="connsiteX20" fmla="*/ 342253 w 1764805"/>
              <a:gd name="connsiteY20" fmla="*/ 1999880 h 2132941"/>
              <a:gd name="connsiteX21" fmla="*/ 198147 w 1764805"/>
              <a:gd name="connsiteY21" fmla="*/ 1851164 h 2132941"/>
              <a:gd name="connsiteX22" fmla="*/ 0 w 1764805"/>
              <a:gd name="connsiteY22" fmla="*/ 1909868 h 2132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64805" h="2132941">
                <a:moveTo>
                  <a:pt x="0" y="0"/>
                </a:moveTo>
                <a:lnTo>
                  <a:pt x="34016" y="12922"/>
                </a:lnTo>
                <a:cubicBezTo>
                  <a:pt x="251200" y="87902"/>
                  <a:pt x="551238" y="134278"/>
                  <a:pt x="882650" y="134278"/>
                </a:cubicBezTo>
                <a:cubicBezTo>
                  <a:pt x="1214063" y="134278"/>
                  <a:pt x="1514100" y="87902"/>
                  <a:pt x="1731285" y="12922"/>
                </a:cubicBezTo>
                <a:lnTo>
                  <a:pt x="1764805" y="188"/>
                </a:lnTo>
                <a:lnTo>
                  <a:pt x="1747288" y="1945091"/>
                </a:lnTo>
                <a:lnTo>
                  <a:pt x="1723270" y="1933349"/>
                </a:lnTo>
                <a:cubicBezTo>
                  <a:pt x="1707258" y="1932045"/>
                  <a:pt x="1687242" y="1941177"/>
                  <a:pt x="1669229" y="1949004"/>
                </a:cubicBezTo>
                <a:lnTo>
                  <a:pt x="1615190" y="1972485"/>
                </a:lnTo>
                <a:cubicBezTo>
                  <a:pt x="1594174" y="1981616"/>
                  <a:pt x="1565154" y="1993358"/>
                  <a:pt x="1543137" y="2003794"/>
                </a:cubicBezTo>
                <a:cubicBezTo>
                  <a:pt x="1521122" y="2014230"/>
                  <a:pt x="1512115" y="2032493"/>
                  <a:pt x="1483093" y="2035102"/>
                </a:cubicBezTo>
                <a:lnTo>
                  <a:pt x="1369008" y="2019448"/>
                </a:lnTo>
                <a:cubicBezTo>
                  <a:pt x="1330980" y="2014230"/>
                  <a:pt x="1222900" y="1999880"/>
                  <a:pt x="1176867" y="1976398"/>
                </a:cubicBezTo>
                <a:cubicBezTo>
                  <a:pt x="1130834" y="1952917"/>
                  <a:pt x="1130832" y="1889648"/>
                  <a:pt x="1092805" y="1878559"/>
                </a:cubicBezTo>
                <a:lnTo>
                  <a:pt x="948699" y="1909868"/>
                </a:lnTo>
                <a:lnTo>
                  <a:pt x="876646" y="1956831"/>
                </a:lnTo>
                <a:lnTo>
                  <a:pt x="756557" y="2011621"/>
                </a:lnTo>
                <a:cubicBezTo>
                  <a:pt x="725535" y="2027275"/>
                  <a:pt x="712525" y="2030537"/>
                  <a:pt x="690509" y="2050757"/>
                </a:cubicBezTo>
                <a:cubicBezTo>
                  <a:pt x="668494" y="2070976"/>
                  <a:pt x="668492" y="2130985"/>
                  <a:pt x="624460" y="2132941"/>
                </a:cubicBezTo>
                <a:lnTo>
                  <a:pt x="426315" y="2062497"/>
                </a:lnTo>
                <a:lnTo>
                  <a:pt x="342253" y="1999880"/>
                </a:lnTo>
                <a:cubicBezTo>
                  <a:pt x="288212" y="1950308"/>
                  <a:pt x="330244" y="1885082"/>
                  <a:pt x="198147" y="1851164"/>
                </a:cubicBezTo>
                <a:lnTo>
                  <a:pt x="0" y="19098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46800" rIns="72000" bIns="108000" anchor="ctr">
            <a:noAutofit/>
          </a:bodyPr>
          <a:lstStyle/>
          <a:p>
            <a:pPr algn="ctr">
              <a:lnSpc>
                <a:spcPct val="150000"/>
              </a:lnSpc>
            </a:pPr>
            <a:r>
              <a:rPr lang="zh-CN" altLang="en-US" sz="1800" dirty="0">
                <a:solidFill>
                  <a:srgbClr val="FFFFFF"/>
                </a:solidFill>
                <a:latin typeface="+mn-ea"/>
              </a:rPr>
              <a:t>请输入文本请输入文本请输入文本请输入文本请输入文本</a:t>
            </a:r>
            <a:endParaRPr lang="zh-CN" altLang="zh-CN" sz="1800" dirty="0">
              <a:solidFill>
                <a:srgbClr val="FFFFFF"/>
              </a:solidFill>
              <a:latin typeface="+mn-ea"/>
            </a:endParaRPr>
          </a:p>
        </p:txBody>
      </p:sp>
      <p:sp>
        <p:nvSpPr>
          <p:cNvPr id="24" name="椭圆 23"/>
          <p:cNvSpPr/>
          <p:nvPr/>
        </p:nvSpPr>
        <p:spPr>
          <a:xfrm>
            <a:off x="9658937" y="3170898"/>
            <a:ext cx="733425" cy="733425"/>
          </a:xfrm>
          <a:prstGeom prst="ellipse">
            <a:avLst/>
          </a:prstGeom>
          <a:ln w="38100">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KSO_Shape"/>
          <p:cNvSpPr/>
          <p:nvPr/>
        </p:nvSpPr>
        <p:spPr>
          <a:xfrm>
            <a:off x="3964472" y="3409539"/>
            <a:ext cx="333375" cy="256143"/>
          </a:xfrm>
          <a:custGeom>
            <a:avLst/>
            <a:gdLst/>
            <a:ahLst/>
            <a:cxnLst/>
            <a:rect l="l" t="t" r="r" b="b"/>
            <a:pathLst>
              <a:path w="3710374" h="2848566">
                <a:moveTo>
                  <a:pt x="132902" y="1177607"/>
                </a:moveTo>
                <a:cubicBezTo>
                  <a:pt x="206302" y="1177607"/>
                  <a:pt x="265804" y="1237109"/>
                  <a:pt x="265804" y="1310509"/>
                </a:cubicBezTo>
                <a:lnTo>
                  <a:pt x="265804" y="1822976"/>
                </a:lnTo>
                <a:cubicBezTo>
                  <a:pt x="265804" y="1896376"/>
                  <a:pt x="206302" y="1955878"/>
                  <a:pt x="132902" y="1955878"/>
                </a:cubicBezTo>
                <a:cubicBezTo>
                  <a:pt x="59502" y="1955878"/>
                  <a:pt x="0" y="1896376"/>
                  <a:pt x="0" y="1822976"/>
                </a:cubicBezTo>
                <a:lnTo>
                  <a:pt x="0" y="1310509"/>
                </a:lnTo>
                <a:cubicBezTo>
                  <a:pt x="0" y="1237109"/>
                  <a:pt x="59502" y="1177607"/>
                  <a:pt x="132902" y="1177607"/>
                </a:cubicBezTo>
                <a:close/>
                <a:moveTo>
                  <a:pt x="3676647" y="1014899"/>
                </a:moveTo>
                <a:cubicBezTo>
                  <a:pt x="3699953" y="1011726"/>
                  <a:pt x="3709766" y="1038156"/>
                  <a:pt x="3709762" y="1126078"/>
                </a:cubicBezTo>
                <a:lnTo>
                  <a:pt x="3709762" y="2733814"/>
                </a:lnTo>
                <a:cubicBezTo>
                  <a:pt x="3714789" y="2810852"/>
                  <a:pt x="3689665" y="2852720"/>
                  <a:pt x="3604255" y="2784056"/>
                </a:cubicBezTo>
                <a:cubicBezTo>
                  <a:pt x="3539382" y="2731902"/>
                  <a:pt x="3308368" y="2542961"/>
                  <a:pt x="3100502" y="2373078"/>
                </a:cubicBezTo>
                <a:lnTo>
                  <a:pt x="2983265" y="2373078"/>
                </a:lnTo>
                <a:lnTo>
                  <a:pt x="2983265" y="2692091"/>
                </a:lnTo>
                <a:cubicBezTo>
                  <a:pt x="2983265" y="2778510"/>
                  <a:pt x="2913209" y="2848566"/>
                  <a:pt x="2826790" y="2848566"/>
                </a:cubicBezTo>
                <a:lnTo>
                  <a:pt x="542844" y="2848566"/>
                </a:lnTo>
                <a:cubicBezTo>
                  <a:pt x="456425" y="2848566"/>
                  <a:pt x="386369" y="2778510"/>
                  <a:pt x="386369" y="2692091"/>
                </a:cubicBezTo>
                <a:lnTo>
                  <a:pt x="386369" y="1261585"/>
                </a:lnTo>
                <a:cubicBezTo>
                  <a:pt x="386369" y="1175166"/>
                  <a:pt x="456425" y="1105110"/>
                  <a:pt x="542844" y="1105110"/>
                </a:cubicBezTo>
                <a:lnTo>
                  <a:pt x="2826790" y="1105110"/>
                </a:lnTo>
                <a:cubicBezTo>
                  <a:pt x="2913209" y="1105110"/>
                  <a:pt x="2983265" y="1175166"/>
                  <a:pt x="2983265" y="1261585"/>
                </a:cubicBezTo>
                <a:lnTo>
                  <a:pt x="2983265" y="1470870"/>
                </a:lnTo>
                <a:lnTo>
                  <a:pt x="3095401" y="1470870"/>
                </a:lnTo>
                <a:cubicBezTo>
                  <a:pt x="3315877" y="1289257"/>
                  <a:pt x="3568799" y="1079374"/>
                  <a:pt x="3619327" y="1045691"/>
                </a:cubicBezTo>
                <a:cubicBezTo>
                  <a:pt x="3643821" y="1029362"/>
                  <a:pt x="3662662" y="1016802"/>
                  <a:pt x="3676647" y="1014899"/>
                </a:cubicBezTo>
                <a:close/>
                <a:moveTo>
                  <a:pt x="2266043" y="0"/>
                </a:moveTo>
                <a:cubicBezTo>
                  <a:pt x="2555481" y="0"/>
                  <a:pt x="2790117" y="234636"/>
                  <a:pt x="2790117" y="524074"/>
                </a:cubicBezTo>
                <a:cubicBezTo>
                  <a:pt x="2790117" y="813512"/>
                  <a:pt x="2555481" y="1048148"/>
                  <a:pt x="2266043" y="1048148"/>
                </a:cubicBezTo>
                <a:cubicBezTo>
                  <a:pt x="1976605" y="1048148"/>
                  <a:pt x="1741969" y="813512"/>
                  <a:pt x="1741969" y="524074"/>
                </a:cubicBezTo>
                <a:cubicBezTo>
                  <a:pt x="1741969" y="234636"/>
                  <a:pt x="1976605" y="0"/>
                  <a:pt x="2266043" y="0"/>
                </a:cubicBezTo>
                <a:close/>
                <a:moveTo>
                  <a:pt x="1041907" y="0"/>
                </a:moveTo>
                <a:cubicBezTo>
                  <a:pt x="1331345" y="0"/>
                  <a:pt x="1565981" y="234636"/>
                  <a:pt x="1565981" y="524074"/>
                </a:cubicBezTo>
                <a:cubicBezTo>
                  <a:pt x="1565981" y="813512"/>
                  <a:pt x="1331345" y="1048148"/>
                  <a:pt x="1041907" y="1048148"/>
                </a:cubicBezTo>
                <a:cubicBezTo>
                  <a:pt x="752469" y="1048148"/>
                  <a:pt x="517833" y="813512"/>
                  <a:pt x="517833" y="524074"/>
                </a:cubicBezTo>
                <a:cubicBezTo>
                  <a:pt x="517833" y="234636"/>
                  <a:pt x="752469" y="0"/>
                  <a:pt x="1041907"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endParaRPr>
          </a:p>
        </p:txBody>
      </p:sp>
      <p:sp>
        <p:nvSpPr>
          <p:cNvPr id="26" name="KSO_Shape"/>
          <p:cNvSpPr/>
          <p:nvPr/>
        </p:nvSpPr>
        <p:spPr>
          <a:xfrm>
            <a:off x="5929302" y="3431764"/>
            <a:ext cx="333375" cy="211693"/>
          </a:xfrm>
          <a:custGeom>
            <a:avLst/>
            <a:gdLst/>
            <a:ahLst/>
            <a:cxnLst/>
            <a:rect l="l" t="t" r="r" b="b"/>
            <a:pathLst>
              <a:path w="3694176" h="2348650">
                <a:moveTo>
                  <a:pt x="2671928" y="762368"/>
                </a:moveTo>
                <a:cubicBezTo>
                  <a:pt x="2393546" y="762368"/>
                  <a:pt x="2167872" y="988042"/>
                  <a:pt x="2167872" y="1266424"/>
                </a:cubicBezTo>
                <a:cubicBezTo>
                  <a:pt x="2167872" y="1544806"/>
                  <a:pt x="2393546" y="1770480"/>
                  <a:pt x="2671928" y="1770480"/>
                </a:cubicBezTo>
                <a:cubicBezTo>
                  <a:pt x="2950310" y="1770480"/>
                  <a:pt x="3175984" y="1544806"/>
                  <a:pt x="3175984" y="1266424"/>
                </a:cubicBezTo>
                <a:cubicBezTo>
                  <a:pt x="3175984" y="988042"/>
                  <a:pt x="2950310" y="762368"/>
                  <a:pt x="2671928" y="762368"/>
                </a:cubicBezTo>
                <a:close/>
                <a:moveTo>
                  <a:pt x="2671928" y="650924"/>
                </a:moveTo>
                <a:cubicBezTo>
                  <a:pt x="3011859" y="650924"/>
                  <a:pt x="3287428" y="926493"/>
                  <a:pt x="3287428" y="1266424"/>
                </a:cubicBezTo>
                <a:cubicBezTo>
                  <a:pt x="3287428" y="1606355"/>
                  <a:pt x="3011859" y="1881924"/>
                  <a:pt x="2671928" y="1881924"/>
                </a:cubicBezTo>
                <a:cubicBezTo>
                  <a:pt x="2331997" y="1881924"/>
                  <a:pt x="2056428" y="1606355"/>
                  <a:pt x="2056428" y="1266424"/>
                </a:cubicBezTo>
                <a:cubicBezTo>
                  <a:pt x="2056428" y="926493"/>
                  <a:pt x="2331997" y="650924"/>
                  <a:pt x="2671928" y="650924"/>
                </a:cubicBezTo>
                <a:close/>
                <a:moveTo>
                  <a:pt x="2671928" y="474336"/>
                </a:moveTo>
                <a:cubicBezTo>
                  <a:pt x="2234470" y="474336"/>
                  <a:pt x="1879840" y="828966"/>
                  <a:pt x="1879840" y="1266424"/>
                </a:cubicBezTo>
                <a:cubicBezTo>
                  <a:pt x="1879840" y="1703882"/>
                  <a:pt x="2234470" y="2058512"/>
                  <a:pt x="2671928" y="2058512"/>
                </a:cubicBezTo>
                <a:cubicBezTo>
                  <a:pt x="3109386" y="2058512"/>
                  <a:pt x="3464016" y="1703882"/>
                  <a:pt x="3464016" y="1266424"/>
                </a:cubicBezTo>
                <a:cubicBezTo>
                  <a:pt x="3464016" y="828966"/>
                  <a:pt x="3109386" y="474336"/>
                  <a:pt x="2671928" y="474336"/>
                </a:cubicBezTo>
                <a:close/>
                <a:moveTo>
                  <a:pt x="379071" y="446698"/>
                </a:moveTo>
                <a:cubicBezTo>
                  <a:pt x="336590" y="446698"/>
                  <a:pt x="302152" y="481136"/>
                  <a:pt x="302152" y="523617"/>
                </a:cubicBezTo>
                <a:lnTo>
                  <a:pt x="302152" y="747739"/>
                </a:lnTo>
                <a:cubicBezTo>
                  <a:pt x="302152" y="790220"/>
                  <a:pt x="336590" y="824658"/>
                  <a:pt x="379071" y="824658"/>
                </a:cubicBezTo>
                <a:lnTo>
                  <a:pt x="1305353" y="824658"/>
                </a:lnTo>
                <a:cubicBezTo>
                  <a:pt x="1347834" y="824658"/>
                  <a:pt x="1382272" y="790220"/>
                  <a:pt x="1382272" y="747739"/>
                </a:cubicBezTo>
                <a:lnTo>
                  <a:pt x="1382272" y="523617"/>
                </a:lnTo>
                <a:cubicBezTo>
                  <a:pt x="1382272" y="481136"/>
                  <a:pt x="1347834" y="446698"/>
                  <a:pt x="1305353" y="446698"/>
                </a:cubicBezTo>
                <a:close/>
                <a:moveTo>
                  <a:pt x="305760" y="0"/>
                </a:moveTo>
                <a:lnTo>
                  <a:pt x="946616" y="0"/>
                </a:lnTo>
                <a:cubicBezTo>
                  <a:pt x="1028146" y="0"/>
                  <a:pt x="1094240" y="66094"/>
                  <a:pt x="1094240" y="147624"/>
                </a:cubicBezTo>
                <a:lnTo>
                  <a:pt x="1094240" y="184198"/>
                </a:lnTo>
                <a:lnTo>
                  <a:pt x="3519440" y="184198"/>
                </a:lnTo>
                <a:cubicBezTo>
                  <a:pt x="3615944" y="184198"/>
                  <a:pt x="3694176" y="262430"/>
                  <a:pt x="3694176" y="358934"/>
                </a:cubicBezTo>
                <a:lnTo>
                  <a:pt x="3694176" y="2173914"/>
                </a:lnTo>
                <a:cubicBezTo>
                  <a:pt x="3694176" y="2270418"/>
                  <a:pt x="3615944" y="2348650"/>
                  <a:pt x="3519440" y="2348650"/>
                </a:cubicBezTo>
                <a:lnTo>
                  <a:pt x="174736" y="2348650"/>
                </a:lnTo>
                <a:cubicBezTo>
                  <a:pt x="78232" y="2348650"/>
                  <a:pt x="0" y="2270418"/>
                  <a:pt x="0" y="2173914"/>
                </a:cubicBezTo>
                <a:lnTo>
                  <a:pt x="0" y="358934"/>
                </a:lnTo>
                <a:cubicBezTo>
                  <a:pt x="0" y="268112"/>
                  <a:pt x="69291" y="193474"/>
                  <a:pt x="158136" y="187550"/>
                </a:cubicBezTo>
                <a:lnTo>
                  <a:pt x="158136" y="147624"/>
                </a:lnTo>
                <a:cubicBezTo>
                  <a:pt x="158136" y="66094"/>
                  <a:pt x="224230" y="0"/>
                  <a:pt x="305760" y="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endParaRPr>
          </a:p>
        </p:txBody>
      </p:sp>
      <p:sp>
        <p:nvSpPr>
          <p:cNvPr id="27" name="KSO_Shape"/>
          <p:cNvSpPr/>
          <p:nvPr/>
        </p:nvSpPr>
        <p:spPr bwMode="auto">
          <a:xfrm>
            <a:off x="7921877" y="3389536"/>
            <a:ext cx="277886" cy="296148"/>
          </a:xfrm>
          <a:custGeom>
            <a:avLst/>
            <a:gdLst>
              <a:gd name="T0" fmla="*/ 13718478 w 1009137"/>
              <a:gd name="T1" fmla="*/ 12346397 h 1076333"/>
              <a:gd name="T2" fmla="*/ 17310019 w 1009137"/>
              <a:gd name="T3" fmla="*/ 14837812 h 1076333"/>
              <a:gd name="T4" fmla="*/ 16595708 w 1009137"/>
              <a:gd name="T5" fmla="*/ 15254306 h 1076333"/>
              <a:gd name="T6" fmla="*/ 11285969 w 1009137"/>
              <a:gd name="T7" fmla="*/ 14027450 h 1076333"/>
              <a:gd name="T8" fmla="*/ 7737046 w 1009137"/>
              <a:gd name="T9" fmla="*/ 16261649 h 1076333"/>
              <a:gd name="T10" fmla="*/ 3428381 w 1009137"/>
              <a:gd name="T11" fmla="*/ 18608830 h 1076333"/>
              <a:gd name="T12" fmla="*/ 2190050 w 1009137"/>
              <a:gd name="T13" fmla="*/ 18637888 h 1076333"/>
              <a:gd name="T14" fmla="*/ 1035508 w 1009137"/>
              <a:gd name="T15" fmla="*/ 18189129 h 1076333"/>
              <a:gd name="T16" fmla="*/ 1243001 w 1009137"/>
              <a:gd name="T17" fmla="*/ 13349474 h 1076333"/>
              <a:gd name="T18" fmla="*/ 1964386 w 1009137"/>
              <a:gd name="T19" fmla="*/ 14017791 h 1076333"/>
              <a:gd name="T20" fmla="*/ 1552461 w 1009137"/>
              <a:gd name="T21" fmla="*/ 17491753 h 1076333"/>
              <a:gd name="T22" fmla="*/ 2228394 w 1009137"/>
              <a:gd name="T23" fmla="*/ 17856595 h 1076333"/>
              <a:gd name="T24" fmla="*/ 7317017 w 1009137"/>
              <a:gd name="T25" fmla="*/ 15531162 h 1076333"/>
              <a:gd name="T26" fmla="*/ 10868471 w 1009137"/>
              <a:gd name="T27" fmla="*/ 13313942 h 1076333"/>
              <a:gd name="T28" fmla="*/ 13718478 w 1009137"/>
              <a:gd name="T29" fmla="*/ 12346397 h 1076333"/>
              <a:gd name="T30" fmla="*/ 9705097 w 1009137"/>
              <a:gd name="T31" fmla="*/ 3502870 h 1076333"/>
              <a:gd name="T32" fmla="*/ 13232255 w 1009137"/>
              <a:gd name="T33" fmla="*/ 7700983 h 1076333"/>
              <a:gd name="T34" fmla="*/ 3871723 w 1009137"/>
              <a:gd name="T35" fmla="*/ 13388755 h 1076333"/>
              <a:gd name="T36" fmla="*/ 3363570 w 1009137"/>
              <a:gd name="T37" fmla="*/ 12953978 h 1076333"/>
              <a:gd name="T38" fmla="*/ 2374822 w 1009137"/>
              <a:gd name="T39" fmla="*/ 13646507 h 1076333"/>
              <a:gd name="T40" fmla="*/ 1805377 w 1009137"/>
              <a:gd name="T41" fmla="*/ 12955585 h 1076333"/>
              <a:gd name="T42" fmla="*/ 2672820 w 1009137"/>
              <a:gd name="T43" fmla="*/ 12078524 h 1076333"/>
              <a:gd name="T44" fmla="*/ 2608403 w 1009137"/>
              <a:gd name="T45" fmla="*/ 11949899 h 1076333"/>
              <a:gd name="T46" fmla="*/ 2379466 w 1009137"/>
              <a:gd name="T47" fmla="*/ 11492826 h 1076333"/>
              <a:gd name="T48" fmla="*/ 9705097 w 1009137"/>
              <a:gd name="T49" fmla="*/ 3502870 h 1076333"/>
              <a:gd name="T50" fmla="*/ 11197368 w 1009137"/>
              <a:gd name="T51" fmla="*/ 1200662 h 1076333"/>
              <a:gd name="T52" fmla="*/ 15674128 w 1009137"/>
              <a:gd name="T53" fmla="*/ 6753021 h 1076333"/>
              <a:gd name="T54" fmla="*/ 14317545 w 1009137"/>
              <a:gd name="T55" fmla="*/ 7159287 h 1076333"/>
              <a:gd name="T56" fmla="*/ 10383407 w 1009137"/>
              <a:gd name="T57" fmla="*/ 2554903 h 1076333"/>
              <a:gd name="T58" fmla="*/ 11197368 w 1009137"/>
              <a:gd name="T59" fmla="*/ 1200662 h 1076333"/>
              <a:gd name="T60" fmla="*/ 14351454 w 1009137"/>
              <a:gd name="T61" fmla="*/ 32644 h 1076333"/>
              <a:gd name="T62" fmla="*/ 16759401 w 1009137"/>
              <a:gd name="T63" fmla="*/ 1336094 h 1076333"/>
              <a:gd name="T64" fmla="*/ 16352431 w 1009137"/>
              <a:gd name="T65" fmla="*/ 6211320 h 1076333"/>
              <a:gd name="T66" fmla="*/ 11739990 w 1009137"/>
              <a:gd name="T67" fmla="*/ 658983 h 1076333"/>
              <a:gd name="T68" fmla="*/ 14351454 w 1009137"/>
              <a:gd name="T69" fmla="*/ 32644 h 107633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09137" h="1076333">
                <a:moveTo>
                  <a:pt x="787317" y="710884"/>
                </a:moveTo>
                <a:cubicBezTo>
                  <a:pt x="871766" y="704691"/>
                  <a:pt x="943625" y="744540"/>
                  <a:pt x="993439" y="854335"/>
                </a:cubicBezTo>
                <a:lnTo>
                  <a:pt x="952444" y="878316"/>
                </a:lnTo>
                <a:cubicBezTo>
                  <a:pt x="886676" y="736292"/>
                  <a:pt x="772004" y="744471"/>
                  <a:pt x="647713" y="807676"/>
                </a:cubicBezTo>
                <a:cubicBezTo>
                  <a:pt x="580555" y="835561"/>
                  <a:pt x="508587" y="890958"/>
                  <a:pt x="444037" y="936317"/>
                </a:cubicBezTo>
                <a:cubicBezTo>
                  <a:pt x="354628" y="994317"/>
                  <a:pt x="265220" y="1052317"/>
                  <a:pt x="196758" y="1071464"/>
                </a:cubicBezTo>
                <a:cubicBezTo>
                  <a:pt x="170596" y="1075368"/>
                  <a:pt x="144434" y="1079272"/>
                  <a:pt x="125689" y="1073137"/>
                </a:cubicBezTo>
                <a:cubicBezTo>
                  <a:pt x="98223" y="1068304"/>
                  <a:pt x="79478" y="1062170"/>
                  <a:pt x="59429" y="1047298"/>
                </a:cubicBezTo>
                <a:cubicBezTo>
                  <a:pt x="-80913" y="943197"/>
                  <a:pt x="71337" y="768639"/>
                  <a:pt x="71337" y="768639"/>
                </a:cubicBezTo>
                <a:lnTo>
                  <a:pt x="112738" y="807120"/>
                </a:lnTo>
                <a:cubicBezTo>
                  <a:pt x="112738" y="807120"/>
                  <a:pt x="-2427" y="931485"/>
                  <a:pt x="89097" y="1007144"/>
                </a:cubicBezTo>
                <a:cubicBezTo>
                  <a:pt x="99121" y="1014580"/>
                  <a:pt x="109145" y="1022016"/>
                  <a:pt x="127890" y="1028151"/>
                </a:cubicBezTo>
                <a:cubicBezTo>
                  <a:pt x="211329" y="1045655"/>
                  <a:pt x="358415" y="933168"/>
                  <a:pt x="419931" y="894257"/>
                </a:cubicBezTo>
                <a:cubicBezTo>
                  <a:pt x="481447" y="855345"/>
                  <a:pt x="469906" y="851133"/>
                  <a:pt x="623752" y="766593"/>
                </a:cubicBezTo>
                <a:cubicBezTo>
                  <a:pt x="681445" y="734891"/>
                  <a:pt x="736647" y="714600"/>
                  <a:pt x="787317" y="710884"/>
                </a:cubicBezTo>
                <a:close/>
                <a:moveTo>
                  <a:pt x="556985" y="201689"/>
                </a:moveTo>
                <a:cubicBezTo>
                  <a:pt x="759412" y="443409"/>
                  <a:pt x="759412" y="443409"/>
                  <a:pt x="759412" y="443409"/>
                </a:cubicBezTo>
                <a:cubicBezTo>
                  <a:pt x="222202" y="770901"/>
                  <a:pt x="222202" y="770901"/>
                  <a:pt x="222202" y="770901"/>
                </a:cubicBezTo>
                <a:lnTo>
                  <a:pt x="193039" y="745867"/>
                </a:lnTo>
                <a:lnTo>
                  <a:pt x="136293" y="785742"/>
                </a:lnTo>
                <a:lnTo>
                  <a:pt x="103612" y="745960"/>
                </a:lnTo>
                <a:lnTo>
                  <a:pt x="153396" y="695460"/>
                </a:lnTo>
                <a:lnTo>
                  <a:pt x="149699" y="688054"/>
                </a:lnTo>
                <a:cubicBezTo>
                  <a:pt x="136560" y="661737"/>
                  <a:pt x="136560" y="661737"/>
                  <a:pt x="136560" y="661737"/>
                </a:cubicBezTo>
                <a:cubicBezTo>
                  <a:pt x="556985" y="201689"/>
                  <a:pt x="556985" y="201689"/>
                  <a:pt x="556985" y="201689"/>
                </a:cubicBezTo>
                <a:close/>
                <a:moveTo>
                  <a:pt x="642628" y="69132"/>
                </a:moveTo>
                <a:cubicBezTo>
                  <a:pt x="642628" y="69132"/>
                  <a:pt x="642628" y="69132"/>
                  <a:pt x="899554" y="388827"/>
                </a:cubicBezTo>
                <a:cubicBezTo>
                  <a:pt x="876197" y="404422"/>
                  <a:pt x="845055" y="412219"/>
                  <a:pt x="821698" y="412219"/>
                </a:cubicBezTo>
                <a:cubicBezTo>
                  <a:pt x="821698" y="412219"/>
                  <a:pt x="821698" y="412219"/>
                  <a:pt x="595914" y="147107"/>
                </a:cubicBezTo>
                <a:cubicBezTo>
                  <a:pt x="603699" y="123714"/>
                  <a:pt x="619271" y="92525"/>
                  <a:pt x="642628" y="69132"/>
                </a:cubicBezTo>
                <a:close/>
                <a:moveTo>
                  <a:pt x="823644" y="1880"/>
                </a:moveTo>
                <a:cubicBezTo>
                  <a:pt x="876197" y="8702"/>
                  <a:pt x="926804" y="34044"/>
                  <a:pt x="961839" y="76930"/>
                </a:cubicBezTo>
                <a:cubicBezTo>
                  <a:pt x="1031910" y="154904"/>
                  <a:pt x="1024125" y="287460"/>
                  <a:pt x="938482" y="357637"/>
                </a:cubicBezTo>
                <a:cubicBezTo>
                  <a:pt x="938482" y="357637"/>
                  <a:pt x="938482" y="357637"/>
                  <a:pt x="673770" y="37943"/>
                </a:cubicBezTo>
                <a:cubicBezTo>
                  <a:pt x="716591" y="6753"/>
                  <a:pt x="771091" y="-4943"/>
                  <a:pt x="823644" y="1880"/>
                </a:cubicBez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28" name="KSO_Shape"/>
          <p:cNvSpPr/>
          <p:nvPr/>
        </p:nvSpPr>
        <p:spPr>
          <a:xfrm>
            <a:off x="9858962" y="3405927"/>
            <a:ext cx="333375" cy="263366"/>
          </a:xfrm>
          <a:custGeom>
            <a:avLst/>
            <a:gdLst/>
            <a:ahLst/>
            <a:cxnLst/>
            <a:rect l="l" t="t" r="r" b="b"/>
            <a:pathLst>
              <a:path w="936104" h="739561">
                <a:moveTo>
                  <a:pt x="282640" y="667561"/>
                </a:moveTo>
                <a:lnTo>
                  <a:pt x="653465" y="667561"/>
                </a:lnTo>
                <a:lnTo>
                  <a:pt x="684077" y="739561"/>
                </a:lnTo>
                <a:lnTo>
                  <a:pt x="252028" y="739561"/>
                </a:lnTo>
                <a:close/>
                <a:moveTo>
                  <a:pt x="54052" y="52175"/>
                </a:moveTo>
                <a:lnTo>
                  <a:pt x="54052" y="520175"/>
                </a:lnTo>
                <a:lnTo>
                  <a:pt x="882052" y="520175"/>
                </a:lnTo>
                <a:lnTo>
                  <a:pt x="882052" y="52175"/>
                </a:lnTo>
                <a:close/>
                <a:moveTo>
                  <a:pt x="0" y="0"/>
                </a:moveTo>
                <a:lnTo>
                  <a:pt x="936104" y="0"/>
                </a:lnTo>
                <a:lnTo>
                  <a:pt x="936104" y="648000"/>
                </a:lnTo>
                <a:lnTo>
                  <a:pt x="0" y="648000"/>
                </a:lnTo>
                <a:close/>
              </a:path>
            </a:pathLst>
          </a:custGeom>
          <a:solidFill>
            <a:srgbClr val="FFFF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dirty="0">
              <a:solidFill>
                <a:srgbClr val="FFFFFF"/>
              </a:solidFill>
            </a:endParaRPr>
          </a:p>
        </p:txBody>
      </p:sp>
      <p:cxnSp>
        <p:nvCxnSpPr>
          <p:cNvPr id="29" name="直接连接符 28"/>
          <p:cNvCxnSpPr/>
          <p:nvPr/>
        </p:nvCxnSpPr>
        <p:spPr>
          <a:xfrm>
            <a:off x="792163" y="277177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1136129" y="14120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advTm="3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68338" y="2562364"/>
            <a:ext cx="1510029" cy="1510029"/>
          </a:xfrm>
          <a:prstGeom prst="ellipse">
            <a:avLst/>
          </a:prstGeom>
          <a:solidFill>
            <a:schemeClr val="accent1"/>
          </a:solidFill>
          <a:ln>
            <a:noFill/>
          </a:ln>
        </p:spPr>
        <p:txBody>
          <a:bodyPr/>
          <a:lstStyle/>
          <a:p>
            <a:endParaRPr lang="zh-CN" altLang="en-US"/>
          </a:p>
        </p:txBody>
      </p:sp>
      <p:sp>
        <p:nvSpPr>
          <p:cNvPr id="14" name="Freeform 5"/>
          <p:cNvSpPr/>
          <p:nvPr/>
        </p:nvSpPr>
        <p:spPr bwMode="auto">
          <a:xfrm>
            <a:off x="668338" y="4264575"/>
            <a:ext cx="1510029" cy="1510029"/>
          </a:xfrm>
          <a:prstGeom prst="ellipse">
            <a:avLst/>
          </a:prstGeom>
          <a:solidFill>
            <a:schemeClr val="accent1"/>
          </a:solidFill>
          <a:ln>
            <a:noFill/>
          </a:ln>
        </p:spPr>
        <p:txBody>
          <a:bodyPr/>
          <a:lstStyle/>
          <a:p>
            <a:endParaRPr lang="zh-CN" altLang="en-US"/>
          </a:p>
        </p:txBody>
      </p:sp>
      <p:sp>
        <p:nvSpPr>
          <p:cNvPr id="24" name="圆角矩形 23"/>
          <p:cNvSpPr/>
          <p:nvPr/>
        </p:nvSpPr>
        <p:spPr>
          <a:xfrm>
            <a:off x="2462117"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2462117"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自由: 形状 17"/>
          <p:cNvSpPr/>
          <p:nvPr/>
        </p:nvSpPr>
        <p:spPr>
          <a:xfrm rot="5400000">
            <a:off x="6680515" y="33834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8382000" y="24319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40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29" name="矩形 28"/>
          <p:cNvSpPr/>
          <p:nvPr/>
        </p:nvSpPr>
        <p:spPr>
          <a:xfrm>
            <a:off x="8214307" y="4055509"/>
            <a:ext cx="3327223" cy="171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请输入文本请输入文本请输入文本请输入文本请输入文本请输入文本</a:t>
            </a:r>
            <a:endParaRPr lang="zh-CN" altLang="zh-CN" dirty="0">
              <a:solidFill>
                <a:schemeClr val="tx1"/>
              </a:solidFill>
              <a:latin typeface="+mn-ea"/>
            </a:endParaRPr>
          </a:p>
        </p:txBody>
      </p:sp>
      <p:sp>
        <p:nvSpPr>
          <p:cNvPr id="12" name="KSO_Shape"/>
          <p:cNvSpPr/>
          <p:nvPr/>
        </p:nvSpPr>
        <p:spPr bwMode="auto">
          <a:xfrm>
            <a:off x="1100585" y="3034957"/>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KSO_Shape"/>
          <p:cNvSpPr/>
          <p:nvPr/>
        </p:nvSpPr>
        <p:spPr bwMode="auto">
          <a:xfrm>
            <a:off x="1101430"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advTm="3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Freeform 21"/>
          <p:cNvSpPr/>
          <p:nvPr/>
        </p:nvSpPr>
        <p:spPr bwMode="auto">
          <a:xfrm>
            <a:off x="6664857" y="2181198"/>
            <a:ext cx="1912101" cy="1912101"/>
          </a:xfrm>
          <a:prstGeom prst="ellipse">
            <a:avLst/>
          </a:prstGeom>
          <a:solidFill>
            <a:schemeClr val="accent1"/>
          </a:solidFill>
          <a:ln>
            <a:noFill/>
          </a:ln>
        </p:spPr>
        <p:txBody>
          <a:bodyPr/>
          <a:lstStyle/>
          <a:p>
            <a:endParaRPr lang="zh-CN" altLang="en-US"/>
          </a:p>
        </p:txBody>
      </p:sp>
      <p:sp>
        <p:nvSpPr>
          <p:cNvPr id="26" name="Freeform 21"/>
          <p:cNvSpPr/>
          <p:nvPr/>
        </p:nvSpPr>
        <p:spPr bwMode="auto">
          <a:xfrm>
            <a:off x="9581322" y="2181198"/>
            <a:ext cx="1912101" cy="1912101"/>
          </a:xfrm>
          <a:prstGeom prst="ellipse">
            <a:avLst/>
          </a:prstGeom>
          <a:solidFill>
            <a:schemeClr val="accent1"/>
          </a:solidFill>
          <a:ln>
            <a:noFill/>
          </a:ln>
        </p:spPr>
        <p:txBody>
          <a:bodyPr/>
          <a:lstStyle/>
          <a:p>
            <a:endParaRPr lang="zh-CN" altLang="en-US"/>
          </a:p>
        </p:txBody>
      </p:sp>
      <p:sp>
        <p:nvSpPr>
          <p:cNvPr id="28" name="矩形 27"/>
          <p:cNvSpPr/>
          <p:nvPr/>
        </p:nvSpPr>
        <p:spPr>
          <a:xfrm>
            <a:off x="6296881"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4" name="矩形 33"/>
          <p:cNvSpPr/>
          <p:nvPr/>
        </p:nvSpPr>
        <p:spPr>
          <a:xfrm>
            <a:off x="9213346"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5" name="矩形 34"/>
          <p:cNvSpPr/>
          <p:nvPr/>
        </p:nvSpPr>
        <p:spPr>
          <a:xfrm>
            <a:off x="852417" y="294908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6" name="圆角矩形 34"/>
          <p:cNvSpPr/>
          <p:nvPr/>
        </p:nvSpPr>
        <p:spPr>
          <a:xfrm>
            <a:off x="1497643" y="185385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852417" y="5401412"/>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8" name="圆角矩形 38"/>
          <p:cNvSpPr/>
          <p:nvPr/>
        </p:nvSpPr>
        <p:spPr>
          <a:xfrm>
            <a:off x="1497643" y="4306184"/>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852417" y="2825088"/>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852417" y="5254389"/>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8" name="KSO_Shape"/>
          <p:cNvSpPr/>
          <p:nvPr/>
        </p:nvSpPr>
        <p:spPr bwMode="auto">
          <a:xfrm>
            <a:off x="7132276" y="2648615"/>
            <a:ext cx="977266" cy="977266"/>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KSO_Shape"/>
          <p:cNvSpPr/>
          <p:nvPr/>
        </p:nvSpPr>
        <p:spPr bwMode="auto">
          <a:xfrm>
            <a:off x="10146707" y="2746583"/>
            <a:ext cx="781331" cy="781331"/>
          </a:xfrm>
          <a:custGeom>
            <a:avLst/>
            <a:gdLst>
              <a:gd name="T0" fmla="*/ 2013584 w 2019301"/>
              <a:gd name="T1" fmla="*/ 1506294 h 2019300"/>
              <a:gd name="T2" fmla="*/ 2019301 w 2019301"/>
              <a:gd name="T3" fmla="*/ 1584803 h 2019300"/>
              <a:gd name="T4" fmla="*/ 2004690 w 2019301"/>
              <a:gd name="T5" fmla="*/ 1690328 h 2019300"/>
              <a:gd name="T6" fmla="*/ 1945612 w 2019301"/>
              <a:gd name="T7" fmla="*/ 1822235 h 2019300"/>
              <a:gd name="T8" fmla="*/ 1896698 w 2019301"/>
              <a:gd name="T9" fmla="*/ 1883261 h 2019300"/>
              <a:gd name="T10" fmla="*/ 1836666 w 2019301"/>
              <a:gd name="T11" fmla="*/ 1935706 h 2019300"/>
              <a:gd name="T12" fmla="*/ 1765518 w 2019301"/>
              <a:gd name="T13" fmla="*/ 1977344 h 2019300"/>
              <a:gd name="T14" fmla="*/ 1689288 w 2019301"/>
              <a:gd name="T15" fmla="*/ 2005315 h 2019300"/>
              <a:gd name="T16" fmla="*/ 1610835 w 2019301"/>
              <a:gd name="T17" fmla="*/ 2018347 h 2019300"/>
              <a:gd name="T18" fmla="*/ 1523170 w 2019301"/>
              <a:gd name="T19" fmla="*/ 2016122 h 2019300"/>
              <a:gd name="T20" fmla="*/ 1376109 w 2019301"/>
              <a:gd name="T21" fmla="*/ 1970987 h 2019300"/>
              <a:gd name="T22" fmla="*/ 1294797 w 2019301"/>
              <a:gd name="T23" fmla="*/ 1917589 h 2019300"/>
              <a:gd name="T24" fmla="*/ 1238895 w 2019301"/>
              <a:gd name="T25" fmla="*/ 1861330 h 2019300"/>
              <a:gd name="T26" fmla="*/ 1583301 w 2019301"/>
              <a:gd name="T27" fmla="*/ 1135063 h 2019300"/>
              <a:gd name="T28" fmla="*/ 1706931 w 2019301"/>
              <a:gd name="T29" fmla="*/ 1154748 h 2019300"/>
              <a:gd name="T30" fmla="*/ 1828658 w 2019301"/>
              <a:gd name="T31" fmla="*/ 1213485 h 2019300"/>
              <a:gd name="T32" fmla="*/ 1888888 w 2019301"/>
              <a:gd name="T33" fmla="*/ 1263650 h 2019300"/>
              <a:gd name="T34" fmla="*/ 1939925 w 2019301"/>
              <a:gd name="T35" fmla="*/ 1324928 h 2019300"/>
              <a:gd name="T36" fmla="*/ 1142356 w 2019301"/>
              <a:gd name="T37" fmla="*/ 1648143 h 2019300"/>
              <a:gd name="T38" fmla="*/ 1136650 w 2019301"/>
              <a:gd name="T39" fmla="*/ 1569721 h 2019300"/>
              <a:gd name="T40" fmla="*/ 1151232 w 2019301"/>
              <a:gd name="T41" fmla="*/ 1464311 h 2019300"/>
              <a:gd name="T42" fmla="*/ 1210194 w 2019301"/>
              <a:gd name="T43" fmla="*/ 1332230 h 2019300"/>
              <a:gd name="T44" fmla="*/ 1259012 w 2019301"/>
              <a:gd name="T45" fmla="*/ 1271270 h 2019300"/>
              <a:gd name="T46" fmla="*/ 1318924 w 2019301"/>
              <a:gd name="T47" fmla="*/ 1218883 h 2019300"/>
              <a:gd name="T48" fmla="*/ 1389932 w 2019301"/>
              <a:gd name="T49" fmla="*/ 1177290 h 2019300"/>
              <a:gd name="T50" fmla="*/ 1466329 w 2019301"/>
              <a:gd name="T51" fmla="*/ 1149350 h 2019300"/>
              <a:gd name="T52" fmla="*/ 1543993 w 2019301"/>
              <a:gd name="T53" fmla="*/ 1136333 h 2019300"/>
              <a:gd name="T54" fmla="*/ 823090 w 2019301"/>
              <a:gd name="T55" fmla="*/ 1785690 h 2019300"/>
              <a:gd name="T56" fmla="*/ 774542 w 2019301"/>
              <a:gd name="T57" fmla="*/ 1858693 h 2019300"/>
              <a:gd name="T58" fmla="*/ 714889 w 2019301"/>
              <a:gd name="T59" fmla="*/ 1918683 h 2019300"/>
              <a:gd name="T60" fmla="*/ 645082 w 2019301"/>
              <a:gd name="T61" fmla="*/ 1965659 h 2019300"/>
              <a:gd name="T62" fmla="*/ 568294 w 2019301"/>
              <a:gd name="T63" fmla="*/ 1998351 h 2019300"/>
              <a:gd name="T64" fmla="*/ 486112 w 2019301"/>
              <a:gd name="T65" fmla="*/ 2016443 h 2019300"/>
              <a:gd name="T66" fmla="*/ 401391 w 2019301"/>
              <a:gd name="T67" fmla="*/ 2017713 h 2019300"/>
              <a:gd name="T68" fmla="*/ 316353 w 2019301"/>
              <a:gd name="T69" fmla="*/ 2002160 h 2019300"/>
              <a:gd name="T70" fmla="*/ 233219 w 2019301"/>
              <a:gd name="T71" fmla="*/ 1968515 h 2019300"/>
              <a:gd name="T72" fmla="*/ 160557 w 2019301"/>
              <a:gd name="T73" fmla="*/ 1920587 h 2019300"/>
              <a:gd name="T74" fmla="*/ 100268 w 2019301"/>
              <a:gd name="T75" fmla="*/ 1860280 h 2019300"/>
              <a:gd name="T76" fmla="*/ 53307 w 2019301"/>
              <a:gd name="T77" fmla="*/ 1790451 h 2019300"/>
              <a:gd name="T78" fmla="*/ 20308 w 2019301"/>
              <a:gd name="T79" fmla="*/ 1713639 h 2019300"/>
              <a:gd name="T80" fmla="*/ 2856 w 2019301"/>
              <a:gd name="T81" fmla="*/ 1631431 h 2019300"/>
              <a:gd name="T82" fmla="*/ 1587 w 2019301"/>
              <a:gd name="T83" fmla="*/ 1546683 h 2019300"/>
              <a:gd name="T84" fmla="*/ 17134 w 2019301"/>
              <a:gd name="T85" fmla="*/ 1461301 h 2019300"/>
              <a:gd name="T86" fmla="*/ 934986 w 2019301"/>
              <a:gd name="T87" fmla="*/ 0 h 2019300"/>
              <a:gd name="T88" fmla="*/ 1020658 w 2019301"/>
              <a:gd name="T89" fmla="*/ 8887 h 2019300"/>
              <a:gd name="T90" fmla="*/ 1104427 w 2019301"/>
              <a:gd name="T91" fmla="*/ 35549 h 2019300"/>
              <a:gd name="T92" fmla="*/ 1181849 w 2019301"/>
              <a:gd name="T93" fmla="*/ 78717 h 2019300"/>
              <a:gd name="T94" fmla="*/ 1246897 w 2019301"/>
              <a:gd name="T95" fmla="*/ 134580 h 2019300"/>
              <a:gd name="T96" fmla="*/ 1299252 w 2019301"/>
              <a:gd name="T97" fmla="*/ 201235 h 2019300"/>
              <a:gd name="T98" fmla="*/ 1337329 w 2019301"/>
              <a:gd name="T99" fmla="*/ 275508 h 2019300"/>
              <a:gd name="T100" fmla="*/ 1360492 w 2019301"/>
              <a:gd name="T101" fmla="*/ 356129 h 2019300"/>
              <a:gd name="T102" fmla="*/ 1368425 w 2019301"/>
              <a:gd name="T103" fmla="*/ 440242 h 2019300"/>
              <a:gd name="T104" fmla="*/ 1358906 w 2019301"/>
              <a:gd name="T105" fmla="*/ 525624 h 2019300"/>
              <a:gd name="T106" fmla="*/ 1332252 w 2019301"/>
              <a:gd name="T107" fmla="*/ 610053 h 2019300"/>
              <a:gd name="T108" fmla="*/ 556123 w 2019301"/>
              <a:gd name="T109" fmla="*/ 213614 h 2019300"/>
              <a:gd name="T110" fmla="*/ 607209 w 2019301"/>
              <a:gd name="T111" fmla="*/ 143785 h 2019300"/>
              <a:gd name="T112" fmla="*/ 670036 w 2019301"/>
              <a:gd name="T113" fmla="*/ 86969 h 2019300"/>
              <a:gd name="T114" fmla="*/ 741747 w 2019301"/>
              <a:gd name="T115" fmla="*/ 43485 h 2019300"/>
              <a:gd name="T116" fmla="*/ 820439 w 2019301"/>
              <a:gd name="T117" fmla="*/ 14283 h 2019300"/>
              <a:gd name="T118" fmla="*/ 903255 w 2019301"/>
              <a:gd name="T119" fmla="*/ 635 h 2019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19301" h="2019300">
                <a:moveTo>
                  <a:pt x="1996750" y="1438275"/>
                </a:moveTo>
                <a:lnTo>
                  <a:pt x="1999926" y="1447810"/>
                </a:lnTo>
                <a:lnTo>
                  <a:pt x="2002785" y="1457346"/>
                </a:lnTo>
                <a:lnTo>
                  <a:pt x="2005325" y="1467199"/>
                </a:lnTo>
                <a:lnTo>
                  <a:pt x="2007867" y="1477052"/>
                </a:lnTo>
                <a:lnTo>
                  <a:pt x="2010090" y="1486588"/>
                </a:lnTo>
                <a:lnTo>
                  <a:pt x="2011678" y="1496441"/>
                </a:lnTo>
                <a:lnTo>
                  <a:pt x="2013584" y="1506294"/>
                </a:lnTo>
                <a:lnTo>
                  <a:pt x="2015172" y="1515830"/>
                </a:lnTo>
                <a:lnTo>
                  <a:pt x="2016442" y="1526001"/>
                </a:lnTo>
                <a:lnTo>
                  <a:pt x="2017395" y="1535536"/>
                </a:lnTo>
                <a:lnTo>
                  <a:pt x="2018348" y="1545707"/>
                </a:lnTo>
                <a:lnTo>
                  <a:pt x="2018983" y="1555243"/>
                </a:lnTo>
                <a:lnTo>
                  <a:pt x="2019301" y="1565096"/>
                </a:lnTo>
                <a:lnTo>
                  <a:pt x="2019301" y="1574949"/>
                </a:lnTo>
                <a:lnTo>
                  <a:pt x="2019301" y="1584803"/>
                </a:lnTo>
                <a:lnTo>
                  <a:pt x="2018983" y="1594338"/>
                </a:lnTo>
                <a:lnTo>
                  <a:pt x="2018666" y="1604191"/>
                </a:lnTo>
                <a:lnTo>
                  <a:pt x="2018031" y="1613727"/>
                </a:lnTo>
                <a:lnTo>
                  <a:pt x="2016760" y="1623580"/>
                </a:lnTo>
                <a:lnTo>
                  <a:pt x="2015807" y="1633433"/>
                </a:lnTo>
                <a:lnTo>
                  <a:pt x="2012949" y="1652186"/>
                </a:lnTo>
                <a:lnTo>
                  <a:pt x="2009455" y="1671575"/>
                </a:lnTo>
                <a:lnTo>
                  <a:pt x="2004690" y="1690328"/>
                </a:lnTo>
                <a:lnTo>
                  <a:pt x="1999291" y="1708763"/>
                </a:lnTo>
                <a:lnTo>
                  <a:pt x="1993256" y="1727198"/>
                </a:lnTo>
                <a:lnTo>
                  <a:pt x="1986268" y="1745316"/>
                </a:lnTo>
                <a:lnTo>
                  <a:pt x="1978645" y="1763115"/>
                </a:lnTo>
                <a:lnTo>
                  <a:pt x="1970069" y="1780279"/>
                </a:lnTo>
                <a:lnTo>
                  <a:pt x="1960858" y="1797443"/>
                </a:lnTo>
                <a:lnTo>
                  <a:pt x="1951011" y="1813971"/>
                </a:lnTo>
                <a:lnTo>
                  <a:pt x="1945612" y="1822235"/>
                </a:lnTo>
                <a:lnTo>
                  <a:pt x="1940212" y="1830181"/>
                </a:lnTo>
                <a:lnTo>
                  <a:pt x="1934495" y="1838445"/>
                </a:lnTo>
                <a:lnTo>
                  <a:pt x="1928460" y="1846073"/>
                </a:lnTo>
                <a:lnTo>
                  <a:pt x="1922425" y="1853702"/>
                </a:lnTo>
                <a:lnTo>
                  <a:pt x="1916390" y="1861330"/>
                </a:lnTo>
                <a:lnTo>
                  <a:pt x="1910038" y="1868958"/>
                </a:lnTo>
                <a:lnTo>
                  <a:pt x="1903368" y="1875951"/>
                </a:lnTo>
                <a:lnTo>
                  <a:pt x="1896698" y="1883261"/>
                </a:lnTo>
                <a:lnTo>
                  <a:pt x="1889710" y="1890254"/>
                </a:lnTo>
                <a:lnTo>
                  <a:pt x="1882404" y="1897565"/>
                </a:lnTo>
                <a:lnTo>
                  <a:pt x="1875417" y="1904239"/>
                </a:lnTo>
                <a:lnTo>
                  <a:pt x="1867794" y="1910596"/>
                </a:lnTo>
                <a:lnTo>
                  <a:pt x="1860488" y="1916953"/>
                </a:lnTo>
                <a:lnTo>
                  <a:pt x="1852548" y="1923628"/>
                </a:lnTo>
                <a:lnTo>
                  <a:pt x="1844607" y="1929667"/>
                </a:lnTo>
                <a:lnTo>
                  <a:pt x="1836666" y="1935706"/>
                </a:lnTo>
                <a:lnTo>
                  <a:pt x="1828408" y="1941427"/>
                </a:lnTo>
                <a:lnTo>
                  <a:pt x="1819832" y="1947149"/>
                </a:lnTo>
                <a:lnTo>
                  <a:pt x="1811256" y="1952870"/>
                </a:lnTo>
                <a:lnTo>
                  <a:pt x="1802363" y="1957956"/>
                </a:lnTo>
                <a:lnTo>
                  <a:pt x="1793469" y="1963041"/>
                </a:lnTo>
                <a:lnTo>
                  <a:pt x="1784576" y="1968127"/>
                </a:lnTo>
                <a:lnTo>
                  <a:pt x="1775365" y="1972577"/>
                </a:lnTo>
                <a:lnTo>
                  <a:pt x="1765518" y="1977344"/>
                </a:lnTo>
                <a:lnTo>
                  <a:pt x="1756307" y="1981476"/>
                </a:lnTo>
                <a:lnTo>
                  <a:pt x="1746778" y="1985926"/>
                </a:lnTo>
                <a:lnTo>
                  <a:pt x="1737567" y="1989422"/>
                </a:lnTo>
                <a:lnTo>
                  <a:pt x="1727721" y="1992919"/>
                </a:lnTo>
                <a:lnTo>
                  <a:pt x="1718192" y="1996733"/>
                </a:lnTo>
                <a:lnTo>
                  <a:pt x="1708663" y="1999911"/>
                </a:lnTo>
                <a:lnTo>
                  <a:pt x="1698817" y="2002772"/>
                </a:lnTo>
                <a:lnTo>
                  <a:pt x="1689288" y="2005315"/>
                </a:lnTo>
                <a:lnTo>
                  <a:pt x="1679442" y="2007540"/>
                </a:lnTo>
                <a:lnTo>
                  <a:pt x="1669595" y="2009765"/>
                </a:lnTo>
                <a:lnTo>
                  <a:pt x="1660067" y="2011990"/>
                </a:lnTo>
                <a:lnTo>
                  <a:pt x="1650220" y="2013579"/>
                </a:lnTo>
                <a:lnTo>
                  <a:pt x="1640374" y="2015168"/>
                </a:lnTo>
                <a:lnTo>
                  <a:pt x="1630527" y="2016439"/>
                </a:lnTo>
                <a:lnTo>
                  <a:pt x="1620999" y="2017711"/>
                </a:lnTo>
                <a:lnTo>
                  <a:pt x="1610835" y="2018347"/>
                </a:lnTo>
                <a:lnTo>
                  <a:pt x="1601306" y="2018982"/>
                </a:lnTo>
                <a:lnTo>
                  <a:pt x="1591459" y="2019300"/>
                </a:lnTo>
                <a:lnTo>
                  <a:pt x="1581613" y="2019300"/>
                </a:lnTo>
                <a:lnTo>
                  <a:pt x="1571767" y="2019300"/>
                </a:lnTo>
                <a:lnTo>
                  <a:pt x="1562238" y="2019300"/>
                </a:lnTo>
                <a:lnTo>
                  <a:pt x="1552392" y="2018664"/>
                </a:lnTo>
                <a:lnTo>
                  <a:pt x="1542545" y="2018347"/>
                </a:lnTo>
                <a:lnTo>
                  <a:pt x="1523170" y="2016122"/>
                </a:lnTo>
                <a:lnTo>
                  <a:pt x="1504112" y="2013261"/>
                </a:lnTo>
                <a:lnTo>
                  <a:pt x="1485055" y="2009765"/>
                </a:lnTo>
                <a:lnTo>
                  <a:pt x="1466315" y="2005315"/>
                </a:lnTo>
                <a:lnTo>
                  <a:pt x="1447893" y="1999911"/>
                </a:lnTo>
                <a:lnTo>
                  <a:pt x="1429153" y="1993872"/>
                </a:lnTo>
                <a:lnTo>
                  <a:pt x="1411366" y="1986880"/>
                </a:lnTo>
                <a:lnTo>
                  <a:pt x="1393579" y="1979569"/>
                </a:lnTo>
                <a:lnTo>
                  <a:pt x="1376109" y="1970987"/>
                </a:lnTo>
                <a:lnTo>
                  <a:pt x="1358958" y="1961770"/>
                </a:lnTo>
                <a:lnTo>
                  <a:pt x="1342441" y="1951599"/>
                </a:lnTo>
                <a:lnTo>
                  <a:pt x="1334183" y="1946195"/>
                </a:lnTo>
                <a:lnTo>
                  <a:pt x="1326242" y="1941110"/>
                </a:lnTo>
                <a:lnTo>
                  <a:pt x="1317984" y="1935388"/>
                </a:lnTo>
                <a:lnTo>
                  <a:pt x="1310361" y="1929667"/>
                </a:lnTo>
                <a:lnTo>
                  <a:pt x="1302420" y="1923628"/>
                </a:lnTo>
                <a:lnTo>
                  <a:pt x="1294797" y="1917589"/>
                </a:lnTo>
                <a:lnTo>
                  <a:pt x="1287492" y="1910914"/>
                </a:lnTo>
                <a:lnTo>
                  <a:pt x="1279869" y="1904557"/>
                </a:lnTo>
                <a:lnTo>
                  <a:pt x="1272881" y="1897882"/>
                </a:lnTo>
                <a:lnTo>
                  <a:pt x="1265576" y="1891208"/>
                </a:lnTo>
                <a:lnTo>
                  <a:pt x="1258906" y="1883897"/>
                </a:lnTo>
                <a:lnTo>
                  <a:pt x="1252235" y="1876587"/>
                </a:lnTo>
                <a:lnTo>
                  <a:pt x="1245248" y="1869276"/>
                </a:lnTo>
                <a:lnTo>
                  <a:pt x="1238895" y="1861330"/>
                </a:lnTo>
                <a:lnTo>
                  <a:pt x="1232543" y="1854019"/>
                </a:lnTo>
                <a:lnTo>
                  <a:pt x="1226508" y="1845755"/>
                </a:lnTo>
                <a:lnTo>
                  <a:pt x="1220473" y="1837809"/>
                </a:lnTo>
                <a:lnTo>
                  <a:pt x="1214438" y="1829863"/>
                </a:lnTo>
                <a:lnTo>
                  <a:pt x="1996750" y="1438275"/>
                </a:lnTo>
                <a:close/>
                <a:moveTo>
                  <a:pt x="1563647" y="1135063"/>
                </a:moveTo>
                <a:lnTo>
                  <a:pt x="1573157" y="1135063"/>
                </a:lnTo>
                <a:lnTo>
                  <a:pt x="1583301" y="1135063"/>
                </a:lnTo>
                <a:lnTo>
                  <a:pt x="1592811" y="1135063"/>
                </a:lnTo>
                <a:lnTo>
                  <a:pt x="1602321" y="1136015"/>
                </a:lnTo>
                <a:lnTo>
                  <a:pt x="1612465" y="1136650"/>
                </a:lnTo>
                <a:lnTo>
                  <a:pt x="1631485" y="1138238"/>
                </a:lnTo>
                <a:lnTo>
                  <a:pt x="1650822" y="1141095"/>
                </a:lnTo>
                <a:lnTo>
                  <a:pt x="1669525" y="1144905"/>
                </a:lnTo>
                <a:lnTo>
                  <a:pt x="1688545" y="1149350"/>
                </a:lnTo>
                <a:lnTo>
                  <a:pt x="1706931" y="1154748"/>
                </a:lnTo>
                <a:lnTo>
                  <a:pt x="1725634" y="1160780"/>
                </a:lnTo>
                <a:lnTo>
                  <a:pt x="1743703" y="1167448"/>
                </a:lnTo>
                <a:lnTo>
                  <a:pt x="1761138" y="1175385"/>
                </a:lnTo>
                <a:lnTo>
                  <a:pt x="1778573" y="1183640"/>
                </a:lnTo>
                <a:lnTo>
                  <a:pt x="1795691" y="1192848"/>
                </a:lnTo>
                <a:lnTo>
                  <a:pt x="1812175" y="1203008"/>
                </a:lnTo>
                <a:lnTo>
                  <a:pt x="1820416" y="1208088"/>
                </a:lnTo>
                <a:lnTo>
                  <a:pt x="1828658" y="1213485"/>
                </a:lnTo>
                <a:lnTo>
                  <a:pt x="1836583" y="1219200"/>
                </a:lnTo>
                <a:lnTo>
                  <a:pt x="1844191" y="1224915"/>
                </a:lnTo>
                <a:lnTo>
                  <a:pt x="1852116" y="1230948"/>
                </a:lnTo>
                <a:lnTo>
                  <a:pt x="1859724" y="1236980"/>
                </a:lnTo>
                <a:lnTo>
                  <a:pt x="1867015" y="1243330"/>
                </a:lnTo>
                <a:lnTo>
                  <a:pt x="1874623" y="1250315"/>
                </a:lnTo>
                <a:lnTo>
                  <a:pt x="1881597" y="1256665"/>
                </a:lnTo>
                <a:lnTo>
                  <a:pt x="1888888" y="1263650"/>
                </a:lnTo>
                <a:lnTo>
                  <a:pt x="1895545" y="1270953"/>
                </a:lnTo>
                <a:lnTo>
                  <a:pt x="1902202" y="1277938"/>
                </a:lnTo>
                <a:lnTo>
                  <a:pt x="1908859" y="1285558"/>
                </a:lnTo>
                <a:lnTo>
                  <a:pt x="1915516" y="1292860"/>
                </a:lnTo>
                <a:lnTo>
                  <a:pt x="1921856" y="1300798"/>
                </a:lnTo>
                <a:lnTo>
                  <a:pt x="1927879" y="1308735"/>
                </a:lnTo>
                <a:lnTo>
                  <a:pt x="1933902" y="1316673"/>
                </a:lnTo>
                <a:lnTo>
                  <a:pt x="1939925" y="1324928"/>
                </a:lnTo>
                <a:lnTo>
                  <a:pt x="1159157" y="1716088"/>
                </a:lnTo>
                <a:lnTo>
                  <a:pt x="1156304" y="1706563"/>
                </a:lnTo>
                <a:lnTo>
                  <a:pt x="1153451" y="1696721"/>
                </a:lnTo>
                <a:lnTo>
                  <a:pt x="1150598" y="1686878"/>
                </a:lnTo>
                <a:lnTo>
                  <a:pt x="1148062" y="1677353"/>
                </a:lnTo>
                <a:lnTo>
                  <a:pt x="1145843" y="1667511"/>
                </a:lnTo>
                <a:lnTo>
                  <a:pt x="1143941" y="1657668"/>
                </a:lnTo>
                <a:lnTo>
                  <a:pt x="1142356" y="1648143"/>
                </a:lnTo>
                <a:lnTo>
                  <a:pt x="1140771" y="1637983"/>
                </a:lnTo>
                <a:lnTo>
                  <a:pt x="1139503" y="1628458"/>
                </a:lnTo>
                <a:lnTo>
                  <a:pt x="1138235" y="1618616"/>
                </a:lnTo>
                <a:lnTo>
                  <a:pt x="1137601" y="1608773"/>
                </a:lnTo>
                <a:lnTo>
                  <a:pt x="1136967" y="1598931"/>
                </a:lnTo>
                <a:lnTo>
                  <a:pt x="1136650" y="1589406"/>
                </a:lnTo>
                <a:lnTo>
                  <a:pt x="1136650" y="1579246"/>
                </a:lnTo>
                <a:lnTo>
                  <a:pt x="1136650" y="1569721"/>
                </a:lnTo>
                <a:lnTo>
                  <a:pt x="1136967" y="1560196"/>
                </a:lnTo>
                <a:lnTo>
                  <a:pt x="1137284" y="1550036"/>
                </a:lnTo>
                <a:lnTo>
                  <a:pt x="1137918" y="1540511"/>
                </a:lnTo>
                <a:lnTo>
                  <a:pt x="1139186" y="1530986"/>
                </a:lnTo>
                <a:lnTo>
                  <a:pt x="1140137" y="1521143"/>
                </a:lnTo>
                <a:lnTo>
                  <a:pt x="1142990" y="1502093"/>
                </a:lnTo>
                <a:lnTo>
                  <a:pt x="1146477" y="1483043"/>
                </a:lnTo>
                <a:lnTo>
                  <a:pt x="1151232" y="1464311"/>
                </a:lnTo>
                <a:lnTo>
                  <a:pt x="1156621" y="1445896"/>
                </a:lnTo>
                <a:lnTo>
                  <a:pt x="1162644" y="1427163"/>
                </a:lnTo>
                <a:lnTo>
                  <a:pt x="1169618" y="1409383"/>
                </a:lnTo>
                <a:lnTo>
                  <a:pt x="1177226" y="1391603"/>
                </a:lnTo>
                <a:lnTo>
                  <a:pt x="1185785" y="1374140"/>
                </a:lnTo>
                <a:lnTo>
                  <a:pt x="1194978" y="1356995"/>
                </a:lnTo>
                <a:lnTo>
                  <a:pt x="1204805" y="1340485"/>
                </a:lnTo>
                <a:lnTo>
                  <a:pt x="1210194" y="1332230"/>
                </a:lnTo>
                <a:lnTo>
                  <a:pt x="1215900" y="1324293"/>
                </a:lnTo>
                <a:lnTo>
                  <a:pt x="1221606" y="1316038"/>
                </a:lnTo>
                <a:lnTo>
                  <a:pt x="1227312" y="1308735"/>
                </a:lnTo>
                <a:lnTo>
                  <a:pt x="1233335" y="1300798"/>
                </a:lnTo>
                <a:lnTo>
                  <a:pt x="1239358" y="1293178"/>
                </a:lnTo>
                <a:lnTo>
                  <a:pt x="1245698" y="1285875"/>
                </a:lnTo>
                <a:lnTo>
                  <a:pt x="1252672" y="1278255"/>
                </a:lnTo>
                <a:lnTo>
                  <a:pt x="1259012" y="1271270"/>
                </a:lnTo>
                <a:lnTo>
                  <a:pt x="1265986" y="1263968"/>
                </a:lnTo>
                <a:lnTo>
                  <a:pt x="1273276" y="1257300"/>
                </a:lnTo>
                <a:lnTo>
                  <a:pt x="1280250" y="1250633"/>
                </a:lnTo>
                <a:lnTo>
                  <a:pt x="1287858" y="1243965"/>
                </a:lnTo>
                <a:lnTo>
                  <a:pt x="1295149" y="1237298"/>
                </a:lnTo>
                <a:lnTo>
                  <a:pt x="1303074" y="1230948"/>
                </a:lnTo>
                <a:lnTo>
                  <a:pt x="1310999" y="1224915"/>
                </a:lnTo>
                <a:lnTo>
                  <a:pt x="1318924" y="1218883"/>
                </a:lnTo>
                <a:lnTo>
                  <a:pt x="1327483" y="1213168"/>
                </a:lnTo>
                <a:lnTo>
                  <a:pt x="1335725" y="1207453"/>
                </a:lnTo>
                <a:lnTo>
                  <a:pt x="1344284" y="1201738"/>
                </a:lnTo>
                <a:lnTo>
                  <a:pt x="1353160" y="1196658"/>
                </a:lnTo>
                <a:lnTo>
                  <a:pt x="1362036" y="1191578"/>
                </a:lnTo>
                <a:lnTo>
                  <a:pt x="1371229" y="1186498"/>
                </a:lnTo>
                <a:lnTo>
                  <a:pt x="1380422" y="1181735"/>
                </a:lnTo>
                <a:lnTo>
                  <a:pt x="1389932" y="1177290"/>
                </a:lnTo>
                <a:lnTo>
                  <a:pt x="1399125" y="1172845"/>
                </a:lnTo>
                <a:lnTo>
                  <a:pt x="1408635" y="1169035"/>
                </a:lnTo>
                <a:lnTo>
                  <a:pt x="1418145" y="1165225"/>
                </a:lnTo>
                <a:lnTo>
                  <a:pt x="1427655" y="1161415"/>
                </a:lnTo>
                <a:lnTo>
                  <a:pt x="1437165" y="1157923"/>
                </a:lnTo>
                <a:lnTo>
                  <a:pt x="1446675" y="1155065"/>
                </a:lnTo>
                <a:lnTo>
                  <a:pt x="1456185" y="1151890"/>
                </a:lnTo>
                <a:lnTo>
                  <a:pt x="1466329" y="1149350"/>
                </a:lnTo>
                <a:lnTo>
                  <a:pt x="1475839" y="1146810"/>
                </a:lnTo>
                <a:lnTo>
                  <a:pt x="1485349" y="1144905"/>
                </a:lnTo>
                <a:lnTo>
                  <a:pt x="1495493" y="1142683"/>
                </a:lnTo>
                <a:lnTo>
                  <a:pt x="1505003" y="1141095"/>
                </a:lnTo>
                <a:lnTo>
                  <a:pt x="1514830" y="1139508"/>
                </a:lnTo>
                <a:lnTo>
                  <a:pt x="1524657" y="1138238"/>
                </a:lnTo>
                <a:lnTo>
                  <a:pt x="1534167" y="1137285"/>
                </a:lnTo>
                <a:lnTo>
                  <a:pt x="1543993" y="1136333"/>
                </a:lnTo>
                <a:lnTo>
                  <a:pt x="1553820" y="1135380"/>
                </a:lnTo>
                <a:lnTo>
                  <a:pt x="1563647" y="1135063"/>
                </a:lnTo>
                <a:close/>
                <a:moveTo>
                  <a:pt x="233219" y="952500"/>
                </a:moveTo>
                <a:lnTo>
                  <a:pt x="1035050" y="1298472"/>
                </a:lnTo>
                <a:lnTo>
                  <a:pt x="837369" y="1755219"/>
                </a:lnTo>
                <a:lnTo>
                  <a:pt x="832609" y="1765693"/>
                </a:lnTo>
                <a:lnTo>
                  <a:pt x="828167" y="1775533"/>
                </a:lnTo>
                <a:lnTo>
                  <a:pt x="823090" y="1785690"/>
                </a:lnTo>
                <a:lnTo>
                  <a:pt x="817696" y="1795529"/>
                </a:lnTo>
                <a:lnTo>
                  <a:pt x="811984" y="1805051"/>
                </a:lnTo>
                <a:lnTo>
                  <a:pt x="806273" y="1814574"/>
                </a:lnTo>
                <a:lnTo>
                  <a:pt x="800561" y="1823778"/>
                </a:lnTo>
                <a:lnTo>
                  <a:pt x="794215" y="1832666"/>
                </a:lnTo>
                <a:lnTo>
                  <a:pt x="788186" y="1841553"/>
                </a:lnTo>
                <a:lnTo>
                  <a:pt x="781523" y="1850123"/>
                </a:lnTo>
                <a:lnTo>
                  <a:pt x="774542" y="1858693"/>
                </a:lnTo>
                <a:lnTo>
                  <a:pt x="767879" y="1866628"/>
                </a:lnTo>
                <a:lnTo>
                  <a:pt x="760898" y="1874881"/>
                </a:lnTo>
                <a:lnTo>
                  <a:pt x="753600" y="1882816"/>
                </a:lnTo>
                <a:lnTo>
                  <a:pt x="746302" y="1890116"/>
                </a:lnTo>
                <a:lnTo>
                  <a:pt x="738369" y="1897734"/>
                </a:lnTo>
                <a:lnTo>
                  <a:pt x="730754" y="1904717"/>
                </a:lnTo>
                <a:lnTo>
                  <a:pt x="722822" y="1912017"/>
                </a:lnTo>
                <a:lnTo>
                  <a:pt x="714889" y="1918683"/>
                </a:lnTo>
                <a:lnTo>
                  <a:pt x="706639" y="1925348"/>
                </a:lnTo>
                <a:lnTo>
                  <a:pt x="698072" y="1932014"/>
                </a:lnTo>
                <a:lnTo>
                  <a:pt x="689505" y="1938044"/>
                </a:lnTo>
                <a:lnTo>
                  <a:pt x="680937" y="1944075"/>
                </a:lnTo>
                <a:lnTo>
                  <a:pt x="672053" y="1949788"/>
                </a:lnTo>
                <a:lnTo>
                  <a:pt x="663168" y="1955502"/>
                </a:lnTo>
                <a:lnTo>
                  <a:pt x="654284" y="1960897"/>
                </a:lnTo>
                <a:lnTo>
                  <a:pt x="645082" y="1965659"/>
                </a:lnTo>
                <a:lnTo>
                  <a:pt x="635880" y="1970737"/>
                </a:lnTo>
                <a:lnTo>
                  <a:pt x="626361" y="1975498"/>
                </a:lnTo>
                <a:lnTo>
                  <a:pt x="616842" y="1979942"/>
                </a:lnTo>
                <a:lnTo>
                  <a:pt x="607322" y="1984385"/>
                </a:lnTo>
                <a:lnTo>
                  <a:pt x="597803" y="1988194"/>
                </a:lnTo>
                <a:lnTo>
                  <a:pt x="587649" y="1991686"/>
                </a:lnTo>
                <a:lnTo>
                  <a:pt x="577813" y="1995177"/>
                </a:lnTo>
                <a:lnTo>
                  <a:pt x="568294" y="1998351"/>
                </a:lnTo>
                <a:lnTo>
                  <a:pt x="557823" y="2001843"/>
                </a:lnTo>
                <a:lnTo>
                  <a:pt x="547986" y="2004699"/>
                </a:lnTo>
                <a:lnTo>
                  <a:pt x="537515" y="2006921"/>
                </a:lnTo>
                <a:lnTo>
                  <a:pt x="527679" y="2009143"/>
                </a:lnTo>
                <a:lnTo>
                  <a:pt x="517208" y="2011365"/>
                </a:lnTo>
                <a:lnTo>
                  <a:pt x="507054" y="2012952"/>
                </a:lnTo>
                <a:lnTo>
                  <a:pt x="496266" y="2014856"/>
                </a:lnTo>
                <a:lnTo>
                  <a:pt x="486112" y="2016443"/>
                </a:lnTo>
                <a:lnTo>
                  <a:pt x="475641" y="2017396"/>
                </a:lnTo>
                <a:lnTo>
                  <a:pt x="464852" y="2018030"/>
                </a:lnTo>
                <a:lnTo>
                  <a:pt x="454381" y="2018665"/>
                </a:lnTo>
                <a:lnTo>
                  <a:pt x="443910" y="2018665"/>
                </a:lnTo>
                <a:lnTo>
                  <a:pt x="433439" y="2019300"/>
                </a:lnTo>
                <a:lnTo>
                  <a:pt x="422651" y="2018665"/>
                </a:lnTo>
                <a:lnTo>
                  <a:pt x="411862" y="2018348"/>
                </a:lnTo>
                <a:lnTo>
                  <a:pt x="401391" y="2017713"/>
                </a:lnTo>
                <a:lnTo>
                  <a:pt x="390603" y="2016761"/>
                </a:lnTo>
                <a:lnTo>
                  <a:pt x="379815" y="2015174"/>
                </a:lnTo>
                <a:lnTo>
                  <a:pt x="369343" y="2013904"/>
                </a:lnTo>
                <a:lnTo>
                  <a:pt x="358555" y="2012000"/>
                </a:lnTo>
                <a:lnTo>
                  <a:pt x="347767" y="2009778"/>
                </a:lnTo>
                <a:lnTo>
                  <a:pt x="337296" y="2007556"/>
                </a:lnTo>
                <a:lnTo>
                  <a:pt x="326507" y="2005017"/>
                </a:lnTo>
                <a:lnTo>
                  <a:pt x="316353" y="2002160"/>
                </a:lnTo>
                <a:lnTo>
                  <a:pt x="305565" y="1998986"/>
                </a:lnTo>
                <a:lnTo>
                  <a:pt x="294777" y="1995177"/>
                </a:lnTo>
                <a:lnTo>
                  <a:pt x="284623" y="1991368"/>
                </a:lnTo>
                <a:lnTo>
                  <a:pt x="274152" y="1987560"/>
                </a:lnTo>
                <a:lnTo>
                  <a:pt x="263998" y="1983116"/>
                </a:lnTo>
                <a:lnTo>
                  <a:pt x="253527" y="1978672"/>
                </a:lnTo>
                <a:lnTo>
                  <a:pt x="243373" y="1973594"/>
                </a:lnTo>
                <a:lnTo>
                  <a:pt x="233219" y="1968515"/>
                </a:lnTo>
                <a:lnTo>
                  <a:pt x="223700" y="1963119"/>
                </a:lnTo>
                <a:lnTo>
                  <a:pt x="214181" y="1958041"/>
                </a:lnTo>
                <a:lnTo>
                  <a:pt x="204662" y="1952328"/>
                </a:lnTo>
                <a:lnTo>
                  <a:pt x="195460" y="1946297"/>
                </a:lnTo>
                <a:lnTo>
                  <a:pt x="186258" y="1939949"/>
                </a:lnTo>
                <a:lnTo>
                  <a:pt x="177691" y="1933601"/>
                </a:lnTo>
                <a:lnTo>
                  <a:pt x="168806" y="1927252"/>
                </a:lnTo>
                <a:lnTo>
                  <a:pt x="160557" y="1920587"/>
                </a:lnTo>
                <a:lnTo>
                  <a:pt x="151989" y="1913604"/>
                </a:lnTo>
                <a:lnTo>
                  <a:pt x="144374" y="1906621"/>
                </a:lnTo>
                <a:lnTo>
                  <a:pt x="136441" y="1899003"/>
                </a:lnTo>
                <a:lnTo>
                  <a:pt x="128509" y="1891703"/>
                </a:lnTo>
                <a:lnTo>
                  <a:pt x="121211" y="1884085"/>
                </a:lnTo>
                <a:lnTo>
                  <a:pt x="113913" y="1876468"/>
                </a:lnTo>
                <a:lnTo>
                  <a:pt x="106932" y="1868532"/>
                </a:lnTo>
                <a:lnTo>
                  <a:pt x="100268" y="1860280"/>
                </a:lnTo>
                <a:lnTo>
                  <a:pt x="93288" y="1852027"/>
                </a:lnTo>
                <a:lnTo>
                  <a:pt x="86942" y="1843457"/>
                </a:lnTo>
                <a:lnTo>
                  <a:pt x="80913" y="1835205"/>
                </a:lnTo>
                <a:lnTo>
                  <a:pt x="74884" y="1826635"/>
                </a:lnTo>
                <a:lnTo>
                  <a:pt x="69173" y="1817748"/>
                </a:lnTo>
                <a:lnTo>
                  <a:pt x="63461" y="1808860"/>
                </a:lnTo>
                <a:lnTo>
                  <a:pt x="58067" y="1799973"/>
                </a:lnTo>
                <a:lnTo>
                  <a:pt x="53307" y="1790451"/>
                </a:lnTo>
                <a:lnTo>
                  <a:pt x="48230" y="1781246"/>
                </a:lnTo>
                <a:lnTo>
                  <a:pt x="43471" y="1772041"/>
                </a:lnTo>
                <a:lnTo>
                  <a:pt x="39346" y="1762519"/>
                </a:lnTo>
                <a:lnTo>
                  <a:pt x="34904" y="1752679"/>
                </a:lnTo>
                <a:lnTo>
                  <a:pt x="31096" y="1743157"/>
                </a:lnTo>
                <a:lnTo>
                  <a:pt x="27288" y="1733318"/>
                </a:lnTo>
                <a:lnTo>
                  <a:pt x="23481" y="1723478"/>
                </a:lnTo>
                <a:lnTo>
                  <a:pt x="20308" y="1713639"/>
                </a:lnTo>
                <a:lnTo>
                  <a:pt x="17452" y="1703482"/>
                </a:lnTo>
                <a:lnTo>
                  <a:pt x="14596" y="1693325"/>
                </a:lnTo>
                <a:lnTo>
                  <a:pt x="11740" y="1683168"/>
                </a:lnTo>
                <a:lnTo>
                  <a:pt x="9836" y="1673011"/>
                </a:lnTo>
                <a:lnTo>
                  <a:pt x="7615" y="1662854"/>
                </a:lnTo>
                <a:lnTo>
                  <a:pt x="5711" y="1652379"/>
                </a:lnTo>
                <a:lnTo>
                  <a:pt x="4442" y="1641588"/>
                </a:lnTo>
                <a:lnTo>
                  <a:pt x="2856" y="1631431"/>
                </a:lnTo>
                <a:lnTo>
                  <a:pt x="1904" y="1620956"/>
                </a:lnTo>
                <a:lnTo>
                  <a:pt x="1269" y="1610482"/>
                </a:lnTo>
                <a:lnTo>
                  <a:pt x="317" y="1599690"/>
                </a:lnTo>
                <a:lnTo>
                  <a:pt x="0" y="1588898"/>
                </a:lnTo>
                <a:lnTo>
                  <a:pt x="0" y="1578741"/>
                </a:lnTo>
                <a:lnTo>
                  <a:pt x="317" y="1567949"/>
                </a:lnTo>
                <a:lnTo>
                  <a:pt x="952" y="1557475"/>
                </a:lnTo>
                <a:lnTo>
                  <a:pt x="1587" y="1546683"/>
                </a:lnTo>
                <a:lnTo>
                  <a:pt x="2538" y="1535891"/>
                </a:lnTo>
                <a:lnTo>
                  <a:pt x="3808" y="1525417"/>
                </a:lnTo>
                <a:lnTo>
                  <a:pt x="5394" y="1514625"/>
                </a:lnTo>
                <a:lnTo>
                  <a:pt x="7298" y="1503834"/>
                </a:lnTo>
                <a:lnTo>
                  <a:pt x="9519" y="1493359"/>
                </a:lnTo>
                <a:lnTo>
                  <a:pt x="11423" y="1482567"/>
                </a:lnTo>
                <a:lnTo>
                  <a:pt x="14279" y="1471776"/>
                </a:lnTo>
                <a:lnTo>
                  <a:pt x="17134" y="1461301"/>
                </a:lnTo>
                <a:lnTo>
                  <a:pt x="20308" y="1450827"/>
                </a:lnTo>
                <a:lnTo>
                  <a:pt x="24115" y="1440352"/>
                </a:lnTo>
                <a:lnTo>
                  <a:pt x="27606" y="1429878"/>
                </a:lnTo>
                <a:lnTo>
                  <a:pt x="31731" y="1419086"/>
                </a:lnTo>
                <a:lnTo>
                  <a:pt x="36173" y="1408929"/>
                </a:lnTo>
                <a:lnTo>
                  <a:pt x="233219" y="952500"/>
                </a:lnTo>
                <a:close/>
                <a:moveTo>
                  <a:pt x="924515" y="0"/>
                </a:moveTo>
                <a:lnTo>
                  <a:pt x="934986" y="0"/>
                </a:lnTo>
                <a:lnTo>
                  <a:pt x="945774" y="0"/>
                </a:lnTo>
                <a:lnTo>
                  <a:pt x="956563" y="635"/>
                </a:lnTo>
                <a:lnTo>
                  <a:pt x="967034" y="1270"/>
                </a:lnTo>
                <a:lnTo>
                  <a:pt x="977822" y="2222"/>
                </a:lnTo>
                <a:lnTo>
                  <a:pt x="988611" y="3491"/>
                </a:lnTo>
                <a:lnTo>
                  <a:pt x="999082" y="5079"/>
                </a:lnTo>
                <a:lnTo>
                  <a:pt x="1009870" y="6666"/>
                </a:lnTo>
                <a:lnTo>
                  <a:pt x="1020658" y="8887"/>
                </a:lnTo>
                <a:lnTo>
                  <a:pt x="1030812" y="11427"/>
                </a:lnTo>
                <a:lnTo>
                  <a:pt x="1041601" y="13966"/>
                </a:lnTo>
                <a:lnTo>
                  <a:pt x="1052072" y="16823"/>
                </a:lnTo>
                <a:lnTo>
                  <a:pt x="1062860" y="19997"/>
                </a:lnTo>
                <a:lnTo>
                  <a:pt x="1073331" y="23488"/>
                </a:lnTo>
                <a:lnTo>
                  <a:pt x="1083802" y="27297"/>
                </a:lnTo>
                <a:lnTo>
                  <a:pt x="1094273" y="31423"/>
                </a:lnTo>
                <a:lnTo>
                  <a:pt x="1104427" y="35549"/>
                </a:lnTo>
                <a:lnTo>
                  <a:pt x="1114898" y="40311"/>
                </a:lnTo>
                <a:lnTo>
                  <a:pt x="1125052" y="45072"/>
                </a:lnTo>
                <a:lnTo>
                  <a:pt x="1134888" y="50150"/>
                </a:lnTo>
                <a:lnTo>
                  <a:pt x="1144725" y="55546"/>
                </a:lnTo>
                <a:lnTo>
                  <a:pt x="1154244" y="60942"/>
                </a:lnTo>
                <a:lnTo>
                  <a:pt x="1163446" y="66655"/>
                </a:lnTo>
                <a:lnTo>
                  <a:pt x="1172965" y="72686"/>
                </a:lnTo>
                <a:lnTo>
                  <a:pt x="1181849" y="78717"/>
                </a:lnTo>
                <a:lnTo>
                  <a:pt x="1190734" y="85065"/>
                </a:lnTo>
                <a:lnTo>
                  <a:pt x="1199301" y="91413"/>
                </a:lnTo>
                <a:lnTo>
                  <a:pt x="1207869" y="98396"/>
                </a:lnTo>
                <a:lnTo>
                  <a:pt x="1215801" y="105379"/>
                </a:lnTo>
                <a:lnTo>
                  <a:pt x="1224051" y="112362"/>
                </a:lnTo>
                <a:lnTo>
                  <a:pt x="1231984" y="119662"/>
                </a:lnTo>
                <a:lnTo>
                  <a:pt x="1239282" y="126962"/>
                </a:lnTo>
                <a:lnTo>
                  <a:pt x="1246897" y="134580"/>
                </a:lnTo>
                <a:lnTo>
                  <a:pt x="1254512" y="142515"/>
                </a:lnTo>
                <a:lnTo>
                  <a:pt x="1261176" y="150133"/>
                </a:lnTo>
                <a:lnTo>
                  <a:pt x="1268157" y="158385"/>
                </a:lnTo>
                <a:lnTo>
                  <a:pt x="1274820" y="166638"/>
                </a:lnTo>
                <a:lnTo>
                  <a:pt x="1281166" y="175208"/>
                </a:lnTo>
                <a:lnTo>
                  <a:pt x="1287512" y="183778"/>
                </a:lnTo>
                <a:lnTo>
                  <a:pt x="1293224" y="192348"/>
                </a:lnTo>
                <a:lnTo>
                  <a:pt x="1299252" y="201235"/>
                </a:lnTo>
                <a:lnTo>
                  <a:pt x="1304647" y="210122"/>
                </a:lnTo>
                <a:lnTo>
                  <a:pt x="1310041" y="219010"/>
                </a:lnTo>
                <a:lnTo>
                  <a:pt x="1315118" y="228215"/>
                </a:lnTo>
                <a:lnTo>
                  <a:pt x="1319877" y="237419"/>
                </a:lnTo>
                <a:lnTo>
                  <a:pt x="1324637" y="246624"/>
                </a:lnTo>
                <a:lnTo>
                  <a:pt x="1329079" y="256464"/>
                </a:lnTo>
                <a:lnTo>
                  <a:pt x="1333521" y="265986"/>
                </a:lnTo>
                <a:lnTo>
                  <a:pt x="1337329" y="275508"/>
                </a:lnTo>
                <a:lnTo>
                  <a:pt x="1340819" y="285665"/>
                </a:lnTo>
                <a:lnTo>
                  <a:pt x="1344310" y="295187"/>
                </a:lnTo>
                <a:lnTo>
                  <a:pt x="1347483" y="305027"/>
                </a:lnTo>
                <a:lnTo>
                  <a:pt x="1350973" y="315501"/>
                </a:lnTo>
                <a:lnTo>
                  <a:pt x="1353829" y="325341"/>
                </a:lnTo>
                <a:lnTo>
                  <a:pt x="1356050" y="335815"/>
                </a:lnTo>
                <a:lnTo>
                  <a:pt x="1358589" y="345655"/>
                </a:lnTo>
                <a:lnTo>
                  <a:pt x="1360492" y="356129"/>
                </a:lnTo>
                <a:lnTo>
                  <a:pt x="1362713" y="366286"/>
                </a:lnTo>
                <a:lnTo>
                  <a:pt x="1363983" y="377078"/>
                </a:lnTo>
                <a:lnTo>
                  <a:pt x="1365569" y="387552"/>
                </a:lnTo>
                <a:lnTo>
                  <a:pt x="1366521" y="397709"/>
                </a:lnTo>
                <a:lnTo>
                  <a:pt x="1367156" y="408501"/>
                </a:lnTo>
                <a:lnTo>
                  <a:pt x="1367790" y="418975"/>
                </a:lnTo>
                <a:lnTo>
                  <a:pt x="1367790" y="429450"/>
                </a:lnTo>
                <a:lnTo>
                  <a:pt x="1368425" y="440242"/>
                </a:lnTo>
                <a:lnTo>
                  <a:pt x="1367790" y="450716"/>
                </a:lnTo>
                <a:lnTo>
                  <a:pt x="1367473" y="461508"/>
                </a:lnTo>
                <a:lnTo>
                  <a:pt x="1366839" y="471982"/>
                </a:lnTo>
                <a:lnTo>
                  <a:pt x="1365887" y="482774"/>
                </a:lnTo>
                <a:lnTo>
                  <a:pt x="1364300" y="493566"/>
                </a:lnTo>
                <a:lnTo>
                  <a:pt x="1363031" y="504040"/>
                </a:lnTo>
                <a:lnTo>
                  <a:pt x="1361127" y="514832"/>
                </a:lnTo>
                <a:lnTo>
                  <a:pt x="1358906" y="525624"/>
                </a:lnTo>
                <a:lnTo>
                  <a:pt x="1356685" y="536098"/>
                </a:lnTo>
                <a:lnTo>
                  <a:pt x="1354146" y="546890"/>
                </a:lnTo>
                <a:lnTo>
                  <a:pt x="1351291" y="557364"/>
                </a:lnTo>
                <a:lnTo>
                  <a:pt x="1348117" y="567839"/>
                </a:lnTo>
                <a:lnTo>
                  <a:pt x="1344310" y="578630"/>
                </a:lnTo>
                <a:lnTo>
                  <a:pt x="1340502" y="588787"/>
                </a:lnTo>
                <a:lnTo>
                  <a:pt x="1336694" y="599579"/>
                </a:lnTo>
                <a:lnTo>
                  <a:pt x="1332252" y="610053"/>
                </a:lnTo>
                <a:lnTo>
                  <a:pt x="1134888" y="1066800"/>
                </a:lnTo>
                <a:lnTo>
                  <a:pt x="333375" y="720193"/>
                </a:lnTo>
                <a:lnTo>
                  <a:pt x="530739" y="263447"/>
                </a:lnTo>
                <a:lnTo>
                  <a:pt x="535181" y="253290"/>
                </a:lnTo>
                <a:lnTo>
                  <a:pt x="540258" y="242815"/>
                </a:lnTo>
                <a:lnTo>
                  <a:pt x="545335" y="232976"/>
                </a:lnTo>
                <a:lnTo>
                  <a:pt x="550729" y="223136"/>
                </a:lnTo>
                <a:lnTo>
                  <a:pt x="556123" y="213614"/>
                </a:lnTo>
                <a:lnTo>
                  <a:pt x="561518" y="204409"/>
                </a:lnTo>
                <a:lnTo>
                  <a:pt x="567864" y="195204"/>
                </a:lnTo>
                <a:lnTo>
                  <a:pt x="573892" y="186317"/>
                </a:lnTo>
                <a:lnTo>
                  <a:pt x="580239" y="177430"/>
                </a:lnTo>
                <a:lnTo>
                  <a:pt x="586585" y="168860"/>
                </a:lnTo>
                <a:lnTo>
                  <a:pt x="593248" y="160290"/>
                </a:lnTo>
                <a:lnTo>
                  <a:pt x="600229" y="152037"/>
                </a:lnTo>
                <a:lnTo>
                  <a:pt x="607209" y="143785"/>
                </a:lnTo>
                <a:lnTo>
                  <a:pt x="614825" y="136167"/>
                </a:lnTo>
                <a:lnTo>
                  <a:pt x="622123" y="128549"/>
                </a:lnTo>
                <a:lnTo>
                  <a:pt x="629738" y="120932"/>
                </a:lnTo>
                <a:lnTo>
                  <a:pt x="637353" y="113631"/>
                </a:lnTo>
                <a:lnTo>
                  <a:pt x="645286" y="106966"/>
                </a:lnTo>
                <a:lnTo>
                  <a:pt x="653536" y="99983"/>
                </a:lnTo>
                <a:lnTo>
                  <a:pt x="661786" y="93317"/>
                </a:lnTo>
                <a:lnTo>
                  <a:pt x="670036" y="86969"/>
                </a:lnTo>
                <a:lnTo>
                  <a:pt x="678286" y="80938"/>
                </a:lnTo>
                <a:lnTo>
                  <a:pt x="687170" y="74908"/>
                </a:lnTo>
                <a:lnTo>
                  <a:pt x="695738" y="68877"/>
                </a:lnTo>
                <a:lnTo>
                  <a:pt x="704622" y="63481"/>
                </a:lnTo>
                <a:lnTo>
                  <a:pt x="714141" y="58085"/>
                </a:lnTo>
                <a:lnTo>
                  <a:pt x="723343" y="53007"/>
                </a:lnTo>
                <a:lnTo>
                  <a:pt x="732545" y="47928"/>
                </a:lnTo>
                <a:lnTo>
                  <a:pt x="741747" y="43485"/>
                </a:lnTo>
                <a:lnTo>
                  <a:pt x="751266" y="38723"/>
                </a:lnTo>
                <a:lnTo>
                  <a:pt x="761103" y="34597"/>
                </a:lnTo>
                <a:lnTo>
                  <a:pt x="770622" y="30471"/>
                </a:lnTo>
                <a:lnTo>
                  <a:pt x="780141" y="26979"/>
                </a:lnTo>
                <a:lnTo>
                  <a:pt x="790295" y="23488"/>
                </a:lnTo>
                <a:lnTo>
                  <a:pt x="800131" y="20314"/>
                </a:lnTo>
                <a:lnTo>
                  <a:pt x="810285" y="17140"/>
                </a:lnTo>
                <a:lnTo>
                  <a:pt x="820439" y="14283"/>
                </a:lnTo>
                <a:lnTo>
                  <a:pt x="830275" y="11744"/>
                </a:lnTo>
                <a:lnTo>
                  <a:pt x="840746" y="9522"/>
                </a:lnTo>
                <a:lnTo>
                  <a:pt x="851217" y="7618"/>
                </a:lnTo>
                <a:lnTo>
                  <a:pt x="861371" y="5713"/>
                </a:lnTo>
                <a:lnTo>
                  <a:pt x="871842" y="3809"/>
                </a:lnTo>
                <a:lnTo>
                  <a:pt x="882313" y="2857"/>
                </a:lnTo>
                <a:lnTo>
                  <a:pt x="892784" y="1270"/>
                </a:lnTo>
                <a:lnTo>
                  <a:pt x="903255" y="635"/>
                </a:lnTo>
                <a:lnTo>
                  <a:pt x="913726" y="317"/>
                </a:lnTo>
                <a:lnTo>
                  <a:pt x="92451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advTm="3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2205028" y="813677"/>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9" name="MH_Number_1">
            <a:hlinkClick r:id="rId1" action="ppaction://hlinksldjump"/>
          </p:cNvPr>
          <p:cNvSpPr txBox="1"/>
          <p:nvPr>
            <p:custDataLst>
              <p:tags r:id="rId3"/>
            </p:custDataLst>
          </p:nvPr>
        </p:nvSpPr>
        <p:spPr>
          <a:xfrm>
            <a:off x="952500" y="780621"/>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2205028" y="1915129"/>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16" name="MH_Number_1">
            <a:hlinkClick r:id="rId1" action="ppaction://hlinksldjump"/>
          </p:cNvPr>
          <p:cNvSpPr txBox="1"/>
          <p:nvPr>
            <p:custDataLst>
              <p:tags r:id="rId5"/>
            </p:custDataLst>
          </p:nvPr>
        </p:nvSpPr>
        <p:spPr>
          <a:xfrm>
            <a:off x="952500" y="1882073"/>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2205028" y="3016581"/>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0" name="MH_Number_1">
            <a:hlinkClick r:id="rId1" action="ppaction://hlinksldjump"/>
          </p:cNvPr>
          <p:cNvSpPr txBox="1"/>
          <p:nvPr>
            <p:custDataLst>
              <p:tags r:id="rId7"/>
            </p:custDataLst>
          </p:nvPr>
        </p:nvSpPr>
        <p:spPr>
          <a:xfrm>
            <a:off x="952500" y="2983525"/>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2205028" y="4118033"/>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2" name="MH_Number_1">
            <a:hlinkClick r:id="rId1" action="ppaction://hlinksldjump"/>
          </p:cNvPr>
          <p:cNvSpPr txBox="1"/>
          <p:nvPr>
            <p:custDataLst>
              <p:tags r:id="rId9"/>
            </p:custDataLst>
          </p:nvPr>
        </p:nvSpPr>
        <p:spPr>
          <a:xfrm>
            <a:off x="952500" y="4084977"/>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2205028" y="5219485"/>
            <a:ext cx="5072072" cy="824838"/>
          </a:xfrm>
          <a:prstGeom prst="roundRect">
            <a:avLst>
              <a:gd name="adj" fmla="val 50000"/>
            </a:avLst>
          </a:prstGeom>
          <a:solidFill>
            <a:schemeClr val="accent1"/>
          </a:solidFill>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rgbClr val="FEFFFF"/>
                </a:solidFill>
              </a:rPr>
              <a:t>请在此输入您的文本</a:t>
            </a:r>
            <a:endParaRPr lang="zh-CN" altLang="en-US" dirty="0">
              <a:solidFill>
                <a:srgbClr val="FEFFFF"/>
              </a:solidFill>
            </a:endParaRPr>
          </a:p>
        </p:txBody>
      </p:sp>
      <p:sp>
        <p:nvSpPr>
          <p:cNvPr id="24" name="MH_Number_1">
            <a:hlinkClick r:id="rId1" action="ppaction://hlinksldjump"/>
          </p:cNvPr>
          <p:cNvSpPr txBox="1"/>
          <p:nvPr>
            <p:custDataLst>
              <p:tags r:id="rId11"/>
            </p:custDataLst>
          </p:nvPr>
        </p:nvSpPr>
        <p:spPr>
          <a:xfrm>
            <a:off x="952500" y="5186429"/>
            <a:ext cx="890951" cy="890951"/>
          </a:xfrm>
          <a:prstGeom prst="ellipse">
            <a:avLst/>
          </a:prstGeom>
          <a:solidFill>
            <a:srgbClr val="FEFFFF"/>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sp>
        <p:nvSpPr>
          <p:cNvPr id="25" name="MH_Number_1">
            <a:hlinkClick r:id="rId1" action="ppaction://hlinksldjump"/>
          </p:cNvPr>
          <p:cNvSpPr txBox="1"/>
          <p:nvPr>
            <p:custDataLst>
              <p:tags r:id="rId12"/>
            </p:custDataLst>
          </p:nvPr>
        </p:nvSpPr>
        <p:spPr>
          <a:xfrm>
            <a:off x="10115765" y="-517087"/>
            <a:ext cx="2661527" cy="2661527"/>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zh-CN" altLang="en-US" sz="7200" dirty="0">
                <a:solidFill>
                  <a:srgbClr val="FEFFFF"/>
                </a:solidFill>
                <a:latin typeface="+mj-ea"/>
                <a:ea typeface="+mj-ea"/>
                <a:cs typeface="Times New Roman" panose="02020603050405020304" pitchFamily="18" charset="0"/>
              </a:rPr>
              <a:t>目</a:t>
            </a:r>
            <a:endParaRPr lang="zh-CN" altLang="en-US" sz="7200" dirty="0">
              <a:solidFill>
                <a:srgbClr val="FEFFFF"/>
              </a:solidFill>
              <a:latin typeface="+mj-ea"/>
              <a:ea typeface="+mj-ea"/>
              <a:cs typeface="Times New Roman" panose="02020603050405020304" pitchFamily="18" charset="0"/>
            </a:endParaRPr>
          </a:p>
        </p:txBody>
      </p:sp>
      <p:sp>
        <p:nvSpPr>
          <p:cNvPr id="26" name="MH_Number_1">
            <a:hlinkClick r:id="rId1" action="ppaction://hlinksldjump"/>
          </p:cNvPr>
          <p:cNvSpPr txBox="1"/>
          <p:nvPr>
            <p:custDataLst>
              <p:tags r:id="rId13"/>
            </p:custDataLst>
          </p:nvPr>
        </p:nvSpPr>
        <p:spPr>
          <a:xfrm>
            <a:off x="9249097" y="1969998"/>
            <a:ext cx="1733335" cy="1733335"/>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zh-CN" altLang="en-US" sz="7200" dirty="0">
                <a:solidFill>
                  <a:srgbClr val="FEFFFF"/>
                </a:solidFill>
                <a:latin typeface="+mj-ea"/>
                <a:ea typeface="+mj-ea"/>
                <a:cs typeface="Times New Roman" panose="02020603050405020304" pitchFamily="18" charset="0"/>
              </a:rPr>
              <a:t>录</a:t>
            </a:r>
            <a:endParaRPr lang="zh-CN" altLang="en-US" sz="7200" dirty="0">
              <a:solidFill>
                <a:srgbClr val="FEFFFF"/>
              </a:solidFill>
              <a:latin typeface="+mj-ea"/>
              <a:ea typeface="+mj-ea"/>
              <a:cs typeface="Times New Roman" panose="02020603050405020304" pitchFamily="18" charset="0"/>
            </a:endParaRPr>
          </a:p>
        </p:txBody>
      </p:sp>
    </p:spTree>
  </p:cSld>
  <p:clrMapOvr>
    <a:masterClrMapping/>
  </p:clrMapOvr>
  <p:transition spd="slow" advTm="300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cxnSp>
        <p:nvCxnSpPr>
          <p:cNvPr id="12" name="直接连接符 11"/>
          <p:cNvCxnSpPr/>
          <p:nvPr/>
        </p:nvCxnSpPr>
        <p:spPr>
          <a:xfrm>
            <a:off x="1056000" y="3924300"/>
            <a:ext cx="1008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MH_Other_23"/>
          <p:cNvSpPr/>
          <p:nvPr>
            <p:custDataLst>
              <p:tags r:id="rId1"/>
            </p:custDataLst>
          </p:nvPr>
        </p:nvSpPr>
        <p:spPr bwMode="auto">
          <a:xfrm>
            <a:off x="1817688" y="3665648"/>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21" name="MH_Other_24"/>
          <p:cNvSpPr/>
          <p:nvPr>
            <p:custDataLst>
              <p:tags r:id="rId2"/>
            </p:custDataLst>
          </p:nvPr>
        </p:nvSpPr>
        <p:spPr bwMode="auto">
          <a:xfrm>
            <a:off x="1817688" y="1543903"/>
            <a:ext cx="1831974" cy="2121745"/>
          </a:xfrm>
          <a:custGeom>
            <a:avLst/>
            <a:gdLst>
              <a:gd name="T0" fmla="*/ 0 w 642"/>
              <a:gd name="T1" fmla="*/ 1731460 h 746"/>
              <a:gd name="T2" fmla="*/ 0 w 642"/>
              <a:gd name="T3" fmla="*/ 745038 h 746"/>
              <a:gd name="T4" fmla="*/ 747096 w 642"/>
              <a:gd name="T5" fmla="*/ 0 h 746"/>
              <a:gd name="T6" fmla="*/ 1494192 w 642"/>
              <a:gd name="T7" fmla="*/ 745038 h 746"/>
              <a:gd name="T8" fmla="*/ 1494192 w 642"/>
              <a:gd name="T9" fmla="*/ 1731460 h 746"/>
              <a:gd name="T10" fmla="*/ 0 w 642"/>
              <a:gd name="T11" fmla="*/ 1731460 h 7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2" h="746">
                <a:moveTo>
                  <a:pt x="0" y="746"/>
                </a:moveTo>
                <a:cubicBezTo>
                  <a:pt x="0" y="321"/>
                  <a:pt x="0" y="321"/>
                  <a:pt x="0" y="321"/>
                </a:cubicBezTo>
                <a:cubicBezTo>
                  <a:pt x="0" y="144"/>
                  <a:pt x="144" y="0"/>
                  <a:pt x="321" y="0"/>
                </a:cubicBezTo>
                <a:cubicBezTo>
                  <a:pt x="498" y="0"/>
                  <a:pt x="642" y="144"/>
                  <a:pt x="642" y="321"/>
                </a:cubicBezTo>
                <a:cubicBezTo>
                  <a:pt x="642" y="746"/>
                  <a:pt x="642" y="746"/>
                  <a:pt x="642" y="746"/>
                </a:cubicBezTo>
                <a:lnTo>
                  <a:pt x="0" y="746"/>
                </a:lnTo>
                <a:close/>
              </a:path>
            </a:pathLst>
          </a:custGeom>
          <a:solidFill>
            <a:schemeClr val="accent1"/>
          </a:solidFill>
          <a:ln>
            <a:noFill/>
          </a:ln>
        </p:spPr>
        <p:txBody>
          <a:bodyPr/>
          <a:lstStyle/>
          <a:p>
            <a:pPr>
              <a:defRPr/>
            </a:pPr>
            <a:endParaRPr lang="zh-CN" altLang="en-US"/>
          </a:p>
        </p:txBody>
      </p:sp>
      <p:sp>
        <p:nvSpPr>
          <p:cNvPr id="22" name="MH_SubTitle_4"/>
          <p:cNvSpPr/>
          <p:nvPr>
            <p:custDataLst>
              <p:tags r:id="rId3"/>
            </p:custDataLst>
          </p:nvPr>
        </p:nvSpPr>
        <p:spPr bwMode="auto">
          <a:xfrm>
            <a:off x="1979105" y="1701430"/>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252000" rIns="36000" bIns="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4C4D4D"/>
                </a:solidFill>
                <a:latin typeface="+mn-lt"/>
                <a:ea typeface="+mn-ea"/>
              </a:rPr>
              <a:t>请输入文本</a:t>
            </a:r>
            <a:endParaRPr lang="zh-CN" altLang="en-US" sz="1800" dirty="0">
              <a:solidFill>
                <a:srgbClr val="4C4D4D"/>
              </a:solidFill>
              <a:latin typeface="+mn-lt"/>
              <a:ea typeface="+mn-ea"/>
            </a:endParaRPr>
          </a:p>
        </p:txBody>
      </p:sp>
      <p:sp>
        <p:nvSpPr>
          <p:cNvPr id="23" name="MH_Other_27"/>
          <p:cNvSpPr/>
          <p:nvPr>
            <p:custDataLst>
              <p:tags r:id="rId4"/>
            </p:custDataLst>
          </p:nvPr>
        </p:nvSpPr>
        <p:spPr bwMode="auto">
          <a:xfrm>
            <a:off x="1979105" y="3665648"/>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24" name="MH_Other_23"/>
          <p:cNvSpPr/>
          <p:nvPr>
            <p:custDataLst>
              <p:tags r:id="rId5"/>
            </p:custDataLst>
          </p:nvPr>
        </p:nvSpPr>
        <p:spPr bwMode="auto">
          <a:xfrm>
            <a:off x="4059238" y="3665648"/>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26" name="MH_Other_24"/>
          <p:cNvSpPr/>
          <p:nvPr>
            <p:custDataLst>
              <p:tags r:id="rId6"/>
            </p:custDataLst>
          </p:nvPr>
        </p:nvSpPr>
        <p:spPr bwMode="auto">
          <a:xfrm>
            <a:off x="4059238" y="1543903"/>
            <a:ext cx="1831974" cy="2121745"/>
          </a:xfrm>
          <a:custGeom>
            <a:avLst/>
            <a:gdLst>
              <a:gd name="T0" fmla="*/ 0 w 642"/>
              <a:gd name="T1" fmla="*/ 1731460 h 746"/>
              <a:gd name="T2" fmla="*/ 0 w 642"/>
              <a:gd name="T3" fmla="*/ 745038 h 746"/>
              <a:gd name="T4" fmla="*/ 747096 w 642"/>
              <a:gd name="T5" fmla="*/ 0 h 746"/>
              <a:gd name="T6" fmla="*/ 1494192 w 642"/>
              <a:gd name="T7" fmla="*/ 745038 h 746"/>
              <a:gd name="T8" fmla="*/ 1494192 w 642"/>
              <a:gd name="T9" fmla="*/ 1731460 h 746"/>
              <a:gd name="T10" fmla="*/ 0 w 642"/>
              <a:gd name="T11" fmla="*/ 1731460 h 7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2" h="746">
                <a:moveTo>
                  <a:pt x="0" y="746"/>
                </a:moveTo>
                <a:cubicBezTo>
                  <a:pt x="0" y="321"/>
                  <a:pt x="0" y="321"/>
                  <a:pt x="0" y="321"/>
                </a:cubicBezTo>
                <a:cubicBezTo>
                  <a:pt x="0" y="144"/>
                  <a:pt x="144" y="0"/>
                  <a:pt x="321" y="0"/>
                </a:cubicBezTo>
                <a:cubicBezTo>
                  <a:pt x="498" y="0"/>
                  <a:pt x="642" y="144"/>
                  <a:pt x="642" y="321"/>
                </a:cubicBezTo>
                <a:cubicBezTo>
                  <a:pt x="642" y="746"/>
                  <a:pt x="642" y="746"/>
                  <a:pt x="642" y="746"/>
                </a:cubicBezTo>
                <a:lnTo>
                  <a:pt x="0" y="746"/>
                </a:lnTo>
                <a:close/>
              </a:path>
            </a:pathLst>
          </a:custGeom>
          <a:solidFill>
            <a:schemeClr val="accent1"/>
          </a:solidFill>
          <a:ln>
            <a:noFill/>
          </a:ln>
        </p:spPr>
        <p:txBody>
          <a:bodyPr/>
          <a:lstStyle/>
          <a:p>
            <a:pPr>
              <a:defRPr/>
            </a:pPr>
            <a:endParaRPr lang="zh-CN" altLang="en-US"/>
          </a:p>
        </p:txBody>
      </p:sp>
      <p:sp>
        <p:nvSpPr>
          <p:cNvPr id="27" name="MH_SubTitle_4"/>
          <p:cNvSpPr/>
          <p:nvPr>
            <p:custDataLst>
              <p:tags r:id="rId7"/>
            </p:custDataLst>
          </p:nvPr>
        </p:nvSpPr>
        <p:spPr bwMode="auto">
          <a:xfrm>
            <a:off x="4220655" y="1701430"/>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252000" rIns="36000" bIns="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4C4D4D"/>
                </a:solidFill>
                <a:latin typeface="+mn-lt"/>
                <a:ea typeface="+mn-ea"/>
              </a:rPr>
              <a:t>请输入文本</a:t>
            </a:r>
            <a:endParaRPr lang="zh-CN" altLang="en-US" sz="1800" dirty="0">
              <a:solidFill>
                <a:srgbClr val="4C4D4D"/>
              </a:solidFill>
              <a:latin typeface="+mn-lt"/>
              <a:ea typeface="+mn-ea"/>
            </a:endParaRPr>
          </a:p>
        </p:txBody>
      </p:sp>
      <p:sp>
        <p:nvSpPr>
          <p:cNvPr id="28" name="MH_Other_27"/>
          <p:cNvSpPr/>
          <p:nvPr>
            <p:custDataLst>
              <p:tags r:id="rId8"/>
            </p:custDataLst>
          </p:nvPr>
        </p:nvSpPr>
        <p:spPr bwMode="auto">
          <a:xfrm>
            <a:off x="4220655" y="3665648"/>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29" name="MH_Other_23"/>
          <p:cNvSpPr/>
          <p:nvPr>
            <p:custDataLst>
              <p:tags r:id="rId9"/>
            </p:custDataLst>
          </p:nvPr>
        </p:nvSpPr>
        <p:spPr bwMode="auto">
          <a:xfrm>
            <a:off x="6300788" y="3665648"/>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30" name="MH_Other_24"/>
          <p:cNvSpPr/>
          <p:nvPr>
            <p:custDataLst>
              <p:tags r:id="rId10"/>
            </p:custDataLst>
          </p:nvPr>
        </p:nvSpPr>
        <p:spPr bwMode="auto">
          <a:xfrm>
            <a:off x="6300788" y="1543903"/>
            <a:ext cx="1831974" cy="2121745"/>
          </a:xfrm>
          <a:custGeom>
            <a:avLst/>
            <a:gdLst>
              <a:gd name="T0" fmla="*/ 0 w 642"/>
              <a:gd name="T1" fmla="*/ 1731460 h 746"/>
              <a:gd name="T2" fmla="*/ 0 w 642"/>
              <a:gd name="T3" fmla="*/ 745038 h 746"/>
              <a:gd name="T4" fmla="*/ 747096 w 642"/>
              <a:gd name="T5" fmla="*/ 0 h 746"/>
              <a:gd name="T6" fmla="*/ 1494192 w 642"/>
              <a:gd name="T7" fmla="*/ 745038 h 746"/>
              <a:gd name="T8" fmla="*/ 1494192 w 642"/>
              <a:gd name="T9" fmla="*/ 1731460 h 746"/>
              <a:gd name="T10" fmla="*/ 0 w 642"/>
              <a:gd name="T11" fmla="*/ 1731460 h 7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2" h="746">
                <a:moveTo>
                  <a:pt x="0" y="746"/>
                </a:moveTo>
                <a:cubicBezTo>
                  <a:pt x="0" y="321"/>
                  <a:pt x="0" y="321"/>
                  <a:pt x="0" y="321"/>
                </a:cubicBezTo>
                <a:cubicBezTo>
                  <a:pt x="0" y="144"/>
                  <a:pt x="144" y="0"/>
                  <a:pt x="321" y="0"/>
                </a:cubicBezTo>
                <a:cubicBezTo>
                  <a:pt x="498" y="0"/>
                  <a:pt x="642" y="144"/>
                  <a:pt x="642" y="321"/>
                </a:cubicBezTo>
                <a:cubicBezTo>
                  <a:pt x="642" y="746"/>
                  <a:pt x="642" y="746"/>
                  <a:pt x="642" y="746"/>
                </a:cubicBezTo>
                <a:lnTo>
                  <a:pt x="0" y="746"/>
                </a:lnTo>
                <a:close/>
              </a:path>
            </a:pathLst>
          </a:custGeom>
          <a:solidFill>
            <a:schemeClr val="accent1"/>
          </a:solidFill>
          <a:ln>
            <a:noFill/>
          </a:ln>
        </p:spPr>
        <p:txBody>
          <a:bodyPr/>
          <a:lstStyle/>
          <a:p>
            <a:pPr>
              <a:defRPr/>
            </a:pPr>
            <a:endParaRPr lang="zh-CN" altLang="en-US"/>
          </a:p>
        </p:txBody>
      </p:sp>
      <p:sp>
        <p:nvSpPr>
          <p:cNvPr id="31" name="MH_SubTitle_4"/>
          <p:cNvSpPr/>
          <p:nvPr>
            <p:custDataLst>
              <p:tags r:id="rId11"/>
            </p:custDataLst>
          </p:nvPr>
        </p:nvSpPr>
        <p:spPr bwMode="auto">
          <a:xfrm>
            <a:off x="6462205" y="1701430"/>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252000" rIns="36000" bIns="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4C4D4D"/>
                </a:solidFill>
                <a:latin typeface="+mn-lt"/>
                <a:ea typeface="+mn-ea"/>
              </a:rPr>
              <a:t>请输入文本</a:t>
            </a:r>
            <a:endParaRPr lang="zh-CN" altLang="en-US" sz="1800" dirty="0">
              <a:solidFill>
                <a:srgbClr val="4C4D4D"/>
              </a:solidFill>
              <a:latin typeface="+mn-lt"/>
              <a:ea typeface="+mn-ea"/>
            </a:endParaRPr>
          </a:p>
        </p:txBody>
      </p:sp>
      <p:sp>
        <p:nvSpPr>
          <p:cNvPr id="32" name="MH_Other_27"/>
          <p:cNvSpPr/>
          <p:nvPr>
            <p:custDataLst>
              <p:tags r:id="rId12"/>
            </p:custDataLst>
          </p:nvPr>
        </p:nvSpPr>
        <p:spPr bwMode="auto">
          <a:xfrm>
            <a:off x="6462205" y="3665648"/>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33" name="MH_Other_23"/>
          <p:cNvSpPr/>
          <p:nvPr>
            <p:custDataLst>
              <p:tags r:id="rId13"/>
            </p:custDataLst>
          </p:nvPr>
        </p:nvSpPr>
        <p:spPr bwMode="auto">
          <a:xfrm>
            <a:off x="8542338" y="3665648"/>
            <a:ext cx="1831974" cy="258653"/>
          </a:xfrm>
          <a:custGeom>
            <a:avLst/>
            <a:gdLst>
              <a:gd name="T0" fmla="*/ 1333400 w 1524"/>
              <a:gd name="T1" fmla="*/ 67651 h 69"/>
              <a:gd name="T2" fmla="*/ 1494192 w 1524"/>
              <a:gd name="T3" fmla="*/ 0 h 69"/>
              <a:gd name="T4" fmla="*/ 0 w 1524"/>
              <a:gd name="T5" fmla="*/ 0 h 69"/>
              <a:gd name="T6" fmla="*/ 162753 w 1524"/>
              <a:gd name="T7" fmla="*/ 67651 h 69"/>
              <a:gd name="T8" fmla="*/ 1333400 w 1524"/>
              <a:gd name="T9" fmla="*/ 67651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24" h="69">
                <a:moveTo>
                  <a:pt x="1360" y="69"/>
                </a:moveTo>
                <a:lnTo>
                  <a:pt x="1524" y="0"/>
                </a:lnTo>
                <a:lnTo>
                  <a:pt x="0" y="0"/>
                </a:lnTo>
                <a:lnTo>
                  <a:pt x="166" y="69"/>
                </a:lnTo>
                <a:lnTo>
                  <a:pt x="1360" y="69"/>
                </a:lnTo>
                <a:close/>
              </a:path>
            </a:pathLst>
          </a:custGeom>
          <a:solidFill>
            <a:schemeClr val="accent1">
              <a:lumMod val="50000"/>
            </a:schemeClr>
          </a:solidFill>
          <a:ln>
            <a:noFill/>
          </a:ln>
        </p:spPr>
        <p:txBody>
          <a:bodyPr bIns="36000"/>
          <a:lstStyle/>
          <a:p>
            <a:pPr>
              <a:defRPr/>
            </a:pPr>
            <a:endParaRPr lang="zh-CN" altLang="en-US"/>
          </a:p>
        </p:txBody>
      </p:sp>
      <p:sp>
        <p:nvSpPr>
          <p:cNvPr id="34" name="MH_Other_24"/>
          <p:cNvSpPr/>
          <p:nvPr>
            <p:custDataLst>
              <p:tags r:id="rId14"/>
            </p:custDataLst>
          </p:nvPr>
        </p:nvSpPr>
        <p:spPr bwMode="auto">
          <a:xfrm>
            <a:off x="8542338" y="1543903"/>
            <a:ext cx="1831974" cy="2121745"/>
          </a:xfrm>
          <a:custGeom>
            <a:avLst/>
            <a:gdLst>
              <a:gd name="T0" fmla="*/ 0 w 642"/>
              <a:gd name="T1" fmla="*/ 1731460 h 746"/>
              <a:gd name="T2" fmla="*/ 0 w 642"/>
              <a:gd name="T3" fmla="*/ 745038 h 746"/>
              <a:gd name="T4" fmla="*/ 747096 w 642"/>
              <a:gd name="T5" fmla="*/ 0 h 746"/>
              <a:gd name="T6" fmla="*/ 1494192 w 642"/>
              <a:gd name="T7" fmla="*/ 745038 h 746"/>
              <a:gd name="T8" fmla="*/ 1494192 w 642"/>
              <a:gd name="T9" fmla="*/ 1731460 h 746"/>
              <a:gd name="T10" fmla="*/ 0 w 642"/>
              <a:gd name="T11" fmla="*/ 1731460 h 7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42" h="746">
                <a:moveTo>
                  <a:pt x="0" y="746"/>
                </a:moveTo>
                <a:cubicBezTo>
                  <a:pt x="0" y="321"/>
                  <a:pt x="0" y="321"/>
                  <a:pt x="0" y="321"/>
                </a:cubicBezTo>
                <a:cubicBezTo>
                  <a:pt x="0" y="144"/>
                  <a:pt x="144" y="0"/>
                  <a:pt x="321" y="0"/>
                </a:cubicBezTo>
                <a:cubicBezTo>
                  <a:pt x="498" y="0"/>
                  <a:pt x="642" y="144"/>
                  <a:pt x="642" y="321"/>
                </a:cubicBezTo>
                <a:cubicBezTo>
                  <a:pt x="642" y="746"/>
                  <a:pt x="642" y="746"/>
                  <a:pt x="642" y="746"/>
                </a:cubicBezTo>
                <a:lnTo>
                  <a:pt x="0" y="746"/>
                </a:lnTo>
                <a:close/>
              </a:path>
            </a:pathLst>
          </a:custGeom>
          <a:solidFill>
            <a:schemeClr val="accent1"/>
          </a:solidFill>
          <a:ln>
            <a:noFill/>
          </a:ln>
        </p:spPr>
        <p:txBody>
          <a:bodyPr/>
          <a:lstStyle/>
          <a:p>
            <a:pPr>
              <a:defRPr/>
            </a:pPr>
            <a:endParaRPr lang="zh-CN" altLang="en-US"/>
          </a:p>
        </p:txBody>
      </p:sp>
      <p:sp>
        <p:nvSpPr>
          <p:cNvPr id="35" name="MH_SubTitle_4"/>
          <p:cNvSpPr/>
          <p:nvPr>
            <p:custDataLst>
              <p:tags r:id="rId15"/>
            </p:custDataLst>
          </p:nvPr>
        </p:nvSpPr>
        <p:spPr bwMode="auto">
          <a:xfrm>
            <a:off x="8703755" y="1701430"/>
            <a:ext cx="1513032" cy="1964218"/>
          </a:xfrm>
          <a:custGeom>
            <a:avLst/>
            <a:gdLst>
              <a:gd name="T0" fmla="*/ 0 w 531"/>
              <a:gd name="T1" fmla="*/ 1603022 h 691"/>
              <a:gd name="T2" fmla="*/ 0 w 531"/>
              <a:gd name="T3" fmla="*/ 617082 h 691"/>
              <a:gd name="T4" fmla="*/ 616515 w 531"/>
              <a:gd name="T5" fmla="*/ 0 h 691"/>
              <a:gd name="T6" fmla="*/ 1235356 w 531"/>
              <a:gd name="T7" fmla="*/ 617082 h 691"/>
              <a:gd name="T8" fmla="*/ 1235356 w 531"/>
              <a:gd name="T9" fmla="*/ 1603022 h 691"/>
              <a:gd name="T10" fmla="*/ 0 w 531"/>
              <a:gd name="T11" fmla="*/ 1603022 h 691"/>
              <a:gd name="T12" fmla="*/ 0 60000 65536"/>
              <a:gd name="T13" fmla="*/ 0 60000 65536"/>
              <a:gd name="T14" fmla="*/ 0 60000 65536"/>
              <a:gd name="T15" fmla="*/ 0 60000 65536"/>
              <a:gd name="T16" fmla="*/ 0 60000 65536"/>
              <a:gd name="T17" fmla="*/ 0 60000 65536"/>
              <a:gd name="T18" fmla="*/ 0 w 531"/>
              <a:gd name="T19" fmla="*/ 0 h 691"/>
              <a:gd name="T20" fmla="*/ 531 w 531"/>
              <a:gd name="T21" fmla="*/ 691 h 691"/>
            </a:gdLst>
            <a:ahLst/>
            <a:cxnLst>
              <a:cxn ang="T12">
                <a:pos x="T0" y="T1"/>
              </a:cxn>
              <a:cxn ang="T13">
                <a:pos x="T2" y="T3"/>
              </a:cxn>
              <a:cxn ang="T14">
                <a:pos x="T4" y="T5"/>
              </a:cxn>
              <a:cxn ang="T15">
                <a:pos x="T6" y="T7"/>
              </a:cxn>
              <a:cxn ang="T16">
                <a:pos x="T8" y="T9"/>
              </a:cxn>
              <a:cxn ang="T17">
                <a:pos x="T10" y="T11"/>
              </a:cxn>
            </a:cxnLst>
            <a:rect l="T18" t="T19" r="T20" b="T21"/>
            <a:pathLst>
              <a:path w="531" h="691">
                <a:moveTo>
                  <a:pt x="0" y="691"/>
                </a:moveTo>
                <a:cubicBezTo>
                  <a:pt x="0" y="266"/>
                  <a:pt x="0" y="266"/>
                  <a:pt x="0" y="266"/>
                </a:cubicBezTo>
                <a:cubicBezTo>
                  <a:pt x="0" y="119"/>
                  <a:pt x="119" y="0"/>
                  <a:pt x="265" y="0"/>
                </a:cubicBezTo>
                <a:cubicBezTo>
                  <a:pt x="412" y="0"/>
                  <a:pt x="531" y="119"/>
                  <a:pt x="531" y="266"/>
                </a:cubicBezTo>
                <a:cubicBezTo>
                  <a:pt x="531" y="691"/>
                  <a:pt x="531" y="691"/>
                  <a:pt x="531" y="691"/>
                </a:cubicBezTo>
                <a:lnTo>
                  <a:pt x="0" y="691"/>
                </a:lnTo>
                <a:close/>
              </a:path>
            </a:pathLst>
          </a:cu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252000" rIns="36000" bIns="0" anchor="ct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lnSpc>
                <a:spcPct val="110000"/>
              </a:lnSpc>
              <a:defRPr/>
            </a:pPr>
            <a:r>
              <a:rPr lang="zh-CN" altLang="en-US" sz="1800" dirty="0">
                <a:solidFill>
                  <a:srgbClr val="4C4D4D"/>
                </a:solidFill>
                <a:latin typeface="+mn-lt"/>
                <a:ea typeface="+mn-ea"/>
              </a:rPr>
              <a:t>请输入文本</a:t>
            </a:r>
            <a:endParaRPr lang="zh-CN" altLang="en-US" sz="1800" dirty="0">
              <a:solidFill>
                <a:srgbClr val="4C4D4D"/>
              </a:solidFill>
              <a:latin typeface="+mn-lt"/>
              <a:ea typeface="+mn-ea"/>
            </a:endParaRPr>
          </a:p>
        </p:txBody>
      </p:sp>
      <p:sp>
        <p:nvSpPr>
          <p:cNvPr id="36" name="MH_Other_27"/>
          <p:cNvSpPr/>
          <p:nvPr>
            <p:custDataLst>
              <p:tags r:id="rId16"/>
            </p:custDataLst>
          </p:nvPr>
        </p:nvSpPr>
        <p:spPr bwMode="auto">
          <a:xfrm>
            <a:off x="8703755" y="3665648"/>
            <a:ext cx="1513032" cy="258653"/>
          </a:xfrm>
          <a:custGeom>
            <a:avLst/>
            <a:gdLst>
              <a:gd name="T0" fmla="*/ 2147483646 w 1260"/>
              <a:gd name="T1" fmla="*/ 2147483646 h 69"/>
              <a:gd name="T2" fmla="*/ 0 w 1260"/>
              <a:gd name="T3" fmla="*/ 0 h 69"/>
              <a:gd name="T4" fmla="*/ 2147483646 w 1260"/>
              <a:gd name="T5" fmla="*/ 0 h 69"/>
              <a:gd name="T6" fmla="*/ 2147483646 w 1260"/>
              <a:gd name="T7" fmla="*/ 2147483646 h 69"/>
              <a:gd name="T8" fmla="*/ 2147483646 w 1260"/>
              <a:gd name="T9" fmla="*/ 2147483646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60" h="69">
                <a:moveTo>
                  <a:pt x="135" y="69"/>
                </a:moveTo>
                <a:lnTo>
                  <a:pt x="0" y="0"/>
                </a:lnTo>
                <a:lnTo>
                  <a:pt x="1260" y="0"/>
                </a:lnTo>
                <a:lnTo>
                  <a:pt x="1122" y="69"/>
                </a:lnTo>
                <a:lnTo>
                  <a:pt x="135" y="69"/>
                </a:lnTo>
                <a:close/>
              </a:path>
            </a:pathLst>
          </a:custGeom>
          <a:solidFill>
            <a:srgbClr val="E0E0E0"/>
          </a:solidFill>
          <a:ln>
            <a:noFill/>
          </a:ln>
        </p:spPr>
        <p:txBody>
          <a:bodyPr bIns="36000"/>
          <a:lstStyle/>
          <a:p>
            <a:endParaRPr lang="zh-CN" altLang="en-US"/>
          </a:p>
        </p:txBody>
      </p:sp>
      <p:sp>
        <p:nvSpPr>
          <p:cNvPr id="37" name="椭圆 36"/>
          <p:cNvSpPr/>
          <p:nvPr/>
        </p:nvSpPr>
        <p:spPr>
          <a:xfrm>
            <a:off x="2285565" y="4057650"/>
            <a:ext cx="900113" cy="9001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800" dirty="0">
                <a:solidFill>
                  <a:srgbClr val="FFFFFF"/>
                </a:solidFill>
                <a:latin typeface="+mj-ea"/>
                <a:ea typeface="+mj-ea"/>
              </a:rPr>
              <a:t>2014</a:t>
            </a:r>
            <a:endParaRPr lang="zh-CN" altLang="en-US" sz="1800" dirty="0">
              <a:solidFill>
                <a:srgbClr val="FFFFFF"/>
              </a:solidFill>
              <a:latin typeface="+mj-ea"/>
              <a:ea typeface="+mj-ea"/>
            </a:endParaRPr>
          </a:p>
        </p:txBody>
      </p:sp>
      <p:sp>
        <p:nvSpPr>
          <p:cNvPr id="38" name="椭圆 37"/>
          <p:cNvSpPr/>
          <p:nvPr/>
        </p:nvSpPr>
        <p:spPr>
          <a:xfrm>
            <a:off x="4525168" y="4057650"/>
            <a:ext cx="900113" cy="9001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800" dirty="0">
                <a:solidFill>
                  <a:srgbClr val="FFFFFF"/>
                </a:solidFill>
                <a:latin typeface="+mj-ea"/>
                <a:ea typeface="+mj-ea"/>
              </a:rPr>
              <a:t>2015</a:t>
            </a:r>
            <a:endParaRPr lang="zh-CN" altLang="en-US" sz="1800" dirty="0">
              <a:solidFill>
                <a:srgbClr val="FFFFFF"/>
              </a:solidFill>
              <a:latin typeface="+mj-ea"/>
              <a:ea typeface="+mj-ea"/>
            </a:endParaRPr>
          </a:p>
        </p:txBody>
      </p:sp>
      <p:sp>
        <p:nvSpPr>
          <p:cNvPr id="39" name="椭圆 38"/>
          <p:cNvSpPr/>
          <p:nvPr/>
        </p:nvSpPr>
        <p:spPr>
          <a:xfrm>
            <a:off x="6764771" y="4057650"/>
            <a:ext cx="900113" cy="9001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800" dirty="0">
                <a:solidFill>
                  <a:srgbClr val="FFFFFF"/>
                </a:solidFill>
                <a:latin typeface="+mj-ea"/>
                <a:ea typeface="+mj-ea"/>
              </a:rPr>
              <a:t>2016</a:t>
            </a:r>
            <a:endParaRPr lang="zh-CN" altLang="en-US" sz="1800" dirty="0">
              <a:solidFill>
                <a:srgbClr val="FFFFFF"/>
              </a:solidFill>
              <a:latin typeface="+mj-ea"/>
              <a:ea typeface="+mj-ea"/>
            </a:endParaRPr>
          </a:p>
        </p:txBody>
      </p:sp>
      <p:sp>
        <p:nvSpPr>
          <p:cNvPr id="40" name="椭圆 39"/>
          <p:cNvSpPr/>
          <p:nvPr/>
        </p:nvSpPr>
        <p:spPr>
          <a:xfrm>
            <a:off x="9004374" y="4057650"/>
            <a:ext cx="900113" cy="9001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800" dirty="0">
                <a:solidFill>
                  <a:srgbClr val="FFFFFF"/>
                </a:solidFill>
                <a:latin typeface="+mj-ea"/>
                <a:ea typeface="+mj-ea"/>
              </a:rPr>
              <a:t>2017</a:t>
            </a:r>
            <a:endParaRPr lang="zh-CN" altLang="en-US" sz="1800" dirty="0">
              <a:solidFill>
                <a:srgbClr val="FFFFFF"/>
              </a:solidFill>
              <a:latin typeface="+mj-ea"/>
              <a:ea typeface="+mj-ea"/>
            </a:endParaRPr>
          </a:p>
        </p:txBody>
      </p:sp>
      <p:sp>
        <p:nvSpPr>
          <p:cNvPr id="41" name="KSO_Shape"/>
          <p:cNvSpPr/>
          <p:nvPr/>
        </p:nvSpPr>
        <p:spPr>
          <a:xfrm>
            <a:off x="3432438" y="4346972"/>
            <a:ext cx="845971" cy="321469"/>
          </a:xfrm>
          <a:custGeom>
            <a:avLst/>
            <a:gdLst>
              <a:gd name="connsiteX0" fmla="*/ 4381875 w 6516714"/>
              <a:gd name="connsiteY0" fmla="*/ 0 h 2476413"/>
              <a:gd name="connsiteX1" fmla="*/ 6516714 w 6516714"/>
              <a:gd name="connsiteY1" fmla="*/ 1238208 h 2476413"/>
              <a:gd name="connsiteX2" fmla="*/ 4381875 w 6516714"/>
              <a:gd name="connsiteY2" fmla="*/ 2476413 h 2476413"/>
              <a:gd name="connsiteX3" fmla="*/ 4381875 w 6516714"/>
              <a:gd name="connsiteY3" fmla="*/ 2456682 h 2476413"/>
              <a:gd name="connsiteX4" fmla="*/ 4855462 w 6516714"/>
              <a:gd name="connsiteY4" fmla="*/ 1644997 h 2476413"/>
              <a:gd name="connsiteX5" fmla="*/ 0 w 6516714"/>
              <a:gd name="connsiteY5" fmla="*/ 1238206 h 2476413"/>
              <a:gd name="connsiteX6" fmla="*/ 4855461 w 6516714"/>
              <a:gd name="connsiteY6" fmla="*/ 831415 h 2476413"/>
              <a:gd name="connsiteX7" fmla="*/ 4381875 w 6516714"/>
              <a:gd name="connsiteY7" fmla="*/ 19731 h 2476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16714" h="2476413">
                <a:moveTo>
                  <a:pt x="4381875" y="0"/>
                </a:moveTo>
                <a:lnTo>
                  <a:pt x="6516714" y="1238208"/>
                </a:lnTo>
                <a:lnTo>
                  <a:pt x="4381875" y="2476413"/>
                </a:lnTo>
                <a:lnTo>
                  <a:pt x="4381875" y="2456682"/>
                </a:lnTo>
                <a:lnTo>
                  <a:pt x="4855462" y="1644997"/>
                </a:lnTo>
                <a:lnTo>
                  <a:pt x="0" y="1238206"/>
                </a:lnTo>
                <a:lnTo>
                  <a:pt x="4855461" y="831415"/>
                </a:lnTo>
                <a:lnTo>
                  <a:pt x="4381875" y="1973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2" name="KSO_Shape"/>
          <p:cNvSpPr/>
          <p:nvPr/>
        </p:nvSpPr>
        <p:spPr>
          <a:xfrm>
            <a:off x="5673014" y="4346972"/>
            <a:ext cx="845971" cy="321469"/>
          </a:xfrm>
          <a:custGeom>
            <a:avLst/>
            <a:gdLst>
              <a:gd name="connsiteX0" fmla="*/ 4381875 w 6516714"/>
              <a:gd name="connsiteY0" fmla="*/ 0 h 2476413"/>
              <a:gd name="connsiteX1" fmla="*/ 6516714 w 6516714"/>
              <a:gd name="connsiteY1" fmla="*/ 1238208 h 2476413"/>
              <a:gd name="connsiteX2" fmla="*/ 4381875 w 6516714"/>
              <a:gd name="connsiteY2" fmla="*/ 2476413 h 2476413"/>
              <a:gd name="connsiteX3" fmla="*/ 4381875 w 6516714"/>
              <a:gd name="connsiteY3" fmla="*/ 2456682 h 2476413"/>
              <a:gd name="connsiteX4" fmla="*/ 4855462 w 6516714"/>
              <a:gd name="connsiteY4" fmla="*/ 1644997 h 2476413"/>
              <a:gd name="connsiteX5" fmla="*/ 0 w 6516714"/>
              <a:gd name="connsiteY5" fmla="*/ 1238206 h 2476413"/>
              <a:gd name="connsiteX6" fmla="*/ 4855461 w 6516714"/>
              <a:gd name="connsiteY6" fmla="*/ 831415 h 2476413"/>
              <a:gd name="connsiteX7" fmla="*/ 4381875 w 6516714"/>
              <a:gd name="connsiteY7" fmla="*/ 19731 h 2476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16714" h="2476413">
                <a:moveTo>
                  <a:pt x="4381875" y="0"/>
                </a:moveTo>
                <a:lnTo>
                  <a:pt x="6516714" y="1238208"/>
                </a:lnTo>
                <a:lnTo>
                  <a:pt x="4381875" y="2476413"/>
                </a:lnTo>
                <a:lnTo>
                  <a:pt x="4381875" y="2456682"/>
                </a:lnTo>
                <a:lnTo>
                  <a:pt x="4855462" y="1644997"/>
                </a:lnTo>
                <a:lnTo>
                  <a:pt x="0" y="1238206"/>
                </a:lnTo>
                <a:lnTo>
                  <a:pt x="4855461" y="831415"/>
                </a:lnTo>
                <a:lnTo>
                  <a:pt x="4381875" y="1973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3" name="KSO_Shape"/>
          <p:cNvSpPr/>
          <p:nvPr/>
        </p:nvSpPr>
        <p:spPr>
          <a:xfrm>
            <a:off x="7913590" y="4346972"/>
            <a:ext cx="845971" cy="321469"/>
          </a:xfrm>
          <a:custGeom>
            <a:avLst/>
            <a:gdLst>
              <a:gd name="connsiteX0" fmla="*/ 4381875 w 6516714"/>
              <a:gd name="connsiteY0" fmla="*/ 0 h 2476413"/>
              <a:gd name="connsiteX1" fmla="*/ 6516714 w 6516714"/>
              <a:gd name="connsiteY1" fmla="*/ 1238208 h 2476413"/>
              <a:gd name="connsiteX2" fmla="*/ 4381875 w 6516714"/>
              <a:gd name="connsiteY2" fmla="*/ 2476413 h 2476413"/>
              <a:gd name="connsiteX3" fmla="*/ 4381875 w 6516714"/>
              <a:gd name="connsiteY3" fmla="*/ 2456682 h 2476413"/>
              <a:gd name="connsiteX4" fmla="*/ 4855462 w 6516714"/>
              <a:gd name="connsiteY4" fmla="*/ 1644997 h 2476413"/>
              <a:gd name="connsiteX5" fmla="*/ 0 w 6516714"/>
              <a:gd name="connsiteY5" fmla="*/ 1238206 h 2476413"/>
              <a:gd name="connsiteX6" fmla="*/ 4855461 w 6516714"/>
              <a:gd name="connsiteY6" fmla="*/ 831415 h 2476413"/>
              <a:gd name="connsiteX7" fmla="*/ 4381875 w 6516714"/>
              <a:gd name="connsiteY7" fmla="*/ 19731 h 2476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16714" h="2476413">
                <a:moveTo>
                  <a:pt x="4381875" y="0"/>
                </a:moveTo>
                <a:lnTo>
                  <a:pt x="6516714" y="1238208"/>
                </a:lnTo>
                <a:lnTo>
                  <a:pt x="4381875" y="2476413"/>
                </a:lnTo>
                <a:lnTo>
                  <a:pt x="4381875" y="2456682"/>
                </a:lnTo>
                <a:lnTo>
                  <a:pt x="4855462" y="1644997"/>
                </a:lnTo>
                <a:lnTo>
                  <a:pt x="0" y="1238206"/>
                </a:lnTo>
                <a:lnTo>
                  <a:pt x="4855461" y="831415"/>
                </a:lnTo>
                <a:lnTo>
                  <a:pt x="4381875" y="1973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4" name="矩形 43"/>
          <p:cNvSpPr/>
          <p:nvPr/>
        </p:nvSpPr>
        <p:spPr>
          <a:xfrm>
            <a:off x="1136129" y="5212489"/>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advTm="3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
        <p:nvSpPr>
          <p:cNvPr id="4" name="文本框 3"/>
          <p:cNvSpPr txBox="1"/>
          <p:nvPr/>
        </p:nvSpPr>
        <p:spPr>
          <a:xfrm>
            <a:off x="8858250" y="4821510"/>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04</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300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0" name="矩形 19"/>
          <p:cNvSpPr/>
          <p:nvPr/>
        </p:nvSpPr>
        <p:spPr>
          <a:xfrm>
            <a:off x="1345824" y="4572702"/>
            <a:ext cx="3538311"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21" name="椭圆 20"/>
          <p:cNvSpPr/>
          <p:nvPr/>
        </p:nvSpPr>
        <p:spPr>
          <a:xfrm>
            <a:off x="1327978" y="1832090"/>
            <a:ext cx="3556158" cy="2193540"/>
          </a:xfrm>
          <a:prstGeom prst="ellipse">
            <a:avLst/>
          </a:prstGeom>
          <a:solidFill>
            <a:srgbClr val="FFFEFF"/>
          </a:solidFill>
          <a:ln w="571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1345824" y="4310980"/>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1345824" y="6385264"/>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7325710" y="4572702"/>
            <a:ext cx="3538311"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26" name="椭圆 25"/>
          <p:cNvSpPr/>
          <p:nvPr/>
        </p:nvSpPr>
        <p:spPr>
          <a:xfrm>
            <a:off x="7307864" y="1832090"/>
            <a:ext cx="3556158" cy="2193540"/>
          </a:xfrm>
          <a:prstGeom prst="ellipse">
            <a:avLst/>
          </a:prstGeom>
          <a:solidFill>
            <a:srgbClr val="FFFEFF"/>
          </a:solidFill>
          <a:ln w="571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325710" y="4310980"/>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7325710" y="6385264"/>
            <a:ext cx="3538311"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KSO_Shape"/>
          <p:cNvSpPr/>
          <p:nvPr/>
        </p:nvSpPr>
        <p:spPr bwMode="auto">
          <a:xfrm>
            <a:off x="2532449" y="2117151"/>
            <a:ext cx="1147215" cy="1623418"/>
          </a:xfrm>
          <a:custGeom>
            <a:avLst/>
            <a:gdLst>
              <a:gd name="T0" fmla="*/ 680720 w 1423988"/>
              <a:gd name="T1" fmla="*/ 1626019 h 2012950"/>
              <a:gd name="T2" fmla="*/ 730568 w 1423988"/>
              <a:gd name="T3" fmla="*/ 1631101 h 2012950"/>
              <a:gd name="T4" fmla="*/ 769303 w 1423988"/>
              <a:gd name="T5" fmla="*/ 1599016 h 2012950"/>
              <a:gd name="T6" fmla="*/ 1190626 w 1423988"/>
              <a:gd name="T7" fmla="*/ 934116 h 2012950"/>
              <a:gd name="T8" fmla="*/ 1300481 w 1423988"/>
              <a:gd name="T9" fmla="*/ 1061505 h 2012950"/>
              <a:gd name="T10" fmla="*/ 1364616 w 1423988"/>
              <a:gd name="T11" fmla="*/ 1232416 h 2012950"/>
              <a:gd name="T12" fmla="*/ 1420178 w 1423988"/>
              <a:gd name="T13" fmla="*/ 1723228 h 2012950"/>
              <a:gd name="T14" fmla="*/ 1388111 w 1423988"/>
              <a:gd name="T15" fmla="*/ 1816625 h 2012950"/>
              <a:gd name="T16" fmla="*/ 1329056 w 1423988"/>
              <a:gd name="T17" fmla="*/ 1896045 h 2012950"/>
              <a:gd name="T18" fmla="*/ 1248093 w 1423988"/>
              <a:gd name="T19" fmla="*/ 1957992 h 2012950"/>
              <a:gd name="T20" fmla="*/ 1152843 w 1423988"/>
              <a:gd name="T21" fmla="*/ 1998337 h 2012950"/>
              <a:gd name="T22" fmla="*/ 1049021 w 1423988"/>
              <a:gd name="T23" fmla="*/ 2012633 h 2012950"/>
              <a:gd name="T24" fmla="*/ 289560 w 1423988"/>
              <a:gd name="T25" fmla="*/ 2002784 h 2012950"/>
              <a:gd name="T26" fmla="*/ 192405 w 1423988"/>
              <a:gd name="T27" fmla="*/ 1966569 h 2012950"/>
              <a:gd name="T28" fmla="*/ 108585 w 1423988"/>
              <a:gd name="T29" fmla="*/ 1907481 h 2012950"/>
              <a:gd name="T30" fmla="*/ 44767 w 1423988"/>
              <a:gd name="T31" fmla="*/ 1829650 h 2012950"/>
              <a:gd name="T32" fmla="*/ 7620 w 1423988"/>
              <a:gd name="T33" fmla="*/ 1737206 h 2012950"/>
              <a:gd name="T34" fmla="*/ 2540 w 1423988"/>
              <a:gd name="T35" fmla="*/ 1633643 h 2012950"/>
              <a:gd name="T36" fmla="*/ 108267 w 1423988"/>
              <a:gd name="T37" fmla="*/ 1085013 h 2012950"/>
              <a:gd name="T38" fmla="*/ 209867 w 1423988"/>
              <a:gd name="T39" fmla="*/ 950953 h 2012950"/>
              <a:gd name="T40" fmla="*/ 355600 w 1423988"/>
              <a:gd name="T41" fmla="*/ 877887 h 2012950"/>
              <a:gd name="T42" fmla="*/ 649738 w 1423988"/>
              <a:gd name="T43" fmla="*/ 93946 h 2012950"/>
              <a:gd name="T44" fmla="*/ 594788 w 1423988"/>
              <a:gd name="T45" fmla="*/ 154249 h 2012950"/>
              <a:gd name="T46" fmla="*/ 560802 w 1423988"/>
              <a:gd name="T47" fmla="*/ 183449 h 2012950"/>
              <a:gd name="T48" fmla="*/ 574142 w 1423988"/>
              <a:gd name="T49" fmla="*/ 273903 h 2012950"/>
              <a:gd name="T50" fmla="*/ 645609 w 1423988"/>
              <a:gd name="T51" fmla="*/ 325955 h 2012950"/>
              <a:gd name="T52" fmla="*/ 668478 w 1423988"/>
              <a:gd name="T53" fmla="*/ 366580 h 2012950"/>
              <a:gd name="T54" fmla="*/ 760591 w 1423988"/>
              <a:gd name="T55" fmla="*/ 361819 h 2012950"/>
              <a:gd name="T56" fmla="*/ 777743 w 1423988"/>
              <a:gd name="T57" fmla="*/ 285012 h 2012950"/>
              <a:gd name="T58" fmla="*/ 854292 w 1423988"/>
              <a:gd name="T59" fmla="*/ 268191 h 2012950"/>
              <a:gd name="T60" fmla="*/ 859057 w 1423988"/>
              <a:gd name="T61" fmla="*/ 176466 h 2012950"/>
              <a:gd name="T62" fmla="*/ 818400 w 1423988"/>
              <a:gd name="T63" fmla="*/ 152980 h 2012950"/>
              <a:gd name="T64" fmla="*/ 768850 w 1423988"/>
              <a:gd name="T65" fmla="*/ 85694 h 2012950"/>
              <a:gd name="T66" fmla="*/ 679595 w 1423988"/>
              <a:gd name="T67" fmla="*/ 67921 h 2012950"/>
              <a:gd name="T68" fmla="*/ 808554 w 1423988"/>
              <a:gd name="T69" fmla="*/ 19043 h 2012950"/>
              <a:gd name="T70" fmla="*/ 867315 w 1423988"/>
              <a:gd name="T71" fmla="*/ 70777 h 2012950"/>
              <a:gd name="T72" fmla="*/ 960381 w 1423988"/>
              <a:gd name="T73" fmla="*/ 98072 h 2012950"/>
              <a:gd name="T74" fmla="*/ 1052494 w 1423988"/>
              <a:gd name="T75" fmla="*/ 155202 h 2012950"/>
              <a:gd name="T76" fmla="*/ 1096009 w 1423988"/>
              <a:gd name="T77" fmla="*/ 243117 h 2012950"/>
              <a:gd name="T78" fmla="*/ 1085845 w 1423988"/>
              <a:gd name="T79" fmla="*/ 316433 h 2012950"/>
              <a:gd name="T80" fmla="*/ 1075046 w 1423988"/>
              <a:gd name="T81" fmla="*/ 388162 h 2012950"/>
              <a:gd name="T82" fmla="*/ 1091245 w 1423988"/>
              <a:gd name="T83" fmla="*/ 488773 h 2012950"/>
              <a:gd name="T84" fmla="*/ 1079493 w 1423988"/>
              <a:gd name="T85" fmla="*/ 592558 h 2012950"/>
              <a:gd name="T86" fmla="*/ 1041377 w 1423988"/>
              <a:gd name="T87" fmla="*/ 686187 h 2012950"/>
              <a:gd name="T88" fmla="*/ 980392 w 1423988"/>
              <a:gd name="T89" fmla="*/ 765850 h 2012950"/>
              <a:gd name="T90" fmla="*/ 901302 w 1423988"/>
              <a:gd name="T91" fmla="*/ 826153 h 2012950"/>
              <a:gd name="T92" fmla="*/ 807283 w 1423988"/>
              <a:gd name="T93" fmla="*/ 864557 h 2012950"/>
              <a:gd name="T94" fmla="*/ 702783 w 1423988"/>
              <a:gd name="T95" fmla="*/ 876300 h 2012950"/>
              <a:gd name="T96" fmla="*/ 600188 w 1423988"/>
              <a:gd name="T97" fmla="*/ 859796 h 2012950"/>
              <a:gd name="T98" fmla="*/ 508710 w 1423988"/>
              <a:gd name="T99" fmla="*/ 816949 h 2012950"/>
              <a:gd name="T100" fmla="*/ 432479 w 1423988"/>
              <a:gd name="T101" fmla="*/ 752520 h 2012950"/>
              <a:gd name="T102" fmla="*/ 375305 w 1423988"/>
              <a:gd name="T103" fmla="*/ 670317 h 2012950"/>
              <a:gd name="T104" fmla="*/ 341636 w 1423988"/>
              <a:gd name="T105" fmla="*/ 574150 h 2012950"/>
              <a:gd name="T106" fmla="*/ 334966 w 1423988"/>
              <a:gd name="T107" fmla="*/ 470047 h 2012950"/>
              <a:gd name="T108" fmla="*/ 357200 w 1423988"/>
              <a:gd name="T109" fmla="*/ 351663 h 2012950"/>
              <a:gd name="T110" fmla="*/ 327978 w 1423988"/>
              <a:gd name="T111" fmla="*/ 287234 h 2012950"/>
              <a:gd name="T112" fmla="*/ 339095 w 1423988"/>
              <a:gd name="T113" fmla="*/ 200270 h 2012950"/>
              <a:gd name="T114" fmla="*/ 406751 w 1423988"/>
              <a:gd name="T115" fmla="*/ 124415 h 2012950"/>
              <a:gd name="T116" fmla="*/ 514745 w 1423988"/>
              <a:gd name="T117" fmla="*/ 86012 h 2012950"/>
              <a:gd name="T118" fmla="*/ 579859 w 1423988"/>
              <a:gd name="T119" fmla="*/ 41895 h 2012950"/>
              <a:gd name="T120" fmla="*/ 656091 w 1423988"/>
              <a:gd name="T121" fmla="*/ 5396 h 2012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23988" h="2012950">
                <a:moveTo>
                  <a:pt x="355600" y="877887"/>
                </a:moveTo>
                <a:lnTo>
                  <a:pt x="652463" y="1594886"/>
                </a:lnTo>
                <a:lnTo>
                  <a:pt x="654368" y="1599016"/>
                </a:lnTo>
                <a:lnTo>
                  <a:pt x="656908" y="1603463"/>
                </a:lnTo>
                <a:lnTo>
                  <a:pt x="659765" y="1607276"/>
                </a:lnTo>
                <a:lnTo>
                  <a:pt x="662623" y="1611405"/>
                </a:lnTo>
                <a:lnTo>
                  <a:pt x="665798" y="1614900"/>
                </a:lnTo>
                <a:lnTo>
                  <a:pt x="668973" y="1618077"/>
                </a:lnTo>
                <a:lnTo>
                  <a:pt x="672783" y="1620936"/>
                </a:lnTo>
                <a:lnTo>
                  <a:pt x="676275" y="1623795"/>
                </a:lnTo>
                <a:lnTo>
                  <a:pt x="680720" y="1626019"/>
                </a:lnTo>
                <a:lnTo>
                  <a:pt x="684530" y="1627925"/>
                </a:lnTo>
                <a:lnTo>
                  <a:pt x="688975" y="1629831"/>
                </a:lnTo>
                <a:lnTo>
                  <a:pt x="693420" y="1631101"/>
                </a:lnTo>
                <a:lnTo>
                  <a:pt x="698183" y="1632372"/>
                </a:lnTo>
                <a:lnTo>
                  <a:pt x="702628" y="1633007"/>
                </a:lnTo>
                <a:lnTo>
                  <a:pt x="707390" y="1633325"/>
                </a:lnTo>
                <a:lnTo>
                  <a:pt x="712153" y="1633325"/>
                </a:lnTo>
                <a:lnTo>
                  <a:pt x="716598" y="1633325"/>
                </a:lnTo>
                <a:lnTo>
                  <a:pt x="721360" y="1633007"/>
                </a:lnTo>
                <a:lnTo>
                  <a:pt x="725805" y="1632372"/>
                </a:lnTo>
                <a:lnTo>
                  <a:pt x="730568" y="1631101"/>
                </a:lnTo>
                <a:lnTo>
                  <a:pt x="734695" y="1629831"/>
                </a:lnTo>
                <a:lnTo>
                  <a:pt x="739140" y="1627925"/>
                </a:lnTo>
                <a:lnTo>
                  <a:pt x="743268" y="1626019"/>
                </a:lnTo>
                <a:lnTo>
                  <a:pt x="747395" y="1623795"/>
                </a:lnTo>
                <a:lnTo>
                  <a:pt x="751205" y="1620936"/>
                </a:lnTo>
                <a:lnTo>
                  <a:pt x="754698" y="1618077"/>
                </a:lnTo>
                <a:lnTo>
                  <a:pt x="758190" y="1614900"/>
                </a:lnTo>
                <a:lnTo>
                  <a:pt x="761683" y="1611405"/>
                </a:lnTo>
                <a:lnTo>
                  <a:pt x="764223" y="1607276"/>
                </a:lnTo>
                <a:lnTo>
                  <a:pt x="767080" y="1603463"/>
                </a:lnTo>
                <a:lnTo>
                  <a:pt x="769303" y="1599016"/>
                </a:lnTo>
                <a:lnTo>
                  <a:pt x="771525" y="1594886"/>
                </a:lnTo>
                <a:lnTo>
                  <a:pt x="1068071" y="878205"/>
                </a:lnTo>
                <a:lnTo>
                  <a:pt x="1083311" y="881699"/>
                </a:lnTo>
                <a:lnTo>
                  <a:pt x="1098233" y="886147"/>
                </a:lnTo>
                <a:lnTo>
                  <a:pt x="1112521" y="891230"/>
                </a:lnTo>
                <a:lnTo>
                  <a:pt x="1126173" y="896630"/>
                </a:lnTo>
                <a:lnTo>
                  <a:pt x="1140143" y="903301"/>
                </a:lnTo>
                <a:lnTo>
                  <a:pt x="1153478" y="909973"/>
                </a:lnTo>
                <a:lnTo>
                  <a:pt x="1166178" y="917597"/>
                </a:lnTo>
                <a:lnTo>
                  <a:pt x="1178561" y="925539"/>
                </a:lnTo>
                <a:lnTo>
                  <a:pt x="1190626" y="934116"/>
                </a:lnTo>
                <a:lnTo>
                  <a:pt x="1202373" y="943329"/>
                </a:lnTo>
                <a:lnTo>
                  <a:pt x="1214121" y="953177"/>
                </a:lnTo>
                <a:lnTo>
                  <a:pt x="1225233" y="963343"/>
                </a:lnTo>
                <a:lnTo>
                  <a:pt x="1236028" y="974144"/>
                </a:lnTo>
                <a:lnTo>
                  <a:pt x="1246188" y="985262"/>
                </a:lnTo>
                <a:lnTo>
                  <a:pt x="1256348" y="997016"/>
                </a:lnTo>
                <a:lnTo>
                  <a:pt x="1265556" y="1009088"/>
                </a:lnTo>
                <a:lnTo>
                  <a:pt x="1274763" y="1021478"/>
                </a:lnTo>
                <a:lnTo>
                  <a:pt x="1283653" y="1034185"/>
                </a:lnTo>
                <a:lnTo>
                  <a:pt x="1292226" y="1047845"/>
                </a:lnTo>
                <a:lnTo>
                  <a:pt x="1300481" y="1061505"/>
                </a:lnTo>
                <a:lnTo>
                  <a:pt x="1307783" y="1075801"/>
                </a:lnTo>
                <a:lnTo>
                  <a:pt x="1315403" y="1089778"/>
                </a:lnTo>
                <a:lnTo>
                  <a:pt x="1322071" y="1104392"/>
                </a:lnTo>
                <a:lnTo>
                  <a:pt x="1329056" y="1119958"/>
                </a:lnTo>
                <a:lnTo>
                  <a:pt x="1335088" y="1135206"/>
                </a:lnTo>
                <a:lnTo>
                  <a:pt x="1341121" y="1150773"/>
                </a:lnTo>
                <a:lnTo>
                  <a:pt x="1346518" y="1166656"/>
                </a:lnTo>
                <a:lnTo>
                  <a:pt x="1351598" y="1182540"/>
                </a:lnTo>
                <a:lnTo>
                  <a:pt x="1356361" y="1199060"/>
                </a:lnTo>
                <a:lnTo>
                  <a:pt x="1360488" y="1215579"/>
                </a:lnTo>
                <a:lnTo>
                  <a:pt x="1364616" y="1232416"/>
                </a:lnTo>
                <a:lnTo>
                  <a:pt x="1368108" y="1249253"/>
                </a:lnTo>
                <a:lnTo>
                  <a:pt x="1421448" y="1639679"/>
                </a:lnTo>
                <a:lnTo>
                  <a:pt x="1422718" y="1649209"/>
                </a:lnTo>
                <a:lnTo>
                  <a:pt x="1423353" y="1658739"/>
                </a:lnTo>
                <a:lnTo>
                  <a:pt x="1423671" y="1667952"/>
                </a:lnTo>
                <a:lnTo>
                  <a:pt x="1423988" y="1677482"/>
                </a:lnTo>
                <a:lnTo>
                  <a:pt x="1423671" y="1686695"/>
                </a:lnTo>
                <a:lnTo>
                  <a:pt x="1423353" y="1696225"/>
                </a:lnTo>
                <a:lnTo>
                  <a:pt x="1422718" y="1705120"/>
                </a:lnTo>
                <a:lnTo>
                  <a:pt x="1421448" y="1714333"/>
                </a:lnTo>
                <a:lnTo>
                  <a:pt x="1420178" y="1723228"/>
                </a:lnTo>
                <a:lnTo>
                  <a:pt x="1418591" y="1732123"/>
                </a:lnTo>
                <a:lnTo>
                  <a:pt x="1416686" y="1741018"/>
                </a:lnTo>
                <a:lnTo>
                  <a:pt x="1414463" y="1749913"/>
                </a:lnTo>
                <a:lnTo>
                  <a:pt x="1411923" y="1758490"/>
                </a:lnTo>
                <a:lnTo>
                  <a:pt x="1409383" y="1767068"/>
                </a:lnTo>
                <a:lnTo>
                  <a:pt x="1406526" y="1775645"/>
                </a:lnTo>
                <a:lnTo>
                  <a:pt x="1403351" y="1784222"/>
                </a:lnTo>
                <a:lnTo>
                  <a:pt x="1399858" y="1792482"/>
                </a:lnTo>
                <a:lnTo>
                  <a:pt x="1396366" y="1800424"/>
                </a:lnTo>
                <a:lnTo>
                  <a:pt x="1392238" y="1808683"/>
                </a:lnTo>
                <a:lnTo>
                  <a:pt x="1388111" y="1816625"/>
                </a:lnTo>
                <a:lnTo>
                  <a:pt x="1383666" y="1824250"/>
                </a:lnTo>
                <a:lnTo>
                  <a:pt x="1379221" y="1832192"/>
                </a:lnTo>
                <a:lnTo>
                  <a:pt x="1374458" y="1839816"/>
                </a:lnTo>
                <a:lnTo>
                  <a:pt x="1369378" y="1847122"/>
                </a:lnTo>
                <a:lnTo>
                  <a:pt x="1364298" y="1854747"/>
                </a:lnTo>
                <a:lnTo>
                  <a:pt x="1358901" y="1861736"/>
                </a:lnTo>
                <a:lnTo>
                  <a:pt x="1353186" y="1869042"/>
                </a:lnTo>
                <a:lnTo>
                  <a:pt x="1347471" y="1876031"/>
                </a:lnTo>
                <a:lnTo>
                  <a:pt x="1341438" y="1882702"/>
                </a:lnTo>
                <a:lnTo>
                  <a:pt x="1335088" y="1889691"/>
                </a:lnTo>
                <a:lnTo>
                  <a:pt x="1329056" y="1896045"/>
                </a:lnTo>
                <a:lnTo>
                  <a:pt x="1322071" y="1902398"/>
                </a:lnTo>
                <a:lnTo>
                  <a:pt x="1315403" y="1908752"/>
                </a:lnTo>
                <a:lnTo>
                  <a:pt x="1308736" y="1914788"/>
                </a:lnTo>
                <a:lnTo>
                  <a:pt x="1301433" y="1920824"/>
                </a:lnTo>
                <a:lnTo>
                  <a:pt x="1294448" y="1926542"/>
                </a:lnTo>
                <a:lnTo>
                  <a:pt x="1286828" y="1932260"/>
                </a:lnTo>
                <a:lnTo>
                  <a:pt x="1279526" y="1937978"/>
                </a:lnTo>
                <a:lnTo>
                  <a:pt x="1271906" y="1943061"/>
                </a:lnTo>
                <a:lnTo>
                  <a:pt x="1263968" y="1948462"/>
                </a:lnTo>
                <a:lnTo>
                  <a:pt x="1256348" y="1953544"/>
                </a:lnTo>
                <a:lnTo>
                  <a:pt x="1248093" y="1957992"/>
                </a:lnTo>
                <a:lnTo>
                  <a:pt x="1239838" y="1962757"/>
                </a:lnTo>
                <a:lnTo>
                  <a:pt x="1231583" y="1967205"/>
                </a:lnTo>
                <a:lnTo>
                  <a:pt x="1223646" y="1971652"/>
                </a:lnTo>
                <a:lnTo>
                  <a:pt x="1215073" y="1975464"/>
                </a:lnTo>
                <a:lnTo>
                  <a:pt x="1206501" y="1979276"/>
                </a:lnTo>
                <a:lnTo>
                  <a:pt x="1197611" y="1983088"/>
                </a:lnTo>
                <a:lnTo>
                  <a:pt x="1189038" y="1986583"/>
                </a:lnTo>
                <a:lnTo>
                  <a:pt x="1180148" y="1989760"/>
                </a:lnTo>
                <a:lnTo>
                  <a:pt x="1171258" y="1992936"/>
                </a:lnTo>
                <a:lnTo>
                  <a:pt x="1161733" y="1995796"/>
                </a:lnTo>
                <a:lnTo>
                  <a:pt x="1152843" y="1998337"/>
                </a:lnTo>
                <a:lnTo>
                  <a:pt x="1143636" y="2000878"/>
                </a:lnTo>
                <a:lnTo>
                  <a:pt x="1134428" y="2002784"/>
                </a:lnTo>
                <a:lnTo>
                  <a:pt x="1125221" y="2005008"/>
                </a:lnTo>
                <a:lnTo>
                  <a:pt x="1115696" y="2006914"/>
                </a:lnTo>
                <a:lnTo>
                  <a:pt x="1106171" y="2008185"/>
                </a:lnTo>
                <a:lnTo>
                  <a:pt x="1096646" y="2009773"/>
                </a:lnTo>
                <a:lnTo>
                  <a:pt x="1087438" y="2010726"/>
                </a:lnTo>
                <a:lnTo>
                  <a:pt x="1077913" y="2011362"/>
                </a:lnTo>
                <a:lnTo>
                  <a:pt x="1068071" y="2012315"/>
                </a:lnTo>
                <a:lnTo>
                  <a:pt x="1058546" y="2012633"/>
                </a:lnTo>
                <a:lnTo>
                  <a:pt x="1049021" y="2012633"/>
                </a:lnTo>
                <a:lnTo>
                  <a:pt x="374968" y="2012633"/>
                </a:lnTo>
                <a:lnTo>
                  <a:pt x="374968" y="2012950"/>
                </a:lnTo>
                <a:lnTo>
                  <a:pt x="365125" y="2012633"/>
                </a:lnTo>
                <a:lnTo>
                  <a:pt x="355600" y="2012315"/>
                </a:lnTo>
                <a:lnTo>
                  <a:pt x="346075" y="2011362"/>
                </a:lnTo>
                <a:lnTo>
                  <a:pt x="336550" y="2010726"/>
                </a:lnTo>
                <a:lnTo>
                  <a:pt x="327025" y="2009773"/>
                </a:lnTo>
                <a:lnTo>
                  <a:pt x="317817" y="2008185"/>
                </a:lnTo>
                <a:lnTo>
                  <a:pt x="307975" y="2006914"/>
                </a:lnTo>
                <a:lnTo>
                  <a:pt x="298767" y="2005008"/>
                </a:lnTo>
                <a:lnTo>
                  <a:pt x="289560" y="2002784"/>
                </a:lnTo>
                <a:lnTo>
                  <a:pt x="280352" y="2000878"/>
                </a:lnTo>
                <a:lnTo>
                  <a:pt x="271145" y="1998337"/>
                </a:lnTo>
                <a:lnTo>
                  <a:pt x="261937" y="1995478"/>
                </a:lnTo>
                <a:lnTo>
                  <a:pt x="253047" y="1992619"/>
                </a:lnTo>
                <a:lnTo>
                  <a:pt x="243840" y="1989442"/>
                </a:lnTo>
                <a:lnTo>
                  <a:pt x="234950" y="1986265"/>
                </a:lnTo>
                <a:lnTo>
                  <a:pt x="226060" y="1982771"/>
                </a:lnTo>
                <a:lnTo>
                  <a:pt x="217487" y="1978959"/>
                </a:lnTo>
                <a:lnTo>
                  <a:pt x="209232" y="1975147"/>
                </a:lnTo>
                <a:lnTo>
                  <a:pt x="200660" y="1971017"/>
                </a:lnTo>
                <a:lnTo>
                  <a:pt x="192405" y="1966569"/>
                </a:lnTo>
                <a:lnTo>
                  <a:pt x="183832" y="1962439"/>
                </a:lnTo>
                <a:lnTo>
                  <a:pt x="175577" y="1957674"/>
                </a:lnTo>
                <a:lnTo>
                  <a:pt x="167640" y="1952591"/>
                </a:lnTo>
                <a:lnTo>
                  <a:pt x="160020" y="1947826"/>
                </a:lnTo>
                <a:lnTo>
                  <a:pt x="152082" y="1942426"/>
                </a:lnTo>
                <a:lnTo>
                  <a:pt x="144780" y="1937025"/>
                </a:lnTo>
                <a:lnTo>
                  <a:pt x="137160" y="1931307"/>
                </a:lnTo>
                <a:lnTo>
                  <a:pt x="129540" y="1925589"/>
                </a:lnTo>
                <a:lnTo>
                  <a:pt x="122555" y="1919871"/>
                </a:lnTo>
                <a:lnTo>
                  <a:pt x="115570" y="1913835"/>
                </a:lnTo>
                <a:lnTo>
                  <a:pt x="108585" y="1907481"/>
                </a:lnTo>
                <a:lnTo>
                  <a:pt x="101917" y="1901128"/>
                </a:lnTo>
                <a:lnTo>
                  <a:pt x="95567" y="1894456"/>
                </a:lnTo>
                <a:lnTo>
                  <a:pt x="89217" y="1887785"/>
                </a:lnTo>
                <a:lnTo>
                  <a:pt x="82550" y="1881114"/>
                </a:lnTo>
                <a:lnTo>
                  <a:pt x="76835" y="1874443"/>
                </a:lnTo>
                <a:lnTo>
                  <a:pt x="70802" y="1867136"/>
                </a:lnTo>
                <a:lnTo>
                  <a:pt x="65405" y="1859829"/>
                </a:lnTo>
                <a:lnTo>
                  <a:pt x="60007" y="1852523"/>
                </a:lnTo>
                <a:lnTo>
                  <a:pt x="54927" y="1845216"/>
                </a:lnTo>
                <a:lnTo>
                  <a:pt x="49847" y="1837274"/>
                </a:lnTo>
                <a:lnTo>
                  <a:pt x="44767" y="1829650"/>
                </a:lnTo>
                <a:lnTo>
                  <a:pt x="40322" y="1821390"/>
                </a:lnTo>
                <a:lnTo>
                  <a:pt x="35877" y="1813766"/>
                </a:lnTo>
                <a:lnTo>
                  <a:pt x="31750" y="1805507"/>
                </a:lnTo>
                <a:lnTo>
                  <a:pt x="27940" y="1797247"/>
                </a:lnTo>
                <a:lnTo>
                  <a:pt x="24130" y="1788987"/>
                </a:lnTo>
                <a:lnTo>
                  <a:pt x="20637" y="1780410"/>
                </a:lnTo>
                <a:lnTo>
                  <a:pt x="17780" y="1772150"/>
                </a:lnTo>
                <a:lnTo>
                  <a:pt x="14605" y="1763573"/>
                </a:lnTo>
                <a:lnTo>
                  <a:pt x="12065" y="1754996"/>
                </a:lnTo>
                <a:lnTo>
                  <a:pt x="9525" y="1746101"/>
                </a:lnTo>
                <a:lnTo>
                  <a:pt x="7620" y="1737206"/>
                </a:lnTo>
                <a:lnTo>
                  <a:pt x="5715" y="1727675"/>
                </a:lnTo>
                <a:lnTo>
                  <a:pt x="3810" y="1718781"/>
                </a:lnTo>
                <a:lnTo>
                  <a:pt x="2540" y="1709568"/>
                </a:lnTo>
                <a:lnTo>
                  <a:pt x="1587" y="1700355"/>
                </a:lnTo>
                <a:lnTo>
                  <a:pt x="635" y="1691143"/>
                </a:lnTo>
                <a:lnTo>
                  <a:pt x="317" y="1681930"/>
                </a:lnTo>
                <a:lnTo>
                  <a:pt x="0" y="1672082"/>
                </a:lnTo>
                <a:lnTo>
                  <a:pt x="317" y="1662869"/>
                </a:lnTo>
                <a:lnTo>
                  <a:pt x="635" y="1653339"/>
                </a:lnTo>
                <a:lnTo>
                  <a:pt x="1587" y="1643809"/>
                </a:lnTo>
                <a:lnTo>
                  <a:pt x="2540" y="1633643"/>
                </a:lnTo>
                <a:lnTo>
                  <a:pt x="55562" y="1243534"/>
                </a:lnTo>
                <a:lnTo>
                  <a:pt x="59055" y="1226380"/>
                </a:lnTo>
                <a:lnTo>
                  <a:pt x="63182" y="1209543"/>
                </a:lnTo>
                <a:lnTo>
                  <a:pt x="67310" y="1193341"/>
                </a:lnTo>
                <a:lnTo>
                  <a:pt x="72390" y="1176822"/>
                </a:lnTo>
                <a:lnTo>
                  <a:pt x="77152" y="1160938"/>
                </a:lnTo>
                <a:lnTo>
                  <a:pt x="82550" y="1145054"/>
                </a:lnTo>
                <a:lnTo>
                  <a:pt x="88582" y="1129806"/>
                </a:lnTo>
                <a:lnTo>
                  <a:pt x="94615" y="1114557"/>
                </a:lnTo>
                <a:lnTo>
                  <a:pt x="101600" y="1099626"/>
                </a:lnTo>
                <a:lnTo>
                  <a:pt x="108267" y="1085013"/>
                </a:lnTo>
                <a:lnTo>
                  <a:pt x="115887" y="1071035"/>
                </a:lnTo>
                <a:lnTo>
                  <a:pt x="123507" y="1057058"/>
                </a:lnTo>
                <a:lnTo>
                  <a:pt x="131445" y="1043715"/>
                </a:lnTo>
                <a:lnTo>
                  <a:pt x="140017" y="1030373"/>
                </a:lnTo>
                <a:lnTo>
                  <a:pt x="148907" y="1017666"/>
                </a:lnTo>
                <a:lnTo>
                  <a:pt x="158115" y="1005594"/>
                </a:lnTo>
                <a:lnTo>
                  <a:pt x="167640" y="993840"/>
                </a:lnTo>
                <a:lnTo>
                  <a:pt x="177800" y="982403"/>
                </a:lnTo>
                <a:lnTo>
                  <a:pt x="187960" y="971285"/>
                </a:lnTo>
                <a:lnTo>
                  <a:pt x="198755" y="960801"/>
                </a:lnTo>
                <a:lnTo>
                  <a:pt x="209867" y="950953"/>
                </a:lnTo>
                <a:lnTo>
                  <a:pt x="221297" y="941423"/>
                </a:lnTo>
                <a:lnTo>
                  <a:pt x="233045" y="932528"/>
                </a:lnTo>
                <a:lnTo>
                  <a:pt x="245110" y="923951"/>
                </a:lnTo>
                <a:lnTo>
                  <a:pt x="257492" y="916009"/>
                </a:lnTo>
                <a:lnTo>
                  <a:pt x="270827" y="909020"/>
                </a:lnTo>
                <a:lnTo>
                  <a:pt x="283845" y="902031"/>
                </a:lnTo>
                <a:lnTo>
                  <a:pt x="297497" y="895995"/>
                </a:lnTo>
                <a:lnTo>
                  <a:pt x="311467" y="890594"/>
                </a:lnTo>
                <a:lnTo>
                  <a:pt x="326073" y="885829"/>
                </a:lnTo>
                <a:lnTo>
                  <a:pt x="340678" y="881382"/>
                </a:lnTo>
                <a:lnTo>
                  <a:pt x="355600" y="877887"/>
                </a:lnTo>
                <a:close/>
                <a:moveTo>
                  <a:pt x="679595" y="67921"/>
                </a:moveTo>
                <a:lnTo>
                  <a:pt x="675784" y="68555"/>
                </a:lnTo>
                <a:lnTo>
                  <a:pt x="672290" y="70142"/>
                </a:lnTo>
                <a:lnTo>
                  <a:pt x="668478" y="71412"/>
                </a:lnTo>
                <a:lnTo>
                  <a:pt x="665302" y="73634"/>
                </a:lnTo>
                <a:lnTo>
                  <a:pt x="662126" y="76173"/>
                </a:lnTo>
                <a:lnTo>
                  <a:pt x="658949" y="79029"/>
                </a:lnTo>
                <a:lnTo>
                  <a:pt x="656408" y="82203"/>
                </a:lnTo>
                <a:lnTo>
                  <a:pt x="653867" y="85694"/>
                </a:lnTo>
                <a:lnTo>
                  <a:pt x="651644" y="89503"/>
                </a:lnTo>
                <a:lnTo>
                  <a:pt x="649738" y="93946"/>
                </a:lnTo>
                <a:lnTo>
                  <a:pt x="647832" y="98072"/>
                </a:lnTo>
                <a:lnTo>
                  <a:pt x="646880" y="102833"/>
                </a:lnTo>
                <a:lnTo>
                  <a:pt x="645927" y="107276"/>
                </a:lnTo>
                <a:lnTo>
                  <a:pt x="645609" y="112355"/>
                </a:lnTo>
                <a:lnTo>
                  <a:pt x="644974" y="117433"/>
                </a:lnTo>
                <a:lnTo>
                  <a:pt x="644974" y="125685"/>
                </a:lnTo>
                <a:lnTo>
                  <a:pt x="644974" y="152662"/>
                </a:lnTo>
                <a:lnTo>
                  <a:pt x="609399" y="152662"/>
                </a:lnTo>
                <a:lnTo>
                  <a:pt x="604635" y="152980"/>
                </a:lnTo>
                <a:lnTo>
                  <a:pt x="599553" y="153297"/>
                </a:lnTo>
                <a:lnTo>
                  <a:pt x="594788" y="154249"/>
                </a:lnTo>
                <a:lnTo>
                  <a:pt x="590341" y="155836"/>
                </a:lnTo>
                <a:lnTo>
                  <a:pt x="585894" y="157106"/>
                </a:lnTo>
                <a:lnTo>
                  <a:pt x="581765" y="159328"/>
                </a:lnTo>
                <a:lnTo>
                  <a:pt x="577636" y="161549"/>
                </a:lnTo>
                <a:lnTo>
                  <a:pt x="574142" y="164088"/>
                </a:lnTo>
                <a:lnTo>
                  <a:pt x="570966" y="166945"/>
                </a:lnTo>
                <a:lnTo>
                  <a:pt x="568107" y="169801"/>
                </a:lnTo>
                <a:lnTo>
                  <a:pt x="565566" y="172975"/>
                </a:lnTo>
                <a:lnTo>
                  <a:pt x="563660" y="176466"/>
                </a:lnTo>
                <a:lnTo>
                  <a:pt x="562072" y="179958"/>
                </a:lnTo>
                <a:lnTo>
                  <a:pt x="560802" y="183449"/>
                </a:lnTo>
                <a:lnTo>
                  <a:pt x="559849" y="187575"/>
                </a:lnTo>
                <a:lnTo>
                  <a:pt x="559849" y="191383"/>
                </a:lnTo>
                <a:lnTo>
                  <a:pt x="559849" y="246608"/>
                </a:lnTo>
                <a:lnTo>
                  <a:pt x="559849" y="250417"/>
                </a:lnTo>
                <a:lnTo>
                  <a:pt x="560802" y="254543"/>
                </a:lnTo>
                <a:lnTo>
                  <a:pt x="562072" y="258034"/>
                </a:lnTo>
                <a:lnTo>
                  <a:pt x="563660" y="261525"/>
                </a:lnTo>
                <a:lnTo>
                  <a:pt x="565566" y="265017"/>
                </a:lnTo>
                <a:lnTo>
                  <a:pt x="568107" y="268191"/>
                </a:lnTo>
                <a:lnTo>
                  <a:pt x="570966" y="271047"/>
                </a:lnTo>
                <a:lnTo>
                  <a:pt x="574142" y="273903"/>
                </a:lnTo>
                <a:lnTo>
                  <a:pt x="577636" y="276443"/>
                </a:lnTo>
                <a:lnTo>
                  <a:pt x="581765" y="278664"/>
                </a:lnTo>
                <a:lnTo>
                  <a:pt x="585894" y="280569"/>
                </a:lnTo>
                <a:lnTo>
                  <a:pt x="590341" y="282156"/>
                </a:lnTo>
                <a:lnTo>
                  <a:pt x="594788" y="283742"/>
                </a:lnTo>
                <a:lnTo>
                  <a:pt x="599553" y="284377"/>
                </a:lnTo>
                <a:lnTo>
                  <a:pt x="604635" y="285012"/>
                </a:lnTo>
                <a:lnTo>
                  <a:pt x="609399" y="285012"/>
                </a:lnTo>
                <a:lnTo>
                  <a:pt x="644974" y="285012"/>
                </a:lnTo>
                <a:lnTo>
                  <a:pt x="644974" y="320876"/>
                </a:lnTo>
                <a:lnTo>
                  <a:pt x="645609" y="325955"/>
                </a:lnTo>
                <a:lnTo>
                  <a:pt x="645927" y="331033"/>
                </a:lnTo>
                <a:lnTo>
                  <a:pt x="646880" y="335476"/>
                </a:lnTo>
                <a:lnTo>
                  <a:pt x="647832" y="340237"/>
                </a:lnTo>
                <a:lnTo>
                  <a:pt x="649738" y="344363"/>
                </a:lnTo>
                <a:lnTo>
                  <a:pt x="651644" y="348489"/>
                </a:lnTo>
                <a:lnTo>
                  <a:pt x="653867" y="352298"/>
                </a:lnTo>
                <a:lnTo>
                  <a:pt x="656408" y="355789"/>
                </a:lnTo>
                <a:lnTo>
                  <a:pt x="658949" y="358963"/>
                </a:lnTo>
                <a:lnTo>
                  <a:pt x="662126" y="361819"/>
                </a:lnTo>
                <a:lnTo>
                  <a:pt x="665302" y="364358"/>
                </a:lnTo>
                <a:lnTo>
                  <a:pt x="668478" y="366580"/>
                </a:lnTo>
                <a:lnTo>
                  <a:pt x="672290" y="368484"/>
                </a:lnTo>
                <a:lnTo>
                  <a:pt x="675784" y="369436"/>
                </a:lnTo>
                <a:lnTo>
                  <a:pt x="679595" y="370071"/>
                </a:lnTo>
                <a:lnTo>
                  <a:pt x="683725" y="370389"/>
                </a:lnTo>
                <a:lnTo>
                  <a:pt x="738675" y="370389"/>
                </a:lnTo>
                <a:lnTo>
                  <a:pt x="742804" y="370071"/>
                </a:lnTo>
                <a:lnTo>
                  <a:pt x="746616" y="369436"/>
                </a:lnTo>
                <a:lnTo>
                  <a:pt x="750427" y="368484"/>
                </a:lnTo>
                <a:lnTo>
                  <a:pt x="754239" y="366580"/>
                </a:lnTo>
                <a:lnTo>
                  <a:pt x="757415" y="364358"/>
                </a:lnTo>
                <a:lnTo>
                  <a:pt x="760591" y="361819"/>
                </a:lnTo>
                <a:lnTo>
                  <a:pt x="763450" y="358963"/>
                </a:lnTo>
                <a:lnTo>
                  <a:pt x="766309" y="355789"/>
                </a:lnTo>
                <a:lnTo>
                  <a:pt x="768850" y="352298"/>
                </a:lnTo>
                <a:lnTo>
                  <a:pt x="770755" y="348489"/>
                </a:lnTo>
                <a:lnTo>
                  <a:pt x="772979" y="344363"/>
                </a:lnTo>
                <a:lnTo>
                  <a:pt x="774567" y="340237"/>
                </a:lnTo>
                <a:lnTo>
                  <a:pt x="775838" y="335476"/>
                </a:lnTo>
                <a:lnTo>
                  <a:pt x="777108" y="331033"/>
                </a:lnTo>
                <a:lnTo>
                  <a:pt x="777426" y="325955"/>
                </a:lnTo>
                <a:lnTo>
                  <a:pt x="777743" y="320876"/>
                </a:lnTo>
                <a:lnTo>
                  <a:pt x="777743" y="285012"/>
                </a:lnTo>
                <a:lnTo>
                  <a:pt x="813000" y="285012"/>
                </a:lnTo>
                <a:lnTo>
                  <a:pt x="818400" y="285012"/>
                </a:lnTo>
                <a:lnTo>
                  <a:pt x="823165" y="284377"/>
                </a:lnTo>
                <a:lnTo>
                  <a:pt x="827929" y="283742"/>
                </a:lnTo>
                <a:lnTo>
                  <a:pt x="832693" y="282156"/>
                </a:lnTo>
                <a:lnTo>
                  <a:pt x="836823" y="280569"/>
                </a:lnTo>
                <a:lnTo>
                  <a:pt x="840634" y="278664"/>
                </a:lnTo>
                <a:lnTo>
                  <a:pt x="844763" y="276443"/>
                </a:lnTo>
                <a:lnTo>
                  <a:pt x="848257" y="273903"/>
                </a:lnTo>
                <a:lnTo>
                  <a:pt x="851434" y="271047"/>
                </a:lnTo>
                <a:lnTo>
                  <a:pt x="854292" y="268191"/>
                </a:lnTo>
                <a:lnTo>
                  <a:pt x="856833" y="265017"/>
                </a:lnTo>
                <a:lnTo>
                  <a:pt x="859057" y="261525"/>
                </a:lnTo>
                <a:lnTo>
                  <a:pt x="860327" y="258034"/>
                </a:lnTo>
                <a:lnTo>
                  <a:pt x="861915" y="254543"/>
                </a:lnTo>
                <a:lnTo>
                  <a:pt x="862551" y="250417"/>
                </a:lnTo>
                <a:lnTo>
                  <a:pt x="862868" y="246608"/>
                </a:lnTo>
                <a:lnTo>
                  <a:pt x="862868" y="191383"/>
                </a:lnTo>
                <a:lnTo>
                  <a:pt x="862551" y="187575"/>
                </a:lnTo>
                <a:lnTo>
                  <a:pt x="861915" y="183449"/>
                </a:lnTo>
                <a:lnTo>
                  <a:pt x="860327" y="179958"/>
                </a:lnTo>
                <a:lnTo>
                  <a:pt x="859057" y="176466"/>
                </a:lnTo>
                <a:lnTo>
                  <a:pt x="856833" y="172975"/>
                </a:lnTo>
                <a:lnTo>
                  <a:pt x="854292" y="169801"/>
                </a:lnTo>
                <a:lnTo>
                  <a:pt x="851434" y="166945"/>
                </a:lnTo>
                <a:lnTo>
                  <a:pt x="848257" y="164088"/>
                </a:lnTo>
                <a:lnTo>
                  <a:pt x="844763" y="161549"/>
                </a:lnTo>
                <a:lnTo>
                  <a:pt x="840634" y="159328"/>
                </a:lnTo>
                <a:lnTo>
                  <a:pt x="836823" y="157106"/>
                </a:lnTo>
                <a:lnTo>
                  <a:pt x="832693" y="155836"/>
                </a:lnTo>
                <a:lnTo>
                  <a:pt x="827929" y="154249"/>
                </a:lnTo>
                <a:lnTo>
                  <a:pt x="823165" y="153297"/>
                </a:lnTo>
                <a:lnTo>
                  <a:pt x="818400" y="152980"/>
                </a:lnTo>
                <a:lnTo>
                  <a:pt x="813000" y="152662"/>
                </a:lnTo>
                <a:lnTo>
                  <a:pt x="777743" y="152662"/>
                </a:lnTo>
                <a:lnTo>
                  <a:pt x="777743" y="125050"/>
                </a:lnTo>
                <a:lnTo>
                  <a:pt x="777743" y="117433"/>
                </a:lnTo>
                <a:lnTo>
                  <a:pt x="777426" y="112355"/>
                </a:lnTo>
                <a:lnTo>
                  <a:pt x="777108" y="107276"/>
                </a:lnTo>
                <a:lnTo>
                  <a:pt x="775838" y="102833"/>
                </a:lnTo>
                <a:lnTo>
                  <a:pt x="774567" y="98072"/>
                </a:lnTo>
                <a:lnTo>
                  <a:pt x="772979" y="93946"/>
                </a:lnTo>
                <a:lnTo>
                  <a:pt x="770755" y="89503"/>
                </a:lnTo>
                <a:lnTo>
                  <a:pt x="768850" y="85694"/>
                </a:lnTo>
                <a:lnTo>
                  <a:pt x="766309" y="82203"/>
                </a:lnTo>
                <a:lnTo>
                  <a:pt x="763450" y="79029"/>
                </a:lnTo>
                <a:lnTo>
                  <a:pt x="760591" y="76173"/>
                </a:lnTo>
                <a:lnTo>
                  <a:pt x="757415" y="73634"/>
                </a:lnTo>
                <a:lnTo>
                  <a:pt x="754239" y="71412"/>
                </a:lnTo>
                <a:lnTo>
                  <a:pt x="750427" y="70142"/>
                </a:lnTo>
                <a:lnTo>
                  <a:pt x="746616" y="68555"/>
                </a:lnTo>
                <a:lnTo>
                  <a:pt x="742804" y="67921"/>
                </a:lnTo>
                <a:lnTo>
                  <a:pt x="738675" y="67921"/>
                </a:lnTo>
                <a:lnTo>
                  <a:pt x="683725" y="67921"/>
                </a:lnTo>
                <a:lnTo>
                  <a:pt x="679595" y="67921"/>
                </a:lnTo>
                <a:close/>
                <a:moveTo>
                  <a:pt x="711359" y="0"/>
                </a:moveTo>
                <a:lnTo>
                  <a:pt x="723429" y="0"/>
                </a:lnTo>
                <a:lnTo>
                  <a:pt x="735181" y="635"/>
                </a:lnTo>
                <a:lnTo>
                  <a:pt x="746298" y="1905"/>
                </a:lnTo>
                <a:lnTo>
                  <a:pt x="757097" y="3491"/>
                </a:lnTo>
                <a:lnTo>
                  <a:pt x="766944" y="5078"/>
                </a:lnTo>
                <a:lnTo>
                  <a:pt x="776155" y="7300"/>
                </a:lnTo>
                <a:lnTo>
                  <a:pt x="785049" y="10157"/>
                </a:lnTo>
                <a:lnTo>
                  <a:pt x="793307" y="12696"/>
                </a:lnTo>
                <a:lnTo>
                  <a:pt x="801248" y="15869"/>
                </a:lnTo>
                <a:lnTo>
                  <a:pt x="808554" y="19043"/>
                </a:lnTo>
                <a:lnTo>
                  <a:pt x="815541" y="22535"/>
                </a:lnTo>
                <a:lnTo>
                  <a:pt x="821894" y="26343"/>
                </a:lnTo>
                <a:lnTo>
                  <a:pt x="827929" y="30152"/>
                </a:lnTo>
                <a:lnTo>
                  <a:pt x="833329" y="33960"/>
                </a:lnTo>
                <a:lnTo>
                  <a:pt x="838093" y="38086"/>
                </a:lnTo>
                <a:lnTo>
                  <a:pt x="842858" y="41895"/>
                </a:lnTo>
                <a:lnTo>
                  <a:pt x="847304" y="45704"/>
                </a:lnTo>
                <a:lnTo>
                  <a:pt x="851116" y="49830"/>
                </a:lnTo>
                <a:lnTo>
                  <a:pt x="857786" y="57130"/>
                </a:lnTo>
                <a:lnTo>
                  <a:pt x="863186" y="64429"/>
                </a:lnTo>
                <a:lnTo>
                  <a:pt x="867315" y="70777"/>
                </a:lnTo>
                <a:lnTo>
                  <a:pt x="870174" y="76490"/>
                </a:lnTo>
                <a:lnTo>
                  <a:pt x="872397" y="80299"/>
                </a:lnTo>
                <a:lnTo>
                  <a:pt x="873985" y="83790"/>
                </a:lnTo>
                <a:lnTo>
                  <a:pt x="885420" y="84107"/>
                </a:lnTo>
                <a:lnTo>
                  <a:pt x="896537" y="85059"/>
                </a:lnTo>
                <a:lnTo>
                  <a:pt x="907654" y="86012"/>
                </a:lnTo>
                <a:lnTo>
                  <a:pt x="918771" y="87916"/>
                </a:lnTo>
                <a:lnTo>
                  <a:pt x="929571" y="89503"/>
                </a:lnTo>
                <a:lnTo>
                  <a:pt x="940053" y="92042"/>
                </a:lnTo>
                <a:lnTo>
                  <a:pt x="950534" y="94898"/>
                </a:lnTo>
                <a:lnTo>
                  <a:pt x="960381" y="98072"/>
                </a:lnTo>
                <a:lnTo>
                  <a:pt x="970545" y="101563"/>
                </a:lnTo>
                <a:lnTo>
                  <a:pt x="980074" y="105689"/>
                </a:lnTo>
                <a:lnTo>
                  <a:pt x="989285" y="109815"/>
                </a:lnTo>
                <a:lnTo>
                  <a:pt x="998497" y="114259"/>
                </a:lnTo>
                <a:lnTo>
                  <a:pt x="1007073" y="119020"/>
                </a:lnTo>
                <a:lnTo>
                  <a:pt x="1015649" y="124415"/>
                </a:lnTo>
                <a:lnTo>
                  <a:pt x="1023907" y="130128"/>
                </a:lnTo>
                <a:lnTo>
                  <a:pt x="1031213" y="135841"/>
                </a:lnTo>
                <a:lnTo>
                  <a:pt x="1038836" y="142189"/>
                </a:lnTo>
                <a:lnTo>
                  <a:pt x="1045824" y="148536"/>
                </a:lnTo>
                <a:lnTo>
                  <a:pt x="1052494" y="155202"/>
                </a:lnTo>
                <a:lnTo>
                  <a:pt x="1058847" y="162184"/>
                </a:lnTo>
                <a:lnTo>
                  <a:pt x="1064564" y="169484"/>
                </a:lnTo>
                <a:lnTo>
                  <a:pt x="1069964" y="176784"/>
                </a:lnTo>
                <a:lnTo>
                  <a:pt x="1074728" y="184401"/>
                </a:lnTo>
                <a:lnTo>
                  <a:pt x="1079493" y="192018"/>
                </a:lnTo>
                <a:lnTo>
                  <a:pt x="1083304" y="200270"/>
                </a:lnTo>
                <a:lnTo>
                  <a:pt x="1086798" y="208522"/>
                </a:lnTo>
                <a:lnTo>
                  <a:pt x="1089657" y="217092"/>
                </a:lnTo>
                <a:lnTo>
                  <a:pt x="1092198" y="225661"/>
                </a:lnTo>
                <a:lnTo>
                  <a:pt x="1094421" y="234230"/>
                </a:lnTo>
                <a:lnTo>
                  <a:pt x="1096009" y="243117"/>
                </a:lnTo>
                <a:lnTo>
                  <a:pt x="1096645" y="252321"/>
                </a:lnTo>
                <a:lnTo>
                  <a:pt x="1096962" y="261208"/>
                </a:lnTo>
                <a:lnTo>
                  <a:pt x="1096962" y="267556"/>
                </a:lnTo>
                <a:lnTo>
                  <a:pt x="1096327" y="273903"/>
                </a:lnTo>
                <a:lnTo>
                  <a:pt x="1095374" y="280569"/>
                </a:lnTo>
                <a:lnTo>
                  <a:pt x="1094739" y="286599"/>
                </a:lnTo>
                <a:lnTo>
                  <a:pt x="1093468" y="292629"/>
                </a:lnTo>
                <a:lnTo>
                  <a:pt x="1091880" y="298660"/>
                </a:lnTo>
                <a:lnTo>
                  <a:pt x="1090292" y="304690"/>
                </a:lnTo>
                <a:lnTo>
                  <a:pt x="1088069" y="310720"/>
                </a:lnTo>
                <a:lnTo>
                  <a:pt x="1085845" y="316433"/>
                </a:lnTo>
                <a:lnTo>
                  <a:pt x="1083304" y="322146"/>
                </a:lnTo>
                <a:lnTo>
                  <a:pt x="1080445" y="327859"/>
                </a:lnTo>
                <a:lnTo>
                  <a:pt x="1077269" y="333572"/>
                </a:lnTo>
                <a:lnTo>
                  <a:pt x="1074093" y="338650"/>
                </a:lnTo>
                <a:lnTo>
                  <a:pt x="1070917" y="344046"/>
                </a:lnTo>
                <a:lnTo>
                  <a:pt x="1067105" y="349441"/>
                </a:lnTo>
                <a:lnTo>
                  <a:pt x="1062976" y="354519"/>
                </a:lnTo>
                <a:lnTo>
                  <a:pt x="1066787" y="362771"/>
                </a:lnTo>
                <a:lnTo>
                  <a:pt x="1069646" y="371341"/>
                </a:lnTo>
                <a:lnTo>
                  <a:pt x="1072822" y="379593"/>
                </a:lnTo>
                <a:lnTo>
                  <a:pt x="1075046" y="388162"/>
                </a:lnTo>
                <a:lnTo>
                  <a:pt x="1077587" y="397049"/>
                </a:lnTo>
                <a:lnTo>
                  <a:pt x="1080128" y="406253"/>
                </a:lnTo>
                <a:lnTo>
                  <a:pt x="1082351" y="415140"/>
                </a:lnTo>
                <a:lnTo>
                  <a:pt x="1084257" y="424027"/>
                </a:lnTo>
                <a:lnTo>
                  <a:pt x="1085845" y="432913"/>
                </a:lnTo>
                <a:lnTo>
                  <a:pt x="1087433" y="442118"/>
                </a:lnTo>
                <a:lnTo>
                  <a:pt x="1088704" y="451322"/>
                </a:lnTo>
                <a:lnTo>
                  <a:pt x="1089339" y="460526"/>
                </a:lnTo>
                <a:lnTo>
                  <a:pt x="1090610" y="469730"/>
                </a:lnTo>
                <a:lnTo>
                  <a:pt x="1090927" y="478934"/>
                </a:lnTo>
                <a:lnTo>
                  <a:pt x="1091245" y="488773"/>
                </a:lnTo>
                <a:lnTo>
                  <a:pt x="1091562" y="497977"/>
                </a:lnTo>
                <a:lnTo>
                  <a:pt x="1091245" y="507816"/>
                </a:lnTo>
                <a:lnTo>
                  <a:pt x="1090927" y="517655"/>
                </a:lnTo>
                <a:lnTo>
                  <a:pt x="1090610" y="527177"/>
                </a:lnTo>
                <a:lnTo>
                  <a:pt x="1089339" y="536698"/>
                </a:lnTo>
                <a:lnTo>
                  <a:pt x="1088386" y="546220"/>
                </a:lnTo>
                <a:lnTo>
                  <a:pt x="1086798" y="555741"/>
                </a:lnTo>
                <a:lnTo>
                  <a:pt x="1085528" y="564946"/>
                </a:lnTo>
                <a:lnTo>
                  <a:pt x="1083622" y="574150"/>
                </a:lnTo>
                <a:lnTo>
                  <a:pt x="1081716" y="583354"/>
                </a:lnTo>
                <a:lnTo>
                  <a:pt x="1079493" y="592558"/>
                </a:lnTo>
                <a:lnTo>
                  <a:pt x="1076951" y="601445"/>
                </a:lnTo>
                <a:lnTo>
                  <a:pt x="1074410" y="610332"/>
                </a:lnTo>
                <a:lnTo>
                  <a:pt x="1071552" y="619218"/>
                </a:lnTo>
                <a:lnTo>
                  <a:pt x="1068375" y="628423"/>
                </a:lnTo>
                <a:lnTo>
                  <a:pt x="1065199" y="636675"/>
                </a:lnTo>
                <a:lnTo>
                  <a:pt x="1061705" y="645244"/>
                </a:lnTo>
                <a:lnTo>
                  <a:pt x="1058211" y="653813"/>
                </a:lnTo>
                <a:lnTo>
                  <a:pt x="1054082" y="662065"/>
                </a:lnTo>
                <a:lnTo>
                  <a:pt x="1049953" y="670317"/>
                </a:lnTo>
                <a:lnTo>
                  <a:pt x="1045506" y="678569"/>
                </a:lnTo>
                <a:lnTo>
                  <a:pt x="1041377" y="686187"/>
                </a:lnTo>
                <a:lnTo>
                  <a:pt x="1036612" y="694121"/>
                </a:lnTo>
                <a:lnTo>
                  <a:pt x="1031848" y="702056"/>
                </a:lnTo>
                <a:lnTo>
                  <a:pt x="1026766" y="709673"/>
                </a:lnTo>
                <a:lnTo>
                  <a:pt x="1021366" y="717290"/>
                </a:lnTo>
                <a:lnTo>
                  <a:pt x="1015966" y="724273"/>
                </a:lnTo>
                <a:lnTo>
                  <a:pt x="1010567" y="731890"/>
                </a:lnTo>
                <a:lnTo>
                  <a:pt x="1004849" y="738555"/>
                </a:lnTo>
                <a:lnTo>
                  <a:pt x="998814" y="745855"/>
                </a:lnTo>
                <a:lnTo>
                  <a:pt x="992779" y="752520"/>
                </a:lnTo>
                <a:lnTo>
                  <a:pt x="986744" y="759185"/>
                </a:lnTo>
                <a:lnTo>
                  <a:pt x="980392" y="765850"/>
                </a:lnTo>
                <a:lnTo>
                  <a:pt x="974039" y="772198"/>
                </a:lnTo>
                <a:lnTo>
                  <a:pt x="967369" y="778228"/>
                </a:lnTo>
                <a:lnTo>
                  <a:pt x="960381" y="784259"/>
                </a:lnTo>
                <a:lnTo>
                  <a:pt x="953711" y="790289"/>
                </a:lnTo>
                <a:lnTo>
                  <a:pt x="946405" y="796002"/>
                </a:lnTo>
                <a:lnTo>
                  <a:pt x="939417" y="801397"/>
                </a:lnTo>
                <a:lnTo>
                  <a:pt x="932112" y="806793"/>
                </a:lnTo>
                <a:lnTo>
                  <a:pt x="924489" y="811871"/>
                </a:lnTo>
                <a:lnTo>
                  <a:pt x="916866" y="816949"/>
                </a:lnTo>
                <a:lnTo>
                  <a:pt x="909242" y="821710"/>
                </a:lnTo>
                <a:lnTo>
                  <a:pt x="901302" y="826153"/>
                </a:lnTo>
                <a:lnTo>
                  <a:pt x="893043" y="830914"/>
                </a:lnTo>
                <a:lnTo>
                  <a:pt x="885420" y="835040"/>
                </a:lnTo>
                <a:lnTo>
                  <a:pt x="876844" y="839166"/>
                </a:lnTo>
                <a:lnTo>
                  <a:pt x="868586" y="842975"/>
                </a:lnTo>
                <a:lnTo>
                  <a:pt x="860010" y="846783"/>
                </a:lnTo>
                <a:lnTo>
                  <a:pt x="851434" y="850275"/>
                </a:lnTo>
                <a:lnTo>
                  <a:pt x="842858" y="853766"/>
                </a:lnTo>
                <a:lnTo>
                  <a:pt x="834282" y="856622"/>
                </a:lnTo>
                <a:lnTo>
                  <a:pt x="825388" y="859796"/>
                </a:lnTo>
                <a:lnTo>
                  <a:pt x="816494" y="862335"/>
                </a:lnTo>
                <a:lnTo>
                  <a:pt x="807283" y="864557"/>
                </a:lnTo>
                <a:lnTo>
                  <a:pt x="798389" y="866779"/>
                </a:lnTo>
                <a:lnTo>
                  <a:pt x="789178" y="869000"/>
                </a:lnTo>
                <a:lnTo>
                  <a:pt x="779649" y="870587"/>
                </a:lnTo>
                <a:lnTo>
                  <a:pt x="770438" y="872174"/>
                </a:lnTo>
                <a:lnTo>
                  <a:pt x="760909" y="873444"/>
                </a:lnTo>
                <a:lnTo>
                  <a:pt x="751380" y="874713"/>
                </a:lnTo>
                <a:lnTo>
                  <a:pt x="741533" y="875348"/>
                </a:lnTo>
                <a:lnTo>
                  <a:pt x="732005" y="875983"/>
                </a:lnTo>
                <a:lnTo>
                  <a:pt x="722476" y="876300"/>
                </a:lnTo>
                <a:lnTo>
                  <a:pt x="712947" y="876300"/>
                </a:lnTo>
                <a:lnTo>
                  <a:pt x="702783" y="876300"/>
                </a:lnTo>
                <a:lnTo>
                  <a:pt x="693254" y="875983"/>
                </a:lnTo>
                <a:lnTo>
                  <a:pt x="683725" y="875348"/>
                </a:lnTo>
                <a:lnTo>
                  <a:pt x="673878" y="874713"/>
                </a:lnTo>
                <a:lnTo>
                  <a:pt x="664349" y="873444"/>
                </a:lnTo>
                <a:lnTo>
                  <a:pt x="655138" y="872174"/>
                </a:lnTo>
                <a:lnTo>
                  <a:pt x="645609" y="870587"/>
                </a:lnTo>
                <a:lnTo>
                  <a:pt x="636080" y="869000"/>
                </a:lnTo>
                <a:lnTo>
                  <a:pt x="627186" y="866779"/>
                </a:lnTo>
                <a:lnTo>
                  <a:pt x="617975" y="864557"/>
                </a:lnTo>
                <a:lnTo>
                  <a:pt x="609081" y="862335"/>
                </a:lnTo>
                <a:lnTo>
                  <a:pt x="600188" y="859796"/>
                </a:lnTo>
                <a:lnTo>
                  <a:pt x="591294" y="856622"/>
                </a:lnTo>
                <a:lnTo>
                  <a:pt x="582400" y="853766"/>
                </a:lnTo>
                <a:lnTo>
                  <a:pt x="573824" y="850275"/>
                </a:lnTo>
                <a:lnTo>
                  <a:pt x="565248" y="846783"/>
                </a:lnTo>
                <a:lnTo>
                  <a:pt x="556672" y="842975"/>
                </a:lnTo>
                <a:lnTo>
                  <a:pt x="548414" y="839166"/>
                </a:lnTo>
                <a:lnTo>
                  <a:pt x="540473" y="835040"/>
                </a:lnTo>
                <a:lnTo>
                  <a:pt x="532215" y="830914"/>
                </a:lnTo>
                <a:lnTo>
                  <a:pt x="524274" y="826153"/>
                </a:lnTo>
                <a:lnTo>
                  <a:pt x="516016" y="821710"/>
                </a:lnTo>
                <a:lnTo>
                  <a:pt x="508710" y="816949"/>
                </a:lnTo>
                <a:lnTo>
                  <a:pt x="500769" y="811871"/>
                </a:lnTo>
                <a:lnTo>
                  <a:pt x="493464" y="806793"/>
                </a:lnTo>
                <a:lnTo>
                  <a:pt x="486158" y="801397"/>
                </a:lnTo>
                <a:lnTo>
                  <a:pt x="478853" y="796002"/>
                </a:lnTo>
                <a:lnTo>
                  <a:pt x="471547" y="790289"/>
                </a:lnTo>
                <a:lnTo>
                  <a:pt x="464877" y="784259"/>
                </a:lnTo>
                <a:lnTo>
                  <a:pt x="457889" y="778228"/>
                </a:lnTo>
                <a:lnTo>
                  <a:pt x="451219" y="772198"/>
                </a:lnTo>
                <a:lnTo>
                  <a:pt x="444866" y="765850"/>
                </a:lnTo>
                <a:lnTo>
                  <a:pt x="438514" y="759185"/>
                </a:lnTo>
                <a:lnTo>
                  <a:pt x="432479" y="752520"/>
                </a:lnTo>
                <a:lnTo>
                  <a:pt x="426444" y="745855"/>
                </a:lnTo>
                <a:lnTo>
                  <a:pt x="420409" y="738555"/>
                </a:lnTo>
                <a:lnTo>
                  <a:pt x="414691" y="731890"/>
                </a:lnTo>
                <a:lnTo>
                  <a:pt x="409292" y="724273"/>
                </a:lnTo>
                <a:lnTo>
                  <a:pt x="403892" y="717290"/>
                </a:lnTo>
                <a:lnTo>
                  <a:pt x="398492" y="709673"/>
                </a:lnTo>
                <a:lnTo>
                  <a:pt x="393410" y="702056"/>
                </a:lnTo>
                <a:lnTo>
                  <a:pt x="388963" y="694121"/>
                </a:lnTo>
                <a:lnTo>
                  <a:pt x="383881" y="686187"/>
                </a:lnTo>
                <a:lnTo>
                  <a:pt x="379752" y="678569"/>
                </a:lnTo>
                <a:lnTo>
                  <a:pt x="375305" y="670317"/>
                </a:lnTo>
                <a:lnTo>
                  <a:pt x="371176" y="662065"/>
                </a:lnTo>
                <a:lnTo>
                  <a:pt x="367682" y="653813"/>
                </a:lnTo>
                <a:lnTo>
                  <a:pt x="363553" y="645244"/>
                </a:lnTo>
                <a:lnTo>
                  <a:pt x="360059" y="636675"/>
                </a:lnTo>
                <a:lnTo>
                  <a:pt x="356883" y="628423"/>
                </a:lnTo>
                <a:lnTo>
                  <a:pt x="354024" y="619218"/>
                </a:lnTo>
                <a:lnTo>
                  <a:pt x="350848" y="610332"/>
                </a:lnTo>
                <a:lnTo>
                  <a:pt x="348307" y="601445"/>
                </a:lnTo>
                <a:lnTo>
                  <a:pt x="345766" y="592558"/>
                </a:lnTo>
                <a:lnTo>
                  <a:pt x="343542" y="583354"/>
                </a:lnTo>
                <a:lnTo>
                  <a:pt x="341636" y="574150"/>
                </a:lnTo>
                <a:lnTo>
                  <a:pt x="339731" y="564946"/>
                </a:lnTo>
                <a:lnTo>
                  <a:pt x="338460" y="555741"/>
                </a:lnTo>
                <a:lnTo>
                  <a:pt x="336872" y="546220"/>
                </a:lnTo>
                <a:lnTo>
                  <a:pt x="335919" y="536698"/>
                </a:lnTo>
                <a:lnTo>
                  <a:pt x="334966" y="527177"/>
                </a:lnTo>
                <a:lnTo>
                  <a:pt x="334331" y="517655"/>
                </a:lnTo>
                <a:lnTo>
                  <a:pt x="334013" y="507816"/>
                </a:lnTo>
                <a:lnTo>
                  <a:pt x="334013" y="497977"/>
                </a:lnTo>
                <a:lnTo>
                  <a:pt x="334013" y="488773"/>
                </a:lnTo>
                <a:lnTo>
                  <a:pt x="334331" y="479569"/>
                </a:lnTo>
                <a:lnTo>
                  <a:pt x="334966" y="470047"/>
                </a:lnTo>
                <a:lnTo>
                  <a:pt x="335919" y="460843"/>
                </a:lnTo>
                <a:lnTo>
                  <a:pt x="336872" y="451956"/>
                </a:lnTo>
                <a:lnTo>
                  <a:pt x="337825" y="443070"/>
                </a:lnTo>
                <a:lnTo>
                  <a:pt x="339413" y="433866"/>
                </a:lnTo>
                <a:lnTo>
                  <a:pt x="341319" y="424979"/>
                </a:lnTo>
                <a:lnTo>
                  <a:pt x="342907" y="416409"/>
                </a:lnTo>
                <a:lnTo>
                  <a:pt x="345130" y="407523"/>
                </a:lnTo>
                <a:lnTo>
                  <a:pt x="349577" y="390384"/>
                </a:lnTo>
                <a:lnTo>
                  <a:pt x="354977" y="373245"/>
                </a:lnTo>
                <a:lnTo>
                  <a:pt x="361330" y="357058"/>
                </a:lnTo>
                <a:lnTo>
                  <a:pt x="357200" y="351663"/>
                </a:lnTo>
                <a:lnTo>
                  <a:pt x="353389" y="346267"/>
                </a:lnTo>
                <a:lnTo>
                  <a:pt x="349577" y="340872"/>
                </a:lnTo>
                <a:lnTo>
                  <a:pt x="346083" y="335159"/>
                </a:lnTo>
                <a:lnTo>
                  <a:pt x="342907" y="329446"/>
                </a:lnTo>
                <a:lnTo>
                  <a:pt x="340048" y="323733"/>
                </a:lnTo>
                <a:lnTo>
                  <a:pt x="337507" y="317703"/>
                </a:lnTo>
                <a:lnTo>
                  <a:pt x="334966" y="311990"/>
                </a:lnTo>
                <a:lnTo>
                  <a:pt x="333060" y="305959"/>
                </a:lnTo>
                <a:lnTo>
                  <a:pt x="330837" y="299612"/>
                </a:lnTo>
                <a:lnTo>
                  <a:pt x="329249" y="293581"/>
                </a:lnTo>
                <a:lnTo>
                  <a:pt x="327978" y="287234"/>
                </a:lnTo>
                <a:lnTo>
                  <a:pt x="327025" y="280886"/>
                </a:lnTo>
                <a:lnTo>
                  <a:pt x="326073" y="274221"/>
                </a:lnTo>
                <a:lnTo>
                  <a:pt x="325755" y="267873"/>
                </a:lnTo>
                <a:lnTo>
                  <a:pt x="325437" y="261208"/>
                </a:lnTo>
                <a:lnTo>
                  <a:pt x="325755" y="252321"/>
                </a:lnTo>
                <a:lnTo>
                  <a:pt x="327025" y="243117"/>
                </a:lnTo>
                <a:lnTo>
                  <a:pt x="328296" y="234230"/>
                </a:lnTo>
                <a:lnTo>
                  <a:pt x="330202" y="225661"/>
                </a:lnTo>
                <a:lnTo>
                  <a:pt x="332743" y="217092"/>
                </a:lnTo>
                <a:lnTo>
                  <a:pt x="335919" y="208522"/>
                </a:lnTo>
                <a:lnTo>
                  <a:pt x="339095" y="200270"/>
                </a:lnTo>
                <a:lnTo>
                  <a:pt x="343225" y="192018"/>
                </a:lnTo>
                <a:lnTo>
                  <a:pt x="347671" y="184401"/>
                </a:lnTo>
                <a:lnTo>
                  <a:pt x="352436" y="176784"/>
                </a:lnTo>
                <a:lnTo>
                  <a:pt x="357836" y="169484"/>
                </a:lnTo>
                <a:lnTo>
                  <a:pt x="363553" y="162184"/>
                </a:lnTo>
                <a:lnTo>
                  <a:pt x="369906" y="155202"/>
                </a:lnTo>
                <a:lnTo>
                  <a:pt x="376576" y="148536"/>
                </a:lnTo>
                <a:lnTo>
                  <a:pt x="383564" y="142189"/>
                </a:lnTo>
                <a:lnTo>
                  <a:pt x="391187" y="135841"/>
                </a:lnTo>
                <a:lnTo>
                  <a:pt x="398810" y="130128"/>
                </a:lnTo>
                <a:lnTo>
                  <a:pt x="406751" y="124415"/>
                </a:lnTo>
                <a:lnTo>
                  <a:pt x="415327" y="119020"/>
                </a:lnTo>
                <a:lnTo>
                  <a:pt x="423903" y="114259"/>
                </a:lnTo>
                <a:lnTo>
                  <a:pt x="433114" y="109815"/>
                </a:lnTo>
                <a:lnTo>
                  <a:pt x="442325" y="105689"/>
                </a:lnTo>
                <a:lnTo>
                  <a:pt x="451854" y="101563"/>
                </a:lnTo>
                <a:lnTo>
                  <a:pt x="462018" y="98072"/>
                </a:lnTo>
                <a:lnTo>
                  <a:pt x="471865" y="94898"/>
                </a:lnTo>
                <a:lnTo>
                  <a:pt x="482347" y="92042"/>
                </a:lnTo>
                <a:lnTo>
                  <a:pt x="492829" y="89503"/>
                </a:lnTo>
                <a:lnTo>
                  <a:pt x="503946" y="87916"/>
                </a:lnTo>
                <a:lnTo>
                  <a:pt x="514745" y="86012"/>
                </a:lnTo>
                <a:lnTo>
                  <a:pt x="526180" y="85059"/>
                </a:lnTo>
                <a:lnTo>
                  <a:pt x="537615" y="84107"/>
                </a:lnTo>
                <a:lnTo>
                  <a:pt x="549049" y="83790"/>
                </a:lnTo>
                <a:lnTo>
                  <a:pt x="550320" y="80299"/>
                </a:lnTo>
                <a:lnTo>
                  <a:pt x="552543" y="76490"/>
                </a:lnTo>
                <a:lnTo>
                  <a:pt x="555402" y="71094"/>
                </a:lnTo>
                <a:lnTo>
                  <a:pt x="559531" y="64747"/>
                </a:lnTo>
                <a:lnTo>
                  <a:pt x="564931" y="57447"/>
                </a:lnTo>
                <a:lnTo>
                  <a:pt x="571601" y="49830"/>
                </a:lnTo>
                <a:lnTo>
                  <a:pt x="575730" y="45704"/>
                </a:lnTo>
                <a:lnTo>
                  <a:pt x="579859" y="41895"/>
                </a:lnTo>
                <a:lnTo>
                  <a:pt x="584624" y="38086"/>
                </a:lnTo>
                <a:lnTo>
                  <a:pt x="589388" y="33960"/>
                </a:lnTo>
                <a:lnTo>
                  <a:pt x="595106" y="30152"/>
                </a:lnTo>
                <a:lnTo>
                  <a:pt x="601141" y="26661"/>
                </a:lnTo>
                <a:lnTo>
                  <a:pt x="607493" y="22852"/>
                </a:lnTo>
                <a:lnTo>
                  <a:pt x="614481" y="19361"/>
                </a:lnTo>
                <a:lnTo>
                  <a:pt x="621469" y="16187"/>
                </a:lnTo>
                <a:lnTo>
                  <a:pt x="629410" y="13013"/>
                </a:lnTo>
                <a:lnTo>
                  <a:pt x="637986" y="10157"/>
                </a:lnTo>
                <a:lnTo>
                  <a:pt x="646562" y="7617"/>
                </a:lnTo>
                <a:lnTo>
                  <a:pt x="656091" y="5396"/>
                </a:lnTo>
                <a:lnTo>
                  <a:pt x="665620" y="3491"/>
                </a:lnTo>
                <a:lnTo>
                  <a:pt x="676419" y="1905"/>
                </a:lnTo>
                <a:lnTo>
                  <a:pt x="687536" y="952"/>
                </a:lnTo>
                <a:lnTo>
                  <a:pt x="699289" y="318"/>
                </a:lnTo>
                <a:lnTo>
                  <a:pt x="711359"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4" name="KSO_Shape"/>
          <p:cNvSpPr/>
          <p:nvPr/>
        </p:nvSpPr>
        <p:spPr bwMode="auto">
          <a:xfrm>
            <a:off x="8480002" y="2442087"/>
            <a:ext cx="1211883" cy="973546"/>
          </a:xfrm>
          <a:custGeom>
            <a:avLst/>
            <a:gdLst>
              <a:gd name="T0" fmla="*/ 315496 w 2527301"/>
              <a:gd name="T1" fmla="*/ 1805623 h 2032001"/>
              <a:gd name="T2" fmla="*/ 664156 w 2527301"/>
              <a:gd name="T3" fmla="*/ 1875791 h 2032001"/>
              <a:gd name="T4" fmla="*/ 1113885 w 2527301"/>
              <a:gd name="T5" fmla="*/ 1739901 h 2032001"/>
              <a:gd name="T6" fmla="*/ 903802 w 2527301"/>
              <a:gd name="T7" fmla="*/ 1771259 h 2032001"/>
              <a:gd name="T8" fmla="*/ 414416 w 2527301"/>
              <a:gd name="T9" fmla="*/ 1769384 h 2032001"/>
              <a:gd name="T10" fmla="*/ 714423 w 2527301"/>
              <a:gd name="T11" fmla="*/ 1640116 h 2032001"/>
              <a:gd name="T12" fmla="*/ 1084327 w 2527301"/>
              <a:gd name="T13" fmla="*/ 1529398 h 2032001"/>
              <a:gd name="T14" fmla="*/ 1155535 w 2527301"/>
              <a:gd name="T15" fmla="*/ 1341242 h 2032001"/>
              <a:gd name="T16" fmla="*/ 884448 w 2527301"/>
              <a:gd name="T17" fmla="*/ 1180212 h 2032001"/>
              <a:gd name="T18" fmla="*/ 214200 w 2527301"/>
              <a:gd name="T19" fmla="*/ 1291059 h 2032001"/>
              <a:gd name="T20" fmla="*/ 177653 w 2527301"/>
              <a:gd name="T21" fmla="*/ 1462888 h 2032001"/>
              <a:gd name="T22" fmla="*/ 457002 w 2527301"/>
              <a:gd name="T23" fmla="*/ 1619153 h 2032001"/>
              <a:gd name="T24" fmla="*/ 2030731 w 2527301"/>
              <a:gd name="T25" fmla="*/ 1231495 h 2032001"/>
              <a:gd name="T26" fmla="*/ 1632347 w 2527301"/>
              <a:gd name="T27" fmla="*/ 1182626 h 2032001"/>
              <a:gd name="T28" fmla="*/ 1604646 w 2527301"/>
              <a:gd name="T29" fmla="*/ 1210850 h 2032001"/>
              <a:gd name="T30" fmla="*/ 2072006 w 2527301"/>
              <a:gd name="T31" fmla="*/ 1285174 h 2032001"/>
              <a:gd name="T32" fmla="*/ 2352676 w 2527301"/>
              <a:gd name="T33" fmla="*/ 1134619 h 2032001"/>
              <a:gd name="T34" fmla="*/ 997586 w 2527301"/>
              <a:gd name="T35" fmla="*/ 1050944 h 2032001"/>
              <a:gd name="T36" fmla="*/ 1257232 w 2527301"/>
              <a:gd name="T37" fmla="*/ 1214832 h 2032001"/>
              <a:gd name="T38" fmla="*/ 1328738 w 2527301"/>
              <a:gd name="T39" fmla="*/ 1643063 h 2032001"/>
              <a:gd name="T40" fmla="*/ 1207645 w 2527301"/>
              <a:gd name="T41" fmla="*/ 1865313 h 2032001"/>
              <a:gd name="T42" fmla="*/ 910474 w 2527301"/>
              <a:gd name="T43" fmla="*/ 2004696 h 2032001"/>
              <a:gd name="T44" fmla="*/ 491256 w 2527301"/>
              <a:gd name="T45" fmla="*/ 2018984 h 2032001"/>
              <a:gd name="T46" fmla="*/ 141423 w 2527301"/>
              <a:gd name="T47" fmla="*/ 1883407 h 2032001"/>
              <a:gd name="T48" fmla="*/ 3178 w 2527301"/>
              <a:gd name="T49" fmla="*/ 1675688 h 2032001"/>
              <a:gd name="T50" fmla="*/ 51484 w 2527301"/>
              <a:gd name="T51" fmla="*/ 1241194 h 2032001"/>
              <a:gd name="T52" fmla="*/ 290473 w 2527301"/>
              <a:gd name="T53" fmla="*/ 1065872 h 2032001"/>
              <a:gd name="T54" fmla="*/ 2257046 w 2527301"/>
              <a:gd name="T55" fmla="*/ 717318 h 2032001"/>
              <a:gd name="T56" fmla="*/ 2235836 w 2527301"/>
              <a:gd name="T57" fmla="*/ 1015827 h 2032001"/>
              <a:gd name="T58" fmla="*/ 2368551 w 2527301"/>
              <a:gd name="T59" fmla="*/ 839863 h 2032001"/>
              <a:gd name="T60" fmla="*/ 1826712 w 2527301"/>
              <a:gd name="T61" fmla="*/ 650618 h 2032001"/>
              <a:gd name="T62" fmla="*/ 1513568 w 2527301"/>
              <a:gd name="T63" fmla="*/ 831660 h 2032001"/>
              <a:gd name="T64" fmla="*/ 1591060 w 2527301"/>
              <a:gd name="T65" fmla="*/ 984751 h 2032001"/>
              <a:gd name="T66" fmla="*/ 393661 w 2527301"/>
              <a:gd name="T67" fmla="*/ 693657 h 2032001"/>
              <a:gd name="T68" fmla="*/ 728488 w 2527301"/>
              <a:gd name="T69" fmla="*/ 772958 h 2032001"/>
              <a:gd name="T70" fmla="*/ 1056635 w 2527301"/>
              <a:gd name="T71" fmla="*/ 671894 h 2032001"/>
              <a:gd name="T72" fmla="*/ 852648 w 2527301"/>
              <a:gd name="T73" fmla="*/ 711443 h 2032001"/>
              <a:gd name="T74" fmla="*/ 1960100 w 2527301"/>
              <a:gd name="T75" fmla="*/ 486093 h 2032001"/>
              <a:gd name="T76" fmla="*/ 2377095 w 2527301"/>
              <a:gd name="T77" fmla="*/ 607740 h 2032001"/>
              <a:gd name="T78" fmla="*/ 2526984 w 2527301"/>
              <a:gd name="T79" fmla="*/ 848438 h 2032001"/>
              <a:gd name="T80" fmla="*/ 2457451 w 2527301"/>
              <a:gd name="T81" fmla="*/ 1257541 h 2032001"/>
              <a:gd name="T82" fmla="*/ 2222184 w 2527301"/>
              <a:gd name="T83" fmla="*/ 1408095 h 2032001"/>
              <a:gd name="T84" fmla="*/ 1759903 w 2527301"/>
              <a:gd name="T85" fmla="*/ 1435094 h 2032001"/>
              <a:gd name="T86" fmla="*/ 1481174 w 2527301"/>
              <a:gd name="T87" fmla="*/ 1315390 h 2032001"/>
              <a:gd name="T88" fmla="*/ 1356361 w 2527301"/>
              <a:gd name="T89" fmla="*/ 1123232 h 2032001"/>
              <a:gd name="T90" fmla="*/ 1398283 w 2527301"/>
              <a:gd name="T91" fmla="*/ 713506 h 2032001"/>
              <a:gd name="T92" fmla="*/ 1609163 w 2527301"/>
              <a:gd name="T93" fmla="*/ 548981 h 2032001"/>
              <a:gd name="T94" fmla="*/ 457233 w 2527301"/>
              <a:gd name="T95" fmla="*/ 203269 h 2032001"/>
              <a:gd name="T96" fmla="*/ 302754 w 2527301"/>
              <a:gd name="T97" fmla="*/ 361438 h 2032001"/>
              <a:gd name="T98" fmla="*/ 537015 w 2527301"/>
              <a:gd name="T99" fmla="*/ 545651 h 2032001"/>
              <a:gd name="T100" fmla="*/ 1004266 w 2527301"/>
              <a:gd name="T101" fmla="*/ 499916 h 2032001"/>
              <a:gd name="T102" fmla="*/ 1117715 w 2527301"/>
              <a:gd name="T103" fmla="*/ 360702 h 2032001"/>
              <a:gd name="T104" fmla="*/ 885387 w 2527301"/>
              <a:gd name="T105" fmla="*/ 177543 h 2032001"/>
              <a:gd name="T106" fmla="*/ 1071334 w 2527301"/>
              <a:gd name="T107" fmla="*/ 81308 h 2032001"/>
              <a:gd name="T108" fmla="*/ 1249652 w 2527301"/>
              <a:gd name="T109" fmla="*/ 252816 h 2032001"/>
              <a:gd name="T110" fmla="*/ 1268403 w 2527301"/>
              <a:gd name="T111" fmla="*/ 623905 h 2032001"/>
              <a:gd name="T112" fmla="*/ 1129768 w 2527301"/>
              <a:gd name="T113" fmla="*/ 812685 h 2032001"/>
              <a:gd name="T114" fmla="*/ 710046 w 2527301"/>
              <a:gd name="T115" fmla="*/ 930275 h 2032001"/>
              <a:gd name="T116" fmla="*/ 273193 w 2527301"/>
              <a:gd name="T117" fmla="*/ 799738 h 2032001"/>
              <a:gd name="T118" fmla="*/ 148911 w 2527301"/>
              <a:gd name="T119" fmla="*/ 605997 h 2032001"/>
              <a:gd name="T120" fmla="*/ 195000 w 2527301"/>
              <a:gd name="T121" fmla="*/ 211210 h 2032001"/>
              <a:gd name="T122" fmla="*/ 439433 w 2527301"/>
              <a:gd name="T123" fmla="*/ 42877 h 2032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27301" h="2032001">
                <a:moveTo>
                  <a:pt x="161127" y="1661396"/>
                </a:moveTo>
                <a:lnTo>
                  <a:pt x="163351" y="1668701"/>
                </a:lnTo>
                <a:lnTo>
                  <a:pt x="166212" y="1675688"/>
                </a:lnTo>
                <a:lnTo>
                  <a:pt x="169390" y="1682993"/>
                </a:lnTo>
                <a:lnTo>
                  <a:pt x="172885" y="1689663"/>
                </a:lnTo>
                <a:lnTo>
                  <a:pt x="177017" y="1696333"/>
                </a:lnTo>
                <a:lnTo>
                  <a:pt x="180831" y="1702685"/>
                </a:lnTo>
                <a:lnTo>
                  <a:pt x="185598" y="1709037"/>
                </a:lnTo>
                <a:lnTo>
                  <a:pt x="190047" y="1715072"/>
                </a:lnTo>
                <a:lnTo>
                  <a:pt x="195132" y="1721107"/>
                </a:lnTo>
                <a:lnTo>
                  <a:pt x="200216" y="1726506"/>
                </a:lnTo>
                <a:lnTo>
                  <a:pt x="210704" y="1737305"/>
                </a:lnTo>
                <a:lnTo>
                  <a:pt x="221192" y="1746833"/>
                </a:lnTo>
                <a:lnTo>
                  <a:pt x="224842" y="1749838"/>
                </a:lnTo>
                <a:lnTo>
                  <a:pt x="225233" y="1750061"/>
                </a:lnTo>
                <a:lnTo>
                  <a:pt x="231907" y="1754823"/>
                </a:lnTo>
                <a:lnTo>
                  <a:pt x="241124" y="1761808"/>
                </a:lnTo>
                <a:lnTo>
                  <a:pt x="250659" y="1768476"/>
                </a:lnTo>
                <a:lnTo>
                  <a:pt x="260512" y="1775461"/>
                </a:lnTo>
                <a:lnTo>
                  <a:pt x="271000" y="1781811"/>
                </a:lnTo>
                <a:lnTo>
                  <a:pt x="281488" y="1788161"/>
                </a:lnTo>
                <a:lnTo>
                  <a:pt x="292295" y="1793876"/>
                </a:lnTo>
                <a:lnTo>
                  <a:pt x="303737" y="1799908"/>
                </a:lnTo>
                <a:lnTo>
                  <a:pt x="315496" y="1805623"/>
                </a:lnTo>
                <a:lnTo>
                  <a:pt x="327256" y="1811021"/>
                </a:lnTo>
                <a:lnTo>
                  <a:pt x="339651" y="1816101"/>
                </a:lnTo>
                <a:lnTo>
                  <a:pt x="352365" y="1821498"/>
                </a:lnTo>
                <a:lnTo>
                  <a:pt x="365078" y="1826261"/>
                </a:lnTo>
                <a:lnTo>
                  <a:pt x="378109" y="1831023"/>
                </a:lnTo>
                <a:lnTo>
                  <a:pt x="391140" y="1835151"/>
                </a:lnTo>
                <a:lnTo>
                  <a:pt x="404807" y="1839596"/>
                </a:lnTo>
                <a:lnTo>
                  <a:pt x="418791" y="1843723"/>
                </a:lnTo>
                <a:lnTo>
                  <a:pt x="433094" y="1847216"/>
                </a:lnTo>
                <a:lnTo>
                  <a:pt x="446760" y="1850708"/>
                </a:lnTo>
                <a:lnTo>
                  <a:pt x="461698" y="1854201"/>
                </a:lnTo>
                <a:lnTo>
                  <a:pt x="476318" y="1857058"/>
                </a:lnTo>
                <a:lnTo>
                  <a:pt x="490939" y="1860233"/>
                </a:lnTo>
                <a:lnTo>
                  <a:pt x="506194" y="1862773"/>
                </a:lnTo>
                <a:lnTo>
                  <a:pt x="521132" y="1864996"/>
                </a:lnTo>
                <a:lnTo>
                  <a:pt x="536706" y="1867536"/>
                </a:lnTo>
                <a:lnTo>
                  <a:pt x="552280" y="1869441"/>
                </a:lnTo>
                <a:lnTo>
                  <a:pt x="568171" y="1871028"/>
                </a:lnTo>
                <a:lnTo>
                  <a:pt x="583427" y="1872298"/>
                </a:lnTo>
                <a:lnTo>
                  <a:pt x="599319" y="1873251"/>
                </a:lnTo>
                <a:lnTo>
                  <a:pt x="615846" y="1874521"/>
                </a:lnTo>
                <a:lnTo>
                  <a:pt x="631737" y="1874838"/>
                </a:lnTo>
                <a:lnTo>
                  <a:pt x="647946" y="1875473"/>
                </a:lnTo>
                <a:lnTo>
                  <a:pt x="664156" y="1875791"/>
                </a:lnTo>
                <a:lnTo>
                  <a:pt x="689900" y="1875473"/>
                </a:lnTo>
                <a:lnTo>
                  <a:pt x="714691" y="1874203"/>
                </a:lnTo>
                <a:lnTo>
                  <a:pt x="739163" y="1872933"/>
                </a:lnTo>
                <a:lnTo>
                  <a:pt x="763636" y="1870711"/>
                </a:lnTo>
                <a:lnTo>
                  <a:pt x="786838" y="1868171"/>
                </a:lnTo>
                <a:lnTo>
                  <a:pt x="810039" y="1864996"/>
                </a:lnTo>
                <a:lnTo>
                  <a:pt x="832288" y="1861503"/>
                </a:lnTo>
                <a:lnTo>
                  <a:pt x="854218" y="1857058"/>
                </a:lnTo>
                <a:lnTo>
                  <a:pt x="875512" y="1852296"/>
                </a:lnTo>
                <a:lnTo>
                  <a:pt x="896171" y="1847533"/>
                </a:lnTo>
                <a:lnTo>
                  <a:pt x="915877" y="1842136"/>
                </a:lnTo>
                <a:lnTo>
                  <a:pt x="935582" y="1836103"/>
                </a:lnTo>
                <a:lnTo>
                  <a:pt x="954652" y="1829753"/>
                </a:lnTo>
                <a:lnTo>
                  <a:pt x="972451" y="1823086"/>
                </a:lnTo>
                <a:lnTo>
                  <a:pt x="989931" y="1815783"/>
                </a:lnTo>
                <a:lnTo>
                  <a:pt x="1006458" y="1808798"/>
                </a:lnTo>
                <a:lnTo>
                  <a:pt x="1022986" y="1800861"/>
                </a:lnTo>
                <a:lnTo>
                  <a:pt x="1037924" y="1792923"/>
                </a:lnTo>
                <a:lnTo>
                  <a:pt x="1052544" y="1784351"/>
                </a:lnTo>
                <a:lnTo>
                  <a:pt x="1066528" y="1776096"/>
                </a:lnTo>
                <a:lnTo>
                  <a:pt x="1079559" y="1767523"/>
                </a:lnTo>
                <a:lnTo>
                  <a:pt x="1091955" y="1758633"/>
                </a:lnTo>
                <a:lnTo>
                  <a:pt x="1103079" y="1749108"/>
                </a:lnTo>
                <a:lnTo>
                  <a:pt x="1113885" y="1739901"/>
                </a:lnTo>
                <a:lnTo>
                  <a:pt x="1123738" y="1730376"/>
                </a:lnTo>
                <a:lnTo>
                  <a:pt x="1132637" y="1720851"/>
                </a:lnTo>
                <a:lnTo>
                  <a:pt x="1140583" y="1711326"/>
                </a:lnTo>
                <a:lnTo>
                  <a:pt x="1147575" y="1701483"/>
                </a:lnTo>
                <a:lnTo>
                  <a:pt x="1153931" y="1691641"/>
                </a:lnTo>
                <a:lnTo>
                  <a:pt x="1159652" y="1681798"/>
                </a:lnTo>
                <a:lnTo>
                  <a:pt x="1163784" y="1671638"/>
                </a:lnTo>
                <a:lnTo>
                  <a:pt x="1166963" y="1661796"/>
                </a:lnTo>
                <a:lnTo>
                  <a:pt x="1153296" y="1671003"/>
                </a:lnTo>
                <a:lnTo>
                  <a:pt x="1138993" y="1680211"/>
                </a:lnTo>
                <a:lnTo>
                  <a:pt x="1124055" y="1688783"/>
                </a:lnTo>
                <a:lnTo>
                  <a:pt x="1109117" y="1697038"/>
                </a:lnTo>
                <a:lnTo>
                  <a:pt x="1093226" y="1704976"/>
                </a:lnTo>
                <a:lnTo>
                  <a:pt x="1077017" y="1712913"/>
                </a:lnTo>
                <a:lnTo>
                  <a:pt x="1060172" y="1720533"/>
                </a:lnTo>
                <a:lnTo>
                  <a:pt x="1043009" y="1728153"/>
                </a:lnTo>
                <a:lnTo>
                  <a:pt x="1025528" y="1734821"/>
                </a:lnTo>
                <a:lnTo>
                  <a:pt x="1007730" y="1741488"/>
                </a:lnTo>
                <a:lnTo>
                  <a:pt x="989613" y="1747838"/>
                </a:lnTo>
                <a:lnTo>
                  <a:pt x="970544" y="1753871"/>
                </a:lnTo>
                <a:lnTo>
                  <a:pt x="951474" y="1759586"/>
                </a:lnTo>
                <a:lnTo>
                  <a:pt x="931451" y="1764666"/>
                </a:lnTo>
                <a:lnTo>
                  <a:pt x="911745" y="1769428"/>
                </a:lnTo>
                <a:lnTo>
                  <a:pt x="903802" y="1771259"/>
                </a:lnTo>
                <a:lnTo>
                  <a:pt x="899067" y="1773195"/>
                </a:lnTo>
                <a:lnTo>
                  <a:pt x="891122" y="1775101"/>
                </a:lnTo>
                <a:lnTo>
                  <a:pt x="864109" y="1780183"/>
                </a:lnTo>
                <a:lnTo>
                  <a:pt x="836142" y="1784947"/>
                </a:lnTo>
                <a:lnTo>
                  <a:pt x="808175" y="1789076"/>
                </a:lnTo>
                <a:lnTo>
                  <a:pt x="779891" y="1792252"/>
                </a:lnTo>
                <a:lnTo>
                  <a:pt x="751288" y="1794793"/>
                </a:lnTo>
                <a:lnTo>
                  <a:pt x="722686" y="1796381"/>
                </a:lnTo>
                <a:lnTo>
                  <a:pt x="693766" y="1797651"/>
                </a:lnTo>
                <a:lnTo>
                  <a:pt x="664210" y="1797969"/>
                </a:lnTo>
                <a:lnTo>
                  <a:pt x="645460" y="1797651"/>
                </a:lnTo>
                <a:lnTo>
                  <a:pt x="626392" y="1797334"/>
                </a:lnTo>
                <a:lnTo>
                  <a:pt x="607959" y="1796381"/>
                </a:lnTo>
                <a:lnTo>
                  <a:pt x="589209" y="1795746"/>
                </a:lnTo>
                <a:lnTo>
                  <a:pt x="570776" y="1794158"/>
                </a:lnTo>
                <a:lnTo>
                  <a:pt x="552661" y="1792570"/>
                </a:lnTo>
                <a:lnTo>
                  <a:pt x="534864" y="1790664"/>
                </a:lnTo>
                <a:lnTo>
                  <a:pt x="516749" y="1788441"/>
                </a:lnTo>
                <a:lnTo>
                  <a:pt x="499270" y="1786217"/>
                </a:lnTo>
                <a:lnTo>
                  <a:pt x="481791" y="1783359"/>
                </a:lnTo>
                <a:lnTo>
                  <a:pt x="464312" y="1780183"/>
                </a:lnTo>
                <a:lnTo>
                  <a:pt x="447786" y="1777007"/>
                </a:lnTo>
                <a:lnTo>
                  <a:pt x="430624" y="1773513"/>
                </a:lnTo>
                <a:lnTo>
                  <a:pt x="414416" y="1769384"/>
                </a:lnTo>
                <a:lnTo>
                  <a:pt x="397573" y="1765573"/>
                </a:lnTo>
                <a:lnTo>
                  <a:pt x="381683" y="1761126"/>
                </a:lnTo>
                <a:lnTo>
                  <a:pt x="365792" y="1756679"/>
                </a:lnTo>
                <a:lnTo>
                  <a:pt x="350538" y="1751915"/>
                </a:lnTo>
                <a:lnTo>
                  <a:pt x="334965" y="1746833"/>
                </a:lnTo>
                <a:lnTo>
                  <a:pt x="319711" y="1741752"/>
                </a:lnTo>
                <a:lnTo>
                  <a:pt x="305092" y="1736035"/>
                </a:lnTo>
                <a:lnTo>
                  <a:pt x="290473" y="1730318"/>
                </a:lnTo>
                <a:lnTo>
                  <a:pt x="276172" y="1724283"/>
                </a:lnTo>
                <a:lnTo>
                  <a:pt x="262188" y="1718248"/>
                </a:lnTo>
                <a:lnTo>
                  <a:pt x="248205" y="1711896"/>
                </a:lnTo>
                <a:lnTo>
                  <a:pt x="234857" y="1705226"/>
                </a:lnTo>
                <a:lnTo>
                  <a:pt x="221827" y="1698556"/>
                </a:lnTo>
                <a:lnTo>
                  <a:pt x="209115" y="1691251"/>
                </a:lnTo>
                <a:lnTo>
                  <a:pt x="196721" y="1684264"/>
                </a:lnTo>
                <a:lnTo>
                  <a:pt x="184326" y="1676641"/>
                </a:lnTo>
                <a:lnTo>
                  <a:pt x="172568" y="1669018"/>
                </a:lnTo>
                <a:lnTo>
                  <a:pt x="161127" y="1661396"/>
                </a:lnTo>
                <a:close/>
                <a:moveTo>
                  <a:pt x="867287" y="1176401"/>
                </a:moveTo>
                <a:lnTo>
                  <a:pt x="622896" y="1640116"/>
                </a:lnTo>
                <a:lnTo>
                  <a:pt x="643553" y="1640751"/>
                </a:lnTo>
                <a:lnTo>
                  <a:pt x="664210" y="1641386"/>
                </a:lnTo>
                <a:lnTo>
                  <a:pt x="689634" y="1640751"/>
                </a:lnTo>
                <a:lnTo>
                  <a:pt x="714423" y="1640116"/>
                </a:lnTo>
                <a:lnTo>
                  <a:pt x="739212" y="1638527"/>
                </a:lnTo>
                <a:lnTo>
                  <a:pt x="763683" y="1636622"/>
                </a:lnTo>
                <a:lnTo>
                  <a:pt x="787836" y="1633763"/>
                </a:lnTo>
                <a:lnTo>
                  <a:pt x="811671" y="1630270"/>
                </a:lnTo>
                <a:lnTo>
                  <a:pt x="835506" y="1626141"/>
                </a:lnTo>
                <a:lnTo>
                  <a:pt x="850138" y="1623374"/>
                </a:lnTo>
                <a:lnTo>
                  <a:pt x="851040" y="1623061"/>
                </a:lnTo>
                <a:lnTo>
                  <a:pt x="858985" y="1620838"/>
                </a:lnTo>
                <a:lnTo>
                  <a:pt x="875830" y="1617028"/>
                </a:lnTo>
                <a:lnTo>
                  <a:pt x="892675" y="1612901"/>
                </a:lnTo>
                <a:lnTo>
                  <a:pt x="908885" y="1608773"/>
                </a:lnTo>
                <a:lnTo>
                  <a:pt x="925094" y="1604011"/>
                </a:lnTo>
                <a:lnTo>
                  <a:pt x="940668" y="1598613"/>
                </a:lnTo>
                <a:lnTo>
                  <a:pt x="956241" y="1593533"/>
                </a:lnTo>
                <a:lnTo>
                  <a:pt x="970861" y="1588453"/>
                </a:lnTo>
                <a:lnTo>
                  <a:pt x="985482" y="1582421"/>
                </a:lnTo>
                <a:lnTo>
                  <a:pt x="999466" y="1576388"/>
                </a:lnTo>
                <a:lnTo>
                  <a:pt x="1012815" y="1570673"/>
                </a:lnTo>
                <a:lnTo>
                  <a:pt x="1026164" y="1564323"/>
                </a:lnTo>
                <a:lnTo>
                  <a:pt x="1038877" y="1557338"/>
                </a:lnTo>
                <a:lnTo>
                  <a:pt x="1050955" y="1550671"/>
                </a:lnTo>
                <a:lnTo>
                  <a:pt x="1062714" y="1543686"/>
                </a:lnTo>
                <a:lnTo>
                  <a:pt x="1073838" y="1536383"/>
                </a:lnTo>
                <a:lnTo>
                  <a:pt x="1084327" y="1529398"/>
                </a:lnTo>
                <a:lnTo>
                  <a:pt x="1094815" y="1521778"/>
                </a:lnTo>
                <a:lnTo>
                  <a:pt x="1104350" y="1514158"/>
                </a:lnTo>
                <a:lnTo>
                  <a:pt x="1112931" y="1506538"/>
                </a:lnTo>
                <a:lnTo>
                  <a:pt x="1121513" y="1498601"/>
                </a:lnTo>
                <a:lnTo>
                  <a:pt x="1129459" y="1490663"/>
                </a:lnTo>
                <a:lnTo>
                  <a:pt x="1136451" y="1482408"/>
                </a:lnTo>
                <a:lnTo>
                  <a:pt x="1143125" y="1474153"/>
                </a:lnTo>
                <a:lnTo>
                  <a:pt x="1148846" y="1466216"/>
                </a:lnTo>
                <a:lnTo>
                  <a:pt x="1154249" y="1457326"/>
                </a:lnTo>
                <a:lnTo>
                  <a:pt x="1158699" y="1449071"/>
                </a:lnTo>
                <a:lnTo>
                  <a:pt x="1162831" y="1440816"/>
                </a:lnTo>
                <a:lnTo>
                  <a:pt x="1166327" y="1431926"/>
                </a:lnTo>
                <a:lnTo>
                  <a:pt x="1168552" y="1423353"/>
                </a:lnTo>
                <a:lnTo>
                  <a:pt x="1170776" y="1415098"/>
                </a:lnTo>
                <a:lnTo>
                  <a:pt x="1171412" y="1406208"/>
                </a:lnTo>
                <a:lnTo>
                  <a:pt x="1171730" y="1397636"/>
                </a:lnTo>
                <a:lnTo>
                  <a:pt x="1171743" y="1397475"/>
                </a:lnTo>
                <a:lnTo>
                  <a:pt x="1171743" y="1390472"/>
                </a:lnTo>
                <a:lnTo>
                  <a:pt x="1170789" y="1381896"/>
                </a:lnTo>
                <a:lnTo>
                  <a:pt x="1169200" y="1373639"/>
                </a:lnTo>
                <a:lnTo>
                  <a:pt x="1166658" y="1365698"/>
                </a:lnTo>
                <a:lnTo>
                  <a:pt x="1163480" y="1357440"/>
                </a:lnTo>
                <a:lnTo>
                  <a:pt x="1159984" y="1349182"/>
                </a:lnTo>
                <a:lnTo>
                  <a:pt x="1155535" y="1341242"/>
                </a:lnTo>
                <a:lnTo>
                  <a:pt x="1150450" y="1332667"/>
                </a:lnTo>
                <a:lnTo>
                  <a:pt x="1144729" y="1324726"/>
                </a:lnTo>
                <a:lnTo>
                  <a:pt x="1139009" y="1316786"/>
                </a:lnTo>
                <a:lnTo>
                  <a:pt x="1132017" y="1308846"/>
                </a:lnTo>
                <a:lnTo>
                  <a:pt x="1124708" y="1300905"/>
                </a:lnTo>
                <a:lnTo>
                  <a:pt x="1116763" y="1292965"/>
                </a:lnTo>
                <a:lnTo>
                  <a:pt x="1108182" y="1285660"/>
                </a:lnTo>
                <a:lnTo>
                  <a:pt x="1099284" y="1277720"/>
                </a:lnTo>
                <a:lnTo>
                  <a:pt x="1089749" y="1270414"/>
                </a:lnTo>
                <a:lnTo>
                  <a:pt x="1079262" y="1262792"/>
                </a:lnTo>
                <a:lnTo>
                  <a:pt x="1068457" y="1255804"/>
                </a:lnTo>
                <a:lnTo>
                  <a:pt x="1057333" y="1248499"/>
                </a:lnTo>
                <a:lnTo>
                  <a:pt x="1045575" y="1241829"/>
                </a:lnTo>
                <a:lnTo>
                  <a:pt x="1033180" y="1235159"/>
                </a:lnTo>
                <a:lnTo>
                  <a:pt x="1020468" y="1228807"/>
                </a:lnTo>
                <a:lnTo>
                  <a:pt x="1007120" y="1222455"/>
                </a:lnTo>
                <a:lnTo>
                  <a:pt x="993455" y="1216420"/>
                </a:lnTo>
                <a:lnTo>
                  <a:pt x="979154" y="1210386"/>
                </a:lnTo>
                <a:lnTo>
                  <a:pt x="964535" y="1204986"/>
                </a:lnTo>
                <a:lnTo>
                  <a:pt x="949280" y="1199269"/>
                </a:lnTo>
                <a:lnTo>
                  <a:pt x="934025" y="1194187"/>
                </a:lnTo>
                <a:lnTo>
                  <a:pt x="917500" y="1189423"/>
                </a:lnTo>
                <a:lnTo>
                  <a:pt x="901292" y="1184659"/>
                </a:lnTo>
                <a:lnTo>
                  <a:pt x="884448" y="1180212"/>
                </a:lnTo>
                <a:lnTo>
                  <a:pt x="867287" y="1176401"/>
                </a:lnTo>
                <a:close/>
                <a:moveTo>
                  <a:pt x="664210" y="1155439"/>
                </a:moveTo>
                <a:lnTo>
                  <a:pt x="636561" y="1155756"/>
                </a:lnTo>
                <a:lnTo>
                  <a:pt x="609548" y="1156392"/>
                </a:lnTo>
                <a:lnTo>
                  <a:pt x="582853" y="1158615"/>
                </a:lnTo>
                <a:lnTo>
                  <a:pt x="556475" y="1160838"/>
                </a:lnTo>
                <a:lnTo>
                  <a:pt x="531051" y="1164014"/>
                </a:lnTo>
                <a:lnTo>
                  <a:pt x="506580" y="1167508"/>
                </a:lnTo>
                <a:lnTo>
                  <a:pt x="482426" y="1171955"/>
                </a:lnTo>
                <a:lnTo>
                  <a:pt x="458909" y="1177036"/>
                </a:lnTo>
                <a:lnTo>
                  <a:pt x="436345" y="1182436"/>
                </a:lnTo>
                <a:lnTo>
                  <a:pt x="414099" y="1188153"/>
                </a:lnTo>
                <a:lnTo>
                  <a:pt x="392806" y="1195140"/>
                </a:lnTo>
                <a:lnTo>
                  <a:pt x="372149" y="1201810"/>
                </a:lnTo>
                <a:lnTo>
                  <a:pt x="352445" y="1209433"/>
                </a:lnTo>
                <a:lnTo>
                  <a:pt x="333694" y="1216738"/>
                </a:lnTo>
                <a:lnTo>
                  <a:pt x="315579" y="1225313"/>
                </a:lnTo>
                <a:lnTo>
                  <a:pt x="298418" y="1233571"/>
                </a:lnTo>
                <a:lnTo>
                  <a:pt x="282210" y="1242782"/>
                </a:lnTo>
                <a:lnTo>
                  <a:pt x="266638" y="1251675"/>
                </a:lnTo>
                <a:lnTo>
                  <a:pt x="252019" y="1261204"/>
                </a:lnTo>
                <a:lnTo>
                  <a:pt x="238353" y="1270732"/>
                </a:lnTo>
                <a:lnTo>
                  <a:pt x="225641" y="1280896"/>
                </a:lnTo>
                <a:lnTo>
                  <a:pt x="214200" y="1291059"/>
                </a:lnTo>
                <a:lnTo>
                  <a:pt x="203395" y="1301541"/>
                </a:lnTo>
                <a:lnTo>
                  <a:pt x="193861" y="1311704"/>
                </a:lnTo>
                <a:lnTo>
                  <a:pt x="185598" y="1322503"/>
                </a:lnTo>
                <a:lnTo>
                  <a:pt x="177970" y="1333302"/>
                </a:lnTo>
                <a:lnTo>
                  <a:pt x="174474" y="1338701"/>
                </a:lnTo>
                <a:lnTo>
                  <a:pt x="171614" y="1343783"/>
                </a:lnTo>
                <a:lnTo>
                  <a:pt x="169072" y="1349500"/>
                </a:lnTo>
                <a:lnTo>
                  <a:pt x="166212" y="1354899"/>
                </a:lnTo>
                <a:lnTo>
                  <a:pt x="164305" y="1360299"/>
                </a:lnTo>
                <a:lnTo>
                  <a:pt x="162080" y="1365698"/>
                </a:lnTo>
                <a:lnTo>
                  <a:pt x="160491" y="1371415"/>
                </a:lnTo>
                <a:lnTo>
                  <a:pt x="158902" y="1376497"/>
                </a:lnTo>
                <a:lnTo>
                  <a:pt x="158266" y="1381896"/>
                </a:lnTo>
                <a:lnTo>
                  <a:pt x="157313" y="1387614"/>
                </a:lnTo>
                <a:lnTo>
                  <a:pt x="156995" y="1392695"/>
                </a:lnTo>
                <a:lnTo>
                  <a:pt x="156677" y="1398412"/>
                </a:lnTo>
                <a:lnTo>
                  <a:pt x="156995" y="1406353"/>
                </a:lnTo>
                <a:lnTo>
                  <a:pt x="158266" y="1414611"/>
                </a:lnTo>
                <a:lnTo>
                  <a:pt x="159855" y="1422551"/>
                </a:lnTo>
                <a:lnTo>
                  <a:pt x="162080" y="1430809"/>
                </a:lnTo>
                <a:lnTo>
                  <a:pt x="164940" y="1438749"/>
                </a:lnTo>
                <a:lnTo>
                  <a:pt x="168436" y="1447007"/>
                </a:lnTo>
                <a:lnTo>
                  <a:pt x="172885" y="1454947"/>
                </a:lnTo>
                <a:lnTo>
                  <a:pt x="177653" y="1462888"/>
                </a:lnTo>
                <a:lnTo>
                  <a:pt x="183373" y="1471463"/>
                </a:lnTo>
                <a:lnTo>
                  <a:pt x="189411" y="1479404"/>
                </a:lnTo>
                <a:lnTo>
                  <a:pt x="195767" y="1487344"/>
                </a:lnTo>
                <a:lnTo>
                  <a:pt x="203395" y="1494649"/>
                </a:lnTo>
                <a:lnTo>
                  <a:pt x="211022" y="1502589"/>
                </a:lnTo>
                <a:lnTo>
                  <a:pt x="219285" y="1510212"/>
                </a:lnTo>
                <a:lnTo>
                  <a:pt x="228501" y="1517835"/>
                </a:lnTo>
                <a:lnTo>
                  <a:pt x="238035" y="1525457"/>
                </a:lnTo>
                <a:lnTo>
                  <a:pt x="247887" y="1532445"/>
                </a:lnTo>
                <a:lnTo>
                  <a:pt x="258692" y="1539750"/>
                </a:lnTo>
                <a:lnTo>
                  <a:pt x="269816" y="1546737"/>
                </a:lnTo>
                <a:lnTo>
                  <a:pt x="281257" y="1553407"/>
                </a:lnTo>
                <a:lnTo>
                  <a:pt x="293333" y="1560395"/>
                </a:lnTo>
                <a:lnTo>
                  <a:pt x="306045" y="1566747"/>
                </a:lnTo>
                <a:lnTo>
                  <a:pt x="319075" y="1573099"/>
                </a:lnTo>
                <a:lnTo>
                  <a:pt x="332423" y="1578816"/>
                </a:lnTo>
                <a:lnTo>
                  <a:pt x="346406" y="1584851"/>
                </a:lnTo>
                <a:lnTo>
                  <a:pt x="361025" y="1590568"/>
                </a:lnTo>
                <a:lnTo>
                  <a:pt x="375962" y="1595967"/>
                </a:lnTo>
                <a:lnTo>
                  <a:pt x="391217" y="1601049"/>
                </a:lnTo>
                <a:lnTo>
                  <a:pt x="407107" y="1605813"/>
                </a:lnTo>
                <a:lnTo>
                  <a:pt x="422997" y="1610578"/>
                </a:lnTo>
                <a:lnTo>
                  <a:pt x="439841" y="1615024"/>
                </a:lnTo>
                <a:lnTo>
                  <a:pt x="457002" y="1619153"/>
                </a:lnTo>
                <a:lnTo>
                  <a:pt x="700757" y="1156074"/>
                </a:lnTo>
                <a:lnTo>
                  <a:pt x="682643" y="1155439"/>
                </a:lnTo>
                <a:lnTo>
                  <a:pt x="664210" y="1155439"/>
                </a:lnTo>
                <a:close/>
                <a:moveTo>
                  <a:pt x="2357439" y="1126679"/>
                </a:moveTo>
                <a:lnTo>
                  <a:pt x="2347596" y="1133031"/>
                </a:lnTo>
                <a:lnTo>
                  <a:pt x="2337436" y="1139066"/>
                </a:lnTo>
                <a:lnTo>
                  <a:pt x="2326641" y="1144783"/>
                </a:lnTo>
                <a:lnTo>
                  <a:pt x="2315846" y="1150818"/>
                </a:lnTo>
                <a:lnTo>
                  <a:pt x="2305051" y="1156536"/>
                </a:lnTo>
                <a:lnTo>
                  <a:pt x="2293621" y="1161618"/>
                </a:lnTo>
                <a:lnTo>
                  <a:pt x="2282509" y="1167017"/>
                </a:lnTo>
                <a:lnTo>
                  <a:pt x="2271079" y="1172417"/>
                </a:lnTo>
                <a:lnTo>
                  <a:pt x="2259331" y="1177181"/>
                </a:lnTo>
                <a:lnTo>
                  <a:pt x="2247266" y="1181946"/>
                </a:lnTo>
                <a:lnTo>
                  <a:pt x="2234884" y="1186710"/>
                </a:lnTo>
                <a:lnTo>
                  <a:pt x="2222184" y="1190839"/>
                </a:lnTo>
                <a:lnTo>
                  <a:pt x="2210119" y="1194968"/>
                </a:lnTo>
                <a:lnTo>
                  <a:pt x="2197418" y="1198780"/>
                </a:lnTo>
                <a:lnTo>
                  <a:pt x="2171066" y="1206403"/>
                </a:lnTo>
                <a:lnTo>
                  <a:pt x="2144078" y="1213073"/>
                </a:lnTo>
                <a:lnTo>
                  <a:pt x="2116773" y="1218790"/>
                </a:lnTo>
                <a:lnTo>
                  <a:pt x="2088516" y="1223872"/>
                </a:lnTo>
                <a:lnTo>
                  <a:pt x="2059941" y="1228002"/>
                </a:lnTo>
                <a:lnTo>
                  <a:pt x="2030731" y="1231495"/>
                </a:lnTo>
                <a:lnTo>
                  <a:pt x="2015808" y="1232766"/>
                </a:lnTo>
                <a:lnTo>
                  <a:pt x="2000886" y="1233719"/>
                </a:lnTo>
                <a:lnTo>
                  <a:pt x="1986281" y="1234672"/>
                </a:lnTo>
                <a:lnTo>
                  <a:pt x="1970723" y="1234989"/>
                </a:lnTo>
                <a:lnTo>
                  <a:pt x="1955483" y="1235307"/>
                </a:lnTo>
                <a:lnTo>
                  <a:pt x="1950291" y="1235307"/>
                </a:lnTo>
                <a:lnTo>
                  <a:pt x="1948031" y="1235668"/>
                </a:lnTo>
                <a:lnTo>
                  <a:pt x="1940092" y="1235986"/>
                </a:lnTo>
                <a:lnTo>
                  <a:pt x="1924530" y="1235986"/>
                </a:lnTo>
                <a:lnTo>
                  <a:pt x="1908968" y="1235668"/>
                </a:lnTo>
                <a:lnTo>
                  <a:pt x="1894041" y="1235351"/>
                </a:lnTo>
                <a:lnTo>
                  <a:pt x="1878797" y="1234080"/>
                </a:lnTo>
                <a:lnTo>
                  <a:pt x="1863870" y="1233445"/>
                </a:lnTo>
                <a:lnTo>
                  <a:pt x="1848943" y="1232175"/>
                </a:lnTo>
                <a:lnTo>
                  <a:pt x="1819725" y="1228681"/>
                </a:lnTo>
                <a:lnTo>
                  <a:pt x="1791142" y="1224552"/>
                </a:lnTo>
                <a:lnTo>
                  <a:pt x="1762876" y="1219470"/>
                </a:lnTo>
                <a:lnTo>
                  <a:pt x="1735564" y="1213753"/>
                </a:lnTo>
                <a:lnTo>
                  <a:pt x="1708568" y="1207083"/>
                </a:lnTo>
                <a:lnTo>
                  <a:pt x="1682208" y="1199460"/>
                </a:lnTo>
                <a:lnTo>
                  <a:pt x="1669505" y="1195649"/>
                </a:lnTo>
                <a:lnTo>
                  <a:pt x="1656801" y="1191202"/>
                </a:lnTo>
                <a:lnTo>
                  <a:pt x="1644733" y="1186755"/>
                </a:lnTo>
                <a:lnTo>
                  <a:pt x="1632347" y="1182626"/>
                </a:lnTo>
                <a:lnTo>
                  <a:pt x="1620278" y="1177862"/>
                </a:lnTo>
                <a:lnTo>
                  <a:pt x="1608528" y="1172463"/>
                </a:lnTo>
                <a:lnTo>
                  <a:pt x="1597094" y="1167381"/>
                </a:lnTo>
                <a:lnTo>
                  <a:pt x="1585344" y="1162299"/>
                </a:lnTo>
                <a:lnTo>
                  <a:pt x="1574545" y="1156582"/>
                </a:lnTo>
                <a:lnTo>
                  <a:pt x="1563747" y="1151182"/>
                </a:lnTo>
                <a:lnTo>
                  <a:pt x="1552632" y="1145148"/>
                </a:lnTo>
                <a:lnTo>
                  <a:pt x="1542151" y="1139113"/>
                </a:lnTo>
                <a:lnTo>
                  <a:pt x="1531988" y="1133396"/>
                </a:lnTo>
                <a:lnTo>
                  <a:pt x="1522143" y="1127043"/>
                </a:lnTo>
                <a:lnTo>
                  <a:pt x="1525637" y="1133713"/>
                </a:lnTo>
                <a:lnTo>
                  <a:pt x="1529448" y="1140066"/>
                </a:lnTo>
                <a:lnTo>
                  <a:pt x="1533576" y="1146100"/>
                </a:lnTo>
                <a:lnTo>
                  <a:pt x="1538023" y="1152453"/>
                </a:lnTo>
                <a:lnTo>
                  <a:pt x="1542786" y="1157852"/>
                </a:lnTo>
                <a:lnTo>
                  <a:pt x="1547550" y="1163569"/>
                </a:lnTo>
                <a:lnTo>
                  <a:pt x="1557396" y="1174051"/>
                </a:lnTo>
                <a:lnTo>
                  <a:pt x="1567558" y="1183579"/>
                </a:lnTo>
                <a:lnTo>
                  <a:pt x="1578039" y="1192155"/>
                </a:lnTo>
                <a:lnTo>
                  <a:pt x="1587567" y="1199460"/>
                </a:lnTo>
                <a:lnTo>
                  <a:pt x="1589750" y="1201175"/>
                </a:lnTo>
                <a:lnTo>
                  <a:pt x="1590041" y="1201321"/>
                </a:lnTo>
                <a:lnTo>
                  <a:pt x="1596708" y="1205768"/>
                </a:lnTo>
                <a:lnTo>
                  <a:pt x="1604646" y="1210850"/>
                </a:lnTo>
                <a:lnTo>
                  <a:pt x="1613218" y="1215932"/>
                </a:lnTo>
                <a:lnTo>
                  <a:pt x="1621791" y="1221014"/>
                </a:lnTo>
                <a:lnTo>
                  <a:pt x="1630046" y="1225778"/>
                </a:lnTo>
                <a:lnTo>
                  <a:pt x="1648461" y="1234989"/>
                </a:lnTo>
                <a:lnTo>
                  <a:pt x="1667193" y="1243883"/>
                </a:lnTo>
                <a:lnTo>
                  <a:pt x="1686878" y="1252141"/>
                </a:lnTo>
                <a:lnTo>
                  <a:pt x="1707198" y="1259129"/>
                </a:lnTo>
                <a:lnTo>
                  <a:pt x="1728153" y="1266434"/>
                </a:lnTo>
                <a:lnTo>
                  <a:pt x="1750061" y="1272469"/>
                </a:lnTo>
                <a:lnTo>
                  <a:pt x="1772286" y="1277869"/>
                </a:lnTo>
                <a:lnTo>
                  <a:pt x="1794828" y="1282633"/>
                </a:lnTo>
                <a:lnTo>
                  <a:pt x="1818323" y="1286762"/>
                </a:lnTo>
                <a:lnTo>
                  <a:pt x="1841818" y="1289939"/>
                </a:lnTo>
                <a:lnTo>
                  <a:pt x="1865948" y="1292480"/>
                </a:lnTo>
                <a:lnTo>
                  <a:pt x="1890396" y="1294703"/>
                </a:lnTo>
                <a:lnTo>
                  <a:pt x="1915161" y="1295656"/>
                </a:lnTo>
                <a:lnTo>
                  <a:pt x="1940243" y="1296291"/>
                </a:lnTo>
                <a:lnTo>
                  <a:pt x="1959928" y="1295656"/>
                </a:lnTo>
                <a:lnTo>
                  <a:pt x="1979296" y="1295021"/>
                </a:lnTo>
                <a:lnTo>
                  <a:pt x="1998981" y="1293750"/>
                </a:lnTo>
                <a:lnTo>
                  <a:pt x="2017396" y="1292162"/>
                </a:lnTo>
                <a:lnTo>
                  <a:pt x="2036128" y="1290256"/>
                </a:lnTo>
                <a:lnTo>
                  <a:pt x="2054543" y="1287715"/>
                </a:lnTo>
                <a:lnTo>
                  <a:pt x="2072006" y="1285174"/>
                </a:lnTo>
                <a:lnTo>
                  <a:pt x="2089468" y="1281998"/>
                </a:lnTo>
                <a:lnTo>
                  <a:pt x="2105978" y="1278186"/>
                </a:lnTo>
                <a:lnTo>
                  <a:pt x="2122806" y="1274375"/>
                </a:lnTo>
                <a:lnTo>
                  <a:pt x="2138998" y="1269928"/>
                </a:lnTo>
                <a:lnTo>
                  <a:pt x="2154556" y="1265481"/>
                </a:lnTo>
                <a:lnTo>
                  <a:pt x="2169478" y="1260399"/>
                </a:lnTo>
                <a:lnTo>
                  <a:pt x="2184083" y="1255317"/>
                </a:lnTo>
                <a:lnTo>
                  <a:pt x="2198371" y="1250235"/>
                </a:lnTo>
                <a:lnTo>
                  <a:pt x="2212341" y="1244200"/>
                </a:lnTo>
                <a:lnTo>
                  <a:pt x="2225359" y="1238166"/>
                </a:lnTo>
                <a:lnTo>
                  <a:pt x="2238059" y="1231813"/>
                </a:lnTo>
                <a:lnTo>
                  <a:pt x="2250441" y="1225461"/>
                </a:lnTo>
                <a:lnTo>
                  <a:pt x="2262506" y="1218790"/>
                </a:lnTo>
                <a:lnTo>
                  <a:pt x="2273619" y="1211485"/>
                </a:lnTo>
                <a:lnTo>
                  <a:pt x="2284096" y="1204815"/>
                </a:lnTo>
                <a:lnTo>
                  <a:pt x="2293939" y="1197192"/>
                </a:lnTo>
                <a:lnTo>
                  <a:pt x="2303464" y="1190204"/>
                </a:lnTo>
                <a:lnTo>
                  <a:pt x="2312354" y="1182581"/>
                </a:lnTo>
                <a:lnTo>
                  <a:pt x="2320609" y="1174640"/>
                </a:lnTo>
                <a:lnTo>
                  <a:pt x="2328546" y="1166700"/>
                </a:lnTo>
                <a:lnTo>
                  <a:pt x="2335214" y="1159077"/>
                </a:lnTo>
                <a:lnTo>
                  <a:pt x="2342199" y="1150818"/>
                </a:lnTo>
                <a:lnTo>
                  <a:pt x="2347596" y="1142878"/>
                </a:lnTo>
                <a:lnTo>
                  <a:pt x="2352676" y="1134619"/>
                </a:lnTo>
                <a:lnTo>
                  <a:pt x="2357439" y="1126679"/>
                </a:lnTo>
                <a:close/>
                <a:moveTo>
                  <a:pt x="647049" y="998538"/>
                </a:moveTo>
                <a:lnTo>
                  <a:pt x="664210" y="998538"/>
                </a:lnTo>
                <a:lnTo>
                  <a:pt x="681690" y="998538"/>
                </a:lnTo>
                <a:lnTo>
                  <a:pt x="699168" y="998856"/>
                </a:lnTo>
                <a:lnTo>
                  <a:pt x="716330" y="999809"/>
                </a:lnTo>
                <a:lnTo>
                  <a:pt x="733491" y="1000444"/>
                </a:lnTo>
                <a:lnTo>
                  <a:pt x="750017" y="1001714"/>
                </a:lnTo>
                <a:lnTo>
                  <a:pt x="766861" y="1002985"/>
                </a:lnTo>
                <a:lnTo>
                  <a:pt x="783386" y="1004573"/>
                </a:lnTo>
                <a:lnTo>
                  <a:pt x="800230" y="1006478"/>
                </a:lnTo>
                <a:lnTo>
                  <a:pt x="816438" y="1008384"/>
                </a:lnTo>
                <a:lnTo>
                  <a:pt x="832328" y="1010925"/>
                </a:lnTo>
                <a:lnTo>
                  <a:pt x="848218" y="1013466"/>
                </a:lnTo>
                <a:lnTo>
                  <a:pt x="864109" y="1016324"/>
                </a:lnTo>
                <a:lnTo>
                  <a:pt x="879681" y="1019183"/>
                </a:lnTo>
                <a:lnTo>
                  <a:pt x="894936" y="1022359"/>
                </a:lnTo>
                <a:lnTo>
                  <a:pt x="910508" y="1025853"/>
                </a:lnTo>
                <a:lnTo>
                  <a:pt x="925127" y="1029346"/>
                </a:lnTo>
                <a:lnTo>
                  <a:pt x="940382" y="1033475"/>
                </a:lnTo>
                <a:lnTo>
                  <a:pt x="955001" y="1037287"/>
                </a:lnTo>
                <a:lnTo>
                  <a:pt x="969302" y="1041733"/>
                </a:lnTo>
                <a:lnTo>
                  <a:pt x="983603" y="1046180"/>
                </a:lnTo>
                <a:lnTo>
                  <a:pt x="997586" y="1050944"/>
                </a:lnTo>
                <a:lnTo>
                  <a:pt x="1011252" y="1055708"/>
                </a:lnTo>
                <a:lnTo>
                  <a:pt x="1024917" y="1060790"/>
                </a:lnTo>
                <a:lnTo>
                  <a:pt x="1038265" y="1065872"/>
                </a:lnTo>
                <a:lnTo>
                  <a:pt x="1051613" y="1071271"/>
                </a:lnTo>
                <a:lnTo>
                  <a:pt x="1064325" y="1076988"/>
                </a:lnTo>
                <a:lnTo>
                  <a:pt x="1077037" y="1082705"/>
                </a:lnTo>
                <a:lnTo>
                  <a:pt x="1089114" y="1088740"/>
                </a:lnTo>
                <a:lnTo>
                  <a:pt x="1101508" y="1095092"/>
                </a:lnTo>
                <a:lnTo>
                  <a:pt x="1113585" y="1101445"/>
                </a:lnTo>
                <a:lnTo>
                  <a:pt x="1125026" y="1107797"/>
                </a:lnTo>
                <a:lnTo>
                  <a:pt x="1136149" y="1114467"/>
                </a:lnTo>
                <a:lnTo>
                  <a:pt x="1147272" y="1121137"/>
                </a:lnTo>
                <a:lnTo>
                  <a:pt x="1158077" y="1128442"/>
                </a:lnTo>
                <a:lnTo>
                  <a:pt x="1168565" y="1135429"/>
                </a:lnTo>
                <a:lnTo>
                  <a:pt x="1179052" y="1142734"/>
                </a:lnTo>
                <a:lnTo>
                  <a:pt x="1188904" y="1150039"/>
                </a:lnTo>
                <a:lnTo>
                  <a:pt x="1198438" y="1157662"/>
                </a:lnTo>
                <a:lnTo>
                  <a:pt x="1207655" y="1165285"/>
                </a:lnTo>
                <a:lnTo>
                  <a:pt x="1216871" y="1173225"/>
                </a:lnTo>
                <a:lnTo>
                  <a:pt x="1225452" y="1181483"/>
                </a:lnTo>
                <a:lnTo>
                  <a:pt x="1233715" y="1189423"/>
                </a:lnTo>
                <a:lnTo>
                  <a:pt x="1242295" y="1197681"/>
                </a:lnTo>
                <a:lnTo>
                  <a:pt x="1249605" y="1206257"/>
                </a:lnTo>
                <a:lnTo>
                  <a:pt x="1257232" y="1214832"/>
                </a:lnTo>
                <a:lnTo>
                  <a:pt x="1264542" y="1223725"/>
                </a:lnTo>
                <a:lnTo>
                  <a:pt x="1271215" y="1232301"/>
                </a:lnTo>
                <a:lnTo>
                  <a:pt x="1277572" y="1241194"/>
                </a:lnTo>
                <a:lnTo>
                  <a:pt x="1283610" y="1250087"/>
                </a:lnTo>
                <a:lnTo>
                  <a:pt x="1289012" y="1259298"/>
                </a:lnTo>
                <a:lnTo>
                  <a:pt x="1294733" y="1268826"/>
                </a:lnTo>
                <a:lnTo>
                  <a:pt x="1299500" y="1278037"/>
                </a:lnTo>
                <a:lnTo>
                  <a:pt x="1304267" y="1287566"/>
                </a:lnTo>
                <a:lnTo>
                  <a:pt x="1308081" y="1297412"/>
                </a:lnTo>
                <a:lnTo>
                  <a:pt x="1312212" y="1306940"/>
                </a:lnTo>
                <a:lnTo>
                  <a:pt x="1315708" y="1316786"/>
                </a:lnTo>
                <a:lnTo>
                  <a:pt x="1318568" y="1326950"/>
                </a:lnTo>
                <a:lnTo>
                  <a:pt x="1321111" y="1336796"/>
                </a:lnTo>
                <a:lnTo>
                  <a:pt x="1323653" y="1346641"/>
                </a:lnTo>
                <a:lnTo>
                  <a:pt x="1325560" y="1357123"/>
                </a:lnTo>
                <a:lnTo>
                  <a:pt x="1326831" y="1366969"/>
                </a:lnTo>
                <a:lnTo>
                  <a:pt x="1328102" y="1377132"/>
                </a:lnTo>
                <a:lnTo>
                  <a:pt x="1328738" y="1387931"/>
                </a:lnTo>
                <a:lnTo>
                  <a:pt x="1328738" y="1397636"/>
                </a:lnTo>
                <a:lnTo>
                  <a:pt x="1328738" y="1398412"/>
                </a:lnTo>
                <a:lnTo>
                  <a:pt x="1328738" y="1399541"/>
                </a:lnTo>
                <a:lnTo>
                  <a:pt x="1328738" y="1401128"/>
                </a:lnTo>
                <a:lnTo>
                  <a:pt x="1328738" y="1632586"/>
                </a:lnTo>
                <a:lnTo>
                  <a:pt x="1328738" y="1643063"/>
                </a:lnTo>
                <a:lnTo>
                  <a:pt x="1328102" y="1653541"/>
                </a:lnTo>
                <a:lnTo>
                  <a:pt x="1326831" y="1663701"/>
                </a:lnTo>
                <a:lnTo>
                  <a:pt x="1325560" y="1674178"/>
                </a:lnTo>
                <a:lnTo>
                  <a:pt x="1323653" y="1684021"/>
                </a:lnTo>
                <a:lnTo>
                  <a:pt x="1321110" y="1694498"/>
                </a:lnTo>
                <a:lnTo>
                  <a:pt x="1318567" y="1704341"/>
                </a:lnTo>
                <a:lnTo>
                  <a:pt x="1315707" y="1714183"/>
                </a:lnTo>
                <a:lnTo>
                  <a:pt x="1312211" y="1723708"/>
                </a:lnTo>
                <a:lnTo>
                  <a:pt x="1308079" y="1733551"/>
                </a:lnTo>
                <a:lnTo>
                  <a:pt x="1304265" y="1743076"/>
                </a:lnTo>
                <a:lnTo>
                  <a:pt x="1299498" y="1752601"/>
                </a:lnTo>
                <a:lnTo>
                  <a:pt x="1294730" y="1762126"/>
                </a:lnTo>
                <a:lnTo>
                  <a:pt x="1289009" y="1771333"/>
                </a:lnTo>
                <a:lnTo>
                  <a:pt x="1283606" y="1780541"/>
                </a:lnTo>
                <a:lnTo>
                  <a:pt x="1277567" y="1789748"/>
                </a:lnTo>
                <a:lnTo>
                  <a:pt x="1271211" y="1798321"/>
                </a:lnTo>
                <a:lnTo>
                  <a:pt x="1264536" y="1807528"/>
                </a:lnTo>
                <a:lnTo>
                  <a:pt x="1257226" y="1815783"/>
                </a:lnTo>
                <a:lnTo>
                  <a:pt x="1249598" y="1824673"/>
                </a:lnTo>
                <a:lnTo>
                  <a:pt x="1242288" y="1832928"/>
                </a:lnTo>
                <a:lnTo>
                  <a:pt x="1233707" y="1841183"/>
                </a:lnTo>
                <a:lnTo>
                  <a:pt x="1225443" y="1849438"/>
                </a:lnTo>
                <a:lnTo>
                  <a:pt x="1216862" y="1857376"/>
                </a:lnTo>
                <a:lnTo>
                  <a:pt x="1207645" y="1865313"/>
                </a:lnTo>
                <a:lnTo>
                  <a:pt x="1198428" y="1872933"/>
                </a:lnTo>
                <a:lnTo>
                  <a:pt x="1188893" y="1880871"/>
                </a:lnTo>
                <a:lnTo>
                  <a:pt x="1179040" y="1888173"/>
                </a:lnTo>
                <a:lnTo>
                  <a:pt x="1168552" y="1895476"/>
                </a:lnTo>
                <a:lnTo>
                  <a:pt x="1158063" y="1902779"/>
                </a:lnTo>
                <a:lnTo>
                  <a:pt x="1147257" y="1909446"/>
                </a:lnTo>
                <a:lnTo>
                  <a:pt x="1136133" y="1916114"/>
                </a:lnTo>
                <a:lnTo>
                  <a:pt x="1125009" y="1923099"/>
                </a:lnTo>
                <a:lnTo>
                  <a:pt x="1113567" y="1929766"/>
                </a:lnTo>
                <a:lnTo>
                  <a:pt x="1101490" y="1936116"/>
                </a:lnTo>
                <a:lnTo>
                  <a:pt x="1089094" y="1942149"/>
                </a:lnTo>
                <a:lnTo>
                  <a:pt x="1077017" y="1947864"/>
                </a:lnTo>
                <a:lnTo>
                  <a:pt x="1064303" y="1953896"/>
                </a:lnTo>
                <a:lnTo>
                  <a:pt x="1051590" y="1959611"/>
                </a:lnTo>
                <a:lnTo>
                  <a:pt x="1038241" y="1964691"/>
                </a:lnTo>
                <a:lnTo>
                  <a:pt x="1024893" y="1970089"/>
                </a:lnTo>
                <a:lnTo>
                  <a:pt x="1011226" y="1974851"/>
                </a:lnTo>
                <a:lnTo>
                  <a:pt x="997559" y="1980249"/>
                </a:lnTo>
                <a:lnTo>
                  <a:pt x="983575" y="1984376"/>
                </a:lnTo>
                <a:lnTo>
                  <a:pt x="969272" y="1989139"/>
                </a:lnTo>
                <a:lnTo>
                  <a:pt x="954970" y="1993266"/>
                </a:lnTo>
                <a:lnTo>
                  <a:pt x="940350" y="1997711"/>
                </a:lnTo>
                <a:lnTo>
                  <a:pt x="925094" y="2001204"/>
                </a:lnTo>
                <a:lnTo>
                  <a:pt x="910474" y="2004696"/>
                </a:lnTo>
                <a:lnTo>
                  <a:pt x="894900" y="2008189"/>
                </a:lnTo>
                <a:lnTo>
                  <a:pt x="879644" y="2011364"/>
                </a:lnTo>
                <a:lnTo>
                  <a:pt x="864071" y="2014539"/>
                </a:lnTo>
                <a:lnTo>
                  <a:pt x="848179" y="2017396"/>
                </a:lnTo>
                <a:lnTo>
                  <a:pt x="832288" y="2019936"/>
                </a:lnTo>
                <a:lnTo>
                  <a:pt x="816396" y="2022159"/>
                </a:lnTo>
                <a:lnTo>
                  <a:pt x="800187" y="2024064"/>
                </a:lnTo>
                <a:lnTo>
                  <a:pt x="783342" y="2026286"/>
                </a:lnTo>
                <a:lnTo>
                  <a:pt x="766815" y="2027874"/>
                </a:lnTo>
                <a:lnTo>
                  <a:pt x="749970" y="2028826"/>
                </a:lnTo>
                <a:lnTo>
                  <a:pt x="733442" y="2030096"/>
                </a:lnTo>
                <a:lnTo>
                  <a:pt x="716280" y="2031049"/>
                </a:lnTo>
                <a:lnTo>
                  <a:pt x="699117" y="2031684"/>
                </a:lnTo>
                <a:lnTo>
                  <a:pt x="681637" y="2032001"/>
                </a:lnTo>
                <a:lnTo>
                  <a:pt x="664156" y="2032001"/>
                </a:lnTo>
                <a:lnTo>
                  <a:pt x="644768" y="2032001"/>
                </a:lnTo>
                <a:lnTo>
                  <a:pt x="624745" y="2031684"/>
                </a:lnTo>
                <a:lnTo>
                  <a:pt x="605357" y="2030414"/>
                </a:lnTo>
                <a:lnTo>
                  <a:pt x="585970" y="2029779"/>
                </a:lnTo>
                <a:lnTo>
                  <a:pt x="566900" y="2028191"/>
                </a:lnTo>
                <a:lnTo>
                  <a:pt x="547830" y="2026286"/>
                </a:lnTo>
                <a:lnTo>
                  <a:pt x="528760" y="2024064"/>
                </a:lnTo>
                <a:lnTo>
                  <a:pt x="510008" y="2021841"/>
                </a:lnTo>
                <a:lnTo>
                  <a:pt x="491256" y="2018984"/>
                </a:lnTo>
                <a:lnTo>
                  <a:pt x="473140" y="2016126"/>
                </a:lnTo>
                <a:lnTo>
                  <a:pt x="454706" y="2012634"/>
                </a:lnTo>
                <a:lnTo>
                  <a:pt x="436907" y="2009141"/>
                </a:lnTo>
                <a:lnTo>
                  <a:pt x="419109" y="2005014"/>
                </a:lnTo>
                <a:lnTo>
                  <a:pt x="401628" y="2001204"/>
                </a:lnTo>
                <a:lnTo>
                  <a:pt x="384148" y="1996441"/>
                </a:lnTo>
                <a:lnTo>
                  <a:pt x="366985" y="1991679"/>
                </a:lnTo>
                <a:lnTo>
                  <a:pt x="350458" y="1986916"/>
                </a:lnTo>
                <a:lnTo>
                  <a:pt x="333613" y="1981201"/>
                </a:lnTo>
                <a:lnTo>
                  <a:pt x="317403" y="1975804"/>
                </a:lnTo>
                <a:lnTo>
                  <a:pt x="301512" y="1969771"/>
                </a:lnTo>
                <a:lnTo>
                  <a:pt x="285938" y="1963421"/>
                </a:lnTo>
                <a:lnTo>
                  <a:pt x="270364" y="1957071"/>
                </a:lnTo>
                <a:lnTo>
                  <a:pt x="255426" y="1950404"/>
                </a:lnTo>
                <a:lnTo>
                  <a:pt x="240806" y="1943101"/>
                </a:lnTo>
                <a:lnTo>
                  <a:pt x="225868" y="1936116"/>
                </a:lnTo>
                <a:lnTo>
                  <a:pt x="212202" y="1928496"/>
                </a:lnTo>
                <a:lnTo>
                  <a:pt x="198217" y="1920559"/>
                </a:lnTo>
                <a:lnTo>
                  <a:pt x="184868" y="1912621"/>
                </a:lnTo>
                <a:lnTo>
                  <a:pt x="172155" y="1904366"/>
                </a:lnTo>
                <a:lnTo>
                  <a:pt x="159442" y="1895476"/>
                </a:lnTo>
                <a:lnTo>
                  <a:pt x="147046" y="1886903"/>
                </a:lnTo>
                <a:lnTo>
                  <a:pt x="146025" y="1886125"/>
                </a:lnTo>
                <a:lnTo>
                  <a:pt x="141423" y="1883407"/>
                </a:lnTo>
                <a:lnTo>
                  <a:pt x="135067" y="1878643"/>
                </a:lnTo>
                <a:lnTo>
                  <a:pt x="118859" y="1865621"/>
                </a:lnTo>
                <a:lnTo>
                  <a:pt x="103922" y="1851963"/>
                </a:lnTo>
                <a:lnTo>
                  <a:pt x="89939" y="1838306"/>
                </a:lnTo>
                <a:lnTo>
                  <a:pt x="76909" y="1824013"/>
                </a:lnTo>
                <a:lnTo>
                  <a:pt x="70553" y="1816708"/>
                </a:lnTo>
                <a:lnTo>
                  <a:pt x="64514" y="1809721"/>
                </a:lnTo>
                <a:lnTo>
                  <a:pt x="58794" y="1802098"/>
                </a:lnTo>
                <a:lnTo>
                  <a:pt x="53391" y="1794475"/>
                </a:lnTo>
                <a:lnTo>
                  <a:pt x="48306" y="1786853"/>
                </a:lnTo>
                <a:lnTo>
                  <a:pt x="43539" y="1779547"/>
                </a:lnTo>
                <a:lnTo>
                  <a:pt x="38772" y="1771925"/>
                </a:lnTo>
                <a:lnTo>
                  <a:pt x="34323" y="1764302"/>
                </a:lnTo>
                <a:lnTo>
                  <a:pt x="30191" y="1756362"/>
                </a:lnTo>
                <a:lnTo>
                  <a:pt x="26378" y="1748421"/>
                </a:lnTo>
                <a:lnTo>
                  <a:pt x="22882" y="1740481"/>
                </a:lnTo>
                <a:lnTo>
                  <a:pt x="19704" y="1732541"/>
                </a:lnTo>
                <a:lnTo>
                  <a:pt x="16526" y="1724601"/>
                </a:lnTo>
                <a:lnTo>
                  <a:pt x="13666" y="1716660"/>
                </a:lnTo>
                <a:lnTo>
                  <a:pt x="10805" y="1708720"/>
                </a:lnTo>
                <a:lnTo>
                  <a:pt x="8899" y="1700462"/>
                </a:lnTo>
                <a:lnTo>
                  <a:pt x="6356" y="1692204"/>
                </a:lnTo>
                <a:lnTo>
                  <a:pt x="4767" y="1683628"/>
                </a:lnTo>
                <a:lnTo>
                  <a:pt x="3178" y="1675688"/>
                </a:lnTo>
                <a:lnTo>
                  <a:pt x="2225" y="1667430"/>
                </a:lnTo>
                <a:lnTo>
                  <a:pt x="1271" y="1658855"/>
                </a:lnTo>
                <a:lnTo>
                  <a:pt x="636" y="1650279"/>
                </a:lnTo>
                <a:lnTo>
                  <a:pt x="0" y="1642021"/>
                </a:lnTo>
                <a:lnTo>
                  <a:pt x="0" y="1633446"/>
                </a:lnTo>
                <a:lnTo>
                  <a:pt x="0" y="1400318"/>
                </a:lnTo>
                <a:lnTo>
                  <a:pt x="0" y="1399365"/>
                </a:lnTo>
                <a:lnTo>
                  <a:pt x="0" y="1398412"/>
                </a:lnTo>
                <a:lnTo>
                  <a:pt x="0" y="1387931"/>
                </a:lnTo>
                <a:lnTo>
                  <a:pt x="953" y="1377132"/>
                </a:lnTo>
                <a:lnTo>
                  <a:pt x="2225" y="1366969"/>
                </a:lnTo>
                <a:lnTo>
                  <a:pt x="3178" y="1357123"/>
                </a:lnTo>
                <a:lnTo>
                  <a:pt x="5403" y="1346641"/>
                </a:lnTo>
                <a:lnTo>
                  <a:pt x="7627" y="1336796"/>
                </a:lnTo>
                <a:lnTo>
                  <a:pt x="10170" y="1326950"/>
                </a:lnTo>
                <a:lnTo>
                  <a:pt x="13348" y="1316786"/>
                </a:lnTo>
                <a:lnTo>
                  <a:pt x="16844" y="1306940"/>
                </a:lnTo>
                <a:lnTo>
                  <a:pt x="20657" y="1297412"/>
                </a:lnTo>
                <a:lnTo>
                  <a:pt x="24789" y="1287566"/>
                </a:lnTo>
                <a:lnTo>
                  <a:pt x="29556" y="1278037"/>
                </a:lnTo>
                <a:lnTo>
                  <a:pt x="34323" y="1268826"/>
                </a:lnTo>
                <a:lnTo>
                  <a:pt x="39726" y="1259298"/>
                </a:lnTo>
                <a:lnTo>
                  <a:pt x="45446" y="1250087"/>
                </a:lnTo>
                <a:lnTo>
                  <a:pt x="51484" y="1241194"/>
                </a:lnTo>
                <a:lnTo>
                  <a:pt x="57840" y="1232301"/>
                </a:lnTo>
                <a:lnTo>
                  <a:pt x="64514" y="1223725"/>
                </a:lnTo>
                <a:lnTo>
                  <a:pt x="71506" y="1214832"/>
                </a:lnTo>
                <a:lnTo>
                  <a:pt x="79133" y="1206257"/>
                </a:lnTo>
                <a:lnTo>
                  <a:pt x="86761" y="1197681"/>
                </a:lnTo>
                <a:lnTo>
                  <a:pt x="95023" y="1189423"/>
                </a:lnTo>
                <a:lnTo>
                  <a:pt x="103286" y="1181483"/>
                </a:lnTo>
                <a:lnTo>
                  <a:pt x="112185" y="1173225"/>
                </a:lnTo>
                <a:lnTo>
                  <a:pt x="120766" y="1165285"/>
                </a:lnTo>
                <a:lnTo>
                  <a:pt x="130300" y="1157662"/>
                </a:lnTo>
                <a:lnTo>
                  <a:pt x="139834" y="1150039"/>
                </a:lnTo>
                <a:lnTo>
                  <a:pt x="150004" y="1142734"/>
                </a:lnTo>
                <a:lnTo>
                  <a:pt x="160173" y="1135429"/>
                </a:lnTo>
                <a:lnTo>
                  <a:pt x="170661" y="1128442"/>
                </a:lnTo>
                <a:lnTo>
                  <a:pt x="181148" y="1121137"/>
                </a:lnTo>
                <a:lnTo>
                  <a:pt x="192271" y="1114467"/>
                </a:lnTo>
                <a:lnTo>
                  <a:pt x="203712" y="1107797"/>
                </a:lnTo>
                <a:lnTo>
                  <a:pt x="215471" y="1101445"/>
                </a:lnTo>
                <a:lnTo>
                  <a:pt x="227230" y="1095092"/>
                </a:lnTo>
                <a:lnTo>
                  <a:pt x="239624" y="1088740"/>
                </a:lnTo>
                <a:lnTo>
                  <a:pt x="252019" y="1082705"/>
                </a:lnTo>
                <a:lnTo>
                  <a:pt x="264731" y="1076988"/>
                </a:lnTo>
                <a:lnTo>
                  <a:pt x="277443" y="1071271"/>
                </a:lnTo>
                <a:lnTo>
                  <a:pt x="290473" y="1065872"/>
                </a:lnTo>
                <a:lnTo>
                  <a:pt x="303821" y="1060790"/>
                </a:lnTo>
                <a:lnTo>
                  <a:pt x="317486" y="1055708"/>
                </a:lnTo>
                <a:lnTo>
                  <a:pt x="331470" y="1050944"/>
                </a:lnTo>
                <a:lnTo>
                  <a:pt x="345135" y="1046180"/>
                </a:lnTo>
                <a:lnTo>
                  <a:pt x="359436" y="1041733"/>
                </a:lnTo>
                <a:lnTo>
                  <a:pt x="373738" y="1037287"/>
                </a:lnTo>
                <a:lnTo>
                  <a:pt x="388674" y="1033475"/>
                </a:lnTo>
                <a:lnTo>
                  <a:pt x="403293" y="1029346"/>
                </a:lnTo>
                <a:lnTo>
                  <a:pt x="418230" y="1025853"/>
                </a:lnTo>
                <a:lnTo>
                  <a:pt x="433802" y="1022359"/>
                </a:lnTo>
                <a:lnTo>
                  <a:pt x="449057" y="1019183"/>
                </a:lnTo>
                <a:lnTo>
                  <a:pt x="464947" y="1016324"/>
                </a:lnTo>
                <a:lnTo>
                  <a:pt x="480837" y="1013466"/>
                </a:lnTo>
                <a:lnTo>
                  <a:pt x="496728" y="1010925"/>
                </a:lnTo>
                <a:lnTo>
                  <a:pt x="512618" y="1008384"/>
                </a:lnTo>
                <a:lnTo>
                  <a:pt x="528826" y="1006478"/>
                </a:lnTo>
                <a:lnTo>
                  <a:pt x="545352" y="1004573"/>
                </a:lnTo>
                <a:lnTo>
                  <a:pt x="561878" y="1002985"/>
                </a:lnTo>
                <a:lnTo>
                  <a:pt x="578721" y="1001714"/>
                </a:lnTo>
                <a:lnTo>
                  <a:pt x="595565" y="1000444"/>
                </a:lnTo>
                <a:lnTo>
                  <a:pt x="612726" y="999809"/>
                </a:lnTo>
                <a:lnTo>
                  <a:pt x="629570" y="998856"/>
                </a:lnTo>
                <a:lnTo>
                  <a:pt x="647049" y="998538"/>
                </a:lnTo>
                <a:close/>
                <a:moveTo>
                  <a:pt x="2257046" y="717318"/>
                </a:moveTo>
                <a:lnTo>
                  <a:pt x="1832429" y="1072096"/>
                </a:lnTo>
                <a:lnTo>
                  <a:pt x="1858153" y="1075272"/>
                </a:lnTo>
                <a:lnTo>
                  <a:pt x="1884831" y="1077813"/>
                </a:lnTo>
                <a:lnTo>
                  <a:pt x="1898170" y="1078448"/>
                </a:lnTo>
                <a:lnTo>
                  <a:pt x="1912144" y="1078766"/>
                </a:lnTo>
                <a:lnTo>
                  <a:pt x="1926118" y="1079401"/>
                </a:lnTo>
                <a:lnTo>
                  <a:pt x="1931272" y="1079518"/>
                </a:lnTo>
                <a:lnTo>
                  <a:pt x="1932306" y="1079353"/>
                </a:lnTo>
                <a:lnTo>
                  <a:pt x="1940243" y="1079035"/>
                </a:lnTo>
                <a:lnTo>
                  <a:pt x="1963421" y="1078717"/>
                </a:lnTo>
                <a:lnTo>
                  <a:pt x="1986598" y="1077447"/>
                </a:lnTo>
                <a:lnTo>
                  <a:pt x="2009141" y="1075859"/>
                </a:lnTo>
                <a:lnTo>
                  <a:pt x="2031366" y="1073953"/>
                </a:lnTo>
                <a:lnTo>
                  <a:pt x="2053273" y="1071094"/>
                </a:lnTo>
                <a:lnTo>
                  <a:pt x="2074228" y="1067600"/>
                </a:lnTo>
                <a:lnTo>
                  <a:pt x="2094548" y="1063471"/>
                </a:lnTo>
                <a:lnTo>
                  <a:pt x="2114233" y="1059024"/>
                </a:lnTo>
                <a:lnTo>
                  <a:pt x="2133918" y="1054260"/>
                </a:lnTo>
                <a:lnTo>
                  <a:pt x="2152333" y="1048860"/>
                </a:lnTo>
                <a:lnTo>
                  <a:pt x="2170431" y="1043143"/>
                </a:lnTo>
                <a:lnTo>
                  <a:pt x="2187893" y="1036791"/>
                </a:lnTo>
                <a:lnTo>
                  <a:pt x="2204404" y="1030120"/>
                </a:lnTo>
                <a:lnTo>
                  <a:pt x="2220596" y="1023450"/>
                </a:lnTo>
                <a:lnTo>
                  <a:pt x="2235836" y="1015827"/>
                </a:lnTo>
                <a:lnTo>
                  <a:pt x="2250441" y="1008204"/>
                </a:lnTo>
                <a:lnTo>
                  <a:pt x="2264411" y="1000264"/>
                </a:lnTo>
                <a:lnTo>
                  <a:pt x="2277429" y="992005"/>
                </a:lnTo>
                <a:lnTo>
                  <a:pt x="2289811" y="983747"/>
                </a:lnTo>
                <a:lnTo>
                  <a:pt x="2301241" y="974854"/>
                </a:lnTo>
                <a:lnTo>
                  <a:pt x="2312036" y="965960"/>
                </a:lnTo>
                <a:lnTo>
                  <a:pt x="2321879" y="956749"/>
                </a:lnTo>
                <a:lnTo>
                  <a:pt x="2331086" y="947538"/>
                </a:lnTo>
                <a:lnTo>
                  <a:pt x="2339024" y="938009"/>
                </a:lnTo>
                <a:lnTo>
                  <a:pt x="2346326" y="928480"/>
                </a:lnTo>
                <a:lnTo>
                  <a:pt x="2352676" y="918952"/>
                </a:lnTo>
                <a:lnTo>
                  <a:pt x="2358074" y="909105"/>
                </a:lnTo>
                <a:lnTo>
                  <a:pt x="2362836" y="899576"/>
                </a:lnTo>
                <a:lnTo>
                  <a:pt x="2366011" y="889730"/>
                </a:lnTo>
                <a:lnTo>
                  <a:pt x="2367599" y="884965"/>
                </a:lnTo>
                <a:lnTo>
                  <a:pt x="2368551" y="879566"/>
                </a:lnTo>
                <a:lnTo>
                  <a:pt x="2369504" y="874801"/>
                </a:lnTo>
                <a:lnTo>
                  <a:pt x="2370139" y="870037"/>
                </a:lnTo>
                <a:lnTo>
                  <a:pt x="2370774" y="864955"/>
                </a:lnTo>
                <a:lnTo>
                  <a:pt x="2370774" y="860191"/>
                </a:lnTo>
                <a:lnTo>
                  <a:pt x="2370774" y="855109"/>
                </a:lnTo>
                <a:lnTo>
                  <a:pt x="2370139" y="850344"/>
                </a:lnTo>
                <a:lnTo>
                  <a:pt x="2369504" y="845262"/>
                </a:lnTo>
                <a:lnTo>
                  <a:pt x="2368551" y="839863"/>
                </a:lnTo>
                <a:lnTo>
                  <a:pt x="2367599" y="834781"/>
                </a:lnTo>
                <a:lnTo>
                  <a:pt x="2366011" y="830016"/>
                </a:lnTo>
                <a:lnTo>
                  <a:pt x="2364424" y="824934"/>
                </a:lnTo>
                <a:lnTo>
                  <a:pt x="2362201" y="819852"/>
                </a:lnTo>
                <a:lnTo>
                  <a:pt x="2359979" y="815088"/>
                </a:lnTo>
                <a:lnTo>
                  <a:pt x="2357439" y="809688"/>
                </a:lnTo>
                <a:lnTo>
                  <a:pt x="2351724" y="799842"/>
                </a:lnTo>
                <a:lnTo>
                  <a:pt x="2344739" y="789678"/>
                </a:lnTo>
                <a:lnTo>
                  <a:pt x="2340065" y="783693"/>
                </a:lnTo>
                <a:lnTo>
                  <a:pt x="2336762" y="780206"/>
                </a:lnTo>
                <a:lnTo>
                  <a:pt x="2328822" y="771630"/>
                </a:lnTo>
                <a:lnTo>
                  <a:pt x="2320564" y="763372"/>
                </a:lnTo>
                <a:lnTo>
                  <a:pt x="2311354" y="754796"/>
                </a:lnTo>
                <a:lnTo>
                  <a:pt x="2301509" y="746856"/>
                </a:lnTo>
                <a:lnTo>
                  <a:pt x="2291346" y="738916"/>
                </a:lnTo>
                <a:lnTo>
                  <a:pt x="2280548" y="731610"/>
                </a:lnTo>
                <a:lnTo>
                  <a:pt x="2269115" y="724305"/>
                </a:lnTo>
                <a:lnTo>
                  <a:pt x="2257046" y="717318"/>
                </a:lnTo>
                <a:close/>
                <a:moveTo>
                  <a:pt x="1940092" y="642678"/>
                </a:moveTo>
                <a:lnTo>
                  <a:pt x="1916590" y="642995"/>
                </a:lnTo>
                <a:lnTo>
                  <a:pt x="1893088" y="643630"/>
                </a:lnTo>
                <a:lnTo>
                  <a:pt x="1870539" y="645219"/>
                </a:lnTo>
                <a:lnTo>
                  <a:pt x="1848626" y="647760"/>
                </a:lnTo>
                <a:lnTo>
                  <a:pt x="1826712" y="650618"/>
                </a:lnTo>
                <a:lnTo>
                  <a:pt x="1805751" y="653794"/>
                </a:lnTo>
                <a:lnTo>
                  <a:pt x="1785425" y="657606"/>
                </a:lnTo>
                <a:lnTo>
                  <a:pt x="1765735" y="662052"/>
                </a:lnTo>
                <a:lnTo>
                  <a:pt x="1746362" y="666817"/>
                </a:lnTo>
                <a:lnTo>
                  <a:pt x="1727624" y="672216"/>
                </a:lnTo>
                <a:lnTo>
                  <a:pt x="1709204" y="678251"/>
                </a:lnTo>
                <a:lnTo>
                  <a:pt x="1692371" y="684286"/>
                </a:lnTo>
                <a:lnTo>
                  <a:pt x="1675222" y="690956"/>
                </a:lnTo>
                <a:lnTo>
                  <a:pt x="1659342" y="697625"/>
                </a:lnTo>
                <a:lnTo>
                  <a:pt x="1643780" y="705248"/>
                </a:lnTo>
                <a:lnTo>
                  <a:pt x="1629489" y="712871"/>
                </a:lnTo>
                <a:lnTo>
                  <a:pt x="1615515" y="720811"/>
                </a:lnTo>
                <a:lnTo>
                  <a:pt x="1602493" y="729070"/>
                </a:lnTo>
                <a:lnTo>
                  <a:pt x="1590107" y="737963"/>
                </a:lnTo>
                <a:lnTo>
                  <a:pt x="1578357" y="746538"/>
                </a:lnTo>
                <a:lnTo>
                  <a:pt x="1568194" y="755432"/>
                </a:lnTo>
                <a:lnTo>
                  <a:pt x="1558031" y="764325"/>
                </a:lnTo>
                <a:lnTo>
                  <a:pt x="1549138" y="773853"/>
                </a:lnTo>
                <a:lnTo>
                  <a:pt x="1540563" y="783064"/>
                </a:lnTo>
                <a:lnTo>
                  <a:pt x="1533576" y="792593"/>
                </a:lnTo>
                <a:lnTo>
                  <a:pt x="1527225" y="802439"/>
                </a:lnTo>
                <a:lnTo>
                  <a:pt x="1521508" y="811967"/>
                </a:lnTo>
                <a:lnTo>
                  <a:pt x="1517379" y="822131"/>
                </a:lnTo>
                <a:lnTo>
                  <a:pt x="1513568" y="831660"/>
                </a:lnTo>
                <a:lnTo>
                  <a:pt x="1512615" y="836742"/>
                </a:lnTo>
                <a:lnTo>
                  <a:pt x="1511345" y="841506"/>
                </a:lnTo>
                <a:lnTo>
                  <a:pt x="1510392" y="846270"/>
                </a:lnTo>
                <a:lnTo>
                  <a:pt x="1509757" y="851352"/>
                </a:lnTo>
                <a:lnTo>
                  <a:pt x="1509440" y="856116"/>
                </a:lnTo>
                <a:lnTo>
                  <a:pt x="1509440" y="860880"/>
                </a:lnTo>
                <a:lnTo>
                  <a:pt x="1509440" y="865962"/>
                </a:lnTo>
                <a:lnTo>
                  <a:pt x="1509757" y="871679"/>
                </a:lnTo>
                <a:lnTo>
                  <a:pt x="1510392" y="876761"/>
                </a:lnTo>
                <a:lnTo>
                  <a:pt x="1511663" y="882478"/>
                </a:lnTo>
                <a:lnTo>
                  <a:pt x="1512933" y="887560"/>
                </a:lnTo>
                <a:lnTo>
                  <a:pt x="1514839" y="892642"/>
                </a:lnTo>
                <a:lnTo>
                  <a:pt x="1516427" y="898359"/>
                </a:lnTo>
                <a:lnTo>
                  <a:pt x="1518967" y="903441"/>
                </a:lnTo>
                <a:lnTo>
                  <a:pt x="1521190" y="908841"/>
                </a:lnTo>
                <a:lnTo>
                  <a:pt x="1524049" y="914240"/>
                </a:lnTo>
                <a:lnTo>
                  <a:pt x="1527225" y="919322"/>
                </a:lnTo>
                <a:lnTo>
                  <a:pt x="1530718" y="924721"/>
                </a:lnTo>
                <a:lnTo>
                  <a:pt x="1538340" y="935203"/>
                </a:lnTo>
                <a:lnTo>
                  <a:pt x="1546598" y="945367"/>
                </a:lnTo>
                <a:lnTo>
                  <a:pt x="1556125" y="955530"/>
                </a:lnTo>
                <a:lnTo>
                  <a:pt x="1566923" y="965694"/>
                </a:lnTo>
                <a:lnTo>
                  <a:pt x="1578674" y="975223"/>
                </a:lnTo>
                <a:lnTo>
                  <a:pt x="1591060" y="984751"/>
                </a:lnTo>
                <a:lnTo>
                  <a:pt x="1604399" y="993962"/>
                </a:lnTo>
                <a:lnTo>
                  <a:pt x="1619326" y="1003173"/>
                </a:lnTo>
                <a:lnTo>
                  <a:pt x="1634252" y="1011431"/>
                </a:lnTo>
                <a:lnTo>
                  <a:pt x="1650449" y="1019689"/>
                </a:lnTo>
                <a:lnTo>
                  <a:pt x="2085230" y="656335"/>
                </a:lnTo>
                <a:lnTo>
                  <a:pt x="2067763" y="653159"/>
                </a:lnTo>
                <a:lnTo>
                  <a:pt x="2050295" y="650618"/>
                </a:lnTo>
                <a:lnTo>
                  <a:pt x="2032510" y="648077"/>
                </a:lnTo>
                <a:lnTo>
                  <a:pt x="2014090" y="646171"/>
                </a:lnTo>
                <a:lnTo>
                  <a:pt x="1995987" y="644583"/>
                </a:lnTo>
                <a:lnTo>
                  <a:pt x="1977250" y="643313"/>
                </a:lnTo>
                <a:lnTo>
                  <a:pt x="1958512" y="642678"/>
                </a:lnTo>
                <a:lnTo>
                  <a:pt x="1940092" y="642678"/>
                </a:lnTo>
                <a:close/>
                <a:moveTo>
                  <a:pt x="320554" y="624418"/>
                </a:moveTo>
                <a:lnTo>
                  <a:pt x="325322" y="632041"/>
                </a:lnTo>
                <a:lnTo>
                  <a:pt x="330725" y="639346"/>
                </a:lnTo>
                <a:lnTo>
                  <a:pt x="336765" y="646333"/>
                </a:lnTo>
                <a:lnTo>
                  <a:pt x="343440" y="653638"/>
                </a:lnTo>
                <a:lnTo>
                  <a:pt x="350751" y="660626"/>
                </a:lnTo>
                <a:lnTo>
                  <a:pt x="358379" y="667295"/>
                </a:lnTo>
                <a:lnTo>
                  <a:pt x="366326" y="674283"/>
                </a:lnTo>
                <a:lnTo>
                  <a:pt x="374908" y="680953"/>
                </a:lnTo>
                <a:lnTo>
                  <a:pt x="384126" y="687305"/>
                </a:lnTo>
                <a:lnTo>
                  <a:pt x="393661" y="693657"/>
                </a:lnTo>
                <a:lnTo>
                  <a:pt x="403515" y="700009"/>
                </a:lnTo>
                <a:lnTo>
                  <a:pt x="414322" y="706044"/>
                </a:lnTo>
                <a:lnTo>
                  <a:pt x="425447" y="711761"/>
                </a:lnTo>
                <a:lnTo>
                  <a:pt x="436890" y="717477"/>
                </a:lnTo>
                <a:lnTo>
                  <a:pt x="448969" y="722877"/>
                </a:lnTo>
                <a:lnTo>
                  <a:pt x="461047" y="728276"/>
                </a:lnTo>
                <a:lnTo>
                  <a:pt x="473761" y="733358"/>
                </a:lnTo>
                <a:lnTo>
                  <a:pt x="487112" y="738122"/>
                </a:lnTo>
                <a:lnTo>
                  <a:pt x="500462" y="742886"/>
                </a:lnTo>
                <a:lnTo>
                  <a:pt x="514765" y="746698"/>
                </a:lnTo>
                <a:lnTo>
                  <a:pt x="529069" y="750826"/>
                </a:lnTo>
                <a:lnTo>
                  <a:pt x="543690" y="754638"/>
                </a:lnTo>
                <a:lnTo>
                  <a:pt x="558947" y="757814"/>
                </a:lnTo>
                <a:lnTo>
                  <a:pt x="574522" y="760990"/>
                </a:lnTo>
                <a:lnTo>
                  <a:pt x="590415" y="763848"/>
                </a:lnTo>
                <a:lnTo>
                  <a:pt x="606626" y="766389"/>
                </a:lnTo>
                <a:lnTo>
                  <a:pt x="622837" y="768295"/>
                </a:lnTo>
                <a:lnTo>
                  <a:pt x="640001" y="770200"/>
                </a:lnTo>
                <a:lnTo>
                  <a:pt x="657165" y="771471"/>
                </a:lnTo>
                <a:lnTo>
                  <a:pt x="674648" y="772741"/>
                </a:lnTo>
                <a:lnTo>
                  <a:pt x="692447" y="773059"/>
                </a:lnTo>
                <a:lnTo>
                  <a:pt x="708372" y="773343"/>
                </a:lnTo>
                <a:lnTo>
                  <a:pt x="710046" y="773276"/>
                </a:lnTo>
                <a:lnTo>
                  <a:pt x="728488" y="772958"/>
                </a:lnTo>
                <a:lnTo>
                  <a:pt x="746295" y="772641"/>
                </a:lnTo>
                <a:lnTo>
                  <a:pt x="764101" y="771369"/>
                </a:lnTo>
                <a:lnTo>
                  <a:pt x="781589" y="770098"/>
                </a:lnTo>
                <a:lnTo>
                  <a:pt x="798442" y="768191"/>
                </a:lnTo>
                <a:lnTo>
                  <a:pt x="815294" y="766284"/>
                </a:lnTo>
                <a:lnTo>
                  <a:pt x="831829" y="763424"/>
                </a:lnTo>
                <a:lnTo>
                  <a:pt x="847727" y="760564"/>
                </a:lnTo>
                <a:lnTo>
                  <a:pt x="862990" y="757386"/>
                </a:lnTo>
                <a:lnTo>
                  <a:pt x="878571" y="754207"/>
                </a:lnTo>
                <a:lnTo>
                  <a:pt x="893197" y="750394"/>
                </a:lnTo>
                <a:lnTo>
                  <a:pt x="907824" y="746262"/>
                </a:lnTo>
                <a:lnTo>
                  <a:pt x="921815" y="741813"/>
                </a:lnTo>
                <a:lnTo>
                  <a:pt x="935805" y="737046"/>
                </a:lnTo>
                <a:lnTo>
                  <a:pt x="948842" y="732278"/>
                </a:lnTo>
                <a:lnTo>
                  <a:pt x="961879" y="727193"/>
                </a:lnTo>
                <a:lnTo>
                  <a:pt x="974280" y="721791"/>
                </a:lnTo>
                <a:lnTo>
                  <a:pt x="986363" y="716070"/>
                </a:lnTo>
                <a:lnTo>
                  <a:pt x="997810" y="710667"/>
                </a:lnTo>
                <a:lnTo>
                  <a:pt x="1008939" y="704629"/>
                </a:lnTo>
                <a:lnTo>
                  <a:pt x="1019114" y="698273"/>
                </a:lnTo>
                <a:lnTo>
                  <a:pt x="1029607" y="691916"/>
                </a:lnTo>
                <a:lnTo>
                  <a:pt x="1039146" y="685560"/>
                </a:lnTo>
                <a:lnTo>
                  <a:pt x="1048367" y="678886"/>
                </a:lnTo>
                <a:lnTo>
                  <a:pt x="1056635" y="671894"/>
                </a:lnTo>
                <a:lnTo>
                  <a:pt x="1064902" y="665220"/>
                </a:lnTo>
                <a:lnTo>
                  <a:pt x="1072215" y="658228"/>
                </a:lnTo>
                <a:lnTo>
                  <a:pt x="1079211" y="650919"/>
                </a:lnTo>
                <a:lnTo>
                  <a:pt x="1085570" y="643927"/>
                </a:lnTo>
                <a:lnTo>
                  <a:pt x="1091611" y="636299"/>
                </a:lnTo>
                <a:lnTo>
                  <a:pt x="1096699" y="628990"/>
                </a:lnTo>
                <a:lnTo>
                  <a:pt x="1098808" y="625758"/>
                </a:lnTo>
                <a:lnTo>
                  <a:pt x="1098352" y="626006"/>
                </a:lnTo>
                <a:lnTo>
                  <a:pt x="1088180" y="632358"/>
                </a:lnTo>
                <a:lnTo>
                  <a:pt x="1077373" y="638075"/>
                </a:lnTo>
                <a:lnTo>
                  <a:pt x="1066566" y="644110"/>
                </a:lnTo>
                <a:lnTo>
                  <a:pt x="1055441" y="649509"/>
                </a:lnTo>
                <a:lnTo>
                  <a:pt x="1043998" y="654591"/>
                </a:lnTo>
                <a:lnTo>
                  <a:pt x="1032555" y="659990"/>
                </a:lnTo>
                <a:lnTo>
                  <a:pt x="1020477" y="665072"/>
                </a:lnTo>
                <a:lnTo>
                  <a:pt x="1008716" y="669836"/>
                </a:lnTo>
                <a:lnTo>
                  <a:pt x="996637" y="674283"/>
                </a:lnTo>
                <a:lnTo>
                  <a:pt x="984241" y="678412"/>
                </a:lnTo>
                <a:lnTo>
                  <a:pt x="971527" y="682858"/>
                </a:lnTo>
                <a:lnTo>
                  <a:pt x="958812" y="686987"/>
                </a:lnTo>
                <a:lnTo>
                  <a:pt x="933066" y="694292"/>
                </a:lnTo>
                <a:lnTo>
                  <a:pt x="907001" y="700644"/>
                </a:lnTo>
                <a:lnTo>
                  <a:pt x="879984" y="706679"/>
                </a:lnTo>
                <a:lnTo>
                  <a:pt x="852648" y="711443"/>
                </a:lnTo>
                <a:lnTo>
                  <a:pt x="824676" y="715572"/>
                </a:lnTo>
                <a:lnTo>
                  <a:pt x="796387" y="718748"/>
                </a:lnTo>
                <a:lnTo>
                  <a:pt x="767780" y="720971"/>
                </a:lnTo>
                <a:lnTo>
                  <a:pt x="739173" y="722559"/>
                </a:lnTo>
                <a:lnTo>
                  <a:pt x="710247" y="722877"/>
                </a:lnTo>
                <a:lnTo>
                  <a:pt x="681958" y="722559"/>
                </a:lnTo>
                <a:lnTo>
                  <a:pt x="653987" y="720971"/>
                </a:lnTo>
                <a:lnTo>
                  <a:pt x="626333" y="719066"/>
                </a:lnTo>
                <a:lnTo>
                  <a:pt x="598997" y="716207"/>
                </a:lnTo>
                <a:lnTo>
                  <a:pt x="572297" y="712396"/>
                </a:lnTo>
                <a:lnTo>
                  <a:pt x="546551" y="707949"/>
                </a:lnTo>
                <a:lnTo>
                  <a:pt x="520805" y="702867"/>
                </a:lnTo>
                <a:lnTo>
                  <a:pt x="495694" y="696833"/>
                </a:lnTo>
                <a:lnTo>
                  <a:pt x="471537" y="690163"/>
                </a:lnTo>
                <a:lnTo>
                  <a:pt x="448015" y="682541"/>
                </a:lnTo>
                <a:lnTo>
                  <a:pt x="425129" y="674600"/>
                </a:lnTo>
                <a:lnTo>
                  <a:pt x="402243" y="665707"/>
                </a:lnTo>
                <a:lnTo>
                  <a:pt x="380947" y="656179"/>
                </a:lnTo>
                <a:lnTo>
                  <a:pt x="359968" y="646333"/>
                </a:lnTo>
                <a:lnTo>
                  <a:pt x="339943" y="635534"/>
                </a:lnTo>
                <a:lnTo>
                  <a:pt x="320554" y="624418"/>
                </a:lnTo>
                <a:close/>
                <a:moveTo>
                  <a:pt x="1924530" y="485775"/>
                </a:moveTo>
                <a:lnTo>
                  <a:pt x="1940092" y="485775"/>
                </a:lnTo>
                <a:lnTo>
                  <a:pt x="1960100" y="486093"/>
                </a:lnTo>
                <a:lnTo>
                  <a:pt x="1980426" y="486410"/>
                </a:lnTo>
                <a:lnTo>
                  <a:pt x="2000751" y="487681"/>
                </a:lnTo>
                <a:lnTo>
                  <a:pt x="2020442" y="489269"/>
                </a:lnTo>
                <a:lnTo>
                  <a:pt x="2040450" y="490857"/>
                </a:lnTo>
                <a:lnTo>
                  <a:pt x="2059823" y="493398"/>
                </a:lnTo>
                <a:lnTo>
                  <a:pt x="2079196" y="495939"/>
                </a:lnTo>
                <a:lnTo>
                  <a:pt x="2098251" y="499115"/>
                </a:lnTo>
                <a:lnTo>
                  <a:pt x="2117307" y="502926"/>
                </a:lnTo>
                <a:lnTo>
                  <a:pt x="2136045" y="506738"/>
                </a:lnTo>
                <a:lnTo>
                  <a:pt x="2154465" y="510867"/>
                </a:lnTo>
                <a:lnTo>
                  <a:pt x="2172567" y="515631"/>
                </a:lnTo>
                <a:lnTo>
                  <a:pt x="2190353" y="520713"/>
                </a:lnTo>
                <a:lnTo>
                  <a:pt x="2207820" y="525795"/>
                </a:lnTo>
                <a:lnTo>
                  <a:pt x="2224970" y="531829"/>
                </a:lnTo>
                <a:lnTo>
                  <a:pt x="2242120" y="537864"/>
                </a:lnTo>
                <a:lnTo>
                  <a:pt x="2258634" y="544217"/>
                </a:lnTo>
                <a:lnTo>
                  <a:pt x="2275149" y="550886"/>
                </a:lnTo>
                <a:lnTo>
                  <a:pt x="2290393" y="557874"/>
                </a:lnTo>
                <a:lnTo>
                  <a:pt x="2305955" y="565497"/>
                </a:lnTo>
                <a:lnTo>
                  <a:pt x="2320882" y="573437"/>
                </a:lnTo>
                <a:lnTo>
                  <a:pt x="2335809" y="581378"/>
                </a:lnTo>
                <a:lnTo>
                  <a:pt x="2350100" y="589636"/>
                </a:lnTo>
                <a:lnTo>
                  <a:pt x="2363757" y="598847"/>
                </a:lnTo>
                <a:lnTo>
                  <a:pt x="2377095" y="607740"/>
                </a:lnTo>
                <a:lnTo>
                  <a:pt x="2390117" y="617268"/>
                </a:lnTo>
                <a:lnTo>
                  <a:pt x="2402503" y="626797"/>
                </a:lnTo>
                <a:lnTo>
                  <a:pt x="2414254" y="636643"/>
                </a:lnTo>
                <a:lnTo>
                  <a:pt x="2425687" y="646807"/>
                </a:lnTo>
                <a:lnTo>
                  <a:pt x="2436485" y="657606"/>
                </a:lnTo>
                <a:lnTo>
                  <a:pt x="2446965" y="668405"/>
                </a:lnTo>
                <a:lnTo>
                  <a:pt x="2449519" y="671384"/>
                </a:lnTo>
                <a:lnTo>
                  <a:pt x="2451101" y="672791"/>
                </a:lnTo>
                <a:lnTo>
                  <a:pt x="2456499" y="678826"/>
                </a:lnTo>
                <a:lnTo>
                  <a:pt x="2465071" y="688990"/>
                </a:lnTo>
                <a:lnTo>
                  <a:pt x="2473009" y="699472"/>
                </a:lnTo>
                <a:lnTo>
                  <a:pt x="2480311" y="710271"/>
                </a:lnTo>
                <a:lnTo>
                  <a:pt x="2486979" y="720753"/>
                </a:lnTo>
                <a:lnTo>
                  <a:pt x="2493329" y="731870"/>
                </a:lnTo>
                <a:lnTo>
                  <a:pt x="2499361" y="742987"/>
                </a:lnTo>
                <a:lnTo>
                  <a:pt x="2504441" y="754739"/>
                </a:lnTo>
                <a:lnTo>
                  <a:pt x="2509204" y="765856"/>
                </a:lnTo>
                <a:lnTo>
                  <a:pt x="2513649" y="777290"/>
                </a:lnTo>
                <a:lnTo>
                  <a:pt x="2517141" y="789042"/>
                </a:lnTo>
                <a:lnTo>
                  <a:pt x="2520316" y="800795"/>
                </a:lnTo>
                <a:lnTo>
                  <a:pt x="2522539" y="812547"/>
                </a:lnTo>
                <a:lnTo>
                  <a:pt x="2524761" y="824617"/>
                </a:lnTo>
                <a:lnTo>
                  <a:pt x="2526349" y="836369"/>
                </a:lnTo>
                <a:lnTo>
                  <a:pt x="2526984" y="848438"/>
                </a:lnTo>
                <a:lnTo>
                  <a:pt x="2527301" y="860191"/>
                </a:lnTo>
                <a:lnTo>
                  <a:pt x="2526984" y="862096"/>
                </a:lnTo>
                <a:lnTo>
                  <a:pt x="2527301" y="863367"/>
                </a:lnTo>
                <a:lnTo>
                  <a:pt x="2527301" y="1077447"/>
                </a:lnTo>
                <a:lnTo>
                  <a:pt x="2526984" y="1087293"/>
                </a:lnTo>
                <a:lnTo>
                  <a:pt x="2526666" y="1097140"/>
                </a:lnTo>
                <a:lnTo>
                  <a:pt x="2525396" y="1106668"/>
                </a:lnTo>
                <a:lnTo>
                  <a:pt x="2524126" y="1116197"/>
                </a:lnTo>
                <a:lnTo>
                  <a:pt x="2522539" y="1125726"/>
                </a:lnTo>
                <a:lnTo>
                  <a:pt x="2520634" y="1135255"/>
                </a:lnTo>
                <a:lnTo>
                  <a:pt x="2518411" y="1144783"/>
                </a:lnTo>
                <a:lnTo>
                  <a:pt x="2515554" y="1153995"/>
                </a:lnTo>
                <a:lnTo>
                  <a:pt x="2512379" y="1163206"/>
                </a:lnTo>
                <a:lnTo>
                  <a:pt x="2509204" y="1172417"/>
                </a:lnTo>
                <a:lnTo>
                  <a:pt x="2505076" y="1181310"/>
                </a:lnTo>
                <a:lnTo>
                  <a:pt x="2501266" y="1190204"/>
                </a:lnTo>
                <a:lnTo>
                  <a:pt x="2496821" y="1199415"/>
                </a:lnTo>
                <a:lnTo>
                  <a:pt x="2492059" y="1207673"/>
                </a:lnTo>
                <a:lnTo>
                  <a:pt x="2487296" y="1216249"/>
                </a:lnTo>
                <a:lnTo>
                  <a:pt x="2481899" y="1225143"/>
                </a:lnTo>
                <a:lnTo>
                  <a:pt x="2476184" y="1233401"/>
                </a:lnTo>
                <a:lnTo>
                  <a:pt x="2470151" y="1241659"/>
                </a:lnTo>
                <a:lnTo>
                  <a:pt x="2463801" y="1249600"/>
                </a:lnTo>
                <a:lnTo>
                  <a:pt x="2457451" y="1257541"/>
                </a:lnTo>
                <a:lnTo>
                  <a:pt x="2450466" y="1265481"/>
                </a:lnTo>
                <a:lnTo>
                  <a:pt x="2443164" y="1273422"/>
                </a:lnTo>
                <a:lnTo>
                  <a:pt x="2436179" y="1281045"/>
                </a:lnTo>
                <a:lnTo>
                  <a:pt x="2428241" y="1288668"/>
                </a:lnTo>
                <a:lnTo>
                  <a:pt x="2420304" y="1296291"/>
                </a:lnTo>
                <a:lnTo>
                  <a:pt x="2412049" y="1303279"/>
                </a:lnTo>
                <a:lnTo>
                  <a:pt x="2403476" y="1310584"/>
                </a:lnTo>
                <a:lnTo>
                  <a:pt x="2394904" y="1317572"/>
                </a:lnTo>
                <a:lnTo>
                  <a:pt x="2385696" y="1324242"/>
                </a:lnTo>
                <a:lnTo>
                  <a:pt x="2376489" y="1331230"/>
                </a:lnTo>
                <a:lnTo>
                  <a:pt x="2366964" y="1337582"/>
                </a:lnTo>
                <a:lnTo>
                  <a:pt x="2357121" y="1344253"/>
                </a:lnTo>
                <a:lnTo>
                  <a:pt x="2347279" y="1350288"/>
                </a:lnTo>
                <a:lnTo>
                  <a:pt x="2336801" y="1356640"/>
                </a:lnTo>
                <a:lnTo>
                  <a:pt x="2326324" y="1362357"/>
                </a:lnTo>
                <a:lnTo>
                  <a:pt x="2315529" y="1368075"/>
                </a:lnTo>
                <a:lnTo>
                  <a:pt x="2304734" y="1373474"/>
                </a:lnTo>
                <a:lnTo>
                  <a:pt x="2293621" y="1379191"/>
                </a:lnTo>
                <a:lnTo>
                  <a:pt x="2282191" y="1384274"/>
                </a:lnTo>
                <a:lnTo>
                  <a:pt x="2270761" y="1389356"/>
                </a:lnTo>
                <a:lnTo>
                  <a:pt x="2258696" y="1394120"/>
                </a:lnTo>
                <a:lnTo>
                  <a:pt x="2246949" y="1398884"/>
                </a:lnTo>
                <a:lnTo>
                  <a:pt x="2234566" y="1403649"/>
                </a:lnTo>
                <a:lnTo>
                  <a:pt x="2222184" y="1408095"/>
                </a:lnTo>
                <a:lnTo>
                  <a:pt x="2196783" y="1416354"/>
                </a:lnTo>
                <a:lnTo>
                  <a:pt x="2170748" y="1423659"/>
                </a:lnTo>
                <a:lnTo>
                  <a:pt x="2144078" y="1430329"/>
                </a:lnTo>
                <a:lnTo>
                  <a:pt x="2116773" y="1436364"/>
                </a:lnTo>
                <a:lnTo>
                  <a:pt x="2088516" y="1441129"/>
                </a:lnTo>
                <a:lnTo>
                  <a:pt x="2059941" y="1444940"/>
                </a:lnTo>
                <a:lnTo>
                  <a:pt x="2030731" y="1448752"/>
                </a:lnTo>
                <a:lnTo>
                  <a:pt x="2000886" y="1450975"/>
                </a:lnTo>
                <a:lnTo>
                  <a:pt x="1985646" y="1451928"/>
                </a:lnTo>
                <a:lnTo>
                  <a:pt x="1970723" y="1452245"/>
                </a:lnTo>
                <a:lnTo>
                  <a:pt x="1955483" y="1452563"/>
                </a:lnTo>
                <a:lnTo>
                  <a:pt x="1940243" y="1452563"/>
                </a:lnTo>
                <a:lnTo>
                  <a:pt x="1924686" y="1452563"/>
                </a:lnTo>
                <a:lnTo>
                  <a:pt x="1909128" y="1452245"/>
                </a:lnTo>
                <a:lnTo>
                  <a:pt x="1894206" y="1451928"/>
                </a:lnTo>
                <a:lnTo>
                  <a:pt x="1878648" y="1450657"/>
                </a:lnTo>
                <a:lnTo>
                  <a:pt x="1863408" y="1449704"/>
                </a:lnTo>
                <a:lnTo>
                  <a:pt x="1848486" y="1448116"/>
                </a:lnTo>
                <a:lnTo>
                  <a:pt x="1833246" y="1446528"/>
                </a:lnTo>
                <a:lnTo>
                  <a:pt x="1818641" y="1444622"/>
                </a:lnTo>
                <a:lnTo>
                  <a:pt x="1804036" y="1442717"/>
                </a:lnTo>
                <a:lnTo>
                  <a:pt x="1789431" y="1440176"/>
                </a:lnTo>
                <a:lnTo>
                  <a:pt x="1774508" y="1437952"/>
                </a:lnTo>
                <a:lnTo>
                  <a:pt x="1759903" y="1435094"/>
                </a:lnTo>
                <a:lnTo>
                  <a:pt x="1745616" y="1432235"/>
                </a:lnTo>
                <a:lnTo>
                  <a:pt x="1731646" y="1429059"/>
                </a:lnTo>
                <a:lnTo>
                  <a:pt x="1717358" y="1425565"/>
                </a:lnTo>
                <a:lnTo>
                  <a:pt x="1703706" y="1422071"/>
                </a:lnTo>
                <a:lnTo>
                  <a:pt x="1690053" y="1417942"/>
                </a:lnTo>
                <a:lnTo>
                  <a:pt x="1676718" y="1414130"/>
                </a:lnTo>
                <a:lnTo>
                  <a:pt x="1663066" y="1409684"/>
                </a:lnTo>
                <a:lnTo>
                  <a:pt x="1650048" y="1404919"/>
                </a:lnTo>
                <a:lnTo>
                  <a:pt x="1637031" y="1400155"/>
                </a:lnTo>
                <a:lnTo>
                  <a:pt x="1624331" y="1395390"/>
                </a:lnTo>
                <a:lnTo>
                  <a:pt x="1611631" y="1390308"/>
                </a:lnTo>
                <a:lnTo>
                  <a:pt x="1599248" y="1384591"/>
                </a:lnTo>
                <a:lnTo>
                  <a:pt x="1586866" y="1379191"/>
                </a:lnTo>
                <a:lnTo>
                  <a:pt x="1575118" y="1373474"/>
                </a:lnTo>
                <a:lnTo>
                  <a:pt x="1563688" y="1367757"/>
                </a:lnTo>
                <a:lnTo>
                  <a:pt x="1551941" y="1361404"/>
                </a:lnTo>
                <a:lnTo>
                  <a:pt x="1540511" y="1355052"/>
                </a:lnTo>
                <a:lnTo>
                  <a:pt x="1529716" y="1348699"/>
                </a:lnTo>
                <a:lnTo>
                  <a:pt x="1519701" y="1342020"/>
                </a:lnTo>
                <a:lnTo>
                  <a:pt x="1515156" y="1339847"/>
                </a:lnTo>
                <a:lnTo>
                  <a:pt x="1508487" y="1335400"/>
                </a:lnTo>
                <a:lnTo>
                  <a:pt x="1498959" y="1329048"/>
                </a:lnTo>
                <a:lnTo>
                  <a:pt x="1489749" y="1322378"/>
                </a:lnTo>
                <a:lnTo>
                  <a:pt x="1481174" y="1315390"/>
                </a:lnTo>
                <a:lnTo>
                  <a:pt x="1472917" y="1308720"/>
                </a:lnTo>
                <a:lnTo>
                  <a:pt x="1464342" y="1301733"/>
                </a:lnTo>
                <a:lnTo>
                  <a:pt x="1456402" y="1294427"/>
                </a:lnTo>
                <a:lnTo>
                  <a:pt x="1449097" y="1287440"/>
                </a:lnTo>
                <a:lnTo>
                  <a:pt x="1441793" y="1280135"/>
                </a:lnTo>
                <a:lnTo>
                  <a:pt x="1434806" y="1272512"/>
                </a:lnTo>
                <a:lnTo>
                  <a:pt x="1427501" y="1265207"/>
                </a:lnTo>
                <a:lnTo>
                  <a:pt x="1421149" y="1257266"/>
                </a:lnTo>
                <a:lnTo>
                  <a:pt x="1414798" y="1249643"/>
                </a:lnTo>
                <a:lnTo>
                  <a:pt x="1408763" y="1241703"/>
                </a:lnTo>
                <a:lnTo>
                  <a:pt x="1403364" y="1233763"/>
                </a:lnTo>
                <a:lnTo>
                  <a:pt x="1397648" y="1225822"/>
                </a:lnTo>
                <a:lnTo>
                  <a:pt x="1392566" y="1217564"/>
                </a:lnTo>
                <a:lnTo>
                  <a:pt x="1387802" y="1209624"/>
                </a:lnTo>
                <a:lnTo>
                  <a:pt x="1383356" y="1201048"/>
                </a:lnTo>
                <a:lnTo>
                  <a:pt x="1379227" y="1192790"/>
                </a:lnTo>
                <a:lnTo>
                  <a:pt x="1375416" y="1184214"/>
                </a:lnTo>
                <a:lnTo>
                  <a:pt x="1371605" y="1175639"/>
                </a:lnTo>
                <a:lnTo>
                  <a:pt x="1368429" y="1167063"/>
                </a:lnTo>
                <a:lnTo>
                  <a:pt x="1365571" y="1158805"/>
                </a:lnTo>
                <a:lnTo>
                  <a:pt x="1362713" y="1149912"/>
                </a:lnTo>
                <a:lnTo>
                  <a:pt x="1360490" y="1141336"/>
                </a:lnTo>
                <a:lnTo>
                  <a:pt x="1358584" y="1132125"/>
                </a:lnTo>
                <a:lnTo>
                  <a:pt x="1356361" y="1123232"/>
                </a:lnTo>
                <a:lnTo>
                  <a:pt x="1355408" y="1114339"/>
                </a:lnTo>
                <a:lnTo>
                  <a:pt x="1354138" y="1105445"/>
                </a:lnTo>
                <a:lnTo>
                  <a:pt x="1353185" y="1096235"/>
                </a:lnTo>
                <a:lnTo>
                  <a:pt x="1352868" y="1087341"/>
                </a:lnTo>
                <a:lnTo>
                  <a:pt x="1352550" y="1078130"/>
                </a:lnTo>
                <a:lnTo>
                  <a:pt x="1352550" y="862786"/>
                </a:lnTo>
                <a:lnTo>
                  <a:pt x="1352550" y="862151"/>
                </a:lnTo>
                <a:lnTo>
                  <a:pt x="1352550" y="860880"/>
                </a:lnTo>
                <a:lnTo>
                  <a:pt x="1352868" y="851034"/>
                </a:lnTo>
                <a:lnTo>
                  <a:pt x="1353185" y="841506"/>
                </a:lnTo>
                <a:lnTo>
                  <a:pt x="1354138" y="831660"/>
                </a:lnTo>
                <a:lnTo>
                  <a:pt x="1355726" y="822131"/>
                </a:lnTo>
                <a:lnTo>
                  <a:pt x="1357314" y="812603"/>
                </a:lnTo>
                <a:lnTo>
                  <a:pt x="1359219" y="803074"/>
                </a:lnTo>
                <a:lnTo>
                  <a:pt x="1361760" y="793863"/>
                </a:lnTo>
                <a:lnTo>
                  <a:pt x="1364301" y="784335"/>
                </a:lnTo>
                <a:lnTo>
                  <a:pt x="1367159" y="775124"/>
                </a:lnTo>
                <a:lnTo>
                  <a:pt x="1370653" y="765913"/>
                </a:lnTo>
                <a:lnTo>
                  <a:pt x="1374464" y="757337"/>
                </a:lnTo>
                <a:lnTo>
                  <a:pt x="1378592" y="748126"/>
                </a:lnTo>
                <a:lnTo>
                  <a:pt x="1383039" y="739551"/>
                </a:lnTo>
                <a:lnTo>
                  <a:pt x="1387802" y="730658"/>
                </a:lnTo>
                <a:lnTo>
                  <a:pt x="1392566" y="722082"/>
                </a:lnTo>
                <a:lnTo>
                  <a:pt x="1398283" y="713506"/>
                </a:lnTo>
                <a:lnTo>
                  <a:pt x="1403682" y="705248"/>
                </a:lnTo>
                <a:lnTo>
                  <a:pt x="1409716" y="696990"/>
                </a:lnTo>
                <a:lnTo>
                  <a:pt x="1416068" y="688732"/>
                </a:lnTo>
                <a:lnTo>
                  <a:pt x="1422420" y="680792"/>
                </a:lnTo>
                <a:lnTo>
                  <a:pt x="1429089" y="672851"/>
                </a:lnTo>
                <a:lnTo>
                  <a:pt x="1436394" y="665229"/>
                </a:lnTo>
                <a:lnTo>
                  <a:pt x="1443698" y="657288"/>
                </a:lnTo>
                <a:lnTo>
                  <a:pt x="1451638" y="649665"/>
                </a:lnTo>
                <a:lnTo>
                  <a:pt x="1459578" y="642678"/>
                </a:lnTo>
                <a:lnTo>
                  <a:pt x="1467518" y="635055"/>
                </a:lnTo>
                <a:lnTo>
                  <a:pt x="1476410" y="627750"/>
                </a:lnTo>
                <a:lnTo>
                  <a:pt x="1484985" y="621080"/>
                </a:lnTo>
                <a:lnTo>
                  <a:pt x="1494195" y="614092"/>
                </a:lnTo>
                <a:lnTo>
                  <a:pt x="1503405" y="607740"/>
                </a:lnTo>
                <a:lnTo>
                  <a:pt x="1512933" y="600752"/>
                </a:lnTo>
                <a:lnTo>
                  <a:pt x="1522778" y="594400"/>
                </a:lnTo>
                <a:lnTo>
                  <a:pt x="1532624" y="588048"/>
                </a:lnTo>
                <a:lnTo>
                  <a:pt x="1543104" y="582330"/>
                </a:lnTo>
                <a:lnTo>
                  <a:pt x="1553267" y="576296"/>
                </a:lnTo>
                <a:lnTo>
                  <a:pt x="1564065" y="570261"/>
                </a:lnTo>
                <a:lnTo>
                  <a:pt x="1575181" y="564862"/>
                </a:lnTo>
                <a:lnTo>
                  <a:pt x="1586296" y="559145"/>
                </a:lnTo>
                <a:lnTo>
                  <a:pt x="1597730" y="554063"/>
                </a:lnTo>
                <a:lnTo>
                  <a:pt x="1609163" y="548981"/>
                </a:lnTo>
                <a:lnTo>
                  <a:pt x="1621231" y="544217"/>
                </a:lnTo>
                <a:lnTo>
                  <a:pt x="1632982" y="539452"/>
                </a:lnTo>
                <a:lnTo>
                  <a:pt x="1645368" y="535006"/>
                </a:lnTo>
                <a:lnTo>
                  <a:pt x="1657754" y="530559"/>
                </a:lnTo>
                <a:lnTo>
                  <a:pt x="1683161" y="522301"/>
                </a:lnTo>
                <a:lnTo>
                  <a:pt x="1709204" y="514678"/>
                </a:lnTo>
                <a:lnTo>
                  <a:pt x="1735881" y="508008"/>
                </a:lnTo>
                <a:lnTo>
                  <a:pt x="1763194" y="502291"/>
                </a:lnTo>
                <a:lnTo>
                  <a:pt x="1791459" y="497209"/>
                </a:lnTo>
                <a:lnTo>
                  <a:pt x="1820043" y="493398"/>
                </a:lnTo>
                <a:lnTo>
                  <a:pt x="1849578" y="490222"/>
                </a:lnTo>
                <a:lnTo>
                  <a:pt x="1879114" y="487681"/>
                </a:lnTo>
                <a:lnTo>
                  <a:pt x="1894041" y="487045"/>
                </a:lnTo>
                <a:lnTo>
                  <a:pt x="1909285" y="486093"/>
                </a:lnTo>
                <a:lnTo>
                  <a:pt x="1924530" y="485775"/>
                </a:lnTo>
                <a:close/>
                <a:moveTo>
                  <a:pt x="565940" y="170873"/>
                </a:moveTo>
                <a:lnTo>
                  <a:pt x="551319" y="174049"/>
                </a:lnTo>
                <a:lnTo>
                  <a:pt x="536697" y="177543"/>
                </a:lnTo>
                <a:lnTo>
                  <a:pt x="522394" y="181037"/>
                </a:lnTo>
                <a:lnTo>
                  <a:pt x="508726" y="185166"/>
                </a:lnTo>
                <a:lnTo>
                  <a:pt x="495376" y="189295"/>
                </a:lnTo>
                <a:lnTo>
                  <a:pt x="482344" y="193741"/>
                </a:lnTo>
                <a:lnTo>
                  <a:pt x="469629" y="198505"/>
                </a:lnTo>
                <a:lnTo>
                  <a:pt x="457233" y="203269"/>
                </a:lnTo>
                <a:lnTo>
                  <a:pt x="445154" y="208351"/>
                </a:lnTo>
                <a:lnTo>
                  <a:pt x="434029" y="214068"/>
                </a:lnTo>
                <a:lnTo>
                  <a:pt x="422904" y="219467"/>
                </a:lnTo>
                <a:lnTo>
                  <a:pt x="412415" y="225184"/>
                </a:lnTo>
                <a:lnTo>
                  <a:pt x="401926" y="231219"/>
                </a:lnTo>
                <a:lnTo>
                  <a:pt x="392390" y="236936"/>
                </a:lnTo>
                <a:lnTo>
                  <a:pt x="383172" y="243288"/>
                </a:lnTo>
                <a:lnTo>
                  <a:pt x="374272" y="249640"/>
                </a:lnTo>
                <a:lnTo>
                  <a:pt x="365690" y="255992"/>
                </a:lnTo>
                <a:lnTo>
                  <a:pt x="358379" y="262980"/>
                </a:lnTo>
                <a:lnTo>
                  <a:pt x="350751" y="269332"/>
                </a:lnTo>
                <a:lnTo>
                  <a:pt x="344075" y="276319"/>
                </a:lnTo>
                <a:lnTo>
                  <a:pt x="337082" y="282989"/>
                </a:lnTo>
                <a:lnTo>
                  <a:pt x="331679" y="289977"/>
                </a:lnTo>
                <a:lnTo>
                  <a:pt x="325958" y="296964"/>
                </a:lnTo>
                <a:lnTo>
                  <a:pt x="321190" y="304269"/>
                </a:lnTo>
                <a:lnTo>
                  <a:pt x="317058" y="311256"/>
                </a:lnTo>
                <a:lnTo>
                  <a:pt x="313243" y="318561"/>
                </a:lnTo>
                <a:lnTo>
                  <a:pt x="310065" y="325549"/>
                </a:lnTo>
                <a:lnTo>
                  <a:pt x="307522" y="332854"/>
                </a:lnTo>
                <a:lnTo>
                  <a:pt x="305297" y="339841"/>
                </a:lnTo>
                <a:lnTo>
                  <a:pt x="303708" y="347146"/>
                </a:lnTo>
                <a:lnTo>
                  <a:pt x="303072" y="354133"/>
                </a:lnTo>
                <a:lnTo>
                  <a:pt x="302754" y="361438"/>
                </a:lnTo>
                <a:lnTo>
                  <a:pt x="303072" y="370331"/>
                </a:lnTo>
                <a:lnTo>
                  <a:pt x="304661" y="379225"/>
                </a:lnTo>
                <a:lnTo>
                  <a:pt x="306886" y="388435"/>
                </a:lnTo>
                <a:lnTo>
                  <a:pt x="310065" y="397328"/>
                </a:lnTo>
                <a:lnTo>
                  <a:pt x="314197" y="406221"/>
                </a:lnTo>
                <a:lnTo>
                  <a:pt x="319283" y="415432"/>
                </a:lnTo>
                <a:lnTo>
                  <a:pt x="325004" y="424007"/>
                </a:lnTo>
                <a:lnTo>
                  <a:pt x="331679" y="432900"/>
                </a:lnTo>
                <a:lnTo>
                  <a:pt x="339308" y="441476"/>
                </a:lnTo>
                <a:lnTo>
                  <a:pt x="347254" y="450369"/>
                </a:lnTo>
                <a:lnTo>
                  <a:pt x="356154" y="458627"/>
                </a:lnTo>
                <a:lnTo>
                  <a:pt x="366326" y="466884"/>
                </a:lnTo>
                <a:lnTo>
                  <a:pt x="376497" y="474825"/>
                </a:lnTo>
                <a:lnTo>
                  <a:pt x="387940" y="482765"/>
                </a:lnTo>
                <a:lnTo>
                  <a:pt x="400018" y="490387"/>
                </a:lnTo>
                <a:lnTo>
                  <a:pt x="412733" y="498010"/>
                </a:lnTo>
                <a:lnTo>
                  <a:pt x="425765" y="504997"/>
                </a:lnTo>
                <a:lnTo>
                  <a:pt x="440069" y="511667"/>
                </a:lnTo>
                <a:lnTo>
                  <a:pt x="454690" y="518019"/>
                </a:lnTo>
                <a:lnTo>
                  <a:pt x="469947" y="524372"/>
                </a:lnTo>
                <a:lnTo>
                  <a:pt x="485840" y="530406"/>
                </a:lnTo>
                <a:lnTo>
                  <a:pt x="502369" y="536123"/>
                </a:lnTo>
                <a:lnTo>
                  <a:pt x="519533" y="540887"/>
                </a:lnTo>
                <a:lnTo>
                  <a:pt x="537015" y="545651"/>
                </a:lnTo>
                <a:lnTo>
                  <a:pt x="555451" y="549780"/>
                </a:lnTo>
                <a:lnTo>
                  <a:pt x="574522" y="553909"/>
                </a:lnTo>
                <a:lnTo>
                  <a:pt x="593594" y="557085"/>
                </a:lnTo>
                <a:lnTo>
                  <a:pt x="613301" y="559944"/>
                </a:lnTo>
                <a:lnTo>
                  <a:pt x="633644" y="562167"/>
                </a:lnTo>
                <a:lnTo>
                  <a:pt x="654305" y="563755"/>
                </a:lnTo>
                <a:lnTo>
                  <a:pt x="675601" y="565343"/>
                </a:lnTo>
                <a:lnTo>
                  <a:pt x="697215" y="565661"/>
                </a:lnTo>
                <a:lnTo>
                  <a:pt x="565940" y="170873"/>
                </a:lnTo>
                <a:close/>
                <a:moveTo>
                  <a:pt x="726458" y="156899"/>
                </a:moveTo>
                <a:lnTo>
                  <a:pt x="857733" y="551051"/>
                </a:lnTo>
                <a:lnTo>
                  <a:pt x="870130" y="548827"/>
                </a:lnTo>
                <a:lnTo>
                  <a:pt x="882209" y="545651"/>
                </a:lnTo>
                <a:lnTo>
                  <a:pt x="894605" y="542475"/>
                </a:lnTo>
                <a:lnTo>
                  <a:pt x="906366" y="539299"/>
                </a:lnTo>
                <a:lnTo>
                  <a:pt x="918126" y="535488"/>
                </a:lnTo>
                <a:lnTo>
                  <a:pt x="929887" y="531677"/>
                </a:lnTo>
                <a:lnTo>
                  <a:pt x="941012" y="527548"/>
                </a:lnTo>
                <a:lnTo>
                  <a:pt x="952137" y="523736"/>
                </a:lnTo>
                <a:lnTo>
                  <a:pt x="962944" y="519290"/>
                </a:lnTo>
                <a:lnTo>
                  <a:pt x="973752" y="514526"/>
                </a:lnTo>
                <a:lnTo>
                  <a:pt x="983923" y="509762"/>
                </a:lnTo>
                <a:lnTo>
                  <a:pt x="994412" y="504997"/>
                </a:lnTo>
                <a:lnTo>
                  <a:pt x="1004266" y="499916"/>
                </a:lnTo>
                <a:lnTo>
                  <a:pt x="1013802" y="494199"/>
                </a:lnTo>
                <a:lnTo>
                  <a:pt x="1023020" y="488799"/>
                </a:lnTo>
                <a:lnTo>
                  <a:pt x="1028646" y="485185"/>
                </a:lnTo>
                <a:lnTo>
                  <a:pt x="1031833" y="482796"/>
                </a:lnTo>
                <a:lnTo>
                  <a:pt x="1044552" y="473898"/>
                </a:lnTo>
                <a:lnTo>
                  <a:pt x="1051865" y="468495"/>
                </a:lnTo>
                <a:lnTo>
                  <a:pt x="1058860" y="462774"/>
                </a:lnTo>
                <a:lnTo>
                  <a:pt x="1066174" y="456418"/>
                </a:lnTo>
                <a:lnTo>
                  <a:pt x="1073169" y="450062"/>
                </a:lnTo>
                <a:lnTo>
                  <a:pt x="1080164" y="442752"/>
                </a:lnTo>
                <a:lnTo>
                  <a:pt x="1086842" y="435125"/>
                </a:lnTo>
                <a:lnTo>
                  <a:pt x="1093201" y="426861"/>
                </a:lnTo>
                <a:lnTo>
                  <a:pt x="1099243" y="418598"/>
                </a:lnTo>
                <a:lnTo>
                  <a:pt x="1104330" y="409700"/>
                </a:lnTo>
                <a:lnTo>
                  <a:pt x="1109100" y="400801"/>
                </a:lnTo>
                <a:lnTo>
                  <a:pt x="1111008" y="396352"/>
                </a:lnTo>
                <a:lnTo>
                  <a:pt x="1112598" y="391584"/>
                </a:lnTo>
                <a:lnTo>
                  <a:pt x="1114187" y="386499"/>
                </a:lnTo>
                <a:lnTo>
                  <a:pt x="1115459" y="381732"/>
                </a:lnTo>
                <a:lnTo>
                  <a:pt x="1116731" y="376329"/>
                </a:lnTo>
                <a:lnTo>
                  <a:pt x="1117049" y="371244"/>
                </a:lnTo>
                <a:lnTo>
                  <a:pt x="1117685" y="366159"/>
                </a:lnTo>
                <a:lnTo>
                  <a:pt x="1117685" y="361075"/>
                </a:lnTo>
                <a:lnTo>
                  <a:pt x="1117715" y="360702"/>
                </a:lnTo>
                <a:lnTo>
                  <a:pt x="1117423" y="352545"/>
                </a:lnTo>
                <a:lnTo>
                  <a:pt x="1115834" y="343335"/>
                </a:lnTo>
                <a:lnTo>
                  <a:pt x="1113927" y="334759"/>
                </a:lnTo>
                <a:lnTo>
                  <a:pt x="1110748" y="325549"/>
                </a:lnTo>
                <a:lnTo>
                  <a:pt x="1106298" y="316973"/>
                </a:lnTo>
                <a:lnTo>
                  <a:pt x="1101530" y="307763"/>
                </a:lnTo>
                <a:lnTo>
                  <a:pt x="1096127" y="298870"/>
                </a:lnTo>
                <a:lnTo>
                  <a:pt x="1089134" y="290294"/>
                </a:lnTo>
                <a:lnTo>
                  <a:pt x="1081823" y="281401"/>
                </a:lnTo>
                <a:lnTo>
                  <a:pt x="1073877" y="273143"/>
                </a:lnTo>
                <a:lnTo>
                  <a:pt x="1064659" y="264568"/>
                </a:lnTo>
                <a:lnTo>
                  <a:pt x="1055123" y="256628"/>
                </a:lnTo>
                <a:lnTo>
                  <a:pt x="1044634" y="248052"/>
                </a:lnTo>
                <a:lnTo>
                  <a:pt x="1033509" y="240747"/>
                </a:lnTo>
                <a:lnTo>
                  <a:pt x="1021748" y="232807"/>
                </a:lnTo>
                <a:lnTo>
                  <a:pt x="1009034" y="225502"/>
                </a:lnTo>
                <a:lnTo>
                  <a:pt x="996002" y="218515"/>
                </a:lnTo>
                <a:lnTo>
                  <a:pt x="982016" y="211527"/>
                </a:lnTo>
                <a:lnTo>
                  <a:pt x="967394" y="204857"/>
                </a:lnTo>
                <a:lnTo>
                  <a:pt x="952137" y="198823"/>
                </a:lnTo>
                <a:lnTo>
                  <a:pt x="936244" y="193106"/>
                </a:lnTo>
                <a:lnTo>
                  <a:pt x="920034" y="187389"/>
                </a:lnTo>
                <a:lnTo>
                  <a:pt x="902869" y="182307"/>
                </a:lnTo>
                <a:lnTo>
                  <a:pt x="885387" y="177543"/>
                </a:lnTo>
                <a:lnTo>
                  <a:pt x="867269" y="173414"/>
                </a:lnTo>
                <a:lnTo>
                  <a:pt x="848516" y="169603"/>
                </a:lnTo>
                <a:lnTo>
                  <a:pt x="829444" y="166109"/>
                </a:lnTo>
                <a:lnTo>
                  <a:pt x="810055" y="163251"/>
                </a:lnTo>
                <a:lnTo>
                  <a:pt x="789712" y="160710"/>
                </a:lnTo>
                <a:lnTo>
                  <a:pt x="769051" y="159122"/>
                </a:lnTo>
                <a:lnTo>
                  <a:pt x="748073" y="157534"/>
                </a:lnTo>
                <a:lnTo>
                  <a:pt x="726458" y="156899"/>
                </a:lnTo>
                <a:close/>
                <a:moveTo>
                  <a:pt x="710247" y="0"/>
                </a:moveTo>
                <a:lnTo>
                  <a:pt x="739808" y="318"/>
                </a:lnTo>
                <a:lnTo>
                  <a:pt x="768733" y="1588"/>
                </a:lnTo>
                <a:lnTo>
                  <a:pt x="797341" y="4129"/>
                </a:lnTo>
                <a:lnTo>
                  <a:pt x="825630" y="7305"/>
                </a:lnTo>
                <a:lnTo>
                  <a:pt x="852966" y="11116"/>
                </a:lnTo>
                <a:lnTo>
                  <a:pt x="879984" y="15880"/>
                </a:lnTo>
                <a:lnTo>
                  <a:pt x="906048" y="21597"/>
                </a:lnTo>
                <a:lnTo>
                  <a:pt x="931794" y="27950"/>
                </a:lnTo>
                <a:lnTo>
                  <a:pt x="956905" y="34937"/>
                </a:lnTo>
                <a:lnTo>
                  <a:pt x="981698" y="42877"/>
                </a:lnTo>
                <a:lnTo>
                  <a:pt x="1004902" y="51770"/>
                </a:lnTo>
                <a:lnTo>
                  <a:pt x="1028105" y="60663"/>
                </a:lnTo>
                <a:lnTo>
                  <a:pt x="1050037" y="70827"/>
                </a:lnTo>
                <a:lnTo>
                  <a:pt x="1060527" y="75908"/>
                </a:lnTo>
                <a:lnTo>
                  <a:pt x="1071334" y="81308"/>
                </a:lnTo>
                <a:lnTo>
                  <a:pt x="1081823" y="87025"/>
                </a:lnTo>
                <a:lnTo>
                  <a:pt x="1091677" y="92424"/>
                </a:lnTo>
                <a:lnTo>
                  <a:pt x="1101530" y="98459"/>
                </a:lnTo>
                <a:lnTo>
                  <a:pt x="1111066" y="104493"/>
                </a:lnTo>
                <a:lnTo>
                  <a:pt x="1120602" y="110845"/>
                </a:lnTo>
                <a:lnTo>
                  <a:pt x="1129820" y="117198"/>
                </a:lnTo>
                <a:lnTo>
                  <a:pt x="1138402" y="123550"/>
                </a:lnTo>
                <a:lnTo>
                  <a:pt x="1147302" y="130220"/>
                </a:lnTo>
                <a:lnTo>
                  <a:pt x="1155566" y="136889"/>
                </a:lnTo>
                <a:lnTo>
                  <a:pt x="1163831" y="143877"/>
                </a:lnTo>
                <a:lnTo>
                  <a:pt x="1171777" y="150864"/>
                </a:lnTo>
                <a:lnTo>
                  <a:pt x="1179406" y="158169"/>
                </a:lnTo>
                <a:lnTo>
                  <a:pt x="1187034" y="165156"/>
                </a:lnTo>
                <a:lnTo>
                  <a:pt x="1194027" y="172779"/>
                </a:lnTo>
                <a:lnTo>
                  <a:pt x="1201020" y="179766"/>
                </a:lnTo>
                <a:lnTo>
                  <a:pt x="1207695" y="187707"/>
                </a:lnTo>
                <a:lnTo>
                  <a:pt x="1213734" y="195329"/>
                </a:lnTo>
                <a:lnTo>
                  <a:pt x="1220091" y="203269"/>
                </a:lnTo>
                <a:lnTo>
                  <a:pt x="1225495" y="211210"/>
                </a:lnTo>
                <a:lnTo>
                  <a:pt x="1231216" y="219150"/>
                </a:lnTo>
                <a:lnTo>
                  <a:pt x="1236302" y="227408"/>
                </a:lnTo>
                <a:lnTo>
                  <a:pt x="1241070" y="235983"/>
                </a:lnTo>
                <a:lnTo>
                  <a:pt x="1245520" y="244241"/>
                </a:lnTo>
                <a:lnTo>
                  <a:pt x="1249652" y="252816"/>
                </a:lnTo>
                <a:lnTo>
                  <a:pt x="1253784" y="261392"/>
                </a:lnTo>
                <a:lnTo>
                  <a:pt x="1257281" y="269967"/>
                </a:lnTo>
                <a:lnTo>
                  <a:pt x="1260459" y="278860"/>
                </a:lnTo>
                <a:lnTo>
                  <a:pt x="1263320" y="287436"/>
                </a:lnTo>
                <a:lnTo>
                  <a:pt x="1266181" y="296646"/>
                </a:lnTo>
                <a:lnTo>
                  <a:pt x="1268406" y="305857"/>
                </a:lnTo>
                <a:lnTo>
                  <a:pt x="1269995" y="314750"/>
                </a:lnTo>
                <a:lnTo>
                  <a:pt x="1271584" y="323961"/>
                </a:lnTo>
                <a:lnTo>
                  <a:pt x="1273174" y="333171"/>
                </a:lnTo>
                <a:lnTo>
                  <a:pt x="1274127" y="342700"/>
                </a:lnTo>
                <a:lnTo>
                  <a:pt x="1274445" y="351910"/>
                </a:lnTo>
                <a:lnTo>
                  <a:pt x="1274690" y="359253"/>
                </a:lnTo>
                <a:lnTo>
                  <a:pt x="1274763" y="361075"/>
                </a:lnTo>
                <a:lnTo>
                  <a:pt x="1274753" y="361135"/>
                </a:lnTo>
                <a:lnTo>
                  <a:pt x="1274763" y="361438"/>
                </a:lnTo>
                <a:lnTo>
                  <a:pt x="1274666" y="363864"/>
                </a:lnTo>
                <a:lnTo>
                  <a:pt x="1274763" y="364253"/>
                </a:lnTo>
                <a:lnTo>
                  <a:pt x="1274763" y="568288"/>
                </a:lnTo>
                <a:lnTo>
                  <a:pt x="1274445" y="577822"/>
                </a:lnTo>
                <a:lnTo>
                  <a:pt x="1274127" y="587356"/>
                </a:lnTo>
                <a:lnTo>
                  <a:pt x="1273173" y="596573"/>
                </a:lnTo>
                <a:lnTo>
                  <a:pt x="1271583" y="605789"/>
                </a:lnTo>
                <a:lnTo>
                  <a:pt x="1269993" y="615324"/>
                </a:lnTo>
                <a:lnTo>
                  <a:pt x="1268403" y="623905"/>
                </a:lnTo>
                <a:lnTo>
                  <a:pt x="1266178" y="633121"/>
                </a:lnTo>
                <a:lnTo>
                  <a:pt x="1263316" y="642338"/>
                </a:lnTo>
                <a:lnTo>
                  <a:pt x="1260454" y="650919"/>
                </a:lnTo>
                <a:lnTo>
                  <a:pt x="1257274" y="659817"/>
                </a:lnTo>
                <a:lnTo>
                  <a:pt x="1253777" y="668398"/>
                </a:lnTo>
                <a:lnTo>
                  <a:pt x="1249643" y="677297"/>
                </a:lnTo>
                <a:lnTo>
                  <a:pt x="1245510" y="685560"/>
                </a:lnTo>
                <a:lnTo>
                  <a:pt x="1241058" y="693823"/>
                </a:lnTo>
                <a:lnTo>
                  <a:pt x="1236288" y="702086"/>
                </a:lnTo>
                <a:lnTo>
                  <a:pt x="1231201" y="710667"/>
                </a:lnTo>
                <a:lnTo>
                  <a:pt x="1225477" y="718613"/>
                </a:lnTo>
                <a:lnTo>
                  <a:pt x="1220072" y="726558"/>
                </a:lnTo>
                <a:lnTo>
                  <a:pt x="1213712" y="734503"/>
                </a:lnTo>
                <a:lnTo>
                  <a:pt x="1207671" y="741813"/>
                </a:lnTo>
                <a:lnTo>
                  <a:pt x="1200994" y="749758"/>
                </a:lnTo>
                <a:lnTo>
                  <a:pt x="1193998" y="757386"/>
                </a:lnTo>
                <a:lnTo>
                  <a:pt x="1187003" y="764695"/>
                </a:lnTo>
                <a:lnTo>
                  <a:pt x="1179372" y="771687"/>
                </a:lnTo>
                <a:lnTo>
                  <a:pt x="1171740" y="778997"/>
                </a:lnTo>
                <a:lnTo>
                  <a:pt x="1163791" y="785989"/>
                </a:lnTo>
                <a:lnTo>
                  <a:pt x="1155524" y="792663"/>
                </a:lnTo>
                <a:lnTo>
                  <a:pt x="1147256" y="799655"/>
                </a:lnTo>
                <a:lnTo>
                  <a:pt x="1138353" y="806329"/>
                </a:lnTo>
                <a:lnTo>
                  <a:pt x="1129768" y="812685"/>
                </a:lnTo>
                <a:lnTo>
                  <a:pt x="1120547" y="819041"/>
                </a:lnTo>
                <a:lnTo>
                  <a:pt x="1111008" y="825397"/>
                </a:lnTo>
                <a:lnTo>
                  <a:pt x="1101469" y="831436"/>
                </a:lnTo>
                <a:lnTo>
                  <a:pt x="1091611" y="837156"/>
                </a:lnTo>
                <a:lnTo>
                  <a:pt x="1081754" y="842877"/>
                </a:lnTo>
                <a:lnTo>
                  <a:pt x="1071261" y="848280"/>
                </a:lnTo>
                <a:lnTo>
                  <a:pt x="1060450" y="854000"/>
                </a:lnTo>
                <a:lnTo>
                  <a:pt x="1049957" y="859085"/>
                </a:lnTo>
                <a:lnTo>
                  <a:pt x="1028017" y="868937"/>
                </a:lnTo>
                <a:lnTo>
                  <a:pt x="1004805" y="878472"/>
                </a:lnTo>
                <a:lnTo>
                  <a:pt x="981593" y="887053"/>
                </a:lnTo>
                <a:lnTo>
                  <a:pt x="956792" y="894998"/>
                </a:lnTo>
                <a:lnTo>
                  <a:pt x="931672" y="901990"/>
                </a:lnTo>
                <a:lnTo>
                  <a:pt x="905916" y="908346"/>
                </a:lnTo>
                <a:lnTo>
                  <a:pt x="879843" y="914067"/>
                </a:lnTo>
                <a:lnTo>
                  <a:pt x="852815" y="918834"/>
                </a:lnTo>
                <a:lnTo>
                  <a:pt x="825469" y="922648"/>
                </a:lnTo>
                <a:lnTo>
                  <a:pt x="797170" y="925826"/>
                </a:lnTo>
                <a:lnTo>
                  <a:pt x="768553" y="928368"/>
                </a:lnTo>
                <a:lnTo>
                  <a:pt x="739617" y="929322"/>
                </a:lnTo>
                <a:lnTo>
                  <a:pt x="711096" y="930241"/>
                </a:lnTo>
                <a:lnTo>
                  <a:pt x="710247" y="930275"/>
                </a:lnTo>
                <a:lnTo>
                  <a:pt x="710146" y="930272"/>
                </a:lnTo>
                <a:lnTo>
                  <a:pt x="710046" y="930275"/>
                </a:lnTo>
                <a:lnTo>
                  <a:pt x="709166" y="930240"/>
                </a:lnTo>
                <a:lnTo>
                  <a:pt x="681005" y="929322"/>
                </a:lnTo>
                <a:lnTo>
                  <a:pt x="651762" y="928369"/>
                </a:lnTo>
                <a:lnTo>
                  <a:pt x="623155" y="925829"/>
                </a:lnTo>
                <a:lnTo>
                  <a:pt x="595183" y="922653"/>
                </a:lnTo>
                <a:lnTo>
                  <a:pt x="567530" y="918841"/>
                </a:lnTo>
                <a:lnTo>
                  <a:pt x="540512" y="914077"/>
                </a:lnTo>
                <a:lnTo>
                  <a:pt x="514447" y="908360"/>
                </a:lnTo>
                <a:lnTo>
                  <a:pt x="488701" y="902008"/>
                </a:lnTo>
                <a:lnTo>
                  <a:pt x="463590" y="895021"/>
                </a:lnTo>
                <a:lnTo>
                  <a:pt x="439433" y="887080"/>
                </a:lnTo>
                <a:lnTo>
                  <a:pt x="415593" y="878505"/>
                </a:lnTo>
                <a:lnTo>
                  <a:pt x="392708" y="868977"/>
                </a:lnTo>
                <a:lnTo>
                  <a:pt x="370458" y="859131"/>
                </a:lnTo>
                <a:lnTo>
                  <a:pt x="359968" y="854049"/>
                </a:lnTo>
                <a:lnTo>
                  <a:pt x="349479" y="848332"/>
                </a:lnTo>
                <a:lnTo>
                  <a:pt x="339308" y="842933"/>
                </a:lnTo>
                <a:lnTo>
                  <a:pt x="328818" y="837216"/>
                </a:lnTo>
                <a:lnTo>
                  <a:pt x="318965" y="831499"/>
                </a:lnTo>
                <a:lnTo>
                  <a:pt x="309429" y="825464"/>
                </a:lnTo>
                <a:lnTo>
                  <a:pt x="299893" y="819112"/>
                </a:lnTo>
                <a:lnTo>
                  <a:pt x="290675" y="812760"/>
                </a:lnTo>
                <a:lnTo>
                  <a:pt x="282093" y="806408"/>
                </a:lnTo>
                <a:lnTo>
                  <a:pt x="273193" y="799738"/>
                </a:lnTo>
                <a:lnTo>
                  <a:pt x="264929" y="792751"/>
                </a:lnTo>
                <a:lnTo>
                  <a:pt x="256664" y="786081"/>
                </a:lnTo>
                <a:lnTo>
                  <a:pt x="248718" y="779093"/>
                </a:lnTo>
                <a:lnTo>
                  <a:pt x="241089" y="771789"/>
                </a:lnTo>
                <a:lnTo>
                  <a:pt x="233461" y="764801"/>
                </a:lnTo>
                <a:lnTo>
                  <a:pt x="226468" y="757496"/>
                </a:lnTo>
                <a:lnTo>
                  <a:pt x="219475" y="749874"/>
                </a:lnTo>
                <a:lnTo>
                  <a:pt x="213118" y="741933"/>
                </a:lnTo>
                <a:lnTo>
                  <a:pt x="206761" y="734628"/>
                </a:lnTo>
                <a:lnTo>
                  <a:pt x="201039" y="726688"/>
                </a:lnTo>
                <a:lnTo>
                  <a:pt x="195000" y="718748"/>
                </a:lnTo>
                <a:lnTo>
                  <a:pt x="189279" y="710808"/>
                </a:lnTo>
                <a:lnTo>
                  <a:pt x="184829" y="702232"/>
                </a:lnTo>
                <a:lnTo>
                  <a:pt x="179425" y="693974"/>
                </a:lnTo>
                <a:lnTo>
                  <a:pt x="175293" y="685717"/>
                </a:lnTo>
                <a:lnTo>
                  <a:pt x="170843" y="677459"/>
                </a:lnTo>
                <a:lnTo>
                  <a:pt x="167346" y="668566"/>
                </a:lnTo>
                <a:lnTo>
                  <a:pt x="163532" y="659990"/>
                </a:lnTo>
                <a:lnTo>
                  <a:pt x="160036" y="651097"/>
                </a:lnTo>
                <a:lnTo>
                  <a:pt x="157175" y="642522"/>
                </a:lnTo>
                <a:lnTo>
                  <a:pt x="154632" y="633311"/>
                </a:lnTo>
                <a:lnTo>
                  <a:pt x="152407" y="624101"/>
                </a:lnTo>
                <a:lnTo>
                  <a:pt x="150500" y="615525"/>
                </a:lnTo>
                <a:lnTo>
                  <a:pt x="148911" y="605997"/>
                </a:lnTo>
                <a:lnTo>
                  <a:pt x="147639" y="596786"/>
                </a:lnTo>
                <a:lnTo>
                  <a:pt x="146686" y="587576"/>
                </a:lnTo>
                <a:lnTo>
                  <a:pt x="146050" y="578047"/>
                </a:lnTo>
                <a:lnTo>
                  <a:pt x="146050" y="568519"/>
                </a:lnTo>
                <a:lnTo>
                  <a:pt x="146050" y="363344"/>
                </a:lnTo>
                <a:lnTo>
                  <a:pt x="146050" y="362391"/>
                </a:lnTo>
                <a:lnTo>
                  <a:pt x="146050" y="361438"/>
                </a:lnTo>
                <a:lnTo>
                  <a:pt x="146050" y="351910"/>
                </a:lnTo>
                <a:lnTo>
                  <a:pt x="146686" y="342700"/>
                </a:lnTo>
                <a:lnTo>
                  <a:pt x="147639" y="333171"/>
                </a:lnTo>
                <a:lnTo>
                  <a:pt x="148911" y="323961"/>
                </a:lnTo>
                <a:lnTo>
                  <a:pt x="150500" y="314750"/>
                </a:lnTo>
                <a:lnTo>
                  <a:pt x="152407" y="305857"/>
                </a:lnTo>
                <a:lnTo>
                  <a:pt x="154632" y="296646"/>
                </a:lnTo>
                <a:lnTo>
                  <a:pt x="157175" y="287436"/>
                </a:lnTo>
                <a:lnTo>
                  <a:pt x="160036" y="278860"/>
                </a:lnTo>
                <a:lnTo>
                  <a:pt x="163532" y="269967"/>
                </a:lnTo>
                <a:lnTo>
                  <a:pt x="167346" y="261392"/>
                </a:lnTo>
                <a:lnTo>
                  <a:pt x="170843" y="252816"/>
                </a:lnTo>
                <a:lnTo>
                  <a:pt x="175293" y="244241"/>
                </a:lnTo>
                <a:lnTo>
                  <a:pt x="179425" y="235983"/>
                </a:lnTo>
                <a:lnTo>
                  <a:pt x="184829" y="227408"/>
                </a:lnTo>
                <a:lnTo>
                  <a:pt x="189279" y="219150"/>
                </a:lnTo>
                <a:lnTo>
                  <a:pt x="195000" y="211210"/>
                </a:lnTo>
                <a:lnTo>
                  <a:pt x="201039" y="203269"/>
                </a:lnTo>
                <a:lnTo>
                  <a:pt x="206761" y="195329"/>
                </a:lnTo>
                <a:lnTo>
                  <a:pt x="213118" y="187707"/>
                </a:lnTo>
                <a:lnTo>
                  <a:pt x="219475" y="179766"/>
                </a:lnTo>
                <a:lnTo>
                  <a:pt x="226468" y="172779"/>
                </a:lnTo>
                <a:lnTo>
                  <a:pt x="233461" y="165156"/>
                </a:lnTo>
                <a:lnTo>
                  <a:pt x="241089" y="158169"/>
                </a:lnTo>
                <a:lnTo>
                  <a:pt x="248718" y="150864"/>
                </a:lnTo>
                <a:lnTo>
                  <a:pt x="256664" y="143877"/>
                </a:lnTo>
                <a:lnTo>
                  <a:pt x="264929" y="136889"/>
                </a:lnTo>
                <a:lnTo>
                  <a:pt x="273193" y="130220"/>
                </a:lnTo>
                <a:lnTo>
                  <a:pt x="282093" y="123550"/>
                </a:lnTo>
                <a:lnTo>
                  <a:pt x="290675" y="117198"/>
                </a:lnTo>
                <a:lnTo>
                  <a:pt x="299893" y="110845"/>
                </a:lnTo>
                <a:lnTo>
                  <a:pt x="309429" y="104493"/>
                </a:lnTo>
                <a:lnTo>
                  <a:pt x="318965" y="98459"/>
                </a:lnTo>
                <a:lnTo>
                  <a:pt x="328818" y="92424"/>
                </a:lnTo>
                <a:lnTo>
                  <a:pt x="339308" y="87025"/>
                </a:lnTo>
                <a:lnTo>
                  <a:pt x="349479" y="81308"/>
                </a:lnTo>
                <a:lnTo>
                  <a:pt x="359968" y="75908"/>
                </a:lnTo>
                <a:lnTo>
                  <a:pt x="370458" y="70827"/>
                </a:lnTo>
                <a:lnTo>
                  <a:pt x="392708" y="60663"/>
                </a:lnTo>
                <a:lnTo>
                  <a:pt x="415593" y="51770"/>
                </a:lnTo>
                <a:lnTo>
                  <a:pt x="439433" y="42877"/>
                </a:lnTo>
                <a:lnTo>
                  <a:pt x="463590" y="34937"/>
                </a:lnTo>
                <a:lnTo>
                  <a:pt x="488701" y="27950"/>
                </a:lnTo>
                <a:lnTo>
                  <a:pt x="514447" y="21597"/>
                </a:lnTo>
                <a:lnTo>
                  <a:pt x="540512" y="15880"/>
                </a:lnTo>
                <a:lnTo>
                  <a:pt x="567530" y="11116"/>
                </a:lnTo>
                <a:lnTo>
                  <a:pt x="595183" y="7305"/>
                </a:lnTo>
                <a:lnTo>
                  <a:pt x="623155" y="4129"/>
                </a:lnTo>
                <a:lnTo>
                  <a:pt x="651762" y="1588"/>
                </a:lnTo>
                <a:lnTo>
                  <a:pt x="681005" y="318"/>
                </a:lnTo>
                <a:lnTo>
                  <a:pt x="71024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advTm="300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Freeform 5"/>
          <p:cNvSpPr/>
          <p:nvPr/>
        </p:nvSpPr>
        <p:spPr bwMode="auto">
          <a:xfrm>
            <a:off x="6404184" y="3203132"/>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0" name="Freeform 10"/>
          <p:cNvSpPr/>
          <p:nvPr/>
        </p:nvSpPr>
        <p:spPr bwMode="auto">
          <a:xfrm>
            <a:off x="5966489" y="4786096"/>
            <a:ext cx="1079500" cy="1244600"/>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1"/>
          </a:solidFill>
          <a:ln>
            <a:noFill/>
          </a:ln>
        </p:spPr>
        <p:txBody>
          <a:bodyPr/>
          <a:lstStyle/>
          <a:p>
            <a:endParaRPr lang="zh-CN" altLang="en-US"/>
          </a:p>
        </p:txBody>
      </p:sp>
      <p:sp>
        <p:nvSpPr>
          <p:cNvPr id="11" name="Freeform 8"/>
          <p:cNvSpPr/>
          <p:nvPr/>
        </p:nvSpPr>
        <p:spPr bwMode="auto">
          <a:xfrm>
            <a:off x="4225717" y="2984226"/>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10"/>
          <p:cNvSpPr/>
          <p:nvPr/>
        </p:nvSpPr>
        <p:spPr bwMode="auto">
          <a:xfrm>
            <a:off x="562659" y="2526940"/>
            <a:ext cx="522515" cy="602429"/>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4">
              <a:lumMod val="60000"/>
              <a:lumOff val="40000"/>
            </a:schemeClr>
          </a:solidFill>
          <a:ln>
            <a:noFill/>
          </a:ln>
        </p:spPr>
        <p:txBody>
          <a:bodyPr/>
          <a:lstStyle/>
          <a:p>
            <a:endParaRPr lang="zh-CN" altLang="en-US"/>
          </a:p>
        </p:txBody>
      </p:sp>
      <p:sp>
        <p:nvSpPr>
          <p:cNvPr id="16" name="Freeform 10"/>
          <p:cNvSpPr/>
          <p:nvPr/>
        </p:nvSpPr>
        <p:spPr bwMode="auto">
          <a:xfrm>
            <a:off x="792163" y="2003118"/>
            <a:ext cx="522515" cy="602429"/>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1">
              <a:lumMod val="40000"/>
              <a:lumOff val="60000"/>
            </a:schemeClr>
          </a:solidFill>
          <a:ln>
            <a:noFill/>
          </a:ln>
        </p:spPr>
        <p:txBody>
          <a:bodyPr/>
          <a:lstStyle/>
          <a:p>
            <a:endParaRPr lang="zh-CN" altLang="en-US"/>
          </a:p>
        </p:txBody>
      </p:sp>
      <p:sp>
        <p:nvSpPr>
          <p:cNvPr id="17" name="Freeform 10"/>
          <p:cNvSpPr/>
          <p:nvPr/>
        </p:nvSpPr>
        <p:spPr bwMode="auto">
          <a:xfrm>
            <a:off x="2134053" y="2591682"/>
            <a:ext cx="361732" cy="417056"/>
          </a:xfrm>
          <a:custGeom>
            <a:avLst/>
            <a:gdLst>
              <a:gd name="T0" fmla="*/ 0 w 545"/>
              <a:gd name="T1" fmla="*/ 2147483646 h 629"/>
              <a:gd name="T2" fmla="*/ 2147483646 w 545"/>
              <a:gd name="T3" fmla="*/ 0 h 629"/>
              <a:gd name="T4" fmla="*/ 2147483646 w 545"/>
              <a:gd name="T5" fmla="*/ 2147483646 h 629"/>
              <a:gd name="T6" fmla="*/ 2147483646 w 545"/>
              <a:gd name="T7" fmla="*/ 2147483646 h 629"/>
              <a:gd name="T8" fmla="*/ 2147483646 w 545"/>
              <a:gd name="T9" fmla="*/ 2147483646 h 629"/>
              <a:gd name="T10" fmla="*/ 0 w 545"/>
              <a:gd name="T11" fmla="*/ 2147483646 h 629"/>
              <a:gd name="T12" fmla="*/ 0 w 545"/>
              <a:gd name="T13" fmla="*/ 2147483646 h 62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45" h="629">
                <a:moveTo>
                  <a:pt x="0" y="157"/>
                </a:moveTo>
                <a:lnTo>
                  <a:pt x="274" y="0"/>
                </a:lnTo>
                <a:lnTo>
                  <a:pt x="545" y="157"/>
                </a:lnTo>
                <a:lnTo>
                  <a:pt x="545" y="472"/>
                </a:lnTo>
                <a:lnTo>
                  <a:pt x="274" y="629"/>
                </a:lnTo>
                <a:lnTo>
                  <a:pt x="0" y="472"/>
                </a:lnTo>
                <a:lnTo>
                  <a:pt x="0" y="157"/>
                </a:lnTo>
                <a:close/>
              </a:path>
            </a:pathLst>
          </a:custGeom>
          <a:solidFill>
            <a:schemeClr val="accent5">
              <a:lumMod val="60000"/>
              <a:lumOff val="40000"/>
            </a:schemeClr>
          </a:solidFill>
          <a:ln>
            <a:noFill/>
          </a:ln>
        </p:spPr>
        <p:txBody>
          <a:bodyPr/>
          <a:lstStyle/>
          <a:p>
            <a:endParaRPr lang="zh-CN" altLang="en-US"/>
          </a:p>
        </p:txBody>
      </p:sp>
      <p:sp>
        <p:nvSpPr>
          <p:cNvPr id="18" name="矩形 17"/>
          <p:cNvSpPr/>
          <p:nvPr/>
        </p:nvSpPr>
        <p:spPr>
          <a:xfrm>
            <a:off x="8360227" y="3609024"/>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a:t>
            </a:r>
            <a:r>
              <a:rPr lang="zh-CN" altLang="en-US" sz="1800" dirty="0">
                <a:solidFill>
                  <a:schemeClr val="tx1"/>
                </a:solidFill>
                <a:latin typeface="+mj-ea"/>
              </a:rPr>
              <a:t>请输入文本</a:t>
            </a:r>
            <a:endParaRPr lang="zh-CN" altLang="zh-CN" sz="1800" dirty="0">
              <a:solidFill>
                <a:schemeClr val="tx1"/>
              </a:solidFill>
              <a:latin typeface="+mj-ea"/>
              <a:ea typeface="+mj-ea"/>
            </a:endParaRPr>
          </a:p>
        </p:txBody>
      </p:sp>
      <p:sp>
        <p:nvSpPr>
          <p:cNvPr id="19" name="矩形 18"/>
          <p:cNvSpPr/>
          <p:nvPr/>
        </p:nvSpPr>
        <p:spPr>
          <a:xfrm>
            <a:off x="692588" y="3609024"/>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a:t>
            </a:r>
            <a:r>
              <a:rPr lang="zh-CN" altLang="en-US" sz="1800" dirty="0">
                <a:solidFill>
                  <a:schemeClr val="tx1"/>
                </a:solidFill>
                <a:latin typeface="+mj-ea"/>
              </a:rPr>
              <a:t>请输入文本</a:t>
            </a:r>
            <a:endParaRPr lang="zh-CN" altLang="zh-CN" sz="1800" dirty="0">
              <a:solidFill>
                <a:schemeClr val="tx1"/>
              </a:solidFill>
              <a:latin typeface="+mj-ea"/>
              <a:ea typeface="+mj-ea"/>
            </a:endParaRPr>
          </a:p>
        </p:txBody>
      </p:sp>
      <p:sp>
        <p:nvSpPr>
          <p:cNvPr id="20" name="矩形 19"/>
          <p:cNvSpPr/>
          <p:nvPr/>
        </p:nvSpPr>
        <p:spPr>
          <a:xfrm>
            <a:off x="2547333" y="5608692"/>
            <a:ext cx="3244661" cy="104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a:t>
            </a:r>
            <a:r>
              <a:rPr lang="zh-CN" altLang="en-US" sz="1800" dirty="0">
                <a:solidFill>
                  <a:schemeClr val="tx1"/>
                </a:solidFill>
                <a:latin typeface="+mj-ea"/>
              </a:rPr>
              <a:t>请输入文本</a:t>
            </a:r>
            <a:endParaRPr lang="zh-CN" altLang="zh-CN" sz="1800" dirty="0">
              <a:solidFill>
                <a:schemeClr val="tx1"/>
              </a:solidFill>
              <a:latin typeface="+mj-ea"/>
              <a:ea typeface="+mj-ea"/>
            </a:endParaRPr>
          </a:p>
        </p:txBody>
      </p:sp>
      <p:sp>
        <p:nvSpPr>
          <p:cNvPr id="21" name="KSO_Shape"/>
          <p:cNvSpPr/>
          <p:nvPr/>
        </p:nvSpPr>
        <p:spPr bwMode="auto">
          <a:xfrm>
            <a:off x="4556767" y="3459163"/>
            <a:ext cx="1385057" cy="1415731"/>
          </a:xfrm>
          <a:custGeom>
            <a:avLst/>
            <a:gdLst>
              <a:gd name="T0" fmla="*/ 1693248 w 2376488"/>
              <a:gd name="T1" fmla="*/ 1122987 h 2427288"/>
              <a:gd name="T2" fmla="*/ 1907772 w 2376488"/>
              <a:gd name="T3" fmla="*/ 1606108 h 2427288"/>
              <a:gd name="T4" fmla="*/ 1988695 w 2376488"/>
              <a:gd name="T5" fmla="*/ 1598807 h 2427288"/>
              <a:gd name="T6" fmla="*/ 2142606 w 2376488"/>
              <a:gd name="T7" fmla="*/ 1628328 h 2427288"/>
              <a:gd name="T8" fmla="*/ 2206392 w 2376488"/>
              <a:gd name="T9" fmla="*/ 1617536 h 2427288"/>
              <a:gd name="T10" fmla="*/ 2371093 w 2376488"/>
              <a:gd name="T11" fmla="*/ 1799738 h 2427288"/>
              <a:gd name="T12" fmla="*/ 2334916 w 2376488"/>
              <a:gd name="T13" fmla="*/ 1898457 h 2427288"/>
              <a:gd name="T14" fmla="*/ 2189573 w 2376488"/>
              <a:gd name="T15" fmla="*/ 1820688 h 2427288"/>
              <a:gd name="T16" fmla="*/ 2082311 w 2376488"/>
              <a:gd name="T17" fmla="*/ 1923534 h 2427288"/>
              <a:gd name="T18" fmla="*/ 2018208 w 2376488"/>
              <a:gd name="T19" fmla="*/ 1900362 h 2427288"/>
              <a:gd name="T20" fmla="*/ 1844938 w 2376488"/>
              <a:gd name="T21" fmla="*/ 2417765 h 2427288"/>
              <a:gd name="T22" fmla="*/ 1751322 w 2376488"/>
              <a:gd name="T23" fmla="*/ 2403164 h 2427288"/>
              <a:gd name="T24" fmla="*/ 1468887 w 2376488"/>
              <a:gd name="T25" fmla="*/ 1960038 h 2427288"/>
              <a:gd name="T26" fmla="*/ 1394311 w 2376488"/>
              <a:gd name="T27" fmla="*/ 1986384 h 2427288"/>
              <a:gd name="T28" fmla="*/ 1148053 w 2376488"/>
              <a:gd name="T29" fmla="*/ 2204455 h 2427288"/>
              <a:gd name="T30" fmla="*/ 1069352 w 2376488"/>
              <a:gd name="T31" fmla="*/ 2238103 h 2427288"/>
              <a:gd name="T32" fmla="*/ 1006835 w 2376488"/>
              <a:gd name="T33" fmla="*/ 2179696 h 2427288"/>
              <a:gd name="T34" fmla="*/ 840865 w 2376488"/>
              <a:gd name="T35" fmla="*/ 1978131 h 2427288"/>
              <a:gd name="T36" fmla="*/ 772953 w 2376488"/>
              <a:gd name="T37" fmla="*/ 1976226 h 2427288"/>
              <a:gd name="T38" fmla="*/ 532090 w 2376488"/>
              <a:gd name="T39" fmla="*/ 1989558 h 2427288"/>
              <a:gd name="T40" fmla="*/ 451167 w 2376488"/>
              <a:gd name="T41" fmla="*/ 1922264 h 2427288"/>
              <a:gd name="T42" fmla="*/ 617455 w 2376488"/>
              <a:gd name="T43" fmla="*/ 1687687 h 2427288"/>
              <a:gd name="T44" fmla="*/ 874186 w 2376488"/>
              <a:gd name="T45" fmla="*/ 1530561 h 2427288"/>
              <a:gd name="T46" fmla="*/ 955743 w 2376488"/>
              <a:gd name="T47" fmla="*/ 1499136 h 2427288"/>
              <a:gd name="T48" fmla="*/ 1104894 w 2376488"/>
              <a:gd name="T49" fmla="*/ 1923851 h 2427288"/>
              <a:gd name="T50" fmla="*/ 1263566 w 2376488"/>
              <a:gd name="T51" fmla="*/ 1648961 h 2427288"/>
              <a:gd name="T52" fmla="*/ 1334968 w 2376488"/>
              <a:gd name="T53" fmla="*/ 1668641 h 2427288"/>
              <a:gd name="T54" fmla="*/ 1587256 w 2376488"/>
              <a:gd name="T55" fmla="*/ 1084261 h 2427288"/>
              <a:gd name="T56" fmla="*/ 291605 w 2376488"/>
              <a:gd name="T57" fmla="*/ 185501 h 2427288"/>
              <a:gd name="T58" fmla="*/ 185624 w 2376488"/>
              <a:gd name="T59" fmla="*/ 300486 h 2427288"/>
              <a:gd name="T60" fmla="*/ 157067 w 2376488"/>
              <a:gd name="T61" fmla="*/ 456129 h 2427288"/>
              <a:gd name="T62" fmla="*/ 195461 w 2376488"/>
              <a:gd name="T63" fmla="*/ 617489 h 2427288"/>
              <a:gd name="T64" fmla="*/ 371883 w 2376488"/>
              <a:gd name="T65" fmla="*/ 878270 h 2427288"/>
              <a:gd name="T66" fmla="*/ 772008 w 2376488"/>
              <a:gd name="T67" fmla="*/ 1244507 h 2427288"/>
              <a:gd name="T68" fmla="*/ 1166960 w 2376488"/>
              <a:gd name="T69" fmla="*/ 906626 h 2427288"/>
              <a:gd name="T70" fmla="*/ 1350408 w 2376488"/>
              <a:gd name="T71" fmla="*/ 661765 h 2427288"/>
              <a:gd name="T72" fmla="*/ 1409758 w 2376488"/>
              <a:gd name="T73" fmla="*/ 424844 h 2427288"/>
              <a:gd name="T74" fmla="*/ 1370449 w 2376488"/>
              <a:gd name="T75" fmla="*/ 280475 h 2427288"/>
              <a:gd name="T76" fmla="*/ 1227343 w 2376488"/>
              <a:gd name="T77" fmla="*/ 168348 h 2427288"/>
              <a:gd name="T78" fmla="*/ 1011257 w 2376488"/>
              <a:gd name="T79" fmla="*/ 188677 h 2427288"/>
              <a:gd name="T80" fmla="*/ 842450 w 2376488"/>
              <a:gd name="T81" fmla="*/ 359884 h 2427288"/>
              <a:gd name="T82" fmla="*/ 778354 w 2376488"/>
              <a:gd name="T83" fmla="*/ 386884 h 2427288"/>
              <a:gd name="T84" fmla="*/ 718066 w 2376488"/>
              <a:gd name="T85" fmla="*/ 352261 h 2427288"/>
              <a:gd name="T86" fmla="*/ 528316 w 2376488"/>
              <a:gd name="T87" fmla="*/ 175654 h 2427288"/>
              <a:gd name="T88" fmla="*/ 535614 w 2376488"/>
              <a:gd name="T89" fmla="*/ 15564 h 2427288"/>
              <a:gd name="T90" fmla="*/ 679037 w 2376488"/>
              <a:gd name="T91" fmla="*/ 87351 h 2427288"/>
              <a:gd name="T92" fmla="*/ 820873 w 2376488"/>
              <a:gd name="T93" fmla="*/ 144526 h 2427288"/>
              <a:gd name="T94" fmla="*/ 963979 w 2376488"/>
              <a:gd name="T95" fmla="*/ 40975 h 2427288"/>
              <a:gd name="T96" fmla="*/ 1177843 w 2376488"/>
              <a:gd name="T97" fmla="*/ 1271 h 2427288"/>
              <a:gd name="T98" fmla="*/ 1387583 w 2376488"/>
              <a:gd name="T99" fmla="*/ 67975 h 2427288"/>
              <a:gd name="T100" fmla="*/ 1505939 w 2376488"/>
              <a:gd name="T101" fmla="*/ 201065 h 2427288"/>
              <a:gd name="T102" fmla="*/ 1566546 w 2376488"/>
              <a:gd name="T103" fmla="*/ 417539 h 2427288"/>
              <a:gd name="T104" fmla="*/ 1489422 w 2376488"/>
              <a:gd name="T105" fmla="*/ 732905 h 2427288"/>
              <a:gd name="T106" fmla="*/ 1287249 w 2376488"/>
              <a:gd name="T107" fmla="*/ 1007937 h 2427288"/>
              <a:gd name="T108" fmla="*/ 877824 w 2376488"/>
              <a:gd name="T109" fmla="*/ 1380787 h 2427288"/>
              <a:gd name="T110" fmla="*/ 812306 w 2376488"/>
              <a:gd name="T111" fmla="*/ 1452878 h 2427288"/>
              <a:gd name="T112" fmla="*/ 713941 w 2376488"/>
              <a:gd name="T113" fmla="*/ 1417620 h 2427288"/>
              <a:gd name="T114" fmla="*/ 393143 w 2376488"/>
              <a:gd name="T115" fmla="*/ 1120628 h 2427288"/>
              <a:gd name="T116" fmla="*/ 135173 w 2376488"/>
              <a:gd name="T117" fmla="*/ 831577 h 2427288"/>
              <a:gd name="T118" fmla="*/ 13009 w 2376488"/>
              <a:gd name="T119" fmla="*/ 558408 h 2427288"/>
              <a:gd name="T120" fmla="*/ 7615 w 2376488"/>
              <a:gd name="T121" fmla="*/ 350673 h 2427288"/>
              <a:gd name="T122" fmla="*/ 68221 w 2376488"/>
              <a:gd name="T123" fmla="*/ 188360 h 2427288"/>
              <a:gd name="T124" fmla="*/ 254163 w 2376488"/>
              <a:gd name="T125" fmla="*/ 31764 h 2427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76488" h="2427288">
                <a:moveTo>
                  <a:pt x="1619308" y="1076325"/>
                </a:moveTo>
                <a:lnTo>
                  <a:pt x="1625972" y="1076325"/>
                </a:lnTo>
                <a:lnTo>
                  <a:pt x="1632953" y="1076960"/>
                </a:lnTo>
                <a:lnTo>
                  <a:pt x="1639617" y="1078230"/>
                </a:lnTo>
                <a:lnTo>
                  <a:pt x="1645964" y="1080134"/>
                </a:lnTo>
                <a:lnTo>
                  <a:pt x="1652311" y="1082674"/>
                </a:lnTo>
                <a:lnTo>
                  <a:pt x="1658341" y="1085530"/>
                </a:lnTo>
                <a:lnTo>
                  <a:pt x="1663736" y="1088705"/>
                </a:lnTo>
                <a:lnTo>
                  <a:pt x="1668813" y="1092514"/>
                </a:lnTo>
                <a:lnTo>
                  <a:pt x="1674208" y="1096640"/>
                </a:lnTo>
                <a:lnTo>
                  <a:pt x="1678968" y="1101402"/>
                </a:lnTo>
                <a:lnTo>
                  <a:pt x="1682776" y="1106163"/>
                </a:lnTo>
                <a:lnTo>
                  <a:pt x="1686902" y="1111559"/>
                </a:lnTo>
                <a:lnTo>
                  <a:pt x="1690392" y="1117273"/>
                </a:lnTo>
                <a:lnTo>
                  <a:pt x="1693248" y="1122987"/>
                </a:lnTo>
                <a:lnTo>
                  <a:pt x="1695470" y="1129018"/>
                </a:lnTo>
                <a:lnTo>
                  <a:pt x="1697374" y="1135684"/>
                </a:lnTo>
                <a:lnTo>
                  <a:pt x="1698643" y="1142667"/>
                </a:lnTo>
                <a:lnTo>
                  <a:pt x="1820186" y="1919407"/>
                </a:lnTo>
                <a:lnTo>
                  <a:pt x="1877625" y="1652770"/>
                </a:lnTo>
                <a:lnTo>
                  <a:pt x="1878894" y="1646739"/>
                </a:lnTo>
                <a:lnTo>
                  <a:pt x="1880798" y="1641660"/>
                </a:lnTo>
                <a:lnTo>
                  <a:pt x="1882702" y="1636264"/>
                </a:lnTo>
                <a:lnTo>
                  <a:pt x="1885558" y="1630867"/>
                </a:lnTo>
                <a:lnTo>
                  <a:pt x="1888414" y="1626106"/>
                </a:lnTo>
                <a:lnTo>
                  <a:pt x="1891905" y="1621980"/>
                </a:lnTo>
                <a:lnTo>
                  <a:pt x="1895396" y="1617536"/>
                </a:lnTo>
                <a:lnTo>
                  <a:pt x="1898887" y="1613092"/>
                </a:lnTo>
                <a:lnTo>
                  <a:pt x="1903329" y="1609600"/>
                </a:lnTo>
                <a:lnTo>
                  <a:pt x="1907772" y="1606108"/>
                </a:lnTo>
                <a:lnTo>
                  <a:pt x="1912532" y="1602934"/>
                </a:lnTo>
                <a:lnTo>
                  <a:pt x="1917292" y="1600077"/>
                </a:lnTo>
                <a:lnTo>
                  <a:pt x="1922370" y="1597220"/>
                </a:lnTo>
                <a:lnTo>
                  <a:pt x="1927448" y="1595316"/>
                </a:lnTo>
                <a:lnTo>
                  <a:pt x="1933160" y="1593729"/>
                </a:lnTo>
                <a:lnTo>
                  <a:pt x="1938872" y="1592142"/>
                </a:lnTo>
                <a:lnTo>
                  <a:pt x="1944584" y="1591189"/>
                </a:lnTo>
                <a:lnTo>
                  <a:pt x="1950614" y="1590872"/>
                </a:lnTo>
                <a:lnTo>
                  <a:pt x="1956008" y="1590872"/>
                </a:lnTo>
                <a:lnTo>
                  <a:pt x="1961720" y="1591189"/>
                </a:lnTo>
                <a:lnTo>
                  <a:pt x="1967433" y="1592142"/>
                </a:lnTo>
                <a:lnTo>
                  <a:pt x="1972828" y="1593411"/>
                </a:lnTo>
                <a:lnTo>
                  <a:pt x="1978222" y="1594998"/>
                </a:lnTo>
                <a:lnTo>
                  <a:pt x="1983300" y="1596903"/>
                </a:lnTo>
                <a:lnTo>
                  <a:pt x="1988695" y="1598807"/>
                </a:lnTo>
                <a:lnTo>
                  <a:pt x="1993772" y="1601664"/>
                </a:lnTo>
                <a:lnTo>
                  <a:pt x="1998532" y="1604839"/>
                </a:lnTo>
                <a:lnTo>
                  <a:pt x="2002975" y="1608013"/>
                </a:lnTo>
                <a:lnTo>
                  <a:pt x="2007101" y="1611822"/>
                </a:lnTo>
                <a:lnTo>
                  <a:pt x="2011226" y="1615948"/>
                </a:lnTo>
                <a:lnTo>
                  <a:pt x="2015034" y="1620392"/>
                </a:lnTo>
                <a:lnTo>
                  <a:pt x="2018842" y="1625154"/>
                </a:lnTo>
                <a:lnTo>
                  <a:pt x="2076599" y="1709906"/>
                </a:lnTo>
                <a:lnTo>
                  <a:pt x="2122931" y="1646739"/>
                </a:lnTo>
                <a:lnTo>
                  <a:pt x="2125787" y="1643247"/>
                </a:lnTo>
                <a:lnTo>
                  <a:pt x="2128960" y="1639755"/>
                </a:lnTo>
                <a:lnTo>
                  <a:pt x="2132134" y="1636581"/>
                </a:lnTo>
                <a:lnTo>
                  <a:pt x="2135307" y="1633724"/>
                </a:lnTo>
                <a:lnTo>
                  <a:pt x="2138798" y="1630867"/>
                </a:lnTo>
                <a:lnTo>
                  <a:pt x="2142606" y="1628328"/>
                </a:lnTo>
                <a:lnTo>
                  <a:pt x="2146097" y="1625789"/>
                </a:lnTo>
                <a:lnTo>
                  <a:pt x="2149905" y="1623884"/>
                </a:lnTo>
                <a:lnTo>
                  <a:pt x="2154030" y="1621980"/>
                </a:lnTo>
                <a:lnTo>
                  <a:pt x="2157839" y="1620392"/>
                </a:lnTo>
                <a:lnTo>
                  <a:pt x="2162281" y="1618805"/>
                </a:lnTo>
                <a:lnTo>
                  <a:pt x="2166407" y="1617536"/>
                </a:lnTo>
                <a:lnTo>
                  <a:pt x="2170532" y="1616266"/>
                </a:lnTo>
                <a:lnTo>
                  <a:pt x="2174975" y="1615631"/>
                </a:lnTo>
                <a:lnTo>
                  <a:pt x="2179735" y="1614996"/>
                </a:lnTo>
                <a:lnTo>
                  <a:pt x="2184178" y="1614679"/>
                </a:lnTo>
                <a:lnTo>
                  <a:pt x="2188621" y="1614679"/>
                </a:lnTo>
                <a:lnTo>
                  <a:pt x="2192746" y="1614996"/>
                </a:lnTo>
                <a:lnTo>
                  <a:pt x="2197506" y="1615631"/>
                </a:lnTo>
                <a:lnTo>
                  <a:pt x="2201949" y="1616266"/>
                </a:lnTo>
                <a:lnTo>
                  <a:pt x="2206392" y="1617536"/>
                </a:lnTo>
                <a:lnTo>
                  <a:pt x="2210200" y="1618805"/>
                </a:lnTo>
                <a:lnTo>
                  <a:pt x="2214643" y="1620392"/>
                </a:lnTo>
                <a:lnTo>
                  <a:pt x="2218768" y="1621980"/>
                </a:lnTo>
                <a:lnTo>
                  <a:pt x="2222577" y="1623884"/>
                </a:lnTo>
                <a:lnTo>
                  <a:pt x="2226702" y="1625789"/>
                </a:lnTo>
                <a:lnTo>
                  <a:pt x="2230193" y="1628328"/>
                </a:lnTo>
                <a:lnTo>
                  <a:pt x="2233684" y="1630867"/>
                </a:lnTo>
                <a:lnTo>
                  <a:pt x="2237174" y="1633724"/>
                </a:lnTo>
                <a:lnTo>
                  <a:pt x="2240348" y="1636899"/>
                </a:lnTo>
                <a:lnTo>
                  <a:pt x="2243521" y="1640073"/>
                </a:lnTo>
                <a:lnTo>
                  <a:pt x="2246377" y="1643247"/>
                </a:lnTo>
                <a:lnTo>
                  <a:pt x="2358717" y="1779740"/>
                </a:lnTo>
                <a:lnTo>
                  <a:pt x="2363477" y="1786089"/>
                </a:lnTo>
                <a:lnTo>
                  <a:pt x="2367285" y="1792754"/>
                </a:lnTo>
                <a:lnTo>
                  <a:pt x="2371093" y="1799738"/>
                </a:lnTo>
                <a:lnTo>
                  <a:pt x="2373315" y="1807039"/>
                </a:lnTo>
                <a:lnTo>
                  <a:pt x="2375219" y="1814339"/>
                </a:lnTo>
                <a:lnTo>
                  <a:pt x="2376171" y="1821958"/>
                </a:lnTo>
                <a:lnTo>
                  <a:pt x="2376488" y="1829258"/>
                </a:lnTo>
                <a:lnTo>
                  <a:pt x="2376171" y="1836877"/>
                </a:lnTo>
                <a:lnTo>
                  <a:pt x="2374901" y="1844495"/>
                </a:lnTo>
                <a:lnTo>
                  <a:pt x="2373315" y="1851478"/>
                </a:lnTo>
                <a:lnTo>
                  <a:pt x="2371093" y="1858779"/>
                </a:lnTo>
                <a:lnTo>
                  <a:pt x="2367920" y="1865445"/>
                </a:lnTo>
                <a:lnTo>
                  <a:pt x="2363794" y="1872111"/>
                </a:lnTo>
                <a:lnTo>
                  <a:pt x="2359034" y="1878459"/>
                </a:lnTo>
                <a:lnTo>
                  <a:pt x="2353957" y="1884490"/>
                </a:lnTo>
                <a:lnTo>
                  <a:pt x="2347927" y="1889569"/>
                </a:lnTo>
                <a:lnTo>
                  <a:pt x="2341580" y="1894331"/>
                </a:lnTo>
                <a:lnTo>
                  <a:pt x="2334916" y="1898457"/>
                </a:lnTo>
                <a:lnTo>
                  <a:pt x="2327617" y="1901949"/>
                </a:lnTo>
                <a:lnTo>
                  <a:pt x="2320636" y="1904488"/>
                </a:lnTo>
                <a:lnTo>
                  <a:pt x="2313019" y="1906393"/>
                </a:lnTo>
                <a:lnTo>
                  <a:pt x="2306038" y="1907028"/>
                </a:lnTo>
                <a:lnTo>
                  <a:pt x="2298422" y="1907663"/>
                </a:lnTo>
                <a:lnTo>
                  <a:pt x="2290805" y="1907028"/>
                </a:lnTo>
                <a:lnTo>
                  <a:pt x="2283189" y="1906393"/>
                </a:lnTo>
                <a:lnTo>
                  <a:pt x="2276208" y="1904488"/>
                </a:lnTo>
                <a:lnTo>
                  <a:pt x="2268909" y="1901949"/>
                </a:lnTo>
                <a:lnTo>
                  <a:pt x="2261927" y="1898775"/>
                </a:lnTo>
                <a:lnTo>
                  <a:pt x="2255580" y="1894966"/>
                </a:lnTo>
                <a:lnTo>
                  <a:pt x="2249233" y="1890204"/>
                </a:lnTo>
                <a:lnTo>
                  <a:pt x="2243204" y="1884808"/>
                </a:lnTo>
                <a:lnTo>
                  <a:pt x="2237809" y="1879094"/>
                </a:lnTo>
                <a:lnTo>
                  <a:pt x="2189573" y="1820688"/>
                </a:lnTo>
                <a:lnTo>
                  <a:pt x="2136894" y="1891791"/>
                </a:lnTo>
                <a:lnTo>
                  <a:pt x="2134038" y="1895600"/>
                </a:lnTo>
                <a:lnTo>
                  <a:pt x="2130864" y="1899092"/>
                </a:lnTo>
                <a:lnTo>
                  <a:pt x="2127691" y="1902266"/>
                </a:lnTo>
                <a:lnTo>
                  <a:pt x="2124200" y="1905441"/>
                </a:lnTo>
                <a:lnTo>
                  <a:pt x="2120710" y="1908297"/>
                </a:lnTo>
                <a:lnTo>
                  <a:pt x="2116584" y="1911154"/>
                </a:lnTo>
                <a:lnTo>
                  <a:pt x="2112776" y="1913376"/>
                </a:lnTo>
                <a:lnTo>
                  <a:pt x="2108650" y="1915598"/>
                </a:lnTo>
                <a:lnTo>
                  <a:pt x="2104525" y="1917503"/>
                </a:lnTo>
                <a:lnTo>
                  <a:pt x="2100082" y="1919090"/>
                </a:lnTo>
                <a:lnTo>
                  <a:pt x="2095639" y="1920677"/>
                </a:lnTo>
                <a:lnTo>
                  <a:pt x="2091196" y="1921947"/>
                </a:lnTo>
                <a:lnTo>
                  <a:pt x="2086436" y="1922582"/>
                </a:lnTo>
                <a:lnTo>
                  <a:pt x="2082311" y="1923534"/>
                </a:lnTo>
                <a:lnTo>
                  <a:pt x="2077551" y="1923534"/>
                </a:lnTo>
                <a:lnTo>
                  <a:pt x="2072791" y="1923851"/>
                </a:lnTo>
                <a:lnTo>
                  <a:pt x="2068030" y="1923534"/>
                </a:lnTo>
                <a:lnTo>
                  <a:pt x="2063270" y="1922899"/>
                </a:lnTo>
                <a:lnTo>
                  <a:pt x="2058510" y="1922264"/>
                </a:lnTo>
                <a:lnTo>
                  <a:pt x="2054067" y="1920994"/>
                </a:lnTo>
                <a:lnTo>
                  <a:pt x="2049625" y="1919725"/>
                </a:lnTo>
                <a:lnTo>
                  <a:pt x="2045182" y="1918138"/>
                </a:lnTo>
                <a:lnTo>
                  <a:pt x="2041056" y="1916233"/>
                </a:lnTo>
                <a:lnTo>
                  <a:pt x="2036931" y="1914328"/>
                </a:lnTo>
                <a:lnTo>
                  <a:pt x="2033123" y="1911789"/>
                </a:lnTo>
                <a:lnTo>
                  <a:pt x="2028997" y="1909567"/>
                </a:lnTo>
                <a:lnTo>
                  <a:pt x="2025189" y="1906710"/>
                </a:lnTo>
                <a:lnTo>
                  <a:pt x="2022016" y="1903536"/>
                </a:lnTo>
                <a:lnTo>
                  <a:pt x="2018208" y="1900362"/>
                </a:lnTo>
                <a:lnTo>
                  <a:pt x="2015034" y="1896870"/>
                </a:lnTo>
                <a:lnTo>
                  <a:pt x="2011861" y="1893378"/>
                </a:lnTo>
                <a:lnTo>
                  <a:pt x="2009322" y="1889252"/>
                </a:lnTo>
                <a:lnTo>
                  <a:pt x="1992186" y="1863858"/>
                </a:lnTo>
                <a:lnTo>
                  <a:pt x="1884289" y="2365390"/>
                </a:lnTo>
                <a:lnTo>
                  <a:pt x="1882702" y="2372056"/>
                </a:lnTo>
                <a:lnTo>
                  <a:pt x="1880481" y="2378405"/>
                </a:lnTo>
                <a:lnTo>
                  <a:pt x="1877307" y="2384753"/>
                </a:lnTo>
                <a:lnTo>
                  <a:pt x="1874134" y="2390784"/>
                </a:lnTo>
                <a:lnTo>
                  <a:pt x="1870008" y="2396498"/>
                </a:lnTo>
                <a:lnTo>
                  <a:pt x="1865566" y="2401577"/>
                </a:lnTo>
                <a:lnTo>
                  <a:pt x="1861440" y="2406338"/>
                </a:lnTo>
                <a:lnTo>
                  <a:pt x="1856045" y="2410782"/>
                </a:lnTo>
                <a:lnTo>
                  <a:pt x="1850650" y="2414274"/>
                </a:lnTo>
                <a:lnTo>
                  <a:pt x="1844938" y="2417765"/>
                </a:lnTo>
                <a:lnTo>
                  <a:pt x="1839226" y="2420622"/>
                </a:lnTo>
                <a:lnTo>
                  <a:pt x="1832879" y="2422844"/>
                </a:lnTo>
                <a:lnTo>
                  <a:pt x="1825898" y="2425066"/>
                </a:lnTo>
                <a:lnTo>
                  <a:pt x="1819551" y="2426018"/>
                </a:lnTo>
                <a:lnTo>
                  <a:pt x="1812569" y="2426971"/>
                </a:lnTo>
                <a:lnTo>
                  <a:pt x="1805905" y="2427288"/>
                </a:lnTo>
                <a:lnTo>
                  <a:pt x="1798606" y="2426653"/>
                </a:lnTo>
                <a:lnTo>
                  <a:pt x="1791942" y="2425384"/>
                </a:lnTo>
                <a:lnTo>
                  <a:pt x="1785278" y="2423797"/>
                </a:lnTo>
                <a:lnTo>
                  <a:pt x="1778931" y="2421892"/>
                </a:lnTo>
                <a:lnTo>
                  <a:pt x="1772584" y="2419035"/>
                </a:lnTo>
                <a:lnTo>
                  <a:pt x="1766872" y="2415543"/>
                </a:lnTo>
                <a:lnTo>
                  <a:pt x="1761477" y="2411734"/>
                </a:lnTo>
                <a:lnTo>
                  <a:pt x="1756082" y="2407608"/>
                </a:lnTo>
                <a:lnTo>
                  <a:pt x="1751322" y="2403164"/>
                </a:lnTo>
                <a:lnTo>
                  <a:pt x="1746562" y="2398085"/>
                </a:lnTo>
                <a:lnTo>
                  <a:pt x="1742754" y="2392689"/>
                </a:lnTo>
                <a:lnTo>
                  <a:pt x="1739581" y="2386975"/>
                </a:lnTo>
                <a:lnTo>
                  <a:pt x="1736407" y="2380944"/>
                </a:lnTo>
                <a:lnTo>
                  <a:pt x="1733868" y="2374596"/>
                </a:lnTo>
                <a:lnTo>
                  <a:pt x="1731964" y="2367930"/>
                </a:lnTo>
                <a:lnTo>
                  <a:pt x="1730378" y="2360946"/>
                </a:lnTo>
                <a:lnTo>
                  <a:pt x="1599632" y="1521356"/>
                </a:lnTo>
                <a:lnTo>
                  <a:pt x="1484437" y="1930517"/>
                </a:lnTo>
                <a:lnTo>
                  <a:pt x="1482850" y="1936231"/>
                </a:lnTo>
                <a:lnTo>
                  <a:pt x="1480946" y="1941310"/>
                </a:lnTo>
                <a:lnTo>
                  <a:pt x="1478090" y="1946388"/>
                </a:lnTo>
                <a:lnTo>
                  <a:pt x="1475234" y="1951150"/>
                </a:lnTo>
                <a:lnTo>
                  <a:pt x="1472695" y="1955594"/>
                </a:lnTo>
                <a:lnTo>
                  <a:pt x="1468887" y="1960038"/>
                </a:lnTo>
                <a:lnTo>
                  <a:pt x="1465396" y="1963847"/>
                </a:lnTo>
                <a:lnTo>
                  <a:pt x="1461588" y="1967973"/>
                </a:lnTo>
                <a:lnTo>
                  <a:pt x="1457463" y="1971465"/>
                </a:lnTo>
                <a:lnTo>
                  <a:pt x="1452702" y="1974639"/>
                </a:lnTo>
                <a:lnTo>
                  <a:pt x="1448260" y="1977496"/>
                </a:lnTo>
                <a:lnTo>
                  <a:pt x="1443182" y="1979718"/>
                </a:lnTo>
                <a:lnTo>
                  <a:pt x="1438422" y="1982258"/>
                </a:lnTo>
                <a:lnTo>
                  <a:pt x="1433344" y="1984162"/>
                </a:lnTo>
                <a:lnTo>
                  <a:pt x="1427632" y="1985749"/>
                </a:lnTo>
                <a:lnTo>
                  <a:pt x="1422237" y="1986384"/>
                </a:lnTo>
                <a:lnTo>
                  <a:pt x="1416525" y="1987336"/>
                </a:lnTo>
                <a:lnTo>
                  <a:pt x="1411130" y="1987654"/>
                </a:lnTo>
                <a:lnTo>
                  <a:pt x="1405418" y="1987654"/>
                </a:lnTo>
                <a:lnTo>
                  <a:pt x="1400023" y="1987336"/>
                </a:lnTo>
                <a:lnTo>
                  <a:pt x="1394311" y="1986384"/>
                </a:lnTo>
                <a:lnTo>
                  <a:pt x="1389234" y="1985432"/>
                </a:lnTo>
                <a:lnTo>
                  <a:pt x="1384156" y="1983845"/>
                </a:lnTo>
                <a:lnTo>
                  <a:pt x="1379079" y="1981623"/>
                </a:lnTo>
                <a:lnTo>
                  <a:pt x="1373684" y="1979401"/>
                </a:lnTo>
                <a:lnTo>
                  <a:pt x="1368924" y="1976544"/>
                </a:lnTo>
                <a:lnTo>
                  <a:pt x="1364798" y="1973687"/>
                </a:lnTo>
                <a:lnTo>
                  <a:pt x="1360356" y="1970513"/>
                </a:lnTo>
                <a:lnTo>
                  <a:pt x="1355913" y="1967021"/>
                </a:lnTo>
                <a:lnTo>
                  <a:pt x="1352105" y="1963212"/>
                </a:lnTo>
                <a:lnTo>
                  <a:pt x="1348297" y="1958768"/>
                </a:lnTo>
                <a:lnTo>
                  <a:pt x="1344806" y="1954324"/>
                </a:lnTo>
                <a:lnTo>
                  <a:pt x="1295300" y="1882903"/>
                </a:lnTo>
                <a:lnTo>
                  <a:pt x="1154083" y="2193663"/>
                </a:lnTo>
                <a:lnTo>
                  <a:pt x="1151226" y="2199059"/>
                </a:lnTo>
                <a:lnTo>
                  <a:pt x="1148053" y="2204455"/>
                </a:lnTo>
                <a:lnTo>
                  <a:pt x="1144562" y="2209217"/>
                </a:lnTo>
                <a:lnTo>
                  <a:pt x="1140754" y="2213978"/>
                </a:lnTo>
                <a:lnTo>
                  <a:pt x="1136311" y="2218105"/>
                </a:lnTo>
                <a:lnTo>
                  <a:pt x="1131869" y="2221914"/>
                </a:lnTo>
                <a:lnTo>
                  <a:pt x="1127108" y="2225406"/>
                </a:lnTo>
                <a:lnTo>
                  <a:pt x="1122031" y="2228580"/>
                </a:lnTo>
                <a:lnTo>
                  <a:pt x="1116953" y="2231437"/>
                </a:lnTo>
                <a:lnTo>
                  <a:pt x="1111241" y="2233659"/>
                </a:lnTo>
                <a:lnTo>
                  <a:pt x="1105846" y="2235563"/>
                </a:lnTo>
                <a:lnTo>
                  <a:pt x="1099817" y="2237150"/>
                </a:lnTo>
                <a:lnTo>
                  <a:pt x="1093787" y="2238420"/>
                </a:lnTo>
                <a:lnTo>
                  <a:pt x="1087758" y="2239372"/>
                </a:lnTo>
                <a:lnTo>
                  <a:pt x="1082046" y="2239372"/>
                </a:lnTo>
                <a:lnTo>
                  <a:pt x="1075699" y="2238737"/>
                </a:lnTo>
                <a:lnTo>
                  <a:pt x="1069352" y="2238103"/>
                </a:lnTo>
                <a:lnTo>
                  <a:pt x="1063322" y="2236833"/>
                </a:lnTo>
                <a:lnTo>
                  <a:pt x="1057610" y="2235246"/>
                </a:lnTo>
                <a:lnTo>
                  <a:pt x="1051898" y="2233024"/>
                </a:lnTo>
                <a:lnTo>
                  <a:pt x="1046503" y="2230484"/>
                </a:lnTo>
                <a:lnTo>
                  <a:pt x="1041426" y="2227310"/>
                </a:lnTo>
                <a:lnTo>
                  <a:pt x="1036348" y="2224136"/>
                </a:lnTo>
                <a:lnTo>
                  <a:pt x="1031588" y="2220327"/>
                </a:lnTo>
                <a:lnTo>
                  <a:pt x="1027145" y="2216200"/>
                </a:lnTo>
                <a:lnTo>
                  <a:pt x="1023337" y="2211756"/>
                </a:lnTo>
                <a:lnTo>
                  <a:pt x="1019529" y="2206995"/>
                </a:lnTo>
                <a:lnTo>
                  <a:pt x="1016038" y="2202233"/>
                </a:lnTo>
                <a:lnTo>
                  <a:pt x="1013182" y="2196837"/>
                </a:lnTo>
                <a:lnTo>
                  <a:pt x="1010643" y="2191758"/>
                </a:lnTo>
                <a:lnTo>
                  <a:pt x="1008422" y="2185727"/>
                </a:lnTo>
                <a:lnTo>
                  <a:pt x="1006835" y="2179696"/>
                </a:lnTo>
                <a:lnTo>
                  <a:pt x="921153" y="1833385"/>
                </a:lnTo>
                <a:lnTo>
                  <a:pt x="881167" y="1935279"/>
                </a:lnTo>
                <a:lnTo>
                  <a:pt x="879581" y="1939722"/>
                </a:lnTo>
                <a:lnTo>
                  <a:pt x="877359" y="1943532"/>
                </a:lnTo>
                <a:lnTo>
                  <a:pt x="874821" y="1947658"/>
                </a:lnTo>
                <a:lnTo>
                  <a:pt x="872599" y="1951467"/>
                </a:lnTo>
                <a:lnTo>
                  <a:pt x="869743" y="1955594"/>
                </a:lnTo>
                <a:lnTo>
                  <a:pt x="866570" y="1959085"/>
                </a:lnTo>
                <a:lnTo>
                  <a:pt x="863396" y="1962260"/>
                </a:lnTo>
                <a:lnTo>
                  <a:pt x="860223" y="1965434"/>
                </a:lnTo>
                <a:lnTo>
                  <a:pt x="856732" y="1968291"/>
                </a:lnTo>
                <a:lnTo>
                  <a:pt x="852607" y="1971148"/>
                </a:lnTo>
                <a:lnTo>
                  <a:pt x="848798" y="1973687"/>
                </a:lnTo>
                <a:lnTo>
                  <a:pt x="844673" y="1975909"/>
                </a:lnTo>
                <a:lnTo>
                  <a:pt x="840865" y="1978131"/>
                </a:lnTo>
                <a:lnTo>
                  <a:pt x="836422" y="1979718"/>
                </a:lnTo>
                <a:lnTo>
                  <a:pt x="831979" y="1981305"/>
                </a:lnTo>
                <a:lnTo>
                  <a:pt x="827219" y="1982575"/>
                </a:lnTo>
                <a:lnTo>
                  <a:pt x="822459" y="1983845"/>
                </a:lnTo>
                <a:lnTo>
                  <a:pt x="818016" y="1984162"/>
                </a:lnTo>
                <a:lnTo>
                  <a:pt x="813256" y="1984797"/>
                </a:lnTo>
                <a:lnTo>
                  <a:pt x="808496" y="1984797"/>
                </a:lnTo>
                <a:lnTo>
                  <a:pt x="803736" y="1984797"/>
                </a:lnTo>
                <a:lnTo>
                  <a:pt x="799610" y="1984479"/>
                </a:lnTo>
                <a:lnTo>
                  <a:pt x="794850" y="1983845"/>
                </a:lnTo>
                <a:lnTo>
                  <a:pt x="790407" y="1982575"/>
                </a:lnTo>
                <a:lnTo>
                  <a:pt x="785647" y="1981305"/>
                </a:lnTo>
                <a:lnTo>
                  <a:pt x="781204" y="1980036"/>
                </a:lnTo>
                <a:lnTo>
                  <a:pt x="777396" y="1978131"/>
                </a:lnTo>
                <a:lnTo>
                  <a:pt x="772953" y="1976226"/>
                </a:lnTo>
                <a:lnTo>
                  <a:pt x="768828" y="1974322"/>
                </a:lnTo>
                <a:lnTo>
                  <a:pt x="765020" y="1971465"/>
                </a:lnTo>
                <a:lnTo>
                  <a:pt x="760894" y="1968608"/>
                </a:lnTo>
                <a:lnTo>
                  <a:pt x="757404" y="1965751"/>
                </a:lnTo>
                <a:lnTo>
                  <a:pt x="653632" y="1876237"/>
                </a:lnTo>
                <a:lnTo>
                  <a:pt x="591115" y="1958451"/>
                </a:lnTo>
                <a:lnTo>
                  <a:pt x="586038" y="1964799"/>
                </a:lnTo>
                <a:lnTo>
                  <a:pt x="580643" y="1970195"/>
                </a:lnTo>
                <a:lnTo>
                  <a:pt x="574614" y="1974957"/>
                </a:lnTo>
                <a:lnTo>
                  <a:pt x="568267" y="1979083"/>
                </a:lnTo>
                <a:lnTo>
                  <a:pt x="561602" y="1982575"/>
                </a:lnTo>
                <a:lnTo>
                  <a:pt x="554304" y="1985432"/>
                </a:lnTo>
                <a:lnTo>
                  <a:pt x="547322" y="1987654"/>
                </a:lnTo>
                <a:lnTo>
                  <a:pt x="539706" y="1988923"/>
                </a:lnTo>
                <a:lnTo>
                  <a:pt x="532090" y="1989558"/>
                </a:lnTo>
                <a:lnTo>
                  <a:pt x="525108" y="1989558"/>
                </a:lnTo>
                <a:lnTo>
                  <a:pt x="517492" y="1988923"/>
                </a:lnTo>
                <a:lnTo>
                  <a:pt x="509876" y="1987336"/>
                </a:lnTo>
                <a:lnTo>
                  <a:pt x="502577" y="1985432"/>
                </a:lnTo>
                <a:lnTo>
                  <a:pt x="495278" y="1982258"/>
                </a:lnTo>
                <a:lnTo>
                  <a:pt x="488614" y="1978448"/>
                </a:lnTo>
                <a:lnTo>
                  <a:pt x="481949" y="1973687"/>
                </a:lnTo>
                <a:lnTo>
                  <a:pt x="475920" y="1968608"/>
                </a:lnTo>
                <a:lnTo>
                  <a:pt x="470208" y="1963212"/>
                </a:lnTo>
                <a:lnTo>
                  <a:pt x="465448" y="1957181"/>
                </a:lnTo>
                <a:lnTo>
                  <a:pt x="461322" y="1950832"/>
                </a:lnTo>
                <a:lnTo>
                  <a:pt x="457514" y="1944166"/>
                </a:lnTo>
                <a:lnTo>
                  <a:pt x="454975" y="1936866"/>
                </a:lnTo>
                <a:lnTo>
                  <a:pt x="452754" y="1929882"/>
                </a:lnTo>
                <a:lnTo>
                  <a:pt x="451167" y="1922264"/>
                </a:lnTo>
                <a:lnTo>
                  <a:pt x="450850" y="1914646"/>
                </a:lnTo>
                <a:lnTo>
                  <a:pt x="450850" y="1907028"/>
                </a:lnTo>
                <a:lnTo>
                  <a:pt x="451802" y="1899727"/>
                </a:lnTo>
                <a:lnTo>
                  <a:pt x="452754" y="1892426"/>
                </a:lnTo>
                <a:lnTo>
                  <a:pt x="455293" y="1884808"/>
                </a:lnTo>
                <a:lnTo>
                  <a:pt x="458466" y="1877825"/>
                </a:lnTo>
                <a:lnTo>
                  <a:pt x="461957" y="1871159"/>
                </a:lnTo>
                <a:lnTo>
                  <a:pt x="466400" y="1864175"/>
                </a:lnTo>
                <a:lnTo>
                  <a:pt x="579056" y="1714985"/>
                </a:lnTo>
                <a:lnTo>
                  <a:pt x="584134" y="1708637"/>
                </a:lnTo>
                <a:lnTo>
                  <a:pt x="589529" y="1703240"/>
                </a:lnTo>
                <a:lnTo>
                  <a:pt x="595876" y="1698162"/>
                </a:lnTo>
                <a:lnTo>
                  <a:pt x="602857" y="1694035"/>
                </a:lnTo>
                <a:lnTo>
                  <a:pt x="609839" y="1690543"/>
                </a:lnTo>
                <a:lnTo>
                  <a:pt x="617455" y="1687687"/>
                </a:lnTo>
                <a:lnTo>
                  <a:pt x="625071" y="1685465"/>
                </a:lnTo>
                <a:lnTo>
                  <a:pt x="633005" y="1684195"/>
                </a:lnTo>
                <a:lnTo>
                  <a:pt x="641256" y="1683878"/>
                </a:lnTo>
                <a:lnTo>
                  <a:pt x="649189" y="1684195"/>
                </a:lnTo>
                <a:lnTo>
                  <a:pt x="657123" y="1685465"/>
                </a:lnTo>
                <a:lnTo>
                  <a:pt x="664739" y="1687369"/>
                </a:lnTo>
                <a:lnTo>
                  <a:pt x="672038" y="1690226"/>
                </a:lnTo>
                <a:lnTo>
                  <a:pt x="679337" y="1693718"/>
                </a:lnTo>
                <a:lnTo>
                  <a:pt x="686001" y="1698162"/>
                </a:lnTo>
                <a:lnTo>
                  <a:pt x="692348" y="1702923"/>
                </a:lnTo>
                <a:lnTo>
                  <a:pt x="776127" y="1774979"/>
                </a:lnTo>
                <a:lnTo>
                  <a:pt x="865300" y="1547385"/>
                </a:lnTo>
                <a:lnTo>
                  <a:pt x="867839" y="1541353"/>
                </a:lnTo>
                <a:lnTo>
                  <a:pt x="871013" y="1535640"/>
                </a:lnTo>
                <a:lnTo>
                  <a:pt x="874186" y="1530561"/>
                </a:lnTo>
                <a:lnTo>
                  <a:pt x="877994" y="1525482"/>
                </a:lnTo>
                <a:lnTo>
                  <a:pt x="882120" y="1521038"/>
                </a:lnTo>
                <a:lnTo>
                  <a:pt x="886245" y="1516594"/>
                </a:lnTo>
                <a:lnTo>
                  <a:pt x="891005" y="1513103"/>
                </a:lnTo>
                <a:lnTo>
                  <a:pt x="896400" y="1509611"/>
                </a:lnTo>
                <a:lnTo>
                  <a:pt x="901477" y="1506437"/>
                </a:lnTo>
                <a:lnTo>
                  <a:pt x="906872" y="1503897"/>
                </a:lnTo>
                <a:lnTo>
                  <a:pt x="912584" y="1501675"/>
                </a:lnTo>
                <a:lnTo>
                  <a:pt x="918614" y="1500088"/>
                </a:lnTo>
                <a:lnTo>
                  <a:pt x="924326" y="1498501"/>
                </a:lnTo>
                <a:lnTo>
                  <a:pt x="930673" y="1497549"/>
                </a:lnTo>
                <a:lnTo>
                  <a:pt x="937020" y="1497231"/>
                </a:lnTo>
                <a:lnTo>
                  <a:pt x="943367" y="1497549"/>
                </a:lnTo>
                <a:lnTo>
                  <a:pt x="949396" y="1498184"/>
                </a:lnTo>
                <a:lnTo>
                  <a:pt x="955743" y="1499136"/>
                </a:lnTo>
                <a:lnTo>
                  <a:pt x="961773" y="1500723"/>
                </a:lnTo>
                <a:lnTo>
                  <a:pt x="967802" y="1503262"/>
                </a:lnTo>
                <a:lnTo>
                  <a:pt x="973197" y="1505484"/>
                </a:lnTo>
                <a:lnTo>
                  <a:pt x="978274" y="1508341"/>
                </a:lnTo>
                <a:lnTo>
                  <a:pt x="983669" y="1511833"/>
                </a:lnTo>
                <a:lnTo>
                  <a:pt x="988429" y="1515642"/>
                </a:lnTo>
                <a:lnTo>
                  <a:pt x="993190" y="1519769"/>
                </a:lnTo>
                <a:lnTo>
                  <a:pt x="996998" y="1524212"/>
                </a:lnTo>
                <a:lnTo>
                  <a:pt x="1001123" y="1528974"/>
                </a:lnTo>
                <a:lnTo>
                  <a:pt x="1004614" y="1533735"/>
                </a:lnTo>
                <a:lnTo>
                  <a:pt x="1007470" y="1539449"/>
                </a:lnTo>
                <a:lnTo>
                  <a:pt x="1010009" y="1544845"/>
                </a:lnTo>
                <a:lnTo>
                  <a:pt x="1012548" y="1550876"/>
                </a:lnTo>
                <a:lnTo>
                  <a:pt x="1014134" y="1556907"/>
                </a:lnTo>
                <a:lnTo>
                  <a:pt x="1104894" y="1923851"/>
                </a:lnTo>
                <a:lnTo>
                  <a:pt x="1209935" y="1692765"/>
                </a:lnTo>
                <a:lnTo>
                  <a:pt x="1211839" y="1688004"/>
                </a:lnTo>
                <a:lnTo>
                  <a:pt x="1214695" y="1683243"/>
                </a:lnTo>
                <a:lnTo>
                  <a:pt x="1217551" y="1679434"/>
                </a:lnTo>
                <a:lnTo>
                  <a:pt x="1220725" y="1674990"/>
                </a:lnTo>
                <a:lnTo>
                  <a:pt x="1224215" y="1671498"/>
                </a:lnTo>
                <a:lnTo>
                  <a:pt x="1227706" y="1668006"/>
                </a:lnTo>
                <a:lnTo>
                  <a:pt x="1231832" y="1664197"/>
                </a:lnTo>
                <a:lnTo>
                  <a:pt x="1235640" y="1661023"/>
                </a:lnTo>
                <a:lnTo>
                  <a:pt x="1240083" y="1658483"/>
                </a:lnTo>
                <a:lnTo>
                  <a:pt x="1244525" y="1655944"/>
                </a:lnTo>
                <a:lnTo>
                  <a:pt x="1248968" y="1653722"/>
                </a:lnTo>
                <a:lnTo>
                  <a:pt x="1253728" y="1651500"/>
                </a:lnTo>
                <a:lnTo>
                  <a:pt x="1258806" y="1649913"/>
                </a:lnTo>
                <a:lnTo>
                  <a:pt x="1263566" y="1648961"/>
                </a:lnTo>
                <a:lnTo>
                  <a:pt x="1268643" y="1648008"/>
                </a:lnTo>
                <a:lnTo>
                  <a:pt x="1273721" y="1647374"/>
                </a:lnTo>
                <a:lnTo>
                  <a:pt x="1279433" y="1646739"/>
                </a:lnTo>
                <a:lnTo>
                  <a:pt x="1284511" y="1646739"/>
                </a:lnTo>
                <a:lnTo>
                  <a:pt x="1289588" y="1647374"/>
                </a:lnTo>
                <a:lnTo>
                  <a:pt x="1294348" y="1648008"/>
                </a:lnTo>
                <a:lnTo>
                  <a:pt x="1299743" y="1649278"/>
                </a:lnTo>
                <a:lnTo>
                  <a:pt x="1304821" y="1650548"/>
                </a:lnTo>
                <a:lnTo>
                  <a:pt x="1309581" y="1652452"/>
                </a:lnTo>
                <a:lnTo>
                  <a:pt x="1314023" y="1654357"/>
                </a:lnTo>
                <a:lnTo>
                  <a:pt x="1318784" y="1656262"/>
                </a:lnTo>
                <a:lnTo>
                  <a:pt x="1322909" y="1659118"/>
                </a:lnTo>
                <a:lnTo>
                  <a:pt x="1327352" y="1661975"/>
                </a:lnTo>
                <a:lnTo>
                  <a:pt x="1331477" y="1665149"/>
                </a:lnTo>
                <a:lnTo>
                  <a:pt x="1334968" y="1668641"/>
                </a:lnTo>
                <a:lnTo>
                  <a:pt x="1338776" y="1672133"/>
                </a:lnTo>
                <a:lnTo>
                  <a:pt x="1341950" y="1676259"/>
                </a:lnTo>
                <a:lnTo>
                  <a:pt x="1345123" y="1680703"/>
                </a:lnTo>
                <a:lnTo>
                  <a:pt x="1378444" y="1728635"/>
                </a:lnTo>
                <a:lnTo>
                  <a:pt x="1546001" y="1133462"/>
                </a:lnTo>
                <a:lnTo>
                  <a:pt x="1548223" y="1126796"/>
                </a:lnTo>
                <a:lnTo>
                  <a:pt x="1550761" y="1120765"/>
                </a:lnTo>
                <a:lnTo>
                  <a:pt x="1553935" y="1114734"/>
                </a:lnTo>
                <a:lnTo>
                  <a:pt x="1557426" y="1109337"/>
                </a:lnTo>
                <a:lnTo>
                  <a:pt x="1561868" y="1103941"/>
                </a:lnTo>
                <a:lnTo>
                  <a:pt x="1566311" y="1099180"/>
                </a:lnTo>
                <a:lnTo>
                  <a:pt x="1571071" y="1094418"/>
                </a:lnTo>
                <a:lnTo>
                  <a:pt x="1576149" y="1090609"/>
                </a:lnTo>
                <a:lnTo>
                  <a:pt x="1581544" y="1087118"/>
                </a:lnTo>
                <a:lnTo>
                  <a:pt x="1587256" y="1084261"/>
                </a:lnTo>
                <a:lnTo>
                  <a:pt x="1593285" y="1081404"/>
                </a:lnTo>
                <a:lnTo>
                  <a:pt x="1599632" y="1079499"/>
                </a:lnTo>
                <a:lnTo>
                  <a:pt x="1605979" y="1077912"/>
                </a:lnTo>
                <a:lnTo>
                  <a:pt x="1612643" y="1076642"/>
                </a:lnTo>
                <a:lnTo>
                  <a:pt x="1619308" y="1076325"/>
                </a:lnTo>
                <a:close/>
                <a:moveTo>
                  <a:pt x="429951" y="155008"/>
                </a:moveTo>
                <a:lnTo>
                  <a:pt x="415355" y="155325"/>
                </a:lnTo>
                <a:lnTo>
                  <a:pt x="400124" y="155960"/>
                </a:lnTo>
                <a:lnTo>
                  <a:pt x="385210" y="158184"/>
                </a:lnTo>
                <a:lnTo>
                  <a:pt x="369980" y="160725"/>
                </a:lnTo>
                <a:lnTo>
                  <a:pt x="354432" y="163901"/>
                </a:lnTo>
                <a:lnTo>
                  <a:pt x="339201" y="168348"/>
                </a:lnTo>
                <a:lnTo>
                  <a:pt x="323336" y="173113"/>
                </a:lnTo>
                <a:lnTo>
                  <a:pt x="307470" y="179148"/>
                </a:lnTo>
                <a:lnTo>
                  <a:pt x="291605" y="185501"/>
                </a:lnTo>
                <a:lnTo>
                  <a:pt x="274788" y="192489"/>
                </a:lnTo>
                <a:lnTo>
                  <a:pt x="270980" y="195030"/>
                </a:lnTo>
                <a:lnTo>
                  <a:pt x="265586" y="198206"/>
                </a:lnTo>
                <a:lnTo>
                  <a:pt x="260191" y="202018"/>
                </a:lnTo>
                <a:lnTo>
                  <a:pt x="254163" y="206783"/>
                </a:lnTo>
                <a:lnTo>
                  <a:pt x="247816" y="212500"/>
                </a:lnTo>
                <a:lnTo>
                  <a:pt x="241153" y="218853"/>
                </a:lnTo>
                <a:lnTo>
                  <a:pt x="234490" y="226476"/>
                </a:lnTo>
                <a:lnTo>
                  <a:pt x="227192" y="234417"/>
                </a:lnTo>
                <a:lnTo>
                  <a:pt x="219576" y="243311"/>
                </a:lnTo>
                <a:lnTo>
                  <a:pt x="212595" y="253475"/>
                </a:lnTo>
                <a:lnTo>
                  <a:pt x="205297" y="263957"/>
                </a:lnTo>
                <a:lnTo>
                  <a:pt x="198634" y="275710"/>
                </a:lnTo>
                <a:lnTo>
                  <a:pt x="191970" y="287463"/>
                </a:lnTo>
                <a:lnTo>
                  <a:pt x="185624" y="300486"/>
                </a:lnTo>
                <a:lnTo>
                  <a:pt x="179595" y="314462"/>
                </a:lnTo>
                <a:lnTo>
                  <a:pt x="174201" y="329073"/>
                </a:lnTo>
                <a:lnTo>
                  <a:pt x="171028" y="338603"/>
                </a:lnTo>
                <a:lnTo>
                  <a:pt x="168490" y="347814"/>
                </a:lnTo>
                <a:lnTo>
                  <a:pt x="165634" y="357343"/>
                </a:lnTo>
                <a:lnTo>
                  <a:pt x="163730" y="366872"/>
                </a:lnTo>
                <a:lnTo>
                  <a:pt x="161826" y="376402"/>
                </a:lnTo>
                <a:lnTo>
                  <a:pt x="160240" y="385931"/>
                </a:lnTo>
                <a:lnTo>
                  <a:pt x="158971" y="395777"/>
                </a:lnTo>
                <a:lnTo>
                  <a:pt x="157701" y="405942"/>
                </a:lnTo>
                <a:lnTo>
                  <a:pt x="157067" y="415789"/>
                </a:lnTo>
                <a:lnTo>
                  <a:pt x="156749" y="425635"/>
                </a:lnTo>
                <a:lnTo>
                  <a:pt x="156749" y="435482"/>
                </a:lnTo>
                <a:lnTo>
                  <a:pt x="156749" y="445964"/>
                </a:lnTo>
                <a:lnTo>
                  <a:pt x="157067" y="456129"/>
                </a:lnTo>
                <a:lnTo>
                  <a:pt x="157384" y="466611"/>
                </a:lnTo>
                <a:lnTo>
                  <a:pt x="158653" y="476775"/>
                </a:lnTo>
                <a:lnTo>
                  <a:pt x="159922" y="487257"/>
                </a:lnTo>
                <a:lnTo>
                  <a:pt x="160874" y="498057"/>
                </a:lnTo>
                <a:lnTo>
                  <a:pt x="163096" y="508539"/>
                </a:lnTo>
                <a:lnTo>
                  <a:pt x="164999" y="519021"/>
                </a:lnTo>
                <a:lnTo>
                  <a:pt x="167221" y="529821"/>
                </a:lnTo>
                <a:lnTo>
                  <a:pt x="169759" y="540303"/>
                </a:lnTo>
                <a:lnTo>
                  <a:pt x="172615" y="551420"/>
                </a:lnTo>
                <a:lnTo>
                  <a:pt x="175788" y="562220"/>
                </a:lnTo>
                <a:lnTo>
                  <a:pt x="179278" y="573337"/>
                </a:lnTo>
                <a:lnTo>
                  <a:pt x="182769" y="584137"/>
                </a:lnTo>
                <a:lnTo>
                  <a:pt x="186894" y="595254"/>
                </a:lnTo>
                <a:lnTo>
                  <a:pt x="191019" y="606372"/>
                </a:lnTo>
                <a:lnTo>
                  <a:pt x="195461" y="617489"/>
                </a:lnTo>
                <a:lnTo>
                  <a:pt x="205297" y="639724"/>
                </a:lnTo>
                <a:lnTo>
                  <a:pt x="216403" y="662276"/>
                </a:lnTo>
                <a:lnTo>
                  <a:pt x="225605" y="679746"/>
                </a:lnTo>
                <a:lnTo>
                  <a:pt x="235441" y="696899"/>
                </a:lnTo>
                <a:lnTo>
                  <a:pt x="245913" y="714369"/>
                </a:lnTo>
                <a:lnTo>
                  <a:pt x="256701" y="731521"/>
                </a:lnTo>
                <a:lnTo>
                  <a:pt x="267807" y="748356"/>
                </a:lnTo>
                <a:lnTo>
                  <a:pt x="279547" y="765191"/>
                </a:lnTo>
                <a:lnTo>
                  <a:pt x="291922" y="781708"/>
                </a:lnTo>
                <a:lnTo>
                  <a:pt x="304297" y="798543"/>
                </a:lnTo>
                <a:lnTo>
                  <a:pt x="317307" y="814742"/>
                </a:lnTo>
                <a:lnTo>
                  <a:pt x="330316" y="830942"/>
                </a:lnTo>
                <a:lnTo>
                  <a:pt x="343960" y="846824"/>
                </a:lnTo>
                <a:lnTo>
                  <a:pt x="357605" y="862706"/>
                </a:lnTo>
                <a:lnTo>
                  <a:pt x="371883" y="878270"/>
                </a:lnTo>
                <a:lnTo>
                  <a:pt x="386162" y="893834"/>
                </a:lnTo>
                <a:lnTo>
                  <a:pt x="400441" y="909399"/>
                </a:lnTo>
                <a:lnTo>
                  <a:pt x="415355" y="924328"/>
                </a:lnTo>
                <a:lnTo>
                  <a:pt x="444864" y="953868"/>
                </a:lnTo>
                <a:lnTo>
                  <a:pt x="474691" y="982773"/>
                </a:lnTo>
                <a:lnTo>
                  <a:pt x="504835" y="1010408"/>
                </a:lnTo>
                <a:lnTo>
                  <a:pt x="534979" y="1037407"/>
                </a:lnTo>
                <a:lnTo>
                  <a:pt x="564806" y="1063771"/>
                </a:lnTo>
                <a:lnTo>
                  <a:pt x="593681" y="1089182"/>
                </a:lnTo>
                <a:lnTo>
                  <a:pt x="649210" y="1136510"/>
                </a:lnTo>
                <a:lnTo>
                  <a:pt x="688873" y="1170180"/>
                </a:lnTo>
                <a:lnTo>
                  <a:pt x="725047" y="1201626"/>
                </a:lnTo>
                <a:lnTo>
                  <a:pt x="741546" y="1216237"/>
                </a:lnTo>
                <a:lnTo>
                  <a:pt x="757412" y="1230531"/>
                </a:lnTo>
                <a:lnTo>
                  <a:pt x="772008" y="1244507"/>
                </a:lnTo>
                <a:lnTo>
                  <a:pt x="782363" y="1254391"/>
                </a:lnTo>
                <a:lnTo>
                  <a:pt x="794670" y="1242636"/>
                </a:lnTo>
                <a:lnTo>
                  <a:pt x="809269" y="1228344"/>
                </a:lnTo>
                <a:lnTo>
                  <a:pt x="825456" y="1214053"/>
                </a:lnTo>
                <a:lnTo>
                  <a:pt x="842277" y="1198808"/>
                </a:lnTo>
                <a:lnTo>
                  <a:pt x="879094" y="1167050"/>
                </a:lnTo>
                <a:lnTo>
                  <a:pt x="920036" y="1132750"/>
                </a:lnTo>
                <a:lnTo>
                  <a:pt x="974943" y="1085429"/>
                </a:lnTo>
                <a:lnTo>
                  <a:pt x="1004143" y="1060340"/>
                </a:lnTo>
                <a:lnTo>
                  <a:pt x="1033342" y="1034297"/>
                </a:lnTo>
                <a:lnTo>
                  <a:pt x="1063176" y="1007620"/>
                </a:lnTo>
                <a:lnTo>
                  <a:pt x="1093327" y="979672"/>
                </a:lnTo>
                <a:lnTo>
                  <a:pt x="1123161" y="951089"/>
                </a:lnTo>
                <a:lnTo>
                  <a:pt x="1152678" y="921871"/>
                </a:lnTo>
                <a:lnTo>
                  <a:pt x="1166960" y="906626"/>
                </a:lnTo>
                <a:lnTo>
                  <a:pt x="1181877" y="891700"/>
                </a:lnTo>
                <a:lnTo>
                  <a:pt x="1195525" y="876138"/>
                </a:lnTo>
                <a:lnTo>
                  <a:pt x="1209807" y="860576"/>
                </a:lnTo>
                <a:lnTo>
                  <a:pt x="1223455" y="844696"/>
                </a:lnTo>
                <a:lnTo>
                  <a:pt x="1236785" y="828817"/>
                </a:lnTo>
                <a:lnTo>
                  <a:pt x="1249797" y="812938"/>
                </a:lnTo>
                <a:lnTo>
                  <a:pt x="1263127" y="796740"/>
                </a:lnTo>
                <a:lnTo>
                  <a:pt x="1275188" y="780543"/>
                </a:lnTo>
                <a:lnTo>
                  <a:pt x="1287566" y="763711"/>
                </a:lnTo>
                <a:lnTo>
                  <a:pt x="1298992" y="747197"/>
                </a:lnTo>
                <a:lnTo>
                  <a:pt x="1310100" y="730364"/>
                </a:lnTo>
                <a:lnTo>
                  <a:pt x="1320891" y="713532"/>
                </a:lnTo>
                <a:lnTo>
                  <a:pt x="1331365" y="696382"/>
                </a:lnTo>
                <a:lnTo>
                  <a:pt x="1341204" y="678915"/>
                </a:lnTo>
                <a:lnTo>
                  <a:pt x="1350408" y="661765"/>
                </a:lnTo>
                <a:lnTo>
                  <a:pt x="1358342" y="645250"/>
                </a:lnTo>
                <a:lnTo>
                  <a:pt x="1366277" y="628418"/>
                </a:lnTo>
                <a:lnTo>
                  <a:pt x="1372942" y="612221"/>
                </a:lnTo>
                <a:lnTo>
                  <a:pt x="1379290" y="596024"/>
                </a:lnTo>
                <a:lnTo>
                  <a:pt x="1385320" y="579509"/>
                </a:lnTo>
                <a:lnTo>
                  <a:pt x="1390398" y="563312"/>
                </a:lnTo>
                <a:lnTo>
                  <a:pt x="1395159" y="547433"/>
                </a:lnTo>
                <a:lnTo>
                  <a:pt x="1398967" y="531553"/>
                </a:lnTo>
                <a:lnTo>
                  <a:pt x="1402141" y="515992"/>
                </a:lnTo>
                <a:lnTo>
                  <a:pt x="1404998" y="500747"/>
                </a:lnTo>
                <a:lnTo>
                  <a:pt x="1407537" y="485185"/>
                </a:lnTo>
                <a:lnTo>
                  <a:pt x="1409124" y="469624"/>
                </a:lnTo>
                <a:lnTo>
                  <a:pt x="1409758" y="454697"/>
                </a:lnTo>
                <a:lnTo>
                  <a:pt x="1410076" y="439453"/>
                </a:lnTo>
                <a:lnTo>
                  <a:pt x="1409758" y="424844"/>
                </a:lnTo>
                <a:lnTo>
                  <a:pt x="1409124" y="410234"/>
                </a:lnTo>
                <a:lnTo>
                  <a:pt x="1409124" y="409733"/>
                </a:lnTo>
                <a:lnTo>
                  <a:pt x="1407891" y="398319"/>
                </a:lnTo>
                <a:lnTo>
                  <a:pt x="1406304" y="386884"/>
                </a:lnTo>
                <a:lnTo>
                  <a:pt x="1404718" y="375766"/>
                </a:lnTo>
                <a:lnTo>
                  <a:pt x="1402179" y="364649"/>
                </a:lnTo>
                <a:lnTo>
                  <a:pt x="1399641" y="353849"/>
                </a:lnTo>
                <a:lnTo>
                  <a:pt x="1396785" y="343367"/>
                </a:lnTo>
                <a:lnTo>
                  <a:pt x="1393612" y="333520"/>
                </a:lnTo>
                <a:lnTo>
                  <a:pt x="1390439" y="323674"/>
                </a:lnTo>
                <a:lnTo>
                  <a:pt x="1386949" y="314462"/>
                </a:lnTo>
                <a:lnTo>
                  <a:pt x="1382824" y="305250"/>
                </a:lnTo>
                <a:lnTo>
                  <a:pt x="1379016" y="296674"/>
                </a:lnTo>
                <a:lnTo>
                  <a:pt x="1374891" y="288416"/>
                </a:lnTo>
                <a:lnTo>
                  <a:pt x="1370449" y="280475"/>
                </a:lnTo>
                <a:lnTo>
                  <a:pt x="1366324" y="272534"/>
                </a:lnTo>
                <a:lnTo>
                  <a:pt x="1361564" y="265228"/>
                </a:lnTo>
                <a:lnTo>
                  <a:pt x="1357122" y="258240"/>
                </a:lnTo>
                <a:lnTo>
                  <a:pt x="1347603" y="244899"/>
                </a:lnTo>
                <a:lnTo>
                  <a:pt x="1338401" y="233147"/>
                </a:lnTo>
                <a:lnTo>
                  <a:pt x="1328882" y="222665"/>
                </a:lnTo>
                <a:lnTo>
                  <a:pt x="1320314" y="214088"/>
                </a:lnTo>
                <a:lnTo>
                  <a:pt x="1311747" y="206465"/>
                </a:lnTo>
                <a:lnTo>
                  <a:pt x="1303814" y="200430"/>
                </a:lnTo>
                <a:lnTo>
                  <a:pt x="1297151" y="195665"/>
                </a:lnTo>
                <a:lnTo>
                  <a:pt x="1291757" y="192489"/>
                </a:lnTo>
                <a:lnTo>
                  <a:pt x="1274939" y="185501"/>
                </a:lnTo>
                <a:lnTo>
                  <a:pt x="1259074" y="178830"/>
                </a:lnTo>
                <a:lnTo>
                  <a:pt x="1243209" y="173113"/>
                </a:lnTo>
                <a:lnTo>
                  <a:pt x="1227343" y="168348"/>
                </a:lnTo>
                <a:lnTo>
                  <a:pt x="1211795" y="163901"/>
                </a:lnTo>
                <a:lnTo>
                  <a:pt x="1196565" y="160725"/>
                </a:lnTo>
                <a:lnTo>
                  <a:pt x="1181334" y="158184"/>
                </a:lnTo>
                <a:lnTo>
                  <a:pt x="1166420" y="155960"/>
                </a:lnTo>
                <a:lnTo>
                  <a:pt x="1151190" y="155325"/>
                </a:lnTo>
                <a:lnTo>
                  <a:pt x="1136594" y="155008"/>
                </a:lnTo>
                <a:lnTo>
                  <a:pt x="1122315" y="155643"/>
                </a:lnTo>
                <a:lnTo>
                  <a:pt x="1107719" y="156913"/>
                </a:lnTo>
                <a:lnTo>
                  <a:pt x="1093757" y="158819"/>
                </a:lnTo>
                <a:lnTo>
                  <a:pt x="1079478" y="161996"/>
                </a:lnTo>
                <a:lnTo>
                  <a:pt x="1065517" y="165490"/>
                </a:lnTo>
                <a:lnTo>
                  <a:pt x="1051873" y="170254"/>
                </a:lnTo>
                <a:lnTo>
                  <a:pt x="1038228" y="175654"/>
                </a:lnTo>
                <a:lnTo>
                  <a:pt x="1024902" y="181372"/>
                </a:lnTo>
                <a:lnTo>
                  <a:pt x="1011257" y="188677"/>
                </a:lnTo>
                <a:lnTo>
                  <a:pt x="998248" y="196301"/>
                </a:lnTo>
                <a:lnTo>
                  <a:pt x="985238" y="204877"/>
                </a:lnTo>
                <a:lnTo>
                  <a:pt x="971911" y="214088"/>
                </a:lnTo>
                <a:lnTo>
                  <a:pt x="959219" y="224253"/>
                </a:lnTo>
                <a:lnTo>
                  <a:pt x="946527" y="235370"/>
                </a:lnTo>
                <a:lnTo>
                  <a:pt x="933834" y="247123"/>
                </a:lnTo>
                <a:lnTo>
                  <a:pt x="921777" y="259828"/>
                </a:lnTo>
                <a:lnTo>
                  <a:pt x="909085" y="273169"/>
                </a:lnTo>
                <a:lnTo>
                  <a:pt x="896710" y="287145"/>
                </a:lnTo>
                <a:lnTo>
                  <a:pt x="884335" y="302074"/>
                </a:lnTo>
                <a:lnTo>
                  <a:pt x="872594" y="317956"/>
                </a:lnTo>
                <a:lnTo>
                  <a:pt x="860219" y="334791"/>
                </a:lnTo>
                <a:lnTo>
                  <a:pt x="848162" y="352261"/>
                </a:lnTo>
                <a:lnTo>
                  <a:pt x="845623" y="356073"/>
                </a:lnTo>
                <a:lnTo>
                  <a:pt x="842450" y="359884"/>
                </a:lnTo>
                <a:lnTo>
                  <a:pt x="839277" y="363378"/>
                </a:lnTo>
                <a:lnTo>
                  <a:pt x="836104" y="366872"/>
                </a:lnTo>
                <a:lnTo>
                  <a:pt x="831979" y="370049"/>
                </a:lnTo>
                <a:lnTo>
                  <a:pt x="828489" y="372908"/>
                </a:lnTo>
                <a:lnTo>
                  <a:pt x="824364" y="375131"/>
                </a:lnTo>
                <a:lnTo>
                  <a:pt x="820239" y="377672"/>
                </a:lnTo>
                <a:lnTo>
                  <a:pt x="816114" y="379896"/>
                </a:lnTo>
                <a:lnTo>
                  <a:pt x="811354" y="381484"/>
                </a:lnTo>
                <a:lnTo>
                  <a:pt x="806912" y="383072"/>
                </a:lnTo>
                <a:lnTo>
                  <a:pt x="802787" y="384660"/>
                </a:lnTo>
                <a:lnTo>
                  <a:pt x="798027" y="385613"/>
                </a:lnTo>
                <a:lnTo>
                  <a:pt x="793268" y="386248"/>
                </a:lnTo>
                <a:lnTo>
                  <a:pt x="788508" y="386884"/>
                </a:lnTo>
                <a:lnTo>
                  <a:pt x="783114" y="387201"/>
                </a:lnTo>
                <a:lnTo>
                  <a:pt x="778354" y="386884"/>
                </a:lnTo>
                <a:lnTo>
                  <a:pt x="773594" y="386248"/>
                </a:lnTo>
                <a:lnTo>
                  <a:pt x="768835" y="385613"/>
                </a:lnTo>
                <a:lnTo>
                  <a:pt x="764075" y="384660"/>
                </a:lnTo>
                <a:lnTo>
                  <a:pt x="759316" y="383072"/>
                </a:lnTo>
                <a:lnTo>
                  <a:pt x="755191" y="381484"/>
                </a:lnTo>
                <a:lnTo>
                  <a:pt x="750748" y="379896"/>
                </a:lnTo>
                <a:lnTo>
                  <a:pt x="746306" y="377672"/>
                </a:lnTo>
                <a:lnTo>
                  <a:pt x="742498" y="375131"/>
                </a:lnTo>
                <a:lnTo>
                  <a:pt x="738373" y="372908"/>
                </a:lnTo>
                <a:lnTo>
                  <a:pt x="734566" y="370049"/>
                </a:lnTo>
                <a:lnTo>
                  <a:pt x="730758" y="366872"/>
                </a:lnTo>
                <a:lnTo>
                  <a:pt x="727268" y="363378"/>
                </a:lnTo>
                <a:lnTo>
                  <a:pt x="724095" y="360202"/>
                </a:lnTo>
                <a:lnTo>
                  <a:pt x="720922" y="356073"/>
                </a:lnTo>
                <a:lnTo>
                  <a:pt x="718066" y="352261"/>
                </a:lnTo>
                <a:lnTo>
                  <a:pt x="706325" y="334791"/>
                </a:lnTo>
                <a:lnTo>
                  <a:pt x="694267" y="317956"/>
                </a:lnTo>
                <a:lnTo>
                  <a:pt x="682210" y="302074"/>
                </a:lnTo>
                <a:lnTo>
                  <a:pt x="669835" y="287145"/>
                </a:lnTo>
                <a:lnTo>
                  <a:pt x="657460" y="273169"/>
                </a:lnTo>
                <a:lnTo>
                  <a:pt x="645085" y="259828"/>
                </a:lnTo>
                <a:lnTo>
                  <a:pt x="632392" y="247123"/>
                </a:lnTo>
                <a:lnTo>
                  <a:pt x="619700" y="235370"/>
                </a:lnTo>
                <a:lnTo>
                  <a:pt x="607008" y="224253"/>
                </a:lnTo>
                <a:lnTo>
                  <a:pt x="594316" y="214088"/>
                </a:lnTo>
                <a:lnTo>
                  <a:pt x="581306" y="204877"/>
                </a:lnTo>
                <a:lnTo>
                  <a:pt x="568296" y="196301"/>
                </a:lnTo>
                <a:lnTo>
                  <a:pt x="555287" y="188677"/>
                </a:lnTo>
                <a:lnTo>
                  <a:pt x="541643" y="182007"/>
                </a:lnTo>
                <a:lnTo>
                  <a:pt x="528316" y="175654"/>
                </a:lnTo>
                <a:lnTo>
                  <a:pt x="514672" y="170254"/>
                </a:lnTo>
                <a:lnTo>
                  <a:pt x="501027" y="165490"/>
                </a:lnTo>
                <a:lnTo>
                  <a:pt x="487066" y="161996"/>
                </a:lnTo>
                <a:lnTo>
                  <a:pt x="473104" y="159137"/>
                </a:lnTo>
                <a:lnTo>
                  <a:pt x="458826" y="156913"/>
                </a:lnTo>
                <a:lnTo>
                  <a:pt x="444229" y="155643"/>
                </a:lnTo>
                <a:lnTo>
                  <a:pt x="429951" y="155008"/>
                </a:lnTo>
                <a:close/>
                <a:moveTo>
                  <a:pt x="406470" y="0"/>
                </a:moveTo>
                <a:lnTo>
                  <a:pt x="424239" y="0"/>
                </a:lnTo>
                <a:lnTo>
                  <a:pt x="442643" y="318"/>
                </a:lnTo>
                <a:lnTo>
                  <a:pt x="460729" y="1588"/>
                </a:lnTo>
                <a:lnTo>
                  <a:pt x="479451" y="3494"/>
                </a:lnTo>
                <a:lnTo>
                  <a:pt x="498172" y="6670"/>
                </a:lnTo>
                <a:lnTo>
                  <a:pt x="516575" y="10800"/>
                </a:lnTo>
                <a:lnTo>
                  <a:pt x="535614" y="15564"/>
                </a:lnTo>
                <a:lnTo>
                  <a:pt x="545133" y="18741"/>
                </a:lnTo>
                <a:lnTo>
                  <a:pt x="554652" y="21599"/>
                </a:lnTo>
                <a:lnTo>
                  <a:pt x="564171" y="25093"/>
                </a:lnTo>
                <a:lnTo>
                  <a:pt x="573691" y="28587"/>
                </a:lnTo>
                <a:lnTo>
                  <a:pt x="583210" y="32717"/>
                </a:lnTo>
                <a:lnTo>
                  <a:pt x="592729" y="36528"/>
                </a:lnTo>
                <a:lnTo>
                  <a:pt x="602248" y="41293"/>
                </a:lnTo>
                <a:lnTo>
                  <a:pt x="611768" y="45740"/>
                </a:lnTo>
                <a:lnTo>
                  <a:pt x="621287" y="50822"/>
                </a:lnTo>
                <a:lnTo>
                  <a:pt x="630806" y="55904"/>
                </a:lnTo>
                <a:lnTo>
                  <a:pt x="640960" y="61940"/>
                </a:lnTo>
                <a:lnTo>
                  <a:pt x="650479" y="67975"/>
                </a:lnTo>
                <a:lnTo>
                  <a:pt x="659998" y="74010"/>
                </a:lnTo>
                <a:lnTo>
                  <a:pt x="669517" y="80680"/>
                </a:lnTo>
                <a:lnTo>
                  <a:pt x="679037" y="87351"/>
                </a:lnTo>
                <a:lnTo>
                  <a:pt x="688556" y="94656"/>
                </a:lnTo>
                <a:lnTo>
                  <a:pt x="698075" y="101962"/>
                </a:lnTo>
                <a:lnTo>
                  <a:pt x="707595" y="109903"/>
                </a:lnTo>
                <a:lnTo>
                  <a:pt x="717114" y="117844"/>
                </a:lnTo>
                <a:lnTo>
                  <a:pt x="726633" y="126738"/>
                </a:lnTo>
                <a:lnTo>
                  <a:pt x="736152" y="135314"/>
                </a:lnTo>
                <a:lnTo>
                  <a:pt x="745671" y="144526"/>
                </a:lnTo>
                <a:lnTo>
                  <a:pt x="755191" y="154372"/>
                </a:lnTo>
                <a:lnTo>
                  <a:pt x="764710" y="164537"/>
                </a:lnTo>
                <a:lnTo>
                  <a:pt x="773594" y="174701"/>
                </a:lnTo>
                <a:lnTo>
                  <a:pt x="783114" y="185183"/>
                </a:lnTo>
                <a:lnTo>
                  <a:pt x="792633" y="174701"/>
                </a:lnTo>
                <a:lnTo>
                  <a:pt x="801835" y="164537"/>
                </a:lnTo>
                <a:lnTo>
                  <a:pt x="811354" y="154372"/>
                </a:lnTo>
                <a:lnTo>
                  <a:pt x="820873" y="144526"/>
                </a:lnTo>
                <a:lnTo>
                  <a:pt x="830392" y="135314"/>
                </a:lnTo>
                <a:lnTo>
                  <a:pt x="839912" y="126738"/>
                </a:lnTo>
                <a:lnTo>
                  <a:pt x="849431" y="117844"/>
                </a:lnTo>
                <a:lnTo>
                  <a:pt x="858950" y="109903"/>
                </a:lnTo>
                <a:lnTo>
                  <a:pt x="868469" y="101962"/>
                </a:lnTo>
                <a:lnTo>
                  <a:pt x="877988" y="94656"/>
                </a:lnTo>
                <a:lnTo>
                  <a:pt x="887508" y="87351"/>
                </a:lnTo>
                <a:lnTo>
                  <a:pt x="897027" y="80680"/>
                </a:lnTo>
                <a:lnTo>
                  <a:pt x="906546" y="74010"/>
                </a:lnTo>
                <a:lnTo>
                  <a:pt x="916065" y="67657"/>
                </a:lnTo>
                <a:lnTo>
                  <a:pt x="925584" y="61940"/>
                </a:lnTo>
                <a:lnTo>
                  <a:pt x="935421" y="55904"/>
                </a:lnTo>
                <a:lnTo>
                  <a:pt x="944940" y="50822"/>
                </a:lnTo>
                <a:lnTo>
                  <a:pt x="954459" y="45740"/>
                </a:lnTo>
                <a:lnTo>
                  <a:pt x="963979" y="40975"/>
                </a:lnTo>
                <a:lnTo>
                  <a:pt x="973498" y="36528"/>
                </a:lnTo>
                <a:lnTo>
                  <a:pt x="983017" y="32717"/>
                </a:lnTo>
                <a:lnTo>
                  <a:pt x="992536" y="28587"/>
                </a:lnTo>
                <a:lnTo>
                  <a:pt x="1002055" y="25093"/>
                </a:lnTo>
                <a:lnTo>
                  <a:pt x="1011575" y="21599"/>
                </a:lnTo>
                <a:lnTo>
                  <a:pt x="1021094" y="18741"/>
                </a:lnTo>
                <a:lnTo>
                  <a:pt x="1030613" y="15564"/>
                </a:lnTo>
                <a:lnTo>
                  <a:pt x="1049334" y="10800"/>
                </a:lnTo>
                <a:lnTo>
                  <a:pt x="1068373" y="6670"/>
                </a:lnTo>
                <a:lnTo>
                  <a:pt x="1087094" y="3494"/>
                </a:lnTo>
                <a:lnTo>
                  <a:pt x="1105815" y="1588"/>
                </a:lnTo>
                <a:lnTo>
                  <a:pt x="1123901" y="318"/>
                </a:lnTo>
                <a:lnTo>
                  <a:pt x="1142305" y="0"/>
                </a:lnTo>
                <a:lnTo>
                  <a:pt x="1160074" y="0"/>
                </a:lnTo>
                <a:lnTo>
                  <a:pt x="1177843" y="1271"/>
                </a:lnTo>
                <a:lnTo>
                  <a:pt x="1195613" y="2859"/>
                </a:lnTo>
                <a:lnTo>
                  <a:pt x="1213065" y="5082"/>
                </a:lnTo>
                <a:lnTo>
                  <a:pt x="1230199" y="8259"/>
                </a:lnTo>
                <a:lnTo>
                  <a:pt x="1247334" y="12070"/>
                </a:lnTo>
                <a:lnTo>
                  <a:pt x="1263834" y="16200"/>
                </a:lnTo>
                <a:lnTo>
                  <a:pt x="1280016" y="20964"/>
                </a:lnTo>
                <a:lnTo>
                  <a:pt x="1296516" y="26364"/>
                </a:lnTo>
                <a:lnTo>
                  <a:pt x="1312382" y="31764"/>
                </a:lnTo>
                <a:lnTo>
                  <a:pt x="1327612" y="37799"/>
                </a:lnTo>
                <a:lnTo>
                  <a:pt x="1342843" y="44152"/>
                </a:lnTo>
                <a:lnTo>
                  <a:pt x="1357439" y="50822"/>
                </a:lnTo>
                <a:lnTo>
                  <a:pt x="1364737" y="53999"/>
                </a:lnTo>
                <a:lnTo>
                  <a:pt x="1372035" y="58446"/>
                </a:lnTo>
                <a:lnTo>
                  <a:pt x="1379651" y="62892"/>
                </a:lnTo>
                <a:lnTo>
                  <a:pt x="1387583" y="67975"/>
                </a:lnTo>
                <a:lnTo>
                  <a:pt x="1395516" y="73375"/>
                </a:lnTo>
                <a:lnTo>
                  <a:pt x="1403449" y="79410"/>
                </a:lnTo>
                <a:lnTo>
                  <a:pt x="1411381" y="85762"/>
                </a:lnTo>
                <a:lnTo>
                  <a:pt x="1419631" y="93068"/>
                </a:lnTo>
                <a:lnTo>
                  <a:pt x="1427564" y="100374"/>
                </a:lnTo>
                <a:lnTo>
                  <a:pt x="1436131" y="108315"/>
                </a:lnTo>
                <a:lnTo>
                  <a:pt x="1444381" y="116891"/>
                </a:lnTo>
                <a:lnTo>
                  <a:pt x="1452314" y="125467"/>
                </a:lnTo>
                <a:lnTo>
                  <a:pt x="1460564" y="134996"/>
                </a:lnTo>
                <a:lnTo>
                  <a:pt x="1468497" y="144843"/>
                </a:lnTo>
                <a:lnTo>
                  <a:pt x="1476112" y="155325"/>
                </a:lnTo>
                <a:lnTo>
                  <a:pt x="1484045" y="166125"/>
                </a:lnTo>
                <a:lnTo>
                  <a:pt x="1491660" y="177242"/>
                </a:lnTo>
                <a:lnTo>
                  <a:pt x="1498641" y="188995"/>
                </a:lnTo>
                <a:lnTo>
                  <a:pt x="1505939" y="201065"/>
                </a:lnTo>
                <a:lnTo>
                  <a:pt x="1512602" y="213771"/>
                </a:lnTo>
                <a:lnTo>
                  <a:pt x="1519266" y="226476"/>
                </a:lnTo>
                <a:lnTo>
                  <a:pt x="1525612" y="239817"/>
                </a:lnTo>
                <a:lnTo>
                  <a:pt x="1531323" y="253793"/>
                </a:lnTo>
                <a:lnTo>
                  <a:pt x="1536718" y="268087"/>
                </a:lnTo>
                <a:lnTo>
                  <a:pt x="1541794" y="283016"/>
                </a:lnTo>
                <a:lnTo>
                  <a:pt x="1546554" y="298262"/>
                </a:lnTo>
                <a:lnTo>
                  <a:pt x="1550996" y="313827"/>
                </a:lnTo>
                <a:lnTo>
                  <a:pt x="1555121" y="329709"/>
                </a:lnTo>
                <a:lnTo>
                  <a:pt x="1558294" y="346226"/>
                </a:lnTo>
                <a:lnTo>
                  <a:pt x="1560833" y="363061"/>
                </a:lnTo>
                <a:lnTo>
                  <a:pt x="1563371" y="380531"/>
                </a:lnTo>
                <a:lnTo>
                  <a:pt x="1565112" y="396505"/>
                </a:lnTo>
                <a:lnTo>
                  <a:pt x="1565276" y="397531"/>
                </a:lnTo>
                <a:lnTo>
                  <a:pt x="1566546" y="417539"/>
                </a:lnTo>
                <a:lnTo>
                  <a:pt x="1566863" y="437865"/>
                </a:lnTo>
                <a:lnTo>
                  <a:pt x="1566546" y="458508"/>
                </a:lnTo>
                <a:lnTo>
                  <a:pt x="1565276" y="479151"/>
                </a:lnTo>
                <a:lnTo>
                  <a:pt x="1563372" y="499795"/>
                </a:lnTo>
                <a:lnTo>
                  <a:pt x="1560516" y="520438"/>
                </a:lnTo>
                <a:lnTo>
                  <a:pt x="1557024" y="541399"/>
                </a:lnTo>
                <a:lnTo>
                  <a:pt x="1552581" y="562042"/>
                </a:lnTo>
                <a:lnTo>
                  <a:pt x="1547503" y="583321"/>
                </a:lnTo>
                <a:lnTo>
                  <a:pt x="1541473" y="604599"/>
                </a:lnTo>
                <a:lnTo>
                  <a:pt x="1534808" y="625560"/>
                </a:lnTo>
                <a:lnTo>
                  <a:pt x="1527190" y="647156"/>
                </a:lnTo>
                <a:lnTo>
                  <a:pt x="1519256" y="668117"/>
                </a:lnTo>
                <a:lnTo>
                  <a:pt x="1510052" y="689713"/>
                </a:lnTo>
                <a:lnTo>
                  <a:pt x="1500213" y="711309"/>
                </a:lnTo>
                <a:lnTo>
                  <a:pt x="1489422" y="732905"/>
                </a:lnTo>
                <a:lnTo>
                  <a:pt x="1479265" y="752596"/>
                </a:lnTo>
                <a:lnTo>
                  <a:pt x="1468157" y="772604"/>
                </a:lnTo>
                <a:lnTo>
                  <a:pt x="1456731" y="791977"/>
                </a:lnTo>
                <a:lnTo>
                  <a:pt x="1444353" y="811032"/>
                </a:lnTo>
                <a:lnTo>
                  <a:pt x="1431975" y="830087"/>
                </a:lnTo>
                <a:lnTo>
                  <a:pt x="1418963" y="849143"/>
                </a:lnTo>
                <a:lnTo>
                  <a:pt x="1405315" y="867880"/>
                </a:lnTo>
                <a:lnTo>
                  <a:pt x="1391668" y="885983"/>
                </a:lnTo>
                <a:lnTo>
                  <a:pt x="1377703" y="904403"/>
                </a:lnTo>
                <a:lnTo>
                  <a:pt x="1363103" y="922188"/>
                </a:lnTo>
                <a:lnTo>
                  <a:pt x="1348186" y="939656"/>
                </a:lnTo>
                <a:lnTo>
                  <a:pt x="1333587" y="957123"/>
                </a:lnTo>
                <a:lnTo>
                  <a:pt x="1318035" y="974273"/>
                </a:lnTo>
                <a:lnTo>
                  <a:pt x="1302800" y="991423"/>
                </a:lnTo>
                <a:lnTo>
                  <a:pt x="1287249" y="1007937"/>
                </a:lnTo>
                <a:lnTo>
                  <a:pt x="1271379" y="1024134"/>
                </a:lnTo>
                <a:lnTo>
                  <a:pt x="1255510" y="1040649"/>
                </a:lnTo>
                <a:lnTo>
                  <a:pt x="1239324" y="1056528"/>
                </a:lnTo>
                <a:lnTo>
                  <a:pt x="1207268" y="1087335"/>
                </a:lnTo>
                <a:lnTo>
                  <a:pt x="1174895" y="1117506"/>
                </a:lnTo>
                <a:lnTo>
                  <a:pt x="1142839" y="1146406"/>
                </a:lnTo>
                <a:lnTo>
                  <a:pt x="1111101" y="1174672"/>
                </a:lnTo>
                <a:lnTo>
                  <a:pt x="1080315" y="1201349"/>
                </a:lnTo>
                <a:lnTo>
                  <a:pt x="1020964" y="1252163"/>
                </a:lnTo>
                <a:lnTo>
                  <a:pt x="968278" y="1296944"/>
                </a:lnTo>
                <a:lnTo>
                  <a:pt x="942253" y="1319492"/>
                </a:lnTo>
                <a:lnTo>
                  <a:pt x="917497" y="1341724"/>
                </a:lnTo>
                <a:lnTo>
                  <a:pt x="895598" y="1362367"/>
                </a:lnTo>
                <a:lnTo>
                  <a:pt x="886076" y="1371895"/>
                </a:lnTo>
                <a:lnTo>
                  <a:pt x="877824" y="1380787"/>
                </a:lnTo>
                <a:lnTo>
                  <a:pt x="870207" y="1388727"/>
                </a:lnTo>
                <a:lnTo>
                  <a:pt x="864494" y="1396349"/>
                </a:lnTo>
                <a:lnTo>
                  <a:pt x="859733" y="1402701"/>
                </a:lnTo>
                <a:lnTo>
                  <a:pt x="858146" y="1405877"/>
                </a:lnTo>
                <a:lnTo>
                  <a:pt x="856877" y="1408100"/>
                </a:lnTo>
                <a:lnTo>
                  <a:pt x="853386" y="1415404"/>
                </a:lnTo>
                <a:lnTo>
                  <a:pt x="852602" y="1416672"/>
                </a:lnTo>
                <a:lnTo>
                  <a:pt x="851335" y="1419208"/>
                </a:lnTo>
                <a:lnTo>
                  <a:pt x="847527" y="1425561"/>
                </a:lnTo>
                <a:lnTo>
                  <a:pt x="843085" y="1430961"/>
                </a:lnTo>
                <a:lnTo>
                  <a:pt x="838008" y="1436678"/>
                </a:lnTo>
                <a:lnTo>
                  <a:pt x="832296" y="1441443"/>
                </a:lnTo>
                <a:lnTo>
                  <a:pt x="825950" y="1445572"/>
                </a:lnTo>
                <a:lnTo>
                  <a:pt x="819287" y="1449702"/>
                </a:lnTo>
                <a:lnTo>
                  <a:pt x="812306" y="1452878"/>
                </a:lnTo>
                <a:lnTo>
                  <a:pt x="804691" y="1455737"/>
                </a:lnTo>
                <a:lnTo>
                  <a:pt x="797392" y="1457643"/>
                </a:lnTo>
                <a:lnTo>
                  <a:pt x="789460" y="1458278"/>
                </a:lnTo>
                <a:lnTo>
                  <a:pt x="782162" y="1458913"/>
                </a:lnTo>
                <a:lnTo>
                  <a:pt x="774546" y="1457960"/>
                </a:lnTo>
                <a:lnTo>
                  <a:pt x="767248" y="1456690"/>
                </a:lnTo>
                <a:lnTo>
                  <a:pt x="759950" y="1454784"/>
                </a:lnTo>
                <a:lnTo>
                  <a:pt x="752970" y="1452560"/>
                </a:lnTo>
                <a:lnTo>
                  <a:pt x="746306" y="1449384"/>
                </a:lnTo>
                <a:lnTo>
                  <a:pt x="739643" y="1445255"/>
                </a:lnTo>
                <a:lnTo>
                  <a:pt x="733614" y="1440808"/>
                </a:lnTo>
                <a:lnTo>
                  <a:pt x="727585" y="1435725"/>
                </a:lnTo>
                <a:lnTo>
                  <a:pt x="722508" y="1430326"/>
                </a:lnTo>
                <a:lnTo>
                  <a:pt x="717748" y="1423973"/>
                </a:lnTo>
                <a:lnTo>
                  <a:pt x="713941" y="1417620"/>
                </a:lnTo>
                <a:lnTo>
                  <a:pt x="710133" y="1410314"/>
                </a:lnTo>
                <a:lnTo>
                  <a:pt x="706960" y="1404915"/>
                </a:lnTo>
                <a:lnTo>
                  <a:pt x="702835" y="1398562"/>
                </a:lnTo>
                <a:lnTo>
                  <a:pt x="696806" y="1391256"/>
                </a:lnTo>
                <a:lnTo>
                  <a:pt x="689508" y="1383315"/>
                </a:lnTo>
                <a:lnTo>
                  <a:pt x="680940" y="1374739"/>
                </a:lnTo>
                <a:lnTo>
                  <a:pt x="671421" y="1365210"/>
                </a:lnTo>
                <a:lnTo>
                  <a:pt x="649844" y="1344881"/>
                </a:lnTo>
                <a:lnTo>
                  <a:pt x="625729" y="1322964"/>
                </a:lnTo>
                <a:lnTo>
                  <a:pt x="600027" y="1300412"/>
                </a:lnTo>
                <a:lnTo>
                  <a:pt x="547672" y="1255942"/>
                </a:lnTo>
                <a:lnTo>
                  <a:pt x="488335" y="1205120"/>
                </a:lnTo>
                <a:lnTo>
                  <a:pt x="457239" y="1178121"/>
                </a:lnTo>
                <a:lnTo>
                  <a:pt x="425508" y="1149851"/>
                </a:lnTo>
                <a:lnTo>
                  <a:pt x="393143" y="1120628"/>
                </a:lnTo>
                <a:lnTo>
                  <a:pt x="360778" y="1090453"/>
                </a:lnTo>
                <a:lnTo>
                  <a:pt x="328412" y="1059006"/>
                </a:lnTo>
                <a:lnTo>
                  <a:pt x="312547" y="1043124"/>
                </a:lnTo>
                <a:lnTo>
                  <a:pt x="296364" y="1026925"/>
                </a:lnTo>
                <a:lnTo>
                  <a:pt x="280499" y="1010090"/>
                </a:lnTo>
                <a:lnTo>
                  <a:pt x="264951" y="993573"/>
                </a:lnTo>
                <a:lnTo>
                  <a:pt x="249403" y="976420"/>
                </a:lnTo>
                <a:lnTo>
                  <a:pt x="233855" y="959268"/>
                </a:lnTo>
                <a:lnTo>
                  <a:pt x="218942" y="941798"/>
                </a:lnTo>
                <a:lnTo>
                  <a:pt x="204345" y="924010"/>
                </a:lnTo>
                <a:lnTo>
                  <a:pt x="189432" y="906222"/>
                </a:lnTo>
                <a:lnTo>
                  <a:pt x="175153" y="887799"/>
                </a:lnTo>
                <a:lnTo>
                  <a:pt x="161509" y="869059"/>
                </a:lnTo>
                <a:lnTo>
                  <a:pt x="147865" y="850636"/>
                </a:lnTo>
                <a:lnTo>
                  <a:pt x="135173" y="831577"/>
                </a:lnTo>
                <a:lnTo>
                  <a:pt x="122480" y="812519"/>
                </a:lnTo>
                <a:lnTo>
                  <a:pt x="110105" y="792825"/>
                </a:lnTo>
                <a:lnTo>
                  <a:pt x="98682" y="773450"/>
                </a:lnTo>
                <a:lnTo>
                  <a:pt x="87576" y="753756"/>
                </a:lnTo>
                <a:lnTo>
                  <a:pt x="76788" y="733427"/>
                </a:lnTo>
                <a:lnTo>
                  <a:pt x="67903" y="714686"/>
                </a:lnTo>
                <a:lnTo>
                  <a:pt x="59019" y="695946"/>
                </a:lnTo>
                <a:lnTo>
                  <a:pt x="51086" y="678158"/>
                </a:lnTo>
                <a:lnTo>
                  <a:pt x="44105" y="660370"/>
                </a:lnTo>
                <a:lnTo>
                  <a:pt x="37125" y="642583"/>
                </a:lnTo>
                <a:lnTo>
                  <a:pt x="31413" y="625112"/>
                </a:lnTo>
                <a:lnTo>
                  <a:pt x="26019" y="607960"/>
                </a:lnTo>
                <a:lnTo>
                  <a:pt x="20942" y="591125"/>
                </a:lnTo>
                <a:lnTo>
                  <a:pt x="17134" y="574608"/>
                </a:lnTo>
                <a:lnTo>
                  <a:pt x="13009" y="558408"/>
                </a:lnTo>
                <a:lnTo>
                  <a:pt x="9836" y="542526"/>
                </a:lnTo>
                <a:lnTo>
                  <a:pt x="6981" y="526962"/>
                </a:lnTo>
                <a:lnTo>
                  <a:pt x="4759" y="511398"/>
                </a:lnTo>
                <a:lnTo>
                  <a:pt x="3173" y="496469"/>
                </a:lnTo>
                <a:lnTo>
                  <a:pt x="1586" y="481222"/>
                </a:lnTo>
                <a:lnTo>
                  <a:pt x="634" y="466929"/>
                </a:lnTo>
                <a:lnTo>
                  <a:pt x="0" y="452635"/>
                </a:lnTo>
                <a:lnTo>
                  <a:pt x="0" y="438659"/>
                </a:lnTo>
                <a:lnTo>
                  <a:pt x="0" y="425318"/>
                </a:lnTo>
                <a:lnTo>
                  <a:pt x="317" y="412295"/>
                </a:lnTo>
                <a:lnTo>
                  <a:pt x="1586" y="398954"/>
                </a:lnTo>
                <a:lnTo>
                  <a:pt x="2221" y="386248"/>
                </a:lnTo>
                <a:lnTo>
                  <a:pt x="3807" y="374178"/>
                </a:lnTo>
                <a:lnTo>
                  <a:pt x="5394" y="362108"/>
                </a:lnTo>
                <a:lnTo>
                  <a:pt x="7615" y="350673"/>
                </a:lnTo>
                <a:lnTo>
                  <a:pt x="9519" y="339238"/>
                </a:lnTo>
                <a:lnTo>
                  <a:pt x="11740" y="328121"/>
                </a:lnTo>
                <a:lnTo>
                  <a:pt x="14596" y="317638"/>
                </a:lnTo>
                <a:lnTo>
                  <a:pt x="17134" y="307474"/>
                </a:lnTo>
                <a:lnTo>
                  <a:pt x="20307" y="297310"/>
                </a:lnTo>
                <a:lnTo>
                  <a:pt x="26019" y="278251"/>
                </a:lnTo>
                <a:lnTo>
                  <a:pt x="30144" y="267769"/>
                </a:lnTo>
                <a:lnTo>
                  <a:pt x="33952" y="256969"/>
                </a:lnTo>
                <a:lnTo>
                  <a:pt x="38394" y="246487"/>
                </a:lnTo>
                <a:lnTo>
                  <a:pt x="42836" y="236323"/>
                </a:lnTo>
                <a:lnTo>
                  <a:pt x="47596" y="226476"/>
                </a:lnTo>
                <a:lnTo>
                  <a:pt x="52673" y="216312"/>
                </a:lnTo>
                <a:lnTo>
                  <a:pt x="57432" y="206783"/>
                </a:lnTo>
                <a:lnTo>
                  <a:pt x="63144" y="197253"/>
                </a:lnTo>
                <a:lnTo>
                  <a:pt x="68221" y="188360"/>
                </a:lnTo>
                <a:lnTo>
                  <a:pt x="73615" y="179466"/>
                </a:lnTo>
                <a:lnTo>
                  <a:pt x="85355" y="162313"/>
                </a:lnTo>
                <a:lnTo>
                  <a:pt x="97096" y="146431"/>
                </a:lnTo>
                <a:lnTo>
                  <a:pt x="109471" y="131502"/>
                </a:lnTo>
                <a:lnTo>
                  <a:pt x="121846" y="117526"/>
                </a:lnTo>
                <a:lnTo>
                  <a:pt x="134538" y="104503"/>
                </a:lnTo>
                <a:lnTo>
                  <a:pt x="147230" y="93068"/>
                </a:lnTo>
                <a:lnTo>
                  <a:pt x="159922" y="82268"/>
                </a:lnTo>
                <a:lnTo>
                  <a:pt x="172615" y="72422"/>
                </a:lnTo>
                <a:lnTo>
                  <a:pt x="184672" y="63845"/>
                </a:lnTo>
                <a:lnTo>
                  <a:pt x="197047" y="56857"/>
                </a:lnTo>
                <a:lnTo>
                  <a:pt x="209105" y="50822"/>
                </a:lnTo>
                <a:lnTo>
                  <a:pt x="223701" y="44152"/>
                </a:lnTo>
                <a:lnTo>
                  <a:pt x="238615" y="37799"/>
                </a:lnTo>
                <a:lnTo>
                  <a:pt x="254163" y="31764"/>
                </a:lnTo>
                <a:lnTo>
                  <a:pt x="270028" y="26364"/>
                </a:lnTo>
                <a:lnTo>
                  <a:pt x="285893" y="20964"/>
                </a:lnTo>
                <a:lnTo>
                  <a:pt x="302711" y="16200"/>
                </a:lnTo>
                <a:lnTo>
                  <a:pt x="319211" y="12070"/>
                </a:lnTo>
                <a:lnTo>
                  <a:pt x="336345" y="8259"/>
                </a:lnTo>
                <a:lnTo>
                  <a:pt x="353480" y="5718"/>
                </a:lnTo>
                <a:lnTo>
                  <a:pt x="370932" y="2859"/>
                </a:lnTo>
                <a:lnTo>
                  <a:pt x="388701" y="1271"/>
                </a:lnTo>
                <a:lnTo>
                  <a:pt x="406470"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2" name="KSO_Shape"/>
          <p:cNvSpPr/>
          <p:nvPr/>
        </p:nvSpPr>
        <p:spPr bwMode="auto">
          <a:xfrm>
            <a:off x="6658562" y="3609024"/>
            <a:ext cx="1053344" cy="861986"/>
          </a:xfrm>
          <a:custGeom>
            <a:avLst/>
            <a:gdLst>
              <a:gd name="T0" fmla="*/ 1683883 w 2349500"/>
              <a:gd name="T1" fmla="*/ 1753553 h 1922463"/>
              <a:gd name="T2" fmla="*/ 1772441 w 2349500"/>
              <a:gd name="T3" fmla="*/ 1700213 h 1922463"/>
              <a:gd name="T4" fmla="*/ 510719 w 2349500"/>
              <a:gd name="T5" fmla="*/ 1680846 h 1922463"/>
              <a:gd name="T6" fmla="*/ 572615 w 2349500"/>
              <a:gd name="T7" fmla="*/ 1763713 h 1922463"/>
              <a:gd name="T8" fmla="*/ 578011 w 2349500"/>
              <a:gd name="T9" fmla="*/ 1660843 h 1922463"/>
              <a:gd name="T10" fmla="*/ 1888297 w 2349500"/>
              <a:gd name="T11" fmla="*/ 1584643 h 1922463"/>
              <a:gd name="T12" fmla="*/ 1894328 w 2349500"/>
              <a:gd name="T13" fmla="*/ 1829118 h 1922463"/>
              <a:gd name="T14" fmla="*/ 1666107 w 2349500"/>
              <a:gd name="T15" fmla="*/ 1916113 h 1922463"/>
              <a:gd name="T16" fmla="*/ 1508670 w 2349500"/>
              <a:gd name="T17" fmla="*/ 1732916 h 1922463"/>
              <a:gd name="T18" fmla="*/ 1627065 w 2349500"/>
              <a:gd name="T19" fmla="*/ 1520826 h 1922463"/>
              <a:gd name="T20" fmla="*/ 698629 w 2349500"/>
              <a:gd name="T21" fmla="*/ 1555116 h 1922463"/>
              <a:gd name="T22" fmla="*/ 751319 w 2349500"/>
              <a:gd name="T23" fmla="*/ 1793558 h 1922463"/>
              <a:gd name="T24" fmla="*/ 545317 w 2349500"/>
              <a:gd name="T25" fmla="*/ 1922463 h 1922463"/>
              <a:gd name="T26" fmla="*/ 354552 w 2349500"/>
              <a:gd name="T27" fmla="*/ 1774191 h 1922463"/>
              <a:gd name="T28" fmla="*/ 429779 w 2349500"/>
              <a:gd name="T29" fmla="*/ 1541781 h 1922463"/>
              <a:gd name="T30" fmla="*/ 1175068 w 2349500"/>
              <a:gd name="T31" fmla="*/ 912523 h 1922463"/>
              <a:gd name="T32" fmla="*/ 1339851 w 2349500"/>
              <a:gd name="T33" fmla="*/ 1122215 h 1922463"/>
              <a:gd name="T34" fmla="*/ 1156018 w 2349500"/>
              <a:gd name="T35" fmla="*/ 1323646 h 1922463"/>
              <a:gd name="T36" fmla="*/ 949643 w 2349500"/>
              <a:gd name="T37" fmla="*/ 1184805 h 1922463"/>
              <a:gd name="T38" fmla="*/ 900113 w 2349500"/>
              <a:gd name="T39" fmla="*/ 1045963 h 1922463"/>
              <a:gd name="T40" fmla="*/ 1106488 w 2349500"/>
              <a:gd name="T41" fmla="*/ 871538 h 1922463"/>
              <a:gd name="T42" fmla="*/ 2075889 w 2349500"/>
              <a:gd name="T43" fmla="*/ 794703 h 1922463"/>
              <a:gd name="T44" fmla="*/ 414543 w 2349500"/>
              <a:gd name="T45" fmla="*/ 720408 h 1922463"/>
              <a:gd name="T46" fmla="*/ 159342 w 2349500"/>
              <a:gd name="T47" fmla="*/ 978853 h 1922463"/>
              <a:gd name="T48" fmla="*/ 288529 w 2349500"/>
              <a:gd name="T49" fmla="*/ 1398271 h 1922463"/>
              <a:gd name="T50" fmla="*/ 702120 w 2349500"/>
              <a:gd name="T51" fmla="*/ 1317943 h 1922463"/>
              <a:gd name="T52" fmla="*/ 1316634 w 2349500"/>
              <a:gd name="T53" fmla="*/ 1620838 h 1922463"/>
              <a:gd name="T54" fmla="*/ 1594372 w 2349500"/>
              <a:gd name="T55" fmla="*/ 1312228 h 1922463"/>
              <a:gd name="T56" fmla="*/ 2003836 w 2349500"/>
              <a:gd name="T57" fmla="*/ 1410018 h 1922463"/>
              <a:gd name="T58" fmla="*/ 1524541 w 2349500"/>
              <a:gd name="T59" fmla="*/ 1177926 h 1922463"/>
              <a:gd name="T60" fmla="*/ 1572896 w 2349500"/>
              <a:gd name="T61" fmla="*/ 371534 h 1922463"/>
              <a:gd name="T62" fmla="*/ 1986696 w 2349500"/>
              <a:gd name="T63" fmla="*/ 573723 h 1922463"/>
              <a:gd name="T64" fmla="*/ 2246023 w 2349500"/>
              <a:gd name="T65" fmla="*/ 744538 h 1922463"/>
              <a:gd name="T66" fmla="*/ 2347913 w 2349500"/>
              <a:gd name="T67" fmla="*/ 1019176 h 1922463"/>
              <a:gd name="T68" fmla="*/ 2308871 w 2349500"/>
              <a:gd name="T69" fmla="*/ 1741171 h 1922463"/>
              <a:gd name="T70" fmla="*/ 1994949 w 2349500"/>
              <a:gd name="T71" fmla="*/ 1755141 h 1922463"/>
              <a:gd name="T72" fmla="*/ 1887028 w 2349500"/>
              <a:gd name="T73" fmla="*/ 1514476 h 1922463"/>
              <a:gd name="T74" fmla="*/ 1598181 w 2349500"/>
              <a:gd name="T75" fmla="*/ 1479868 h 1922463"/>
              <a:gd name="T76" fmla="*/ 1460740 w 2349500"/>
              <a:gd name="T77" fmla="*/ 1723391 h 1922463"/>
              <a:gd name="T78" fmla="*/ 825594 w 2349500"/>
              <a:gd name="T79" fmla="*/ 1737043 h 1922463"/>
              <a:gd name="T80" fmla="*/ 702438 w 2349500"/>
              <a:gd name="T81" fmla="*/ 1492251 h 1922463"/>
              <a:gd name="T82" fmla="*/ 411686 w 2349500"/>
              <a:gd name="T83" fmla="*/ 1499553 h 1922463"/>
              <a:gd name="T84" fmla="*/ 294560 w 2349500"/>
              <a:gd name="T85" fmla="*/ 1743393 h 1922463"/>
              <a:gd name="T86" fmla="*/ 48247 w 2349500"/>
              <a:gd name="T87" fmla="*/ 1749108 h 1922463"/>
              <a:gd name="T88" fmla="*/ 1587 w 2349500"/>
              <a:gd name="T89" fmla="*/ 982663 h 1922463"/>
              <a:gd name="T90" fmla="*/ 125696 w 2349500"/>
              <a:gd name="T91" fmla="*/ 717551 h 1922463"/>
              <a:gd name="T92" fmla="*/ 399307 w 2349500"/>
              <a:gd name="T93" fmla="*/ 562928 h 1922463"/>
              <a:gd name="T94" fmla="*/ 1383348 w 2349500"/>
              <a:gd name="T95" fmla="*/ 360092 h 1922463"/>
              <a:gd name="T96" fmla="*/ 1934846 w 2349500"/>
              <a:gd name="T97" fmla="*/ 454168 h 1922463"/>
              <a:gd name="T98" fmla="*/ 1671638 w 2349500"/>
              <a:gd name="T99" fmla="*/ 468152 h 1922463"/>
              <a:gd name="T100" fmla="*/ 1211898 w 2349500"/>
              <a:gd name="T101" fmla="*/ 354054 h 1922463"/>
              <a:gd name="T102" fmla="*/ 1233488 w 2349500"/>
              <a:gd name="T103" fmla="*/ 499299 h 1922463"/>
              <a:gd name="T104" fmla="*/ 1002348 w 2349500"/>
              <a:gd name="T105" fmla="*/ 407130 h 1922463"/>
              <a:gd name="T106" fmla="*/ 1819593 w 2349500"/>
              <a:gd name="T107" fmla="*/ 146198 h 1922463"/>
              <a:gd name="T108" fmla="*/ 1644016 w 2349500"/>
              <a:gd name="T109" fmla="*/ 342612 h 1922463"/>
              <a:gd name="T110" fmla="*/ 1714183 w 2349500"/>
              <a:gd name="T111" fmla="*/ 113145 h 1922463"/>
              <a:gd name="T112" fmla="*/ 1347471 w 2349500"/>
              <a:gd name="T113" fmla="*/ 271738 h 1922463"/>
              <a:gd name="T114" fmla="*/ 1120776 w 2349500"/>
              <a:gd name="T115" fmla="*/ 215483 h 1922463"/>
              <a:gd name="T116" fmla="*/ 1483996 w 2349500"/>
              <a:gd name="T117" fmla="*/ 1589 h 1922463"/>
              <a:gd name="T118" fmla="*/ 1512253 w 2349500"/>
              <a:gd name="T119" fmla="*/ 262521 h 1922463"/>
              <a:gd name="T120" fmla="*/ 1391603 w 2349500"/>
              <a:gd name="T121" fmla="*/ 62929 h 1922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49500" h="1922463">
                <a:moveTo>
                  <a:pt x="1713402" y="1656716"/>
                </a:moveTo>
                <a:lnTo>
                  <a:pt x="1707689" y="1657351"/>
                </a:lnTo>
                <a:lnTo>
                  <a:pt x="1702610" y="1658938"/>
                </a:lnTo>
                <a:lnTo>
                  <a:pt x="1697531" y="1660526"/>
                </a:lnTo>
                <a:lnTo>
                  <a:pt x="1692770" y="1663066"/>
                </a:lnTo>
                <a:lnTo>
                  <a:pt x="1688326" y="1665606"/>
                </a:lnTo>
                <a:lnTo>
                  <a:pt x="1683883" y="1668781"/>
                </a:lnTo>
                <a:lnTo>
                  <a:pt x="1680391" y="1672591"/>
                </a:lnTo>
                <a:lnTo>
                  <a:pt x="1676900" y="1676401"/>
                </a:lnTo>
                <a:lnTo>
                  <a:pt x="1673725" y="1680528"/>
                </a:lnTo>
                <a:lnTo>
                  <a:pt x="1670869" y="1685291"/>
                </a:lnTo>
                <a:lnTo>
                  <a:pt x="1668329" y="1690053"/>
                </a:lnTo>
                <a:lnTo>
                  <a:pt x="1666425" y="1695133"/>
                </a:lnTo>
                <a:lnTo>
                  <a:pt x="1665155" y="1700213"/>
                </a:lnTo>
                <a:lnTo>
                  <a:pt x="1664520" y="1705293"/>
                </a:lnTo>
                <a:lnTo>
                  <a:pt x="1664203" y="1711326"/>
                </a:lnTo>
                <a:lnTo>
                  <a:pt x="1664520" y="1717041"/>
                </a:lnTo>
                <a:lnTo>
                  <a:pt x="1665155" y="1722121"/>
                </a:lnTo>
                <a:lnTo>
                  <a:pt x="1666425" y="1727518"/>
                </a:lnTo>
                <a:lnTo>
                  <a:pt x="1668329" y="1732281"/>
                </a:lnTo>
                <a:lnTo>
                  <a:pt x="1670869" y="1737043"/>
                </a:lnTo>
                <a:lnTo>
                  <a:pt x="1673725" y="1741806"/>
                </a:lnTo>
                <a:lnTo>
                  <a:pt x="1676900" y="1745933"/>
                </a:lnTo>
                <a:lnTo>
                  <a:pt x="1680391" y="1749743"/>
                </a:lnTo>
                <a:lnTo>
                  <a:pt x="1683883" y="1753553"/>
                </a:lnTo>
                <a:lnTo>
                  <a:pt x="1688326" y="1756728"/>
                </a:lnTo>
                <a:lnTo>
                  <a:pt x="1692770" y="1759268"/>
                </a:lnTo>
                <a:lnTo>
                  <a:pt x="1697531" y="1761808"/>
                </a:lnTo>
                <a:lnTo>
                  <a:pt x="1702610" y="1763713"/>
                </a:lnTo>
                <a:lnTo>
                  <a:pt x="1707689" y="1764983"/>
                </a:lnTo>
                <a:lnTo>
                  <a:pt x="1713402" y="1765618"/>
                </a:lnTo>
                <a:lnTo>
                  <a:pt x="1718798" y="1766253"/>
                </a:lnTo>
                <a:lnTo>
                  <a:pt x="1724512" y="1765618"/>
                </a:lnTo>
                <a:lnTo>
                  <a:pt x="1729908" y="1764983"/>
                </a:lnTo>
                <a:lnTo>
                  <a:pt x="1734986" y="1763713"/>
                </a:lnTo>
                <a:lnTo>
                  <a:pt x="1740382" y="1761808"/>
                </a:lnTo>
                <a:lnTo>
                  <a:pt x="1745144" y="1759268"/>
                </a:lnTo>
                <a:lnTo>
                  <a:pt x="1749270" y="1756728"/>
                </a:lnTo>
                <a:lnTo>
                  <a:pt x="1753714" y="1753553"/>
                </a:lnTo>
                <a:lnTo>
                  <a:pt x="1757840" y="1749743"/>
                </a:lnTo>
                <a:lnTo>
                  <a:pt x="1761332" y="1745933"/>
                </a:lnTo>
                <a:lnTo>
                  <a:pt x="1764506" y="1741806"/>
                </a:lnTo>
                <a:lnTo>
                  <a:pt x="1767363" y="1737043"/>
                </a:lnTo>
                <a:lnTo>
                  <a:pt x="1769267" y="1732281"/>
                </a:lnTo>
                <a:lnTo>
                  <a:pt x="1771172" y="1727518"/>
                </a:lnTo>
                <a:lnTo>
                  <a:pt x="1772441" y="1722121"/>
                </a:lnTo>
                <a:lnTo>
                  <a:pt x="1773711" y="1717041"/>
                </a:lnTo>
                <a:lnTo>
                  <a:pt x="1773711" y="1711326"/>
                </a:lnTo>
                <a:lnTo>
                  <a:pt x="1773711" y="1705293"/>
                </a:lnTo>
                <a:lnTo>
                  <a:pt x="1772441" y="1700213"/>
                </a:lnTo>
                <a:lnTo>
                  <a:pt x="1771172" y="1695133"/>
                </a:lnTo>
                <a:lnTo>
                  <a:pt x="1769267" y="1690053"/>
                </a:lnTo>
                <a:lnTo>
                  <a:pt x="1767363" y="1685291"/>
                </a:lnTo>
                <a:lnTo>
                  <a:pt x="1764506" y="1680528"/>
                </a:lnTo>
                <a:lnTo>
                  <a:pt x="1761332" y="1676401"/>
                </a:lnTo>
                <a:lnTo>
                  <a:pt x="1757840" y="1672591"/>
                </a:lnTo>
                <a:lnTo>
                  <a:pt x="1753714" y="1668781"/>
                </a:lnTo>
                <a:lnTo>
                  <a:pt x="1749270" y="1665606"/>
                </a:lnTo>
                <a:lnTo>
                  <a:pt x="1745144" y="1663066"/>
                </a:lnTo>
                <a:lnTo>
                  <a:pt x="1740382" y="1660526"/>
                </a:lnTo>
                <a:lnTo>
                  <a:pt x="1734986" y="1658938"/>
                </a:lnTo>
                <a:lnTo>
                  <a:pt x="1729908" y="1657351"/>
                </a:lnTo>
                <a:lnTo>
                  <a:pt x="1724512" y="1656716"/>
                </a:lnTo>
                <a:lnTo>
                  <a:pt x="1718798" y="1656716"/>
                </a:lnTo>
                <a:lnTo>
                  <a:pt x="1713402" y="1656716"/>
                </a:lnTo>
                <a:close/>
                <a:moveTo>
                  <a:pt x="551031" y="1656716"/>
                </a:moveTo>
                <a:lnTo>
                  <a:pt x="545317" y="1657351"/>
                </a:lnTo>
                <a:lnTo>
                  <a:pt x="540239" y="1658938"/>
                </a:lnTo>
                <a:lnTo>
                  <a:pt x="535160" y="1660843"/>
                </a:lnTo>
                <a:lnTo>
                  <a:pt x="530399" y="1663066"/>
                </a:lnTo>
                <a:lnTo>
                  <a:pt x="525955" y="1665606"/>
                </a:lnTo>
                <a:lnTo>
                  <a:pt x="521511" y="1668781"/>
                </a:lnTo>
                <a:lnTo>
                  <a:pt x="517702" y="1672591"/>
                </a:lnTo>
                <a:lnTo>
                  <a:pt x="513893" y="1676401"/>
                </a:lnTo>
                <a:lnTo>
                  <a:pt x="510719" y="1680846"/>
                </a:lnTo>
                <a:lnTo>
                  <a:pt x="508180" y="1685291"/>
                </a:lnTo>
                <a:lnTo>
                  <a:pt x="505958" y="1690053"/>
                </a:lnTo>
                <a:lnTo>
                  <a:pt x="504054" y="1695133"/>
                </a:lnTo>
                <a:lnTo>
                  <a:pt x="502784" y="1700213"/>
                </a:lnTo>
                <a:lnTo>
                  <a:pt x="501832" y="1705293"/>
                </a:lnTo>
                <a:lnTo>
                  <a:pt x="501832" y="1711326"/>
                </a:lnTo>
                <a:lnTo>
                  <a:pt x="501832" y="1717041"/>
                </a:lnTo>
                <a:lnTo>
                  <a:pt x="502784" y="1722121"/>
                </a:lnTo>
                <a:lnTo>
                  <a:pt x="504054" y="1727518"/>
                </a:lnTo>
                <a:lnTo>
                  <a:pt x="505958" y="1732281"/>
                </a:lnTo>
                <a:lnTo>
                  <a:pt x="508180" y="1737043"/>
                </a:lnTo>
                <a:lnTo>
                  <a:pt x="510719" y="1741806"/>
                </a:lnTo>
                <a:lnTo>
                  <a:pt x="513893" y="1745933"/>
                </a:lnTo>
                <a:lnTo>
                  <a:pt x="517702" y="1749743"/>
                </a:lnTo>
                <a:lnTo>
                  <a:pt x="521511" y="1753553"/>
                </a:lnTo>
                <a:lnTo>
                  <a:pt x="525955" y="1756728"/>
                </a:lnTo>
                <a:lnTo>
                  <a:pt x="530399" y="1759268"/>
                </a:lnTo>
                <a:lnTo>
                  <a:pt x="535160" y="1761808"/>
                </a:lnTo>
                <a:lnTo>
                  <a:pt x="540239" y="1763713"/>
                </a:lnTo>
                <a:lnTo>
                  <a:pt x="545317" y="1764983"/>
                </a:lnTo>
                <a:lnTo>
                  <a:pt x="551031" y="1765618"/>
                </a:lnTo>
                <a:lnTo>
                  <a:pt x="556427" y="1766253"/>
                </a:lnTo>
                <a:lnTo>
                  <a:pt x="562140" y="1765618"/>
                </a:lnTo>
                <a:lnTo>
                  <a:pt x="567536" y="1764983"/>
                </a:lnTo>
                <a:lnTo>
                  <a:pt x="572615" y="1763713"/>
                </a:lnTo>
                <a:lnTo>
                  <a:pt x="578011" y="1761808"/>
                </a:lnTo>
                <a:lnTo>
                  <a:pt x="582772" y="1759268"/>
                </a:lnTo>
                <a:lnTo>
                  <a:pt x="586899" y="1756728"/>
                </a:lnTo>
                <a:lnTo>
                  <a:pt x="591343" y="1753553"/>
                </a:lnTo>
                <a:lnTo>
                  <a:pt x="594834" y="1749743"/>
                </a:lnTo>
                <a:lnTo>
                  <a:pt x="598643" y="1745933"/>
                </a:lnTo>
                <a:lnTo>
                  <a:pt x="601817" y="1741806"/>
                </a:lnTo>
                <a:lnTo>
                  <a:pt x="604357" y="1737043"/>
                </a:lnTo>
                <a:lnTo>
                  <a:pt x="606896" y="1732281"/>
                </a:lnTo>
                <a:lnTo>
                  <a:pt x="608800" y="1727518"/>
                </a:lnTo>
                <a:lnTo>
                  <a:pt x="610070" y="1722121"/>
                </a:lnTo>
                <a:lnTo>
                  <a:pt x="610705" y="1717041"/>
                </a:lnTo>
                <a:lnTo>
                  <a:pt x="611340" y="1711326"/>
                </a:lnTo>
                <a:lnTo>
                  <a:pt x="610705" y="1705293"/>
                </a:lnTo>
                <a:lnTo>
                  <a:pt x="610070" y="1700213"/>
                </a:lnTo>
                <a:lnTo>
                  <a:pt x="608800" y="1695133"/>
                </a:lnTo>
                <a:lnTo>
                  <a:pt x="606896" y="1690053"/>
                </a:lnTo>
                <a:lnTo>
                  <a:pt x="604357" y="1685291"/>
                </a:lnTo>
                <a:lnTo>
                  <a:pt x="601817" y="1680846"/>
                </a:lnTo>
                <a:lnTo>
                  <a:pt x="598643" y="1676401"/>
                </a:lnTo>
                <a:lnTo>
                  <a:pt x="594834" y="1672591"/>
                </a:lnTo>
                <a:lnTo>
                  <a:pt x="591343" y="1668781"/>
                </a:lnTo>
                <a:lnTo>
                  <a:pt x="586899" y="1665606"/>
                </a:lnTo>
                <a:lnTo>
                  <a:pt x="582772" y="1663066"/>
                </a:lnTo>
                <a:lnTo>
                  <a:pt x="578011" y="1660843"/>
                </a:lnTo>
                <a:lnTo>
                  <a:pt x="572615" y="1658938"/>
                </a:lnTo>
                <a:lnTo>
                  <a:pt x="567536" y="1657351"/>
                </a:lnTo>
                <a:lnTo>
                  <a:pt x="562140" y="1656716"/>
                </a:lnTo>
                <a:lnTo>
                  <a:pt x="556427" y="1656716"/>
                </a:lnTo>
                <a:lnTo>
                  <a:pt x="551031" y="1656716"/>
                </a:lnTo>
                <a:close/>
                <a:moveTo>
                  <a:pt x="1718798" y="1499871"/>
                </a:moveTo>
                <a:lnTo>
                  <a:pt x="1729908" y="1500188"/>
                </a:lnTo>
                <a:lnTo>
                  <a:pt x="1740700" y="1501141"/>
                </a:lnTo>
                <a:lnTo>
                  <a:pt x="1750857" y="1502093"/>
                </a:lnTo>
                <a:lnTo>
                  <a:pt x="1761332" y="1504316"/>
                </a:lnTo>
                <a:lnTo>
                  <a:pt x="1771489" y="1506538"/>
                </a:lnTo>
                <a:lnTo>
                  <a:pt x="1781646" y="1509396"/>
                </a:lnTo>
                <a:lnTo>
                  <a:pt x="1791486" y="1512571"/>
                </a:lnTo>
                <a:lnTo>
                  <a:pt x="1801008" y="1516381"/>
                </a:lnTo>
                <a:lnTo>
                  <a:pt x="1810531" y="1520826"/>
                </a:lnTo>
                <a:lnTo>
                  <a:pt x="1819736" y="1525271"/>
                </a:lnTo>
                <a:lnTo>
                  <a:pt x="1828306" y="1530351"/>
                </a:lnTo>
                <a:lnTo>
                  <a:pt x="1837194" y="1536066"/>
                </a:lnTo>
                <a:lnTo>
                  <a:pt x="1845446" y="1541781"/>
                </a:lnTo>
                <a:lnTo>
                  <a:pt x="1853382" y="1548131"/>
                </a:lnTo>
                <a:lnTo>
                  <a:pt x="1861000" y="1554481"/>
                </a:lnTo>
                <a:lnTo>
                  <a:pt x="1868300" y="1561783"/>
                </a:lnTo>
                <a:lnTo>
                  <a:pt x="1875283" y="1569403"/>
                </a:lnTo>
                <a:lnTo>
                  <a:pt x="1881949" y="1576706"/>
                </a:lnTo>
                <a:lnTo>
                  <a:pt x="1888297" y="1584643"/>
                </a:lnTo>
                <a:lnTo>
                  <a:pt x="1894328" y="1593216"/>
                </a:lnTo>
                <a:lnTo>
                  <a:pt x="1899724" y="1601788"/>
                </a:lnTo>
                <a:lnTo>
                  <a:pt x="1904803" y="1610678"/>
                </a:lnTo>
                <a:lnTo>
                  <a:pt x="1909247" y="1619568"/>
                </a:lnTo>
                <a:lnTo>
                  <a:pt x="1913691" y="1628776"/>
                </a:lnTo>
                <a:lnTo>
                  <a:pt x="1917500" y="1638618"/>
                </a:lnTo>
                <a:lnTo>
                  <a:pt x="1920674" y="1648143"/>
                </a:lnTo>
                <a:lnTo>
                  <a:pt x="1923530" y="1658621"/>
                </a:lnTo>
                <a:lnTo>
                  <a:pt x="1926070" y="1668463"/>
                </a:lnTo>
                <a:lnTo>
                  <a:pt x="1927974" y="1679258"/>
                </a:lnTo>
                <a:lnTo>
                  <a:pt x="1929244" y="1689418"/>
                </a:lnTo>
                <a:lnTo>
                  <a:pt x="1929879" y="1700213"/>
                </a:lnTo>
                <a:lnTo>
                  <a:pt x="1930196" y="1711326"/>
                </a:lnTo>
                <a:lnTo>
                  <a:pt x="1929879" y="1722121"/>
                </a:lnTo>
                <a:lnTo>
                  <a:pt x="1929244" y="1732916"/>
                </a:lnTo>
                <a:lnTo>
                  <a:pt x="1927974" y="1743393"/>
                </a:lnTo>
                <a:lnTo>
                  <a:pt x="1926070" y="1753871"/>
                </a:lnTo>
                <a:lnTo>
                  <a:pt x="1923530" y="1764031"/>
                </a:lnTo>
                <a:lnTo>
                  <a:pt x="1920674" y="1774191"/>
                </a:lnTo>
                <a:lnTo>
                  <a:pt x="1917500" y="1784033"/>
                </a:lnTo>
                <a:lnTo>
                  <a:pt x="1913691" y="1793558"/>
                </a:lnTo>
                <a:lnTo>
                  <a:pt x="1909247" y="1802766"/>
                </a:lnTo>
                <a:lnTo>
                  <a:pt x="1904803" y="1811656"/>
                </a:lnTo>
                <a:lnTo>
                  <a:pt x="1899724" y="1820863"/>
                </a:lnTo>
                <a:lnTo>
                  <a:pt x="1894328" y="1829118"/>
                </a:lnTo>
                <a:lnTo>
                  <a:pt x="1888297" y="1837691"/>
                </a:lnTo>
                <a:lnTo>
                  <a:pt x="1881949" y="1845628"/>
                </a:lnTo>
                <a:lnTo>
                  <a:pt x="1875283" y="1853566"/>
                </a:lnTo>
                <a:lnTo>
                  <a:pt x="1868300" y="1860551"/>
                </a:lnTo>
                <a:lnTo>
                  <a:pt x="1861000" y="1867853"/>
                </a:lnTo>
                <a:lnTo>
                  <a:pt x="1853382" y="1874521"/>
                </a:lnTo>
                <a:lnTo>
                  <a:pt x="1845446" y="1880553"/>
                </a:lnTo>
                <a:lnTo>
                  <a:pt x="1837194" y="1886268"/>
                </a:lnTo>
                <a:lnTo>
                  <a:pt x="1828306" y="1891983"/>
                </a:lnTo>
                <a:lnTo>
                  <a:pt x="1819736" y="1897063"/>
                </a:lnTo>
                <a:lnTo>
                  <a:pt x="1810531" y="1901826"/>
                </a:lnTo>
                <a:lnTo>
                  <a:pt x="1801008" y="1905953"/>
                </a:lnTo>
                <a:lnTo>
                  <a:pt x="1791486" y="1909763"/>
                </a:lnTo>
                <a:lnTo>
                  <a:pt x="1781646" y="1912938"/>
                </a:lnTo>
                <a:lnTo>
                  <a:pt x="1771489" y="1916113"/>
                </a:lnTo>
                <a:lnTo>
                  <a:pt x="1761332" y="1918653"/>
                </a:lnTo>
                <a:lnTo>
                  <a:pt x="1750857" y="1920241"/>
                </a:lnTo>
                <a:lnTo>
                  <a:pt x="1740700" y="1921828"/>
                </a:lnTo>
                <a:lnTo>
                  <a:pt x="1729908" y="1922463"/>
                </a:lnTo>
                <a:lnTo>
                  <a:pt x="1718798" y="1922463"/>
                </a:lnTo>
                <a:lnTo>
                  <a:pt x="1708006" y="1922463"/>
                </a:lnTo>
                <a:lnTo>
                  <a:pt x="1697531" y="1921828"/>
                </a:lnTo>
                <a:lnTo>
                  <a:pt x="1686739" y="1920241"/>
                </a:lnTo>
                <a:lnTo>
                  <a:pt x="1676265" y="1918653"/>
                </a:lnTo>
                <a:lnTo>
                  <a:pt x="1666107" y="1916113"/>
                </a:lnTo>
                <a:lnTo>
                  <a:pt x="1656268" y="1912938"/>
                </a:lnTo>
                <a:lnTo>
                  <a:pt x="1646110" y="1909763"/>
                </a:lnTo>
                <a:lnTo>
                  <a:pt x="1636588" y="1905953"/>
                </a:lnTo>
                <a:lnTo>
                  <a:pt x="1627065" y="1901826"/>
                </a:lnTo>
                <a:lnTo>
                  <a:pt x="1618178" y="1897063"/>
                </a:lnTo>
                <a:lnTo>
                  <a:pt x="1609290" y="1891983"/>
                </a:lnTo>
                <a:lnTo>
                  <a:pt x="1601038" y="1886268"/>
                </a:lnTo>
                <a:lnTo>
                  <a:pt x="1592785" y="1880553"/>
                </a:lnTo>
                <a:lnTo>
                  <a:pt x="1584532" y="1874521"/>
                </a:lnTo>
                <a:lnTo>
                  <a:pt x="1576914" y="1867853"/>
                </a:lnTo>
                <a:lnTo>
                  <a:pt x="1569614" y="1860551"/>
                </a:lnTo>
                <a:lnTo>
                  <a:pt x="1562630" y="1853566"/>
                </a:lnTo>
                <a:lnTo>
                  <a:pt x="1555965" y="1845628"/>
                </a:lnTo>
                <a:lnTo>
                  <a:pt x="1549616" y="1837691"/>
                </a:lnTo>
                <a:lnTo>
                  <a:pt x="1543903" y="1829118"/>
                </a:lnTo>
                <a:lnTo>
                  <a:pt x="1538507" y="1820863"/>
                </a:lnTo>
                <a:lnTo>
                  <a:pt x="1533111" y="1811656"/>
                </a:lnTo>
                <a:lnTo>
                  <a:pt x="1528350" y="1802766"/>
                </a:lnTo>
                <a:lnTo>
                  <a:pt x="1524223" y="1793558"/>
                </a:lnTo>
                <a:lnTo>
                  <a:pt x="1520414" y="1784033"/>
                </a:lnTo>
                <a:lnTo>
                  <a:pt x="1516923" y="1774191"/>
                </a:lnTo>
                <a:lnTo>
                  <a:pt x="1514066" y="1764031"/>
                </a:lnTo>
                <a:lnTo>
                  <a:pt x="1511844" y="1753871"/>
                </a:lnTo>
                <a:lnTo>
                  <a:pt x="1510257" y="1743393"/>
                </a:lnTo>
                <a:lnTo>
                  <a:pt x="1508670" y="1732916"/>
                </a:lnTo>
                <a:lnTo>
                  <a:pt x="1507718" y="1722121"/>
                </a:lnTo>
                <a:lnTo>
                  <a:pt x="1507400" y="1711326"/>
                </a:lnTo>
                <a:lnTo>
                  <a:pt x="1507718" y="1700213"/>
                </a:lnTo>
                <a:lnTo>
                  <a:pt x="1508670" y="1689418"/>
                </a:lnTo>
                <a:lnTo>
                  <a:pt x="1510257" y="1679258"/>
                </a:lnTo>
                <a:lnTo>
                  <a:pt x="1511844" y="1668463"/>
                </a:lnTo>
                <a:lnTo>
                  <a:pt x="1514066" y="1658621"/>
                </a:lnTo>
                <a:lnTo>
                  <a:pt x="1516923" y="1648143"/>
                </a:lnTo>
                <a:lnTo>
                  <a:pt x="1520414" y="1638618"/>
                </a:lnTo>
                <a:lnTo>
                  <a:pt x="1524223" y="1628776"/>
                </a:lnTo>
                <a:lnTo>
                  <a:pt x="1528350" y="1619568"/>
                </a:lnTo>
                <a:lnTo>
                  <a:pt x="1533111" y="1610678"/>
                </a:lnTo>
                <a:lnTo>
                  <a:pt x="1538507" y="1601788"/>
                </a:lnTo>
                <a:lnTo>
                  <a:pt x="1543903" y="1593216"/>
                </a:lnTo>
                <a:lnTo>
                  <a:pt x="1549616" y="1584643"/>
                </a:lnTo>
                <a:lnTo>
                  <a:pt x="1555965" y="1576706"/>
                </a:lnTo>
                <a:lnTo>
                  <a:pt x="1562630" y="1569403"/>
                </a:lnTo>
                <a:lnTo>
                  <a:pt x="1569614" y="1561783"/>
                </a:lnTo>
                <a:lnTo>
                  <a:pt x="1576914" y="1554481"/>
                </a:lnTo>
                <a:lnTo>
                  <a:pt x="1584532" y="1548131"/>
                </a:lnTo>
                <a:lnTo>
                  <a:pt x="1592785" y="1541781"/>
                </a:lnTo>
                <a:lnTo>
                  <a:pt x="1601038" y="1536066"/>
                </a:lnTo>
                <a:lnTo>
                  <a:pt x="1609290" y="1530351"/>
                </a:lnTo>
                <a:lnTo>
                  <a:pt x="1618178" y="1525271"/>
                </a:lnTo>
                <a:lnTo>
                  <a:pt x="1627065" y="1520826"/>
                </a:lnTo>
                <a:lnTo>
                  <a:pt x="1636588" y="1516381"/>
                </a:lnTo>
                <a:lnTo>
                  <a:pt x="1646110" y="1512571"/>
                </a:lnTo>
                <a:lnTo>
                  <a:pt x="1656268" y="1509396"/>
                </a:lnTo>
                <a:lnTo>
                  <a:pt x="1666107" y="1506538"/>
                </a:lnTo>
                <a:lnTo>
                  <a:pt x="1676265" y="1504316"/>
                </a:lnTo>
                <a:lnTo>
                  <a:pt x="1686739" y="1502093"/>
                </a:lnTo>
                <a:lnTo>
                  <a:pt x="1697531" y="1501141"/>
                </a:lnTo>
                <a:lnTo>
                  <a:pt x="1708006" y="1500188"/>
                </a:lnTo>
                <a:lnTo>
                  <a:pt x="1718798" y="1499871"/>
                </a:lnTo>
                <a:close/>
                <a:moveTo>
                  <a:pt x="556427" y="1499871"/>
                </a:moveTo>
                <a:lnTo>
                  <a:pt x="567219" y="1500188"/>
                </a:lnTo>
                <a:lnTo>
                  <a:pt x="578011" y="1501141"/>
                </a:lnTo>
                <a:lnTo>
                  <a:pt x="588486" y="1502093"/>
                </a:lnTo>
                <a:lnTo>
                  <a:pt x="598960" y="1504316"/>
                </a:lnTo>
                <a:lnTo>
                  <a:pt x="609118" y="1506538"/>
                </a:lnTo>
                <a:lnTo>
                  <a:pt x="619275" y="1509396"/>
                </a:lnTo>
                <a:lnTo>
                  <a:pt x="629115" y="1512571"/>
                </a:lnTo>
                <a:lnTo>
                  <a:pt x="638637" y="1516381"/>
                </a:lnTo>
                <a:lnTo>
                  <a:pt x="648160" y="1520826"/>
                </a:lnTo>
                <a:lnTo>
                  <a:pt x="657365" y="1525271"/>
                </a:lnTo>
                <a:lnTo>
                  <a:pt x="665935" y="1530351"/>
                </a:lnTo>
                <a:lnTo>
                  <a:pt x="674188" y="1536066"/>
                </a:lnTo>
                <a:lnTo>
                  <a:pt x="682758" y="1541781"/>
                </a:lnTo>
                <a:lnTo>
                  <a:pt x="691011" y="1548131"/>
                </a:lnTo>
                <a:lnTo>
                  <a:pt x="698629" y="1555116"/>
                </a:lnTo>
                <a:lnTo>
                  <a:pt x="705612" y="1561783"/>
                </a:lnTo>
                <a:lnTo>
                  <a:pt x="712912" y="1569403"/>
                </a:lnTo>
                <a:lnTo>
                  <a:pt x="719578" y="1576706"/>
                </a:lnTo>
                <a:lnTo>
                  <a:pt x="725926" y="1584643"/>
                </a:lnTo>
                <a:lnTo>
                  <a:pt x="731322" y="1593216"/>
                </a:lnTo>
                <a:lnTo>
                  <a:pt x="737036" y="1601788"/>
                </a:lnTo>
                <a:lnTo>
                  <a:pt x="742114" y="1610678"/>
                </a:lnTo>
                <a:lnTo>
                  <a:pt x="746876" y="1619568"/>
                </a:lnTo>
                <a:lnTo>
                  <a:pt x="751319" y="1628776"/>
                </a:lnTo>
                <a:lnTo>
                  <a:pt x="754811" y="1638618"/>
                </a:lnTo>
                <a:lnTo>
                  <a:pt x="758302" y="1648143"/>
                </a:lnTo>
                <a:lnTo>
                  <a:pt x="761159" y="1658621"/>
                </a:lnTo>
                <a:lnTo>
                  <a:pt x="763698" y="1668463"/>
                </a:lnTo>
                <a:lnTo>
                  <a:pt x="765286" y="1679258"/>
                </a:lnTo>
                <a:lnTo>
                  <a:pt x="766873" y="1689418"/>
                </a:lnTo>
                <a:lnTo>
                  <a:pt x="767507" y="1700213"/>
                </a:lnTo>
                <a:lnTo>
                  <a:pt x="767825" y="1711326"/>
                </a:lnTo>
                <a:lnTo>
                  <a:pt x="767507" y="1722121"/>
                </a:lnTo>
                <a:lnTo>
                  <a:pt x="766873" y="1732916"/>
                </a:lnTo>
                <a:lnTo>
                  <a:pt x="765286" y="1743393"/>
                </a:lnTo>
                <a:lnTo>
                  <a:pt x="763698" y="1753871"/>
                </a:lnTo>
                <a:lnTo>
                  <a:pt x="761159" y="1764031"/>
                </a:lnTo>
                <a:lnTo>
                  <a:pt x="758302" y="1774191"/>
                </a:lnTo>
                <a:lnTo>
                  <a:pt x="754811" y="1784033"/>
                </a:lnTo>
                <a:lnTo>
                  <a:pt x="751319" y="1793558"/>
                </a:lnTo>
                <a:lnTo>
                  <a:pt x="746876" y="1802766"/>
                </a:lnTo>
                <a:lnTo>
                  <a:pt x="742114" y="1811656"/>
                </a:lnTo>
                <a:lnTo>
                  <a:pt x="737036" y="1820863"/>
                </a:lnTo>
                <a:lnTo>
                  <a:pt x="731322" y="1829118"/>
                </a:lnTo>
                <a:lnTo>
                  <a:pt x="725926" y="1837691"/>
                </a:lnTo>
                <a:lnTo>
                  <a:pt x="719578" y="1845628"/>
                </a:lnTo>
                <a:lnTo>
                  <a:pt x="712912" y="1853566"/>
                </a:lnTo>
                <a:lnTo>
                  <a:pt x="705612" y="1860551"/>
                </a:lnTo>
                <a:lnTo>
                  <a:pt x="698629" y="1867853"/>
                </a:lnTo>
                <a:lnTo>
                  <a:pt x="691011" y="1874521"/>
                </a:lnTo>
                <a:lnTo>
                  <a:pt x="682758" y="1880553"/>
                </a:lnTo>
                <a:lnTo>
                  <a:pt x="674188" y="1886268"/>
                </a:lnTo>
                <a:lnTo>
                  <a:pt x="665935" y="1891983"/>
                </a:lnTo>
                <a:lnTo>
                  <a:pt x="657365" y="1897063"/>
                </a:lnTo>
                <a:lnTo>
                  <a:pt x="648160" y="1901826"/>
                </a:lnTo>
                <a:lnTo>
                  <a:pt x="638637" y="1905953"/>
                </a:lnTo>
                <a:lnTo>
                  <a:pt x="629115" y="1909763"/>
                </a:lnTo>
                <a:lnTo>
                  <a:pt x="619275" y="1912938"/>
                </a:lnTo>
                <a:lnTo>
                  <a:pt x="609118" y="1916113"/>
                </a:lnTo>
                <a:lnTo>
                  <a:pt x="598960" y="1918653"/>
                </a:lnTo>
                <a:lnTo>
                  <a:pt x="588486" y="1920241"/>
                </a:lnTo>
                <a:lnTo>
                  <a:pt x="578011" y="1921828"/>
                </a:lnTo>
                <a:lnTo>
                  <a:pt x="567219" y="1922463"/>
                </a:lnTo>
                <a:lnTo>
                  <a:pt x="556427" y="1922463"/>
                </a:lnTo>
                <a:lnTo>
                  <a:pt x="545317" y="1922463"/>
                </a:lnTo>
                <a:lnTo>
                  <a:pt x="534525" y="1921828"/>
                </a:lnTo>
                <a:lnTo>
                  <a:pt x="524368" y="1920241"/>
                </a:lnTo>
                <a:lnTo>
                  <a:pt x="513893" y="1918653"/>
                </a:lnTo>
                <a:lnTo>
                  <a:pt x="503736" y="1916113"/>
                </a:lnTo>
                <a:lnTo>
                  <a:pt x="493896" y="1912938"/>
                </a:lnTo>
                <a:lnTo>
                  <a:pt x="483739" y="1909763"/>
                </a:lnTo>
                <a:lnTo>
                  <a:pt x="474217" y="1905953"/>
                </a:lnTo>
                <a:lnTo>
                  <a:pt x="464694" y="1901826"/>
                </a:lnTo>
                <a:lnTo>
                  <a:pt x="455807" y="1897063"/>
                </a:lnTo>
                <a:lnTo>
                  <a:pt x="446919" y="1891983"/>
                </a:lnTo>
                <a:lnTo>
                  <a:pt x="438349" y="1886268"/>
                </a:lnTo>
                <a:lnTo>
                  <a:pt x="429779" y="1880553"/>
                </a:lnTo>
                <a:lnTo>
                  <a:pt x="421843" y="1874521"/>
                </a:lnTo>
                <a:lnTo>
                  <a:pt x="414543" y="1867853"/>
                </a:lnTo>
                <a:lnTo>
                  <a:pt x="406925" y="1860551"/>
                </a:lnTo>
                <a:lnTo>
                  <a:pt x="400259" y="1853566"/>
                </a:lnTo>
                <a:lnTo>
                  <a:pt x="393276" y="1845628"/>
                </a:lnTo>
                <a:lnTo>
                  <a:pt x="386928" y="1837691"/>
                </a:lnTo>
                <a:lnTo>
                  <a:pt x="381214" y="1829118"/>
                </a:lnTo>
                <a:lnTo>
                  <a:pt x="375501" y="1820863"/>
                </a:lnTo>
                <a:lnTo>
                  <a:pt x="370422" y="1811656"/>
                </a:lnTo>
                <a:lnTo>
                  <a:pt x="365978" y="1802766"/>
                </a:lnTo>
                <a:lnTo>
                  <a:pt x="361535" y="1793558"/>
                </a:lnTo>
                <a:lnTo>
                  <a:pt x="357726" y="1784033"/>
                </a:lnTo>
                <a:lnTo>
                  <a:pt x="354552" y="1774191"/>
                </a:lnTo>
                <a:lnTo>
                  <a:pt x="351695" y="1764031"/>
                </a:lnTo>
                <a:lnTo>
                  <a:pt x="349473" y="1753871"/>
                </a:lnTo>
                <a:lnTo>
                  <a:pt x="347251" y="1743393"/>
                </a:lnTo>
                <a:lnTo>
                  <a:pt x="346299" y="1732916"/>
                </a:lnTo>
                <a:lnTo>
                  <a:pt x="345347" y="1722121"/>
                </a:lnTo>
                <a:lnTo>
                  <a:pt x="345029" y="1711326"/>
                </a:lnTo>
                <a:lnTo>
                  <a:pt x="345347" y="1700213"/>
                </a:lnTo>
                <a:lnTo>
                  <a:pt x="346299" y="1689418"/>
                </a:lnTo>
                <a:lnTo>
                  <a:pt x="347251" y="1679258"/>
                </a:lnTo>
                <a:lnTo>
                  <a:pt x="349473" y="1668463"/>
                </a:lnTo>
                <a:lnTo>
                  <a:pt x="351695" y="1658621"/>
                </a:lnTo>
                <a:lnTo>
                  <a:pt x="354552" y="1648143"/>
                </a:lnTo>
                <a:lnTo>
                  <a:pt x="357726" y="1638618"/>
                </a:lnTo>
                <a:lnTo>
                  <a:pt x="361535" y="1628776"/>
                </a:lnTo>
                <a:lnTo>
                  <a:pt x="365978" y="1619568"/>
                </a:lnTo>
                <a:lnTo>
                  <a:pt x="370422" y="1610678"/>
                </a:lnTo>
                <a:lnTo>
                  <a:pt x="375501" y="1601788"/>
                </a:lnTo>
                <a:lnTo>
                  <a:pt x="381214" y="1593216"/>
                </a:lnTo>
                <a:lnTo>
                  <a:pt x="386928" y="1584643"/>
                </a:lnTo>
                <a:lnTo>
                  <a:pt x="393276" y="1576706"/>
                </a:lnTo>
                <a:lnTo>
                  <a:pt x="400259" y="1569403"/>
                </a:lnTo>
                <a:lnTo>
                  <a:pt x="406925" y="1561783"/>
                </a:lnTo>
                <a:lnTo>
                  <a:pt x="414543" y="1555116"/>
                </a:lnTo>
                <a:lnTo>
                  <a:pt x="421843" y="1548131"/>
                </a:lnTo>
                <a:lnTo>
                  <a:pt x="429779" y="1541781"/>
                </a:lnTo>
                <a:lnTo>
                  <a:pt x="438349" y="1536066"/>
                </a:lnTo>
                <a:lnTo>
                  <a:pt x="446919" y="1530351"/>
                </a:lnTo>
                <a:lnTo>
                  <a:pt x="455807" y="1525271"/>
                </a:lnTo>
                <a:lnTo>
                  <a:pt x="464694" y="1520826"/>
                </a:lnTo>
                <a:lnTo>
                  <a:pt x="474217" y="1516381"/>
                </a:lnTo>
                <a:lnTo>
                  <a:pt x="483739" y="1512571"/>
                </a:lnTo>
                <a:lnTo>
                  <a:pt x="493896" y="1509396"/>
                </a:lnTo>
                <a:lnTo>
                  <a:pt x="503736" y="1506538"/>
                </a:lnTo>
                <a:lnTo>
                  <a:pt x="513893" y="1504316"/>
                </a:lnTo>
                <a:lnTo>
                  <a:pt x="524368" y="1502093"/>
                </a:lnTo>
                <a:lnTo>
                  <a:pt x="534525" y="1501141"/>
                </a:lnTo>
                <a:lnTo>
                  <a:pt x="545317" y="1500188"/>
                </a:lnTo>
                <a:lnTo>
                  <a:pt x="556427" y="1499871"/>
                </a:lnTo>
                <a:close/>
                <a:moveTo>
                  <a:pt x="1106488" y="871538"/>
                </a:moveTo>
                <a:lnTo>
                  <a:pt x="1114426" y="871856"/>
                </a:lnTo>
                <a:lnTo>
                  <a:pt x="1122363" y="873127"/>
                </a:lnTo>
                <a:lnTo>
                  <a:pt x="1129983" y="874715"/>
                </a:lnTo>
                <a:lnTo>
                  <a:pt x="1136968" y="877575"/>
                </a:lnTo>
                <a:lnTo>
                  <a:pt x="1143636" y="880752"/>
                </a:lnTo>
                <a:lnTo>
                  <a:pt x="1149986" y="884564"/>
                </a:lnTo>
                <a:lnTo>
                  <a:pt x="1156018" y="889330"/>
                </a:lnTo>
                <a:lnTo>
                  <a:pt x="1161733" y="894096"/>
                </a:lnTo>
                <a:lnTo>
                  <a:pt x="1166813" y="899815"/>
                </a:lnTo>
                <a:lnTo>
                  <a:pt x="1171576" y="906169"/>
                </a:lnTo>
                <a:lnTo>
                  <a:pt x="1175068" y="912523"/>
                </a:lnTo>
                <a:lnTo>
                  <a:pt x="1178561" y="919195"/>
                </a:lnTo>
                <a:lnTo>
                  <a:pt x="1181101" y="926503"/>
                </a:lnTo>
                <a:lnTo>
                  <a:pt x="1183006" y="933810"/>
                </a:lnTo>
                <a:lnTo>
                  <a:pt x="1184276" y="941753"/>
                </a:lnTo>
                <a:lnTo>
                  <a:pt x="1184593" y="949696"/>
                </a:lnTo>
                <a:lnTo>
                  <a:pt x="1184593" y="1028171"/>
                </a:lnTo>
                <a:lnTo>
                  <a:pt x="1263333" y="1028171"/>
                </a:lnTo>
                <a:lnTo>
                  <a:pt x="1271271" y="1028489"/>
                </a:lnTo>
                <a:lnTo>
                  <a:pt x="1278573" y="1029760"/>
                </a:lnTo>
                <a:lnTo>
                  <a:pt x="1286193" y="1031666"/>
                </a:lnTo>
                <a:lnTo>
                  <a:pt x="1293496" y="1034526"/>
                </a:lnTo>
                <a:lnTo>
                  <a:pt x="1300481" y="1037703"/>
                </a:lnTo>
                <a:lnTo>
                  <a:pt x="1306831" y="1041515"/>
                </a:lnTo>
                <a:lnTo>
                  <a:pt x="1312863" y="1045963"/>
                </a:lnTo>
                <a:lnTo>
                  <a:pt x="1318261" y="1051047"/>
                </a:lnTo>
                <a:lnTo>
                  <a:pt x="1323658" y="1056766"/>
                </a:lnTo>
                <a:lnTo>
                  <a:pt x="1327786" y="1062485"/>
                </a:lnTo>
                <a:lnTo>
                  <a:pt x="1331913" y="1068839"/>
                </a:lnTo>
                <a:lnTo>
                  <a:pt x="1335088" y="1076146"/>
                </a:lnTo>
                <a:lnTo>
                  <a:pt x="1337946" y="1083136"/>
                </a:lnTo>
                <a:lnTo>
                  <a:pt x="1339851" y="1090761"/>
                </a:lnTo>
                <a:lnTo>
                  <a:pt x="1341121" y="1098386"/>
                </a:lnTo>
                <a:lnTo>
                  <a:pt x="1341438" y="1106647"/>
                </a:lnTo>
                <a:lnTo>
                  <a:pt x="1341121" y="1114590"/>
                </a:lnTo>
                <a:lnTo>
                  <a:pt x="1339851" y="1122215"/>
                </a:lnTo>
                <a:lnTo>
                  <a:pt x="1337946" y="1129840"/>
                </a:lnTo>
                <a:lnTo>
                  <a:pt x="1335088" y="1136830"/>
                </a:lnTo>
                <a:lnTo>
                  <a:pt x="1331913" y="1144137"/>
                </a:lnTo>
                <a:lnTo>
                  <a:pt x="1327786" y="1150492"/>
                </a:lnTo>
                <a:lnTo>
                  <a:pt x="1323658" y="1156210"/>
                </a:lnTo>
                <a:lnTo>
                  <a:pt x="1318261" y="1161929"/>
                </a:lnTo>
                <a:lnTo>
                  <a:pt x="1312863" y="1167013"/>
                </a:lnTo>
                <a:lnTo>
                  <a:pt x="1306831" y="1171461"/>
                </a:lnTo>
                <a:lnTo>
                  <a:pt x="1300481" y="1175273"/>
                </a:lnTo>
                <a:lnTo>
                  <a:pt x="1293496" y="1178450"/>
                </a:lnTo>
                <a:lnTo>
                  <a:pt x="1286193" y="1181310"/>
                </a:lnTo>
                <a:lnTo>
                  <a:pt x="1278573" y="1183216"/>
                </a:lnTo>
                <a:lnTo>
                  <a:pt x="1271271" y="1184487"/>
                </a:lnTo>
                <a:lnTo>
                  <a:pt x="1263333" y="1184805"/>
                </a:lnTo>
                <a:lnTo>
                  <a:pt x="1184593" y="1184805"/>
                </a:lnTo>
                <a:lnTo>
                  <a:pt x="1184593" y="1263280"/>
                </a:lnTo>
                <a:lnTo>
                  <a:pt x="1184276" y="1271223"/>
                </a:lnTo>
                <a:lnTo>
                  <a:pt x="1183006" y="1279166"/>
                </a:lnTo>
                <a:lnTo>
                  <a:pt x="1181101" y="1286473"/>
                </a:lnTo>
                <a:lnTo>
                  <a:pt x="1178561" y="1293781"/>
                </a:lnTo>
                <a:lnTo>
                  <a:pt x="1175068" y="1300453"/>
                </a:lnTo>
                <a:lnTo>
                  <a:pt x="1171576" y="1306807"/>
                </a:lnTo>
                <a:lnTo>
                  <a:pt x="1166813" y="1313161"/>
                </a:lnTo>
                <a:lnTo>
                  <a:pt x="1161733" y="1318880"/>
                </a:lnTo>
                <a:lnTo>
                  <a:pt x="1156018" y="1323646"/>
                </a:lnTo>
                <a:lnTo>
                  <a:pt x="1149986" y="1328412"/>
                </a:lnTo>
                <a:lnTo>
                  <a:pt x="1143636" y="1332224"/>
                </a:lnTo>
                <a:lnTo>
                  <a:pt x="1136968" y="1335401"/>
                </a:lnTo>
                <a:lnTo>
                  <a:pt x="1129983" y="1338261"/>
                </a:lnTo>
                <a:lnTo>
                  <a:pt x="1122363" y="1339849"/>
                </a:lnTo>
                <a:lnTo>
                  <a:pt x="1114426" y="1341120"/>
                </a:lnTo>
                <a:lnTo>
                  <a:pt x="1106488" y="1341438"/>
                </a:lnTo>
                <a:lnTo>
                  <a:pt x="1098551" y="1341120"/>
                </a:lnTo>
                <a:lnTo>
                  <a:pt x="1090613" y="1339849"/>
                </a:lnTo>
                <a:lnTo>
                  <a:pt x="1082993" y="1338261"/>
                </a:lnTo>
                <a:lnTo>
                  <a:pt x="1076008" y="1335401"/>
                </a:lnTo>
                <a:lnTo>
                  <a:pt x="1069023" y="1332224"/>
                </a:lnTo>
                <a:lnTo>
                  <a:pt x="1062673" y="1328412"/>
                </a:lnTo>
                <a:lnTo>
                  <a:pt x="1056323" y="1323646"/>
                </a:lnTo>
                <a:lnTo>
                  <a:pt x="1050926" y="1318880"/>
                </a:lnTo>
                <a:lnTo>
                  <a:pt x="1046163" y="1313161"/>
                </a:lnTo>
                <a:lnTo>
                  <a:pt x="1041401" y="1306807"/>
                </a:lnTo>
                <a:lnTo>
                  <a:pt x="1037273" y="1300453"/>
                </a:lnTo>
                <a:lnTo>
                  <a:pt x="1034098" y="1293781"/>
                </a:lnTo>
                <a:lnTo>
                  <a:pt x="1031876" y="1286473"/>
                </a:lnTo>
                <a:lnTo>
                  <a:pt x="1029971" y="1279166"/>
                </a:lnTo>
                <a:lnTo>
                  <a:pt x="1028701" y="1271223"/>
                </a:lnTo>
                <a:lnTo>
                  <a:pt x="1028383" y="1263280"/>
                </a:lnTo>
                <a:lnTo>
                  <a:pt x="1028383" y="1184805"/>
                </a:lnTo>
                <a:lnTo>
                  <a:pt x="949643" y="1184805"/>
                </a:lnTo>
                <a:lnTo>
                  <a:pt x="941706" y="1184487"/>
                </a:lnTo>
                <a:lnTo>
                  <a:pt x="934086" y="1183216"/>
                </a:lnTo>
                <a:lnTo>
                  <a:pt x="926783" y="1181310"/>
                </a:lnTo>
                <a:lnTo>
                  <a:pt x="919481" y="1178450"/>
                </a:lnTo>
                <a:lnTo>
                  <a:pt x="912496" y="1175273"/>
                </a:lnTo>
                <a:lnTo>
                  <a:pt x="906146" y="1171461"/>
                </a:lnTo>
                <a:lnTo>
                  <a:pt x="900113" y="1167013"/>
                </a:lnTo>
                <a:lnTo>
                  <a:pt x="894398" y="1161929"/>
                </a:lnTo>
                <a:lnTo>
                  <a:pt x="889318" y="1156210"/>
                </a:lnTo>
                <a:lnTo>
                  <a:pt x="885191" y="1150492"/>
                </a:lnTo>
                <a:lnTo>
                  <a:pt x="881063" y="1144137"/>
                </a:lnTo>
                <a:lnTo>
                  <a:pt x="877888" y="1136830"/>
                </a:lnTo>
                <a:lnTo>
                  <a:pt x="875031" y="1129840"/>
                </a:lnTo>
                <a:lnTo>
                  <a:pt x="873126" y="1122215"/>
                </a:lnTo>
                <a:lnTo>
                  <a:pt x="871856" y="1114590"/>
                </a:lnTo>
                <a:lnTo>
                  <a:pt x="871538" y="1106647"/>
                </a:lnTo>
                <a:lnTo>
                  <a:pt x="871856" y="1098386"/>
                </a:lnTo>
                <a:lnTo>
                  <a:pt x="873126" y="1090761"/>
                </a:lnTo>
                <a:lnTo>
                  <a:pt x="875031" y="1083136"/>
                </a:lnTo>
                <a:lnTo>
                  <a:pt x="877888" y="1076146"/>
                </a:lnTo>
                <a:lnTo>
                  <a:pt x="881063" y="1068839"/>
                </a:lnTo>
                <a:lnTo>
                  <a:pt x="885191" y="1062485"/>
                </a:lnTo>
                <a:lnTo>
                  <a:pt x="889318" y="1056766"/>
                </a:lnTo>
                <a:lnTo>
                  <a:pt x="894398" y="1051047"/>
                </a:lnTo>
                <a:lnTo>
                  <a:pt x="900113" y="1045963"/>
                </a:lnTo>
                <a:lnTo>
                  <a:pt x="906146" y="1041515"/>
                </a:lnTo>
                <a:lnTo>
                  <a:pt x="912496" y="1037703"/>
                </a:lnTo>
                <a:lnTo>
                  <a:pt x="919481" y="1034526"/>
                </a:lnTo>
                <a:lnTo>
                  <a:pt x="926783" y="1031666"/>
                </a:lnTo>
                <a:lnTo>
                  <a:pt x="934086" y="1029760"/>
                </a:lnTo>
                <a:lnTo>
                  <a:pt x="941706" y="1028489"/>
                </a:lnTo>
                <a:lnTo>
                  <a:pt x="949643" y="1028171"/>
                </a:lnTo>
                <a:lnTo>
                  <a:pt x="1028383" y="1028171"/>
                </a:lnTo>
                <a:lnTo>
                  <a:pt x="1028383" y="949696"/>
                </a:lnTo>
                <a:lnTo>
                  <a:pt x="1028701" y="941753"/>
                </a:lnTo>
                <a:lnTo>
                  <a:pt x="1029971" y="933810"/>
                </a:lnTo>
                <a:lnTo>
                  <a:pt x="1031876" y="926503"/>
                </a:lnTo>
                <a:lnTo>
                  <a:pt x="1034098" y="919195"/>
                </a:lnTo>
                <a:lnTo>
                  <a:pt x="1037273" y="912523"/>
                </a:lnTo>
                <a:lnTo>
                  <a:pt x="1041401" y="906169"/>
                </a:lnTo>
                <a:lnTo>
                  <a:pt x="1046163" y="899815"/>
                </a:lnTo>
                <a:lnTo>
                  <a:pt x="1050926" y="894096"/>
                </a:lnTo>
                <a:lnTo>
                  <a:pt x="1056323" y="889330"/>
                </a:lnTo>
                <a:lnTo>
                  <a:pt x="1062673" y="884564"/>
                </a:lnTo>
                <a:lnTo>
                  <a:pt x="1069023" y="880752"/>
                </a:lnTo>
                <a:lnTo>
                  <a:pt x="1076008" y="877575"/>
                </a:lnTo>
                <a:lnTo>
                  <a:pt x="1082993" y="874715"/>
                </a:lnTo>
                <a:lnTo>
                  <a:pt x="1090613" y="873127"/>
                </a:lnTo>
                <a:lnTo>
                  <a:pt x="1098551" y="871856"/>
                </a:lnTo>
                <a:lnTo>
                  <a:pt x="1106488" y="871538"/>
                </a:lnTo>
                <a:close/>
                <a:moveTo>
                  <a:pt x="1631509" y="701358"/>
                </a:moveTo>
                <a:lnTo>
                  <a:pt x="1631509" y="1027748"/>
                </a:lnTo>
                <a:lnTo>
                  <a:pt x="2191428" y="1027748"/>
                </a:lnTo>
                <a:lnTo>
                  <a:pt x="2191428" y="1019176"/>
                </a:lnTo>
                <a:lnTo>
                  <a:pt x="2191428" y="1010921"/>
                </a:lnTo>
                <a:lnTo>
                  <a:pt x="2191110" y="1002983"/>
                </a:lnTo>
                <a:lnTo>
                  <a:pt x="2190158" y="994728"/>
                </a:lnTo>
                <a:lnTo>
                  <a:pt x="2189523" y="986791"/>
                </a:lnTo>
                <a:lnTo>
                  <a:pt x="2188254" y="978853"/>
                </a:lnTo>
                <a:lnTo>
                  <a:pt x="2186667" y="970916"/>
                </a:lnTo>
                <a:lnTo>
                  <a:pt x="2185080" y="962978"/>
                </a:lnTo>
                <a:lnTo>
                  <a:pt x="2183492" y="955041"/>
                </a:lnTo>
                <a:lnTo>
                  <a:pt x="2180953" y="947421"/>
                </a:lnTo>
                <a:lnTo>
                  <a:pt x="2179049" y="939801"/>
                </a:lnTo>
                <a:lnTo>
                  <a:pt x="2173653" y="924878"/>
                </a:lnTo>
                <a:lnTo>
                  <a:pt x="2167622" y="910273"/>
                </a:lnTo>
                <a:lnTo>
                  <a:pt x="2160321" y="895351"/>
                </a:lnTo>
                <a:lnTo>
                  <a:pt x="2152386" y="881698"/>
                </a:lnTo>
                <a:lnTo>
                  <a:pt x="2143816" y="867728"/>
                </a:lnTo>
                <a:lnTo>
                  <a:pt x="2134293" y="854711"/>
                </a:lnTo>
                <a:lnTo>
                  <a:pt x="2123819" y="841376"/>
                </a:lnTo>
                <a:lnTo>
                  <a:pt x="2113344" y="829311"/>
                </a:lnTo>
                <a:lnTo>
                  <a:pt x="2101282" y="817246"/>
                </a:lnTo>
                <a:lnTo>
                  <a:pt x="2088903" y="805498"/>
                </a:lnTo>
                <a:lnTo>
                  <a:pt x="2075889" y="794703"/>
                </a:lnTo>
                <a:lnTo>
                  <a:pt x="2062558" y="783908"/>
                </a:lnTo>
                <a:lnTo>
                  <a:pt x="2048274" y="774066"/>
                </a:lnTo>
                <a:lnTo>
                  <a:pt x="2033038" y="764541"/>
                </a:lnTo>
                <a:lnTo>
                  <a:pt x="2017485" y="755651"/>
                </a:lnTo>
                <a:lnTo>
                  <a:pt x="2001614" y="747396"/>
                </a:lnTo>
                <a:lnTo>
                  <a:pt x="1985109" y="739776"/>
                </a:lnTo>
                <a:lnTo>
                  <a:pt x="1968286" y="732791"/>
                </a:lnTo>
                <a:lnTo>
                  <a:pt x="1950828" y="726441"/>
                </a:lnTo>
                <a:lnTo>
                  <a:pt x="1933053" y="720408"/>
                </a:lnTo>
                <a:lnTo>
                  <a:pt x="1914960" y="715646"/>
                </a:lnTo>
                <a:lnTo>
                  <a:pt x="1896233" y="711201"/>
                </a:lnTo>
                <a:lnTo>
                  <a:pt x="1877188" y="707708"/>
                </a:lnTo>
                <a:lnTo>
                  <a:pt x="1857826" y="704851"/>
                </a:lnTo>
                <a:lnTo>
                  <a:pt x="1837828" y="702946"/>
                </a:lnTo>
                <a:lnTo>
                  <a:pt x="1818149" y="701676"/>
                </a:lnTo>
                <a:lnTo>
                  <a:pt x="1797834" y="701358"/>
                </a:lnTo>
                <a:lnTo>
                  <a:pt x="1631509" y="701358"/>
                </a:lnTo>
                <a:close/>
                <a:moveTo>
                  <a:pt x="549761" y="701358"/>
                </a:moveTo>
                <a:lnTo>
                  <a:pt x="529447" y="701676"/>
                </a:lnTo>
                <a:lnTo>
                  <a:pt x="509767" y="702946"/>
                </a:lnTo>
                <a:lnTo>
                  <a:pt x="489770" y="704851"/>
                </a:lnTo>
                <a:lnTo>
                  <a:pt x="470408" y="707708"/>
                </a:lnTo>
                <a:lnTo>
                  <a:pt x="451363" y="711201"/>
                </a:lnTo>
                <a:lnTo>
                  <a:pt x="432635" y="715646"/>
                </a:lnTo>
                <a:lnTo>
                  <a:pt x="414543" y="720408"/>
                </a:lnTo>
                <a:lnTo>
                  <a:pt x="396450" y="726441"/>
                </a:lnTo>
                <a:lnTo>
                  <a:pt x="378992" y="732791"/>
                </a:lnTo>
                <a:lnTo>
                  <a:pt x="362487" y="739776"/>
                </a:lnTo>
                <a:lnTo>
                  <a:pt x="345664" y="747396"/>
                </a:lnTo>
                <a:lnTo>
                  <a:pt x="329793" y="755651"/>
                </a:lnTo>
                <a:lnTo>
                  <a:pt x="314557" y="764541"/>
                </a:lnTo>
                <a:lnTo>
                  <a:pt x="299321" y="774066"/>
                </a:lnTo>
                <a:lnTo>
                  <a:pt x="285038" y="783908"/>
                </a:lnTo>
                <a:lnTo>
                  <a:pt x="271706" y="794703"/>
                </a:lnTo>
                <a:lnTo>
                  <a:pt x="258375" y="805498"/>
                </a:lnTo>
                <a:lnTo>
                  <a:pt x="246313" y="817246"/>
                </a:lnTo>
                <a:lnTo>
                  <a:pt x="234569" y="829311"/>
                </a:lnTo>
                <a:lnTo>
                  <a:pt x="223459" y="841376"/>
                </a:lnTo>
                <a:lnTo>
                  <a:pt x="213302" y="854711"/>
                </a:lnTo>
                <a:lnTo>
                  <a:pt x="203780" y="867728"/>
                </a:lnTo>
                <a:lnTo>
                  <a:pt x="195210" y="881698"/>
                </a:lnTo>
                <a:lnTo>
                  <a:pt x="187274" y="895351"/>
                </a:lnTo>
                <a:lnTo>
                  <a:pt x="180291" y="910273"/>
                </a:lnTo>
                <a:lnTo>
                  <a:pt x="173943" y="924878"/>
                </a:lnTo>
                <a:lnTo>
                  <a:pt x="168864" y="939801"/>
                </a:lnTo>
                <a:lnTo>
                  <a:pt x="166642" y="947421"/>
                </a:lnTo>
                <a:lnTo>
                  <a:pt x="164103" y="955041"/>
                </a:lnTo>
                <a:lnTo>
                  <a:pt x="162516" y="962978"/>
                </a:lnTo>
                <a:lnTo>
                  <a:pt x="160929" y="970916"/>
                </a:lnTo>
                <a:lnTo>
                  <a:pt x="159342" y="978853"/>
                </a:lnTo>
                <a:lnTo>
                  <a:pt x="158072" y="986791"/>
                </a:lnTo>
                <a:lnTo>
                  <a:pt x="157437" y="994728"/>
                </a:lnTo>
                <a:lnTo>
                  <a:pt x="157120" y="1002983"/>
                </a:lnTo>
                <a:lnTo>
                  <a:pt x="156485" y="1010921"/>
                </a:lnTo>
                <a:lnTo>
                  <a:pt x="156168" y="1019176"/>
                </a:lnTo>
                <a:lnTo>
                  <a:pt x="156168" y="1475741"/>
                </a:lnTo>
                <a:lnTo>
                  <a:pt x="156161" y="1475902"/>
                </a:lnTo>
                <a:lnTo>
                  <a:pt x="156168" y="1476058"/>
                </a:lnTo>
                <a:lnTo>
                  <a:pt x="156168" y="1620838"/>
                </a:lnTo>
                <a:lnTo>
                  <a:pt x="160611" y="1620838"/>
                </a:lnTo>
                <a:lnTo>
                  <a:pt x="164420" y="1603376"/>
                </a:lnTo>
                <a:lnTo>
                  <a:pt x="169182" y="1586231"/>
                </a:lnTo>
                <a:lnTo>
                  <a:pt x="174895" y="1569721"/>
                </a:lnTo>
                <a:lnTo>
                  <a:pt x="180926" y="1552893"/>
                </a:lnTo>
                <a:lnTo>
                  <a:pt x="187592" y="1537018"/>
                </a:lnTo>
                <a:lnTo>
                  <a:pt x="195210" y="1521143"/>
                </a:lnTo>
                <a:lnTo>
                  <a:pt x="202828" y="1505903"/>
                </a:lnTo>
                <a:lnTo>
                  <a:pt x="211715" y="1490981"/>
                </a:lnTo>
                <a:lnTo>
                  <a:pt x="221238" y="1476376"/>
                </a:lnTo>
                <a:lnTo>
                  <a:pt x="231077" y="1462088"/>
                </a:lnTo>
                <a:lnTo>
                  <a:pt x="241552" y="1448118"/>
                </a:lnTo>
                <a:lnTo>
                  <a:pt x="252662" y="1435101"/>
                </a:lnTo>
                <a:lnTo>
                  <a:pt x="264088" y="1422401"/>
                </a:lnTo>
                <a:lnTo>
                  <a:pt x="276468" y="1410018"/>
                </a:lnTo>
                <a:lnTo>
                  <a:pt x="288529" y="1398271"/>
                </a:lnTo>
                <a:lnTo>
                  <a:pt x="301861" y="1386841"/>
                </a:lnTo>
                <a:lnTo>
                  <a:pt x="315192" y="1376046"/>
                </a:lnTo>
                <a:lnTo>
                  <a:pt x="329476" y="1366203"/>
                </a:lnTo>
                <a:lnTo>
                  <a:pt x="343759" y="1356678"/>
                </a:lnTo>
                <a:lnTo>
                  <a:pt x="358361" y="1347471"/>
                </a:lnTo>
                <a:lnTo>
                  <a:pt x="373914" y="1339216"/>
                </a:lnTo>
                <a:lnTo>
                  <a:pt x="389467" y="1331596"/>
                </a:lnTo>
                <a:lnTo>
                  <a:pt x="405338" y="1324293"/>
                </a:lnTo>
                <a:lnTo>
                  <a:pt x="421526" y="1317943"/>
                </a:lnTo>
                <a:lnTo>
                  <a:pt x="438349" y="1312228"/>
                </a:lnTo>
                <a:lnTo>
                  <a:pt x="454854" y="1307466"/>
                </a:lnTo>
                <a:lnTo>
                  <a:pt x="472312" y="1303021"/>
                </a:lnTo>
                <a:lnTo>
                  <a:pt x="489770" y="1299528"/>
                </a:lnTo>
                <a:lnTo>
                  <a:pt x="507228" y="1296671"/>
                </a:lnTo>
                <a:lnTo>
                  <a:pt x="525638" y="1294766"/>
                </a:lnTo>
                <a:lnTo>
                  <a:pt x="543413" y="1293496"/>
                </a:lnTo>
                <a:lnTo>
                  <a:pt x="562140" y="1293178"/>
                </a:lnTo>
                <a:lnTo>
                  <a:pt x="580233" y="1293496"/>
                </a:lnTo>
                <a:lnTo>
                  <a:pt x="598643" y="1294766"/>
                </a:lnTo>
                <a:lnTo>
                  <a:pt x="616418" y="1296671"/>
                </a:lnTo>
                <a:lnTo>
                  <a:pt x="634193" y="1299528"/>
                </a:lnTo>
                <a:lnTo>
                  <a:pt x="651651" y="1303021"/>
                </a:lnTo>
                <a:lnTo>
                  <a:pt x="668792" y="1307466"/>
                </a:lnTo>
                <a:lnTo>
                  <a:pt x="685932" y="1312228"/>
                </a:lnTo>
                <a:lnTo>
                  <a:pt x="702120" y="1317943"/>
                </a:lnTo>
                <a:lnTo>
                  <a:pt x="718308" y="1324293"/>
                </a:lnTo>
                <a:lnTo>
                  <a:pt x="734496" y="1331596"/>
                </a:lnTo>
                <a:lnTo>
                  <a:pt x="750050" y="1339216"/>
                </a:lnTo>
                <a:lnTo>
                  <a:pt x="765286" y="1347471"/>
                </a:lnTo>
                <a:lnTo>
                  <a:pt x="780204" y="1356678"/>
                </a:lnTo>
                <a:lnTo>
                  <a:pt x="794488" y="1366203"/>
                </a:lnTo>
                <a:lnTo>
                  <a:pt x="808454" y="1376046"/>
                </a:lnTo>
                <a:lnTo>
                  <a:pt x="821785" y="1386841"/>
                </a:lnTo>
                <a:lnTo>
                  <a:pt x="835117" y="1398271"/>
                </a:lnTo>
                <a:lnTo>
                  <a:pt x="847813" y="1410018"/>
                </a:lnTo>
                <a:lnTo>
                  <a:pt x="859558" y="1422401"/>
                </a:lnTo>
                <a:lnTo>
                  <a:pt x="870984" y="1435101"/>
                </a:lnTo>
                <a:lnTo>
                  <a:pt x="882094" y="1448118"/>
                </a:lnTo>
                <a:lnTo>
                  <a:pt x="892886" y="1462088"/>
                </a:lnTo>
                <a:lnTo>
                  <a:pt x="902726" y="1476376"/>
                </a:lnTo>
                <a:lnTo>
                  <a:pt x="911931" y="1490981"/>
                </a:lnTo>
                <a:lnTo>
                  <a:pt x="920501" y="1505903"/>
                </a:lnTo>
                <a:lnTo>
                  <a:pt x="929072" y="1521143"/>
                </a:lnTo>
                <a:lnTo>
                  <a:pt x="936055" y="1537018"/>
                </a:lnTo>
                <a:lnTo>
                  <a:pt x="943355" y="1552893"/>
                </a:lnTo>
                <a:lnTo>
                  <a:pt x="949069" y="1569721"/>
                </a:lnTo>
                <a:lnTo>
                  <a:pt x="954782" y="1586231"/>
                </a:lnTo>
                <a:lnTo>
                  <a:pt x="959543" y="1603376"/>
                </a:lnTo>
                <a:lnTo>
                  <a:pt x="963352" y="1620838"/>
                </a:lnTo>
                <a:lnTo>
                  <a:pt x="1316634" y="1620838"/>
                </a:lnTo>
                <a:lnTo>
                  <a:pt x="1320443" y="1603376"/>
                </a:lnTo>
                <a:lnTo>
                  <a:pt x="1325205" y="1586231"/>
                </a:lnTo>
                <a:lnTo>
                  <a:pt x="1330918" y="1569721"/>
                </a:lnTo>
                <a:lnTo>
                  <a:pt x="1336949" y="1552893"/>
                </a:lnTo>
                <a:lnTo>
                  <a:pt x="1343615" y="1537018"/>
                </a:lnTo>
                <a:lnTo>
                  <a:pt x="1351233" y="1521143"/>
                </a:lnTo>
                <a:lnTo>
                  <a:pt x="1359168" y="1505903"/>
                </a:lnTo>
                <a:lnTo>
                  <a:pt x="1367738" y="1490981"/>
                </a:lnTo>
                <a:lnTo>
                  <a:pt x="1377260" y="1476376"/>
                </a:lnTo>
                <a:lnTo>
                  <a:pt x="1387100" y="1462088"/>
                </a:lnTo>
                <a:lnTo>
                  <a:pt x="1397575" y="1448118"/>
                </a:lnTo>
                <a:lnTo>
                  <a:pt x="1408685" y="1435101"/>
                </a:lnTo>
                <a:lnTo>
                  <a:pt x="1420111" y="1422401"/>
                </a:lnTo>
                <a:lnTo>
                  <a:pt x="1432491" y="1410018"/>
                </a:lnTo>
                <a:lnTo>
                  <a:pt x="1444870" y="1398271"/>
                </a:lnTo>
                <a:lnTo>
                  <a:pt x="1457884" y="1386841"/>
                </a:lnTo>
                <a:lnTo>
                  <a:pt x="1471215" y="1376046"/>
                </a:lnTo>
                <a:lnTo>
                  <a:pt x="1485499" y="1366203"/>
                </a:lnTo>
                <a:lnTo>
                  <a:pt x="1499782" y="1356678"/>
                </a:lnTo>
                <a:lnTo>
                  <a:pt x="1514701" y="1347471"/>
                </a:lnTo>
                <a:lnTo>
                  <a:pt x="1529937" y="1339216"/>
                </a:lnTo>
                <a:lnTo>
                  <a:pt x="1545490" y="1331596"/>
                </a:lnTo>
                <a:lnTo>
                  <a:pt x="1561361" y="1324293"/>
                </a:lnTo>
                <a:lnTo>
                  <a:pt x="1577549" y="1317943"/>
                </a:lnTo>
                <a:lnTo>
                  <a:pt x="1594372" y="1312228"/>
                </a:lnTo>
                <a:lnTo>
                  <a:pt x="1610877" y="1307466"/>
                </a:lnTo>
                <a:lnTo>
                  <a:pt x="1628335" y="1303021"/>
                </a:lnTo>
                <a:lnTo>
                  <a:pt x="1645793" y="1299528"/>
                </a:lnTo>
                <a:lnTo>
                  <a:pt x="1663251" y="1296671"/>
                </a:lnTo>
                <a:lnTo>
                  <a:pt x="1681661" y="1294766"/>
                </a:lnTo>
                <a:lnTo>
                  <a:pt x="1699436" y="1293496"/>
                </a:lnTo>
                <a:lnTo>
                  <a:pt x="1718163" y="1293178"/>
                </a:lnTo>
                <a:lnTo>
                  <a:pt x="1736256" y="1293496"/>
                </a:lnTo>
                <a:lnTo>
                  <a:pt x="1754666" y="1294766"/>
                </a:lnTo>
                <a:lnTo>
                  <a:pt x="1772441" y="1296671"/>
                </a:lnTo>
                <a:lnTo>
                  <a:pt x="1790216" y="1299528"/>
                </a:lnTo>
                <a:lnTo>
                  <a:pt x="1807674" y="1303021"/>
                </a:lnTo>
                <a:lnTo>
                  <a:pt x="1824815" y="1307466"/>
                </a:lnTo>
                <a:lnTo>
                  <a:pt x="1841955" y="1312228"/>
                </a:lnTo>
                <a:lnTo>
                  <a:pt x="1858143" y="1317943"/>
                </a:lnTo>
                <a:lnTo>
                  <a:pt x="1874331" y="1324293"/>
                </a:lnTo>
                <a:lnTo>
                  <a:pt x="1890519" y="1331596"/>
                </a:lnTo>
                <a:lnTo>
                  <a:pt x="1906073" y="1339216"/>
                </a:lnTo>
                <a:lnTo>
                  <a:pt x="1921308" y="1347471"/>
                </a:lnTo>
                <a:lnTo>
                  <a:pt x="1936227" y="1356678"/>
                </a:lnTo>
                <a:lnTo>
                  <a:pt x="1950511" y="1366203"/>
                </a:lnTo>
                <a:lnTo>
                  <a:pt x="1964477" y="1376046"/>
                </a:lnTo>
                <a:lnTo>
                  <a:pt x="1977808" y="1386841"/>
                </a:lnTo>
                <a:lnTo>
                  <a:pt x="1991140" y="1398271"/>
                </a:lnTo>
                <a:lnTo>
                  <a:pt x="2003836" y="1410018"/>
                </a:lnTo>
                <a:lnTo>
                  <a:pt x="2015580" y="1422401"/>
                </a:lnTo>
                <a:lnTo>
                  <a:pt x="2027007" y="1435101"/>
                </a:lnTo>
                <a:lnTo>
                  <a:pt x="2038117" y="1448118"/>
                </a:lnTo>
                <a:lnTo>
                  <a:pt x="2048909" y="1462088"/>
                </a:lnTo>
                <a:lnTo>
                  <a:pt x="2058749" y="1476376"/>
                </a:lnTo>
                <a:lnTo>
                  <a:pt x="2067954" y="1490981"/>
                </a:lnTo>
                <a:lnTo>
                  <a:pt x="2076841" y="1505903"/>
                </a:lnTo>
                <a:lnTo>
                  <a:pt x="2084777" y="1521143"/>
                </a:lnTo>
                <a:lnTo>
                  <a:pt x="2092077" y="1537018"/>
                </a:lnTo>
                <a:lnTo>
                  <a:pt x="2099060" y="1552893"/>
                </a:lnTo>
                <a:lnTo>
                  <a:pt x="2105409" y="1569721"/>
                </a:lnTo>
                <a:lnTo>
                  <a:pt x="2110487" y="1586231"/>
                </a:lnTo>
                <a:lnTo>
                  <a:pt x="2115249" y="1603376"/>
                </a:lnTo>
                <a:lnTo>
                  <a:pt x="2119057" y="1620838"/>
                </a:lnTo>
                <a:lnTo>
                  <a:pt x="2191428" y="1620838"/>
                </a:lnTo>
                <a:lnTo>
                  <a:pt x="2191428" y="1289368"/>
                </a:lnTo>
                <a:lnTo>
                  <a:pt x="2191435" y="1289209"/>
                </a:lnTo>
                <a:lnTo>
                  <a:pt x="2191428" y="1289051"/>
                </a:lnTo>
                <a:lnTo>
                  <a:pt x="2191428" y="1183958"/>
                </a:lnTo>
                <a:lnTo>
                  <a:pt x="1555330" y="1183958"/>
                </a:lnTo>
                <a:lnTo>
                  <a:pt x="1550569" y="1183958"/>
                </a:lnTo>
                <a:lnTo>
                  <a:pt x="1546442" y="1183641"/>
                </a:lnTo>
                <a:lnTo>
                  <a:pt x="1537555" y="1182053"/>
                </a:lnTo>
                <a:lnTo>
                  <a:pt x="1530889" y="1180148"/>
                </a:lnTo>
                <a:lnTo>
                  <a:pt x="1524541" y="1177926"/>
                </a:lnTo>
                <a:lnTo>
                  <a:pt x="1518510" y="1175386"/>
                </a:lnTo>
                <a:lnTo>
                  <a:pt x="1512479" y="1172211"/>
                </a:lnTo>
                <a:lnTo>
                  <a:pt x="1507083" y="1168401"/>
                </a:lnTo>
                <a:lnTo>
                  <a:pt x="1502004" y="1164591"/>
                </a:lnTo>
                <a:lnTo>
                  <a:pt x="1497243" y="1159828"/>
                </a:lnTo>
                <a:lnTo>
                  <a:pt x="1492799" y="1155066"/>
                </a:lnTo>
                <a:lnTo>
                  <a:pt x="1488673" y="1149986"/>
                </a:lnTo>
                <a:lnTo>
                  <a:pt x="1485181" y="1144271"/>
                </a:lnTo>
                <a:lnTo>
                  <a:pt x="1482325" y="1138238"/>
                </a:lnTo>
                <a:lnTo>
                  <a:pt x="1479785" y="1131888"/>
                </a:lnTo>
                <a:lnTo>
                  <a:pt x="1477563" y="1125538"/>
                </a:lnTo>
                <a:lnTo>
                  <a:pt x="1475976" y="1118871"/>
                </a:lnTo>
                <a:lnTo>
                  <a:pt x="1475341" y="1112203"/>
                </a:lnTo>
                <a:lnTo>
                  <a:pt x="1475024" y="1104901"/>
                </a:lnTo>
                <a:lnTo>
                  <a:pt x="1475024" y="701358"/>
                </a:lnTo>
                <a:lnTo>
                  <a:pt x="549761" y="701358"/>
                </a:lnTo>
                <a:close/>
                <a:moveTo>
                  <a:pt x="1413828" y="353736"/>
                </a:moveTo>
                <a:lnTo>
                  <a:pt x="1523366" y="353736"/>
                </a:lnTo>
                <a:lnTo>
                  <a:pt x="1531303" y="354054"/>
                </a:lnTo>
                <a:lnTo>
                  <a:pt x="1539241" y="355325"/>
                </a:lnTo>
                <a:lnTo>
                  <a:pt x="1546226" y="357232"/>
                </a:lnTo>
                <a:lnTo>
                  <a:pt x="1553846" y="360092"/>
                </a:lnTo>
                <a:lnTo>
                  <a:pt x="1560513" y="363271"/>
                </a:lnTo>
                <a:lnTo>
                  <a:pt x="1566863" y="367085"/>
                </a:lnTo>
                <a:lnTo>
                  <a:pt x="1572896" y="371534"/>
                </a:lnTo>
                <a:lnTo>
                  <a:pt x="1578611" y="376619"/>
                </a:lnTo>
                <a:lnTo>
                  <a:pt x="1583691" y="382340"/>
                </a:lnTo>
                <a:lnTo>
                  <a:pt x="1588136" y="388061"/>
                </a:lnTo>
                <a:lnTo>
                  <a:pt x="1591946" y="395053"/>
                </a:lnTo>
                <a:lnTo>
                  <a:pt x="1595438" y="401727"/>
                </a:lnTo>
                <a:lnTo>
                  <a:pt x="1597978" y="408719"/>
                </a:lnTo>
                <a:lnTo>
                  <a:pt x="1599883" y="416347"/>
                </a:lnTo>
                <a:lnTo>
                  <a:pt x="1601153" y="424293"/>
                </a:lnTo>
                <a:lnTo>
                  <a:pt x="1601471" y="432238"/>
                </a:lnTo>
                <a:lnTo>
                  <a:pt x="1601471" y="544513"/>
                </a:lnTo>
                <a:lnTo>
                  <a:pt x="1797834" y="544513"/>
                </a:lnTo>
                <a:lnTo>
                  <a:pt x="1812118" y="545148"/>
                </a:lnTo>
                <a:lnTo>
                  <a:pt x="1826084" y="545466"/>
                </a:lnTo>
                <a:lnTo>
                  <a:pt x="1840368" y="546101"/>
                </a:lnTo>
                <a:lnTo>
                  <a:pt x="1854017" y="547053"/>
                </a:lnTo>
                <a:lnTo>
                  <a:pt x="1867665" y="548641"/>
                </a:lnTo>
                <a:lnTo>
                  <a:pt x="1881632" y="550228"/>
                </a:lnTo>
                <a:lnTo>
                  <a:pt x="1894963" y="552133"/>
                </a:lnTo>
                <a:lnTo>
                  <a:pt x="1908612" y="554038"/>
                </a:lnTo>
                <a:lnTo>
                  <a:pt x="1921943" y="556896"/>
                </a:lnTo>
                <a:lnTo>
                  <a:pt x="1934957" y="559753"/>
                </a:lnTo>
                <a:lnTo>
                  <a:pt x="1948289" y="562928"/>
                </a:lnTo>
                <a:lnTo>
                  <a:pt x="1961303" y="566103"/>
                </a:lnTo>
                <a:lnTo>
                  <a:pt x="1973999" y="569596"/>
                </a:lnTo>
                <a:lnTo>
                  <a:pt x="1986696" y="573723"/>
                </a:lnTo>
                <a:lnTo>
                  <a:pt x="1999392" y="577533"/>
                </a:lnTo>
                <a:lnTo>
                  <a:pt x="2011771" y="581978"/>
                </a:lnTo>
                <a:lnTo>
                  <a:pt x="2023833" y="586741"/>
                </a:lnTo>
                <a:lnTo>
                  <a:pt x="2036212" y="591503"/>
                </a:lnTo>
                <a:lnTo>
                  <a:pt x="2048274" y="596583"/>
                </a:lnTo>
                <a:lnTo>
                  <a:pt x="2059701" y="602298"/>
                </a:lnTo>
                <a:lnTo>
                  <a:pt x="2071445" y="607696"/>
                </a:lnTo>
                <a:lnTo>
                  <a:pt x="2082555" y="613411"/>
                </a:lnTo>
                <a:lnTo>
                  <a:pt x="2094299" y="619761"/>
                </a:lnTo>
                <a:lnTo>
                  <a:pt x="2105409" y="626111"/>
                </a:lnTo>
                <a:lnTo>
                  <a:pt x="2115883" y="632461"/>
                </a:lnTo>
                <a:lnTo>
                  <a:pt x="2126675" y="639128"/>
                </a:lnTo>
                <a:lnTo>
                  <a:pt x="2137467" y="645796"/>
                </a:lnTo>
                <a:lnTo>
                  <a:pt x="2147307" y="653098"/>
                </a:lnTo>
                <a:lnTo>
                  <a:pt x="2157782" y="660401"/>
                </a:lnTo>
                <a:lnTo>
                  <a:pt x="2167622" y="668021"/>
                </a:lnTo>
                <a:lnTo>
                  <a:pt x="2177144" y="675958"/>
                </a:lnTo>
                <a:lnTo>
                  <a:pt x="2186667" y="683896"/>
                </a:lnTo>
                <a:lnTo>
                  <a:pt x="2195872" y="691833"/>
                </a:lnTo>
                <a:lnTo>
                  <a:pt x="2204759" y="700088"/>
                </a:lnTo>
                <a:lnTo>
                  <a:pt x="2213647" y="708978"/>
                </a:lnTo>
                <a:lnTo>
                  <a:pt x="2222217" y="717551"/>
                </a:lnTo>
                <a:lnTo>
                  <a:pt x="2230152" y="726441"/>
                </a:lnTo>
                <a:lnTo>
                  <a:pt x="2238723" y="735648"/>
                </a:lnTo>
                <a:lnTo>
                  <a:pt x="2246023" y="744538"/>
                </a:lnTo>
                <a:lnTo>
                  <a:pt x="2253641" y="754063"/>
                </a:lnTo>
                <a:lnTo>
                  <a:pt x="2261259" y="763588"/>
                </a:lnTo>
                <a:lnTo>
                  <a:pt x="2268242" y="773113"/>
                </a:lnTo>
                <a:lnTo>
                  <a:pt x="2275225" y="783273"/>
                </a:lnTo>
                <a:lnTo>
                  <a:pt x="2281573" y="793116"/>
                </a:lnTo>
                <a:lnTo>
                  <a:pt x="2287922" y="803276"/>
                </a:lnTo>
                <a:lnTo>
                  <a:pt x="2293635" y="813753"/>
                </a:lnTo>
                <a:lnTo>
                  <a:pt x="2299349" y="823913"/>
                </a:lnTo>
                <a:lnTo>
                  <a:pt x="2304427" y="834708"/>
                </a:lnTo>
                <a:lnTo>
                  <a:pt x="2309506" y="845503"/>
                </a:lnTo>
                <a:lnTo>
                  <a:pt x="2314267" y="856298"/>
                </a:lnTo>
                <a:lnTo>
                  <a:pt x="2319028" y="867411"/>
                </a:lnTo>
                <a:lnTo>
                  <a:pt x="2323155" y="878523"/>
                </a:lnTo>
                <a:lnTo>
                  <a:pt x="2326964" y="889636"/>
                </a:lnTo>
                <a:lnTo>
                  <a:pt x="2330455" y="900748"/>
                </a:lnTo>
                <a:lnTo>
                  <a:pt x="2333629" y="912178"/>
                </a:lnTo>
                <a:lnTo>
                  <a:pt x="2336486" y="923608"/>
                </a:lnTo>
                <a:lnTo>
                  <a:pt x="2339343" y="935038"/>
                </a:lnTo>
                <a:lnTo>
                  <a:pt x="2341565" y="947103"/>
                </a:lnTo>
                <a:lnTo>
                  <a:pt x="2343152" y="958851"/>
                </a:lnTo>
                <a:lnTo>
                  <a:pt x="2344739" y="970916"/>
                </a:lnTo>
                <a:lnTo>
                  <a:pt x="2346009" y="982663"/>
                </a:lnTo>
                <a:lnTo>
                  <a:pt x="2347278" y="994728"/>
                </a:lnTo>
                <a:lnTo>
                  <a:pt x="2347596" y="1007111"/>
                </a:lnTo>
                <a:lnTo>
                  <a:pt x="2347913" y="1019176"/>
                </a:lnTo>
                <a:lnTo>
                  <a:pt x="2347913" y="1089978"/>
                </a:lnTo>
                <a:lnTo>
                  <a:pt x="2349183" y="1097916"/>
                </a:lnTo>
                <a:lnTo>
                  <a:pt x="2349500" y="1105853"/>
                </a:lnTo>
                <a:lnTo>
                  <a:pt x="2349183" y="1113791"/>
                </a:lnTo>
                <a:lnTo>
                  <a:pt x="2347913" y="1121728"/>
                </a:lnTo>
                <a:lnTo>
                  <a:pt x="2347913" y="1289051"/>
                </a:lnTo>
                <a:lnTo>
                  <a:pt x="2347907" y="1289209"/>
                </a:lnTo>
                <a:lnTo>
                  <a:pt x="2347913" y="1289368"/>
                </a:lnTo>
                <a:lnTo>
                  <a:pt x="2347913" y="1652906"/>
                </a:lnTo>
                <a:lnTo>
                  <a:pt x="2347596" y="1659256"/>
                </a:lnTo>
                <a:lnTo>
                  <a:pt x="2347278" y="1665606"/>
                </a:lnTo>
                <a:lnTo>
                  <a:pt x="2346326" y="1671956"/>
                </a:lnTo>
                <a:lnTo>
                  <a:pt x="2345374" y="1677988"/>
                </a:lnTo>
                <a:lnTo>
                  <a:pt x="2343787" y="1684021"/>
                </a:lnTo>
                <a:lnTo>
                  <a:pt x="2341565" y="1690053"/>
                </a:lnTo>
                <a:lnTo>
                  <a:pt x="2339660" y="1695768"/>
                </a:lnTo>
                <a:lnTo>
                  <a:pt x="2337438" y="1701483"/>
                </a:lnTo>
                <a:lnTo>
                  <a:pt x="2334582" y="1706881"/>
                </a:lnTo>
                <a:lnTo>
                  <a:pt x="2331725" y="1712278"/>
                </a:lnTo>
                <a:lnTo>
                  <a:pt x="2328551" y="1717358"/>
                </a:lnTo>
                <a:lnTo>
                  <a:pt x="2325059" y="1722438"/>
                </a:lnTo>
                <a:lnTo>
                  <a:pt x="2321568" y="1727518"/>
                </a:lnTo>
                <a:lnTo>
                  <a:pt x="2317441" y="1731963"/>
                </a:lnTo>
                <a:lnTo>
                  <a:pt x="2312998" y="1736726"/>
                </a:lnTo>
                <a:lnTo>
                  <a:pt x="2308871" y="1741171"/>
                </a:lnTo>
                <a:lnTo>
                  <a:pt x="2304110" y="1744981"/>
                </a:lnTo>
                <a:lnTo>
                  <a:pt x="2299349" y="1749108"/>
                </a:lnTo>
                <a:lnTo>
                  <a:pt x="2293953" y="1752601"/>
                </a:lnTo>
                <a:lnTo>
                  <a:pt x="2288874" y="1756093"/>
                </a:lnTo>
                <a:lnTo>
                  <a:pt x="2283795" y="1759268"/>
                </a:lnTo>
                <a:lnTo>
                  <a:pt x="2278399" y="1762443"/>
                </a:lnTo>
                <a:lnTo>
                  <a:pt x="2272369" y="1765301"/>
                </a:lnTo>
                <a:lnTo>
                  <a:pt x="2266338" y="1767841"/>
                </a:lnTo>
                <a:lnTo>
                  <a:pt x="2260307" y="1770063"/>
                </a:lnTo>
                <a:lnTo>
                  <a:pt x="2253959" y="1771651"/>
                </a:lnTo>
                <a:lnTo>
                  <a:pt x="2247610" y="1773556"/>
                </a:lnTo>
                <a:lnTo>
                  <a:pt x="2241262" y="1774826"/>
                </a:lnTo>
                <a:lnTo>
                  <a:pt x="2234914" y="1776096"/>
                </a:lnTo>
                <a:lnTo>
                  <a:pt x="2228248" y="1776731"/>
                </a:lnTo>
                <a:lnTo>
                  <a:pt x="2221582" y="1777366"/>
                </a:lnTo>
                <a:lnTo>
                  <a:pt x="2214917" y="1777683"/>
                </a:lnTo>
                <a:lnTo>
                  <a:pt x="2049861" y="1777683"/>
                </a:lnTo>
                <a:lnTo>
                  <a:pt x="2041926" y="1777366"/>
                </a:lnTo>
                <a:lnTo>
                  <a:pt x="2034308" y="1776096"/>
                </a:lnTo>
                <a:lnTo>
                  <a:pt x="2026690" y="1774191"/>
                </a:lnTo>
                <a:lnTo>
                  <a:pt x="2019707" y="1771333"/>
                </a:lnTo>
                <a:lnTo>
                  <a:pt x="2012724" y="1768158"/>
                </a:lnTo>
                <a:lnTo>
                  <a:pt x="2006375" y="1764031"/>
                </a:lnTo>
                <a:lnTo>
                  <a:pt x="2000662" y="1759903"/>
                </a:lnTo>
                <a:lnTo>
                  <a:pt x="1994949" y="1755141"/>
                </a:lnTo>
                <a:lnTo>
                  <a:pt x="1989870" y="1749426"/>
                </a:lnTo>
                <a:lnTo>
                  <a:pt x="1985426" y="1743393"/>
                </a:lnTo>
                <a:lnTo>
                  <a:pt x="1981617" y="1737043"/>
                </a:lnTo>
                <a:lnTo>
                  <a:pt x="1977808" y="1730376"/>
                </a:lnTo>
                <a:lnTo>
                  <a:pt x="1975586" y="1723391"/>
                </a:lnTo>
                <a:lnTo>
                  <a:pt x="1973682" y="1715771"/>
                </a:lnTo>
                <a:lnTo>
                  <a:pt x="1972095" y="1708151"/>
                </a:lnTo>
                <a:lnTo>
                  <a:pt x="1971460" y="1700213"/>
                </a:lnTo>
                <a:lnTo>
                  <a:pt x="1971143" y="1687196"/>
                </a:lnTo>
                <a:lnTo>
                  <a:pt x="1969873" y="1674496"/>
                </a:lnTo>
                <a:lnTo>
                  <a:pt x="1968286" y="1662113"/>
                </a:lnTo>
                <a:lnTo>
                  <a:pt x="1966064" y="1649731"/>
                </a:lnTo>
                <a:lnTo>
                  <a:pt x="1962890" y="1637666"/>
                </a:lnTo>
                <a:lnTo>
                  <a:pt x="1959398" y="1625601"/>
                </a:lnTo>
                <a:lnTo>
                  <a:pt x="1955272" y="1614171"/>
                </a:lnTo>
                <a:lnTo>
                  <a:pt x="1950511" y="1602741"/>
                </a:lnTo>
                <a:lnTo>
                  <a:pt x="1945432" y="1591628"/>
                </a:lnTo>
                <a:lnTo>
                  <a:pt x="1939718" y="1580833"/>
                </a:lnTo>
                <a:lnTo>
                  <a:pt x="1933370" y="1570356"/>
                </a:lnTo>
                <a:lnTo>
                  <a:pt x="1927022" y="1560196"/>
                </a:lnTo>
                <a:lnTo>
                  <a:pt x="1920039" y="1550353"/>
                </a:lnTo>
                <a:lnTo>
                  <a:pt x="1912421" y="1540828"/>
                </a:lnTo>
                <a:lnTo>
                  <a:pt x="1904168" y="1531621"/>
                </a:lnTo>
                <a:lnTo>
                  <a:pt x="1895915" y="1522731"/>
                </a:lnTo>
                <a:lnTo>
                  <a:pt x="1887028" y="1514476"/>
                </a:lnTo>
                <a:lnTo>
                  <a:pt x="1877823" y="1506856"/>
                </a:lnTo>
                <a:lnTo>
                  <a:pt x="1868300" y="1499553"/>
                </a:lnTo>
                <a:lnTo>
                  <a:pt x="1858460" y="1492251"/>
                </a:lnTo>
                <a:lnTo>
                  <a:pt x="1848303" y="1485901"/>
                </a:lnTo>
                <a:lnTo>
                  <a:pt x="1837511" y="1479868"/>
                </a:lnTo>
                <a:lnTo>
                  <a:pt x="1826719" y="1474471"/>
                </a:lnTo>
                <a:lnTo>
                  <a:pt x="1815610" y="1469391"/>
                </a:lnTo>
                <a:lnTo>
                  <a:pt x="1804183" y="1464946"/>
                </a:lnTo>
                <a:lnTo>
                  <a:pt x="1792756" y="1460818"/>
                </a:lnTo>
                <a:lnTo>
                  <a:pt x="1780694" y="1457326"/>
                </a:lnTo>
                <a:lnTo>
                  <a:pt x="1768315" y="1454468"/>
                </a:lnTo>
                <a:lnTo>
                  <a:pt x="1756253" y="1452246"/>
                </a:lnTo>
                <a:lnTo>
                  <a:pt x="1743557" y="1450658"/>
                </a:lnTo>
                <a:lnTo>
                  <a:pt x="1730860" y="1449706"/>
                </a:lnTo>
                <a:lnTo>
                  <a:pt x="1718163" y="1449388"/>
                </a:lnTo>
                <a:lnTo>
                  <a:pt x="1704832" y="1449706"/>
                </a:lnTo>
                <a:lnTo>
                  <a:pt x="1692135" y="1450658"/>
                </a:lnTo>
                <a:lnTo>
                  <a:pt x="1680074" y="1452246"/>
                </a:lnTo>
                <a:lnTo>
                  <a:pt x="1667695" y="1454468"/>
                </a:lnTo>
                <a:lnTo>
                  <a:pt x="1655315" y="1457326"/>
                </a:lnTo>
                <a:lnTo>
                  <a:pt x="1643571" y="1460818"/>
                </a:lnTo>
                <a:lnTo>
                  <a:pt x="1631509" y="1464946"/>
                </a:lnTo>
                <a:lnTo>
                  <a:pt x="1620400" y="1469391"/>
                </a:lnTo>
                <a:lnTo>
                  <a:pt x="1609290" y="1474471"/>
                </a:lnTo>
                <a:lnTo>
                  <a:pt x="1598181" y="1479868"/>
                </a:lnTo>
                <a:lnTo>
                  <a:pt x="1587706" y="1485901"/>
                </a:lnTo>
                <a:lnTo>
                  <a:pt x="1577549" y="1492251"/>
                </a:lnTo>
                <a:lnTo>
                  <a:pt x="1567709" y="1499553"/>
                </a:lnTo>
                <a:lnTo>
                  <a:pt x="1558187" y="1506856"/>
                </a:lnTo>
                <a:lnTo>
                  <a:pt x="1548664" y="1514476"/>
                </a:lnTo>
                <a:lnTo>
                  <a:pt x="1540094" y="1522731"/>
                </a:lnTo>
                <a:lnTo>
                  <a:pt x="1531524" y="1531621"/>
                </a:lnTo>
                <a:lnTo>
                  <a:pt x="1523588" y="1540828"/>
                </a:lnTo>
                <a:lnTo>
                  <a:pt x="1516288" y="1550353"/>
                </a:lnTo>
                <a:lnTo>
                  <a:pt x="1508987" y="1560196"/>
                </a:lnTo>
                <a:lnTo>
                  <a:pt x="1502322" y="1570356"/>
                </a:lnTo>
                <a:lnTo>
                  <a:pt x="1495973" y="1580833"/>
                </a:lnTo>
                <a:lnTo>
                  <a:pt x="1490260" y="1591628"/>
                </a:lnTo>
                <a:lnTo>
                  <a:pt x="1485181" y="1602741"/>
                </a:lnTo>
                <a:lnTo>
                  <a:pt x="1480420" y="1614171"/>
                </a:lnTo>
                <a:lnTo>
                  <a:pt x="1476611" y="1625601"/>
                </a:lnTo>
                <a:lnTo>
                  <a:pt x="1472802" y="1637666"/>
                </a:lnTo>
                <a:lnTo>
                  <a:pt x="1470263" y="1649731"/>
                </a:lnTo>
                <a:lnTo>
                  <a:pt x="1467724" y="1662113"/>
                </a:lnTo>
                <a:lnTo>
                  <a:pt x="1465819" y="1674496"/>
                </a:lnTo>
                <a:lnTo>
                  <a:pt x="1464549" y="1687196"/>
                </a:lnTo>
                <a:lnTo>
                  <a:pt x="1464232" y="1700213"/>
                </a:lnTo>
                <a:lnTo>
                  <a:pt x="1463915" y="1708151"/>
                </a:lnTo>
                <a:lnTo>
                  <a:pt x="1462645" y="1715771"/>
                </a:lnTo>
                <a:lnTo>
                  <a:pt x="1460740" y="1723391"/>
                </a:lnTo>
                <a:lnTo>
                  <a:pt x="1457884" y="1730376"/>
                </a:lnTo>
                <a:lnTo>
                  <a:pt x="1454710" y="1737043"/>
                </a:lnTo>
                <a:lnTo>
                  <a:pt x="1450583" y="1743393"/>
                </a:lnTo>
                <a:lnTo>
                  <a:pt x="1445822" y="1749426"/>
                </a:lnTo>
                <a:lnTo>
                  <a:pt x="1440743" y="1755141"/>
                </a:lnTo>
                <a:lnTo>
                  <a:pt x="1435347" y="1759903"/>
                </a:lnTo>
                <a:lnTo>
                  <a:pt x="1429316" y="1764031"/>
                </a:lnTo>
                <a:lnTo>
                  <a:pt x="1422968" y="1768158"/>
                </a:lnTo>
                <a:lnTo>
                  <a:pt x="1416302" y="1771333"/>
                </a:lnTo>
                <a:lnTo>
                  <a:pt x="1409002" y="1774191"/>
                </a:lnTo>
                <a:lnTo>
                  <a:pt x="1401384" y="1776096"/>
                </a:lnTo>
                <a:lnTo>
                  <a:pt x="1394083" y="1777366"/>
                </a:lnTo>
                <a:lnTo>
                  <a:pt x="1386148" y="1777683"/>
                </a:lnTo>
                <a:lnTo>
                  <a:pt x="894156" y="1777683"/>
                </a:lnTo>
                <a:lnTo>
                  <a:pt x="886221" y="1777366"/>
                </a:lnTo>
                <a:lnTo>
                  <a:pt x="878285" y="1776096"/>
                </a:lnTo>
                <a:lnTo>
                  <a:pt x="870667" y="1774191"/>
                </a:lnTo>
                <a:lnTo>
                  <a:pt x="863684" y="1771333"/>
                </a:lnTo>
                <a:lnTo>
                  <a:pt x="856701" y="1768158"/>
                </a:lnTo>
                <a:lnTo>
                  <a:pt x="850353" y="1764031"/>
                </a:lnTo>
                <a:lnTo>
                  <a:pt x="844639" y="1759903"/>
                </a:lnTo>
                <a:lnTo>
                  <a:pt x="838926" y="1755141"/>
                </a:lnTo>
                <a:lnTo>
                  <a:pt x="833847" y="1749426"/>
                </a:lnTo>
                <a:lnTo>
                  <a:pt x="829403" y="1743393"/>
                </a:lnTo>
                <a:lnTo>
                  <a:pt x="825594" y="1737043"/>
                </a:lnTo>
                <a:lnTo>
                  <a:pt x="822420" y="1730376"/>
                </a:lnTo>
                <a:lnTo>
                  <a:pt x="819563" y="1723391"/>
                </a:lnTo>
                <a:lnTo>
                  <a:pt x="817659" y="1715771"/>
                </a:lnTo>
                <a:lnTo>
                  <a:pt x="816389" y="1708151"/>
                </a:lnTo>
                <a:lnTo>
                  <a:pt x="815437" y="1700213"/>
                </a:lnTo>
                <a:lnTo>
                  <a:pt x="815120" y="1687196"/>
                </a:lnTo>
                <a:lnTo>
                  <a:pt x="813850" y="1674496"/>
                </a:lnTo>
                <a:lnTo>
                  <a:pt x="812263" y="1662113"/>
                </a:lnTo>
                <a:lnTo>
                  <a:pt x="810041" y="1649731"/>
                </a:lnTo>
                <a:lnTo>
                  <a:pt x="806867" y="1637666"/>
                </a:lnTo>
                <a:lnTo>
                  <a:pt x="803375" y="1625601"/>
                </a:lnTo>
                <a:lnTo>
                  <a:pt x="799249" y="1614171"/>
                </a:lnTo>
                <a:lnTo>
                  <a:pt x="794488" y="1602741"/>
                </a:lnTo>
                <a:lnTo>
                  <a:pt x="789409" y="1591628"/>
                </a:lnTo>
                <a:lnTo>
                  <a:pt x="783696" y="1580833"/>
                </a:lnTo>
                <a:lnTo>
                  <a:pt x="777982" y="1570356"/>
                </a:lnTo>
                <a:lnTo>
                  <a:pt x="770999" y="1560196"/>
                </a:lnTo>
                <a:lnTo>
                  <a:pt x="764016" y="1550353"/>
                </a:lnTo>
                <a:lnTo>
                  <a:pt x="756398" y="1540828"/>
                </a:lnTo>
                <a:lnTo>
                  <a:pt x="748463" y="1531621"/>
                </a:lnTo>
                <a:lnTo>
                  <a:pt x="739892" y="1522731"/>
                </a:lnTo>
                <a:lnTo>
                  <a:pt x="731005" y="1514476"/>
                </a:lnTo>
                <a:lnTo>
                  <a:pt x="721800" y="1506856"/>
                </a:lnTo>
                <a:lnTo>
                  <a:pt x="712277" y="1499553"/>
                </a:lnTo>
                <a:lnTo>
                  <a:pt x="702438" y="1492251"/>
                </a:lnTo>
                <a:lnTo>
                  <a:pt x="692280" y="1485901"/>
                </a:lnTo>
                <a:lnTo>
                  <a:pt x="681488" y="1479868"/>
                </a:lnTo>
                <a:lnTo>
                  <a:pt x="670696" y="1474471"/>
                </a:lnTo>
                <a:lnTo>
                  <a:pt x="659587" y="1469391"/>
                </a:lnTo>
                <a:lnTo>
                  <a:pt x="648160" y="1464946"/>
                </a:lnTo>
                <a:lnTo>
                  <a:pt x="636733" y="1460818"/>
                </a:lnTo>
                <a:lnTo>
                  <a:pt x="624671" y="1457326"/>
                </a:lnTo>
                <a:lnTo>
                  <a:pt x="612292" y="1454468"/>
                </a:lnTo>
                <a:lnTo>
                  <a:pt x="600230" y="1452246"/>
                </a:lnTo>
                <a:lnTo>
                  <a:pt x="587534" y="1450658"/>
                </a:lnTo>
                <a:lnTo>
                  <a:pt x="574837" y="1449706"/>
                </a:lnTo>
                <a:lnTo>
                  <a:pt x="562140" y="1449388"/>
                </a:lnTo>
                <a:lnTo>
                  <a:pt x="548809" y="1449706"/>
                </a:lnTo>
                <a:lnTo>
                  <a:pt x="536112" y="1450658"/>
                </a:lnTo>
                <a:lnTo>
                  <a:pt x="524051" y="1452246"/>
                </a:lnTo>
                <a:lnTo>
                  <a:pt x="511354" y="1454468"/>
                </a:lnTo>
                <a:lnTo>
                  <a:pt x="499292" y="1457326"/>
                </a:lnTo>
                <a:lnTo>
                  <a:pt x="487548" y="1460818"/>
                </a:lnTo>
                <a:lnTo>
                  <a:pt x="475486" y="1464946"/>
                </a:lnTo>
                <a:lnTo>
                  <a:pt x="464377" y="1469391"/>
                </a:lnTo>
                <a:lnTo>
                  <a:pt x="452950" y="1474471"/>
                </a:lnTo>
                <a:lnTo>
                  <a:pt x="442158" y="1479868"/>
                </a:lnTo>
                <a:lnTo>
                  <a:pt x="431366" y="1485901"/>
                </a:lnTo>
                <a:lnTo>
                  <a:pt x="421526" y="1492251"/>
                </a:lnTo>
                <a:lnTo>
                  <a:pt x="411686" y="1499553"/>
                </a:lnTo>
                <a:lnTo>
                  <a:pt x="402164" y="1506856"/>
                </a:lnTo>
                <a:lnTo>
                  <a:pt x="392641" y="1514476"/>
                </a:lnTo>
                <a:lnTo>
                  <a:pt x="383754" y="1522731"/>
                </a:lnTo>
                <a:lnTo>
                  <a:pt x="375501" y="1531621"/>
                </a:lnTo>
                <a:lnTo>
                  <a:pt x="367566" y="1540828"/>
                </a:lnTo>
                <a:lnTo>
                  <a:pt x="359948" y="1550353"/>
                </a:lnTo>
                <a:lnTo>
                  <a:pt x="352964" y="1560196"/>
                </a:lnTo>
                <a:lnTo>
                  <a:pt x="346299" y="1570356"/>
                </a:lnTo>
                <a:lnTo>
                  <a:pt x="340268" y="1580833"/>
                </a:lnTo>
                <a:lnTo>
                  <a:pt x="334237" y="1591628"/>
                </a:lnTo>
                <a:lnTo>
                  <a:pt x="329158" y="1602741"/>
                </a:lnTo>
                <a:lnTo>
                  <a:pt x="324715" y="1614171"/>
                </a:lnTo>
                <a:lnTo>
                  <a:pt x="320271" y="1625601"/>
                </a:lnTo>
                <a:lnTo>
                  <a:pt x="316779" y="1637666"/>
                </a:lnTo>
                <a:lnTo>
                  <a:pt x="313923" y="1649731"/>
                </a:lnTo>
                <a:lnTo>
                  <a:pt x="311701" y="1662113"/>
                </a:lnTo>
                <a:lnTo>
                  <a:pt x="309796" y="1674496"/>
                </a:lnTo>
                <a:lnTo>
                  <a:pt x="308844" y="1687196"/>
                </a:lnTo>
                <a:lnTo>
                  <a:pt x="308209" y="1700213"/>
                </a:lnTo>
                <a:lnTo>
                  <a:pt x="307574" y="1708151"/>
                </a:lnTo>
                <a:lnTo>
                  <a:pt x="306622" y="1715771"/>
                </a:lnTo>
                <a:lnTo>
                  <a:pt x="304400" y="1723391"/>
                </a:lnTo>
                <a:lnTo>
                  <a:pt x="301861" y="1730376"/>
                </a:lnTo>
                <a:lnTo>
                  <a:pt x="298687" y="1737043"/>
                </a:lnTo>
                <a:lnTo>
                  <a:pt x="294560" y="1743393"/>
                </a:lnTo>
                <a:lnTo>
                  <a:pt x="289799" y="1749426"/>
                </a:lnTo>
                <a:lnTo>
                  <a:pt x="285038" y="1755141"/>
                </a:lnTo>
                <a:lnTo>
                  <a:pt x="279642" y="1759903"/>
                </a:lnTo>
                <a:lnTo>
                  <a:pt x="273611" y="1764031"/>
                </a:lnTo>
                <a:lnTo>
                  <a:pt x="266945" y="1768158"/>
                </a:lnTo>
                <a:lnTo>
                  <a:pt x="259962" y="1771333"/>
                </a:lnTo>
                <a:lnTo>
                  <a:pt x="252979" y="1774191"/>
                </a:lnTo>
                <a:lnTo>
                  <a:pt x="245678" y="1776096"/>
                </a:lnTo>
                <a:lnTo>
                  <a:pt x="237743" y="1777366"/>
                </a:lnTo>
                <a:lnTo>
                  <a:pt x="229808" y="1777683"/>
                </a:lnTo>
                <a:lnTo>
                  <a:pt x="132679" y="1777683"/>
                </a:lnTo>
                <a:lnTo>
                  <a:pt x="126013" y="1777366"/>
                </a:lnTo>
                <a:lnTo>
                  <a:pt x="119348" y="1776731"/>
                </a:lnTo>
                <a:lnTo>
                  <a:pt x="112682" y="1776096"/>
                </a:lnTo>
                <a:lnTo>
                  <a:pt x="106334" y="1774826"/>
                </a:lnTo>
                <a:lnTo>
                  <a:pt x="99985" y="1773556"/>
                </a:lnTo>
                <a:lnTo>
                  <a:pt x="93637" y="1771651"/>
                </a:lnTo>
                <a:lnTo>
                  <a:pt x="87289" y="1770063"/>
                </a:lnTo>
                <a:lnTo>
                  <a:pt x="81258" y="1767841"/>
                </a:lnTo>
                <a:lnTo>
                  <a:pt x="75227" y="1765301"/>
                </a:lnTo>
                <a:lnTo>
                  <a:pt x="69196" y="1762443"/>
                </a:lnTo>
                <a:lnTo>
                  <a:pt x="63800" y="1759268"/>
                </a:lnTo>
                <a:lnTo>
                  <a:pt x="58722" y="1756093"/>
                </a:lnTo>
                <a:lnTo>
                  <a:pt x="53325" y="1752601"/>
                </a:lnTo>
                <a:lnTo>
                  <a:pt x="48247" y="1749108"/>
                </a:lnTo>
                <a:lnTo>
                  <a:pt x="43486" y="1744981"/>
                </a:lnTo>
                <a:lnTo>
                  <a:pt x="38724" y="1741171"/>
                </a:lnTo>
                <a:lnTo>
                  <a:pt x="34281" y="1736726"/>
                </a:lnTo>
                <a:lnTo>
                  <a:pt x="30154" y="1731963"/>
                </a:lnTo>
                <a:lnTo>
                  <a:pt x="26028" y="1727518"/>
                </a:lnTo>
                <a:lnTo>
                  <a:pt x="22536" y="1722438"/>
                </a:lnTo>
                <a:lnTo>
                  <a:pt x="19045" y="1717358"/>
                </a:lnTo>
                <a:lnTo>
                  <a:pt x="15871" y="1712278"/>
                </a:lnTo>
                <a:lnTo>
                  <a:pt x="13014" y="1706881"/>
                </a:lnTo>
                <a:lnTo>
                  <a:pt x="10157" y="1701483"/>
                </a:lnTo>
                <a:lnTo>
                  <a:pt x="7935" y="1695768"/>
                </a:lnTo>
                <a:lnTo>
                  <a:pt x="5713" y="1690053"/>
                </a:lnTo>
                <a:lnTo>
                  <a:pt x="3809" y="1684021"/>
                </a:lnTo>
                <a:lnTo>
                  <a:pt x="2222" y="1677988"/>
                </a:lnTo>
                <a:lnTo>
                  <a:pt x="1587" y="1671956"/>
                </a:lnTo>
                <a:lnTo>
                  <a:pt x="317" y="1665606"/>
                </a:lnTo>
                <a:lnTo>
                  <a:pt x="0" y="1659256"/>
                </a:lnTo>
                <a:lnTo>
                  <a:pt x="0" y="1652906"/>
                </a:lnTo>
                <a:lnTo>
                  <a:pt x="0" y="1476058"/>
                </a:lnTo>
                <a:lnTo>
                  <a:pt x="6" y="1475902"/>
                </a:lnTo>
                <a:lnTo>
                  <a:pt x="0" y="1475741"/>
                </a:lnTo>
                <a:lnTo>
                  <a:pt x="0" y="1019176"/>
                </a:lnTo>
                <a:lnTo>
                  <a:pt x="0" y="1007111"/>
                </a:lnTo>
                <a:lnTo>
                  <a:pt x="317" y="994728"/>
                </a:lnTo>
                <a:lnTo>
                  <a:pt x="1587" y="982663"/>
                </a:lnTo>
                <a:lnTo>
                  <a:pt x="2539" y="970916"/>
                </a:lnTo>
                <a:lnTo>
                  <a:pt x="4126" y="958851"/>
                </a:lnTo>
                <a:lnTo>
                  <a:pt x="6348" y="947103"/>
                </a:lnTo>
                <a:lnTo>
                  <a:pt x="8253" y="935038"/>
                </a:lnTo>
                <a:lnTo>
                  <a:pt x="11109" y="923608"/>
                </a:lnTo>
                <a:lnTo>
                  <a:pt x="13649" y="912178"/>
                </a:lnTo>
                <a:lnTo>
                  <a:pt x="16823" y="900748"/>
                </a:lnTo>
                <a:lnTo>
                  <a:pt x="20632" y="889636"/>
                </a:lnTo>
                <a:lnTo>
                  <a:pt x="24441" y="878523"/>
                </a:lnTo>
                <a:lnTo>
                  <a:pt x="28885" y="867411"/>
                </a:lnTo>
                <a:lnTo>
                  <a:pt x="33328" y="856298"/>
                </a:lnTo>
                <a:lnTo>
                  <a:pt x="38090" y="845503"/>
                </a:lnTo>
                <a:lnTo>
                  <a:pt x="43168" y="834708"/>
                </a:lnTo>
                <a:lnTo>
                  <a:pt x="48247" y="823913"/>
                </a:lnTo>
                <a:lnTo>
                  <a:pt x="54278" y="813753"/>
                </a:lnTo>
                <a:lnTo>
                  <a:pt x="60309" y="803276"/>
                </a:lnTo>
                <a:lnTo>
                  <a:pt x="66022" y="793116"/>
                </a:lnTo>
                <a:lnTo>
                  <a:pt x="73005" y="783273"/>
                </a:lnTo>
                <a:lnTo>
                  <a:pt x="79671" y="773113"/>
                </a:lnTo>
                <a:lnTo>
                  <a:pt x="86337" y="763588"/>
                </a:lnTo>
                <a:lnTo>
                  <a:pt x="93954" y="754063"/>
                </a:lnTo>
                <a:lnTo>
                  <a:pt x="101572" y="744538"/>
                </a:lnTo>
                <a:lnTo>
                  <a:pt x="108873" y="735648"/>
                </a:lnTo>
                <a:lnTo>
                  <a:pt x="117443" y="726441"/>
                </a:lnTo>
                <a:lnTo>
                  <a:pt x="125696" y="717551"/>
                </a:lnTo>
                <a:lnTo>
                  <a:pt x="133949" y="708978"/>
                </a:lnTo>
                <a:lnTo>
                  <a:pt x="142836" y="700088"/>
                </a:lnTo>
                <a:lnTo>
                  <a:pt x="151724" y="691833"/>
                </a:lnTo>
                <a:lnTo>
                  <a:pt x="160929" y="683896"/>
                </a:lnTo>
                <a:lnTo>
                  <a:pt x="170451" y="675958"/>
                </a:lnTo>
                <a:lnTo>
                  <a:pt x="179974" y="668021"/>
                </a:lnTo>
                <a:lnTo>
                  <a:pt x="189814" y="660401"/>
                </a:lnTo>
                <a:lnTo>
                  <a:pt x="200288" y="653098"/>
                </a:lnTo>
                <a:lnTo>
                  <a:pt x="210445" y="645796"/>
                </a:lnTo>
                <a:lnTo>
                  <a:pt x="220920" y="639128"/>
                </a:lnTo>
                <a:lnTo>
                  <a:pt x="231395" y="632461"/>
                </a:lnTo>
                <a:lnTo>
                  <a:pt x="242187" y="626111"/>
                </a:lnTo>
                <a:lnTo>
                  <a:pt x="253296" y="619761"/>
                </a:lnTo>
                <a:lnTo>
                  <a:pt x="264723" y="613411"/>
                </a:lnTo>
                <a:lnTo>
                  <a:pt x="275833" y="607696"/>
                </a:lnTo>
                <a:lnTo>
                  <a:pt x="287895" y="602298"/>
                </a:lnTo>
                <a:lnTo>
                  <a:pt x="299321" y="596583"/>
                </a:lnTo>
                <a:lnTo>
                  <a:pt x="311383" y="591503"/>
                </a:lnTo>
                <a:lnTo>
                  <a:pt x="323445" y="586741"/>
                </a:lnTo>
                <a:lnTo>
                  <a:pt x="335824" y="581978"/>
                </a:lnTo>
                <a:lnTo>
                  <a:pt x="348203" y="577533"/>
                </a:lnTo>
                <a:lnTo>
                  <a:pt x="360900" y="573723"/>
                </a:lnTo>
                <a:lnTo>
                  <a:pt x="373596" y="569596"/>
                </a:lnTo>
                <a:lnTo>
                  <a:pt x="386293" y="566103"/>
                </a:lnTo>
                <a:lnTo>
                  <a:pt x="399307" y="562928"/>
                </a:lnTo>
                <a:lnTo>
                  <a:pt x="412321" y="559753"/>
                </a:lnTo>
                <a:lnTo>
                  <a:pt x="425652" y="556896"/>
                </a:lnTo>
                <a:lnTo>
                  <a:pt x="438984" y="554038"/>
                </a:lnTo>
                <a:lnTo>
                  <a:pt x="452633" y="552133"/>
                </a:lnTo>
                <a:lnTo>
                  <a:pt x="465964" y="550228"/>
                </a:lnTo>
                <a:lnTo>
                  <a:pt x="479930" y="548641"/>
                </a:lnTo>
                <a:lnTo>
                  <a:pt x="493262" y="547053"/>
                </a:lnTo>
                <a:lnTo>
                  <a:pt x="507228" y="546101"/>
                </a:lnTo>
                <a:lnTo>
                  <a:pt x="521511" y="545466"/>
                </a:lnTo>
                <a:lnTo>
                  <a:pt x="535478" y="545148"/>
                </a:lnTo>
                <a:lnTo>
                  <a:pt x="549761" y="544513"/>
                </a:lnTo>
                <a:lnTo>
                  <a:pt x="1335088" y="544513"/>
                </a:lnTo>
                <a:lnTo>
                  <a:pt x="1335088" y="432238"/>
                </a:lnTo>
                <a:lnTo>
                  <a:pt x="1335723" y="424293"/>
                </a:lnTo>
                <a:lnTo>
                  <a:pt x="1336676" y="416347"/>
                </a:lnTo>
                <a:lnTo>
                  <a:pt x="1338898" y="408719"/>
                </a:lnTo>
                <a:lnTo>
                  <a:pt x="1341438" y="401727"/>
                </a:lnTo>
                <a:lnTo>
                  <a:pt x="1344613" y="395053"/>
                </a:lnTo>
                <a:lnTo>
                  <a:pt x="1348741" y="388061"/>
                </a:lnTo>
                <a:lnTo>
                  <a:pt x="1353186" y="382340"/>
                </a:lnTo>
                <a:lnTo>
                  <a:pt x="1358266" y="376619"/>
                </a:lnTo>
                <a:lnTo>
                  <a:pt x="1363663" y="371534"/>
                </a:lnTo>
                <a:lnTo>
                  <a:pt x="1369696" y="367085"/>
                </a:lnTo>
                <a:lnTo>
                  <a:pt x="1376363" y="363271"/>
                </a:lnTo>
                <a:lnTo>
                  <a:pt x="1383348" y="360092"/>
                </a:lnTo>
                <a:lnTo>
                  <a:pt x="1390333" y="357232"/>
                </a:lnTo>
                <a:lnTo>
                  <a:pt x="1397953" y="355325"/>
                </a:lnTo>
                <a:lnTo>
                  <a:pt x="1405573" y="354054"/>
                </a:lnTo>
                <a:lnTo>
                  <a:pt x="1413828" y="353736"/>
                </a:lnTo>
                <a:close/>
                <a:moveTo>
                  <a:pt x="1740853" y="352465"/>
                </a:moveTo>
                <a:lnTo>
                  <a:pt x="1859916" y="352465"/>
                </a:lnTo>
                <a:lnTo>
                  <a:pt x="1867853" y="352783"/>
                </a:lnTo>
                <a:lnTo>
                  <a:pt x="1875791" y="354054"/>
                </a:lnTo>
                <a:lnTo>
                  <a:pt x="1883093" y="355643"/>
                </a:lnTo>
                <a:lnTo>
                  <a:pt x="1890396" y="358503"/>
                </a:lnTo>
                <a:lnTo>
                  <a:pt x="1897063" y="361682"/>
                </a:lnTo>
                <a:lnTo>
                  <a:pt x="1903731" y="365495"/>
                </a:lnTo>
                <a:lnTo>
                  <a:pt x="1909763" y="370263"/>
                </a:lnTo>
                <a:lnTo>
                  <a:pt x="1915478" y="375030"/>
                </a:lnTo>
                <a:lnTo>
                  <a:pt x="1920241" y="380751"/>
                </a:lnTo>
                <a:lnTo>
                  <a:pt x="1925003" y="387107"/>
                </a:lnTo>
                <a:lnTo>
                  <a:pt x="1928813" y="393464"/>
                </a:lnTo>
                <a:lnTo>
                  <a:pt x="1931988" y="400138"/>
                </a:lnTo>
                <a:lnTo>
                  <a:pt x="1934846" y="407130"/>
                </a:lnTo>
                <a:lnTo>
                  <a:pt x="1936751" y="414758"/>
                </a:lnTo>
                <a:lnTo>
                  <a:pt x="1938021" y="422703"/>
                </a:lnTo>
                <a:lnTo>
                  <a:pt x="1938338" y="430649"/>
                </a:lnTo>
                <a:lnTo>
                  <a:pt x="1938021" y="438595"/>
                </a:lnTo>
                <a:lnTo>
                  <a:pt x="1936751" y="446540"/>
                </a:lnTo>
                <a:lnTo>
                  <a:pt x="1934846" y="454168"/>
                </a:lnTo>
                <a:lnTo>
                  <a:pt x="1931988" y="461160"/>
                </a:lnTo>
                <a:lnTo>
                  <a:pt x="1928813" y="468152"/>
                </a:lnTo>
                <a:lnTo>
                  <a:pt x="1925003" y="474508"/>
                </a:lnTo>
                <a:lnTo>
                  <a:pt x="1920241" y="480229"/>
                </a:lnTo>
                <a:lnTo>
                  <a:pt x="1915478" y="485950"/>
                </a:lnTo>
                <a:lnTo>
                  <a:pt x="1909763" y="491035"/>
                </a:lnTo>
                <a:lnTo>
                  <a:pt x="1903731" y="495802"/>
                </a:lnTo>
                <a:lnTo>
                  <a:pt x="1897063" y="499299"/>
                </a:lnTo>
                <a:lnTo>
                  <a:pt x="1890396" y="503112"/>
                </a:lnTo>
                <a:lnTo>
                  <a:pt x="1883093" y="505337"/>
                </a:lnTo>
                <a:lnTo>
                  <a:pt x="1875791" y="507244"/>
                </a:lnTo>
                <a:lnTo>
                  <a:pt x="1867853" y="508515"/>
                </a:lnTo>
                <a:lnTo>
                  <a:pt x="1859916" y="508833"/>
                </a:lnTo>
                <a:lnTo>
                  <a:pt x="1740853" y="508833"/>
                </a:lnTo>
                <a:lnTo>
                  <a:pt x="1732916" y="508515"/>
                </a:lnTo>
                <a:lnTo>
                  <a:pt x="1724978" y="507244"/>
                </a:lnTo>
                <a:lnTo>
                  <a:pt x="1717358" y="505337"/>
                </a:lnTo>
                <a:lnTo>
                  <a:pt x="1710056" y="503112"/>
                </a:lnTo>
                <a:lnTo>
                  <a:pt x="1703388" y="499299"/>
                </a:lnTo>
                <a:lnTo>
                  <a:pt x="1696721" y="495802"/>
                </a:lnTo>
                <a:lnTo>
                  <a:pt x="1690688" y="491035"/>
                </a:lnTo>
                <a:lnTo>
                  <a:pt x="1685291" y="485950"/>
                </a:lnTo>
                <a:lnTo>
                  <a:pt x="1680528" y="480229"/>
                </a:lnTo>
                <a:lnTo>
                  <a:pt x="1675766" y="474508"/>
                </a:lnTo>
                <a:lnTo>
                  <a:pt x="1671638" y="468152"/>
                </a:lnTo>
                <a:lnTo>
                  <a:pt x="1668463" y="461160"/>
                </a:lnTo>
                <a:lnTo>
                  <a:pt x="1665606" y="454168"/>
                </a:lnTo>
                <a:lnTo>
                  <a:pt x="1663701" y="446540"/>
                </a:lnTo>
                <a:lnTo>
                  <a:pt x="1663066" y="438595"/>
                </a:lnTo>
                <a:lnTo>
                  <a:pt x="1662113" y="430649"/>
                </a:lnTo>
                <a:lnTo>
                  <a:pt x="1663066" y="422703"/>
                </a:lnTo>
                <a:lnTo>
                  <a:pt x="1663701" y="414758"/>
                </a:lnTo>
                <a:lnTo>
                  <a:pt x="1665606" y="407130"/>
                </a:lnTo>
                <a:lnTo>
                  <a:pt x="1668463" y="400138"/>
                </a:lnTo>
                <a:lnTo>
                  <a:pt x="1671638" y="393464"/>
                </a:lnTo>
                <a:lnTo>
                  <a:pt x="1675766" y="387107"/>
                </a:lnTo>
                <a:lnTo>
                  <a:pt x="1680528" y="380751"/>
                </a:lnTo>
                <a:lnTo>
                  <a:pt x="1685291" y="375030"/>
                </a:lnTo>
                <a:lnTo>
                  <a:pt x="1690688" y="370263"/>
                </a:lnTo>
                <a:lnTo>
                  <a:pt x="1696721" y="365495"/>
                </a:lnTo>
                <a:lnTo>
                  <a:pt x="1703388" y="361682"/>
                </a:lnTo>
                <a:lnTo>
                  <a:pt x="1710056" y="358503"/>
                </a:lnTo>
                <a:lnTo>
                  <a:pt x="1717358" y="355643"/>
                </a:lnTo>
                <a:lnTo>
                  <a:pt x="1724978" y="354054"/>
                </a:lnTo>
                <a:lnTo>
                  <a:pt x="1732916" y="352783"/>
                </a:lnTo>
                <a:lnTo>
                  <a:pt x="1740853" y="352465"/>
                </a:lnTo>
                <a:close/>
                <a:moveTo>
                  <a:pt x="1076961" y="352465"/>
                </a:moveTo>
                <a:lnTo>
                  <a:pt x="1196341" y="352465"/>
                </a:lnTo>
                <a:lnTo>
                  <a:pt x="1204278" y="352783"/>
                </a:lnTo>
                <a:lnTo>
                  <a:pt x="1211898" y="354054"/>
                </a:lnTo>
                <a:lnTo>
                  <a:pt x="1219201" y="355643"/>
                </a:lnTo>
                <a:lnTo>
                  <a:pt x="1226503" y="358503"/>
                </a:lnTo>
                <a:lnTo>
                  <a:pt x="1233488" y="361682"/>
                </a:lnTo>
                <a:lnTo>
                  <a:pt x="1239838" y="365495"/>
                </a:lnTo>
                <a:lnTo>
                  <a:pt x="1245871" y="370263"/>
                </a:lnTo>
                <a:lnTo>
                  <a:pt x="1251586" y="375030"/>
                </a:lnTo>
                <a:lnTo>
                  <a:pt x="1256666" y="380751"/>
                </a:lnTo>
                <a:lnTo>
                  <a:pt x="1261111" y="387107"/>
                </a:lnTo>
                <a:lnTo>
                  <a:pt x="1264921" y="393464"/>
                </a:lnTo>
                <a:lnTo>
                  <a:pt x="1268096" y="400138"/>
                </a:lnTo>
                <a:lnTo>
                  <a:pt x="1270953" y="407130"/>
                </a:lnTo>
                <a:lnTo>
                  <a:pt x="1272858" y="414758"/>
                </a:lnTo>
                <a:lnTo>
                  <a:pt x="1274128" y="422703"/>
                </a:lnTo>
                <a:lnTo>
                  <a:pt x="1274446" y="430649"/>
                </a:lnTo>
                <a:lnTo>
                  <a:pt x="1274128" y="438595"/>
                </a:lnTo>
                <a:lnTo>
                  <a:pt x="1272858" y="446540"/>
                </a:lnTo>
                <a:lnTo>
                  <a:pt x="1270953" y="454168"/>
                </a:lnTo>
                <a:lnTo>
                  <a:pt x="1268096" y="461160"/>
                </a:lnTo>
                <a:lnTo>
                  <a:pt x="1264921" y="468152"/>
                </a:lnTo>
                <a:lnTo>
                  <a:pt x="1261111" y="474508"/>
                </a:lnTo>
                <a:lnTo>
                  <a:pt x="1256666" y="480229"/>
                </a:lnTo>
                <a:lnTo>
                  <a:pt x="1251586" y="485950"/>
                </a:lnTo>
                <a:lnTo>
                  <a:pt x="1245871" y="491035"/>
                </a:lnTo>
                <a:lnTo>
                  <a:pt x="1239838" y="495802"/>
                </a:lnTo>
                <a:lnTo>
                  <a:pt x="1233488" y="499299"/>
                </a:lnTo>
                <a:lnTo>
                  <a:pt x="1226503" y="503112"/>
                </a:lnTo>
                <a:lnTo>
                  <a:pt x="1219201" y="505337"/>
                </a:lnTo>
                <a:lnTo>
                  <a:pt x="1211898" y="507244"/>
                </a:lnTo>
                <a:lnTo>
                  <a:pt x="1204278" y="508515"/>
                </a:lnTo>
                <a:lnTo>
                  <a:pt x="1196341" y="508833"/>
                </a:lnTo>
                <a:lnTo>
                  <a:pt x="1076961" y="508833"/>
                </a:lnTo>
                <a:lnTo>
                  <a:pt x="1069023" y="508515"/>
                </a:lnTo>
                <a:lnTo>
                  <a:pt x="1061086" y="507244"/>
                </a:lnTo>
                <a:lnTo>
                  <a:pt x="1053466" y="505337"/>
                </a:lnTo>
                <a:lnTo>
                  <a:pt x="1046163" y="503112"/>
                </a:lnTo>
                <a:lnTo>
                  <a:pt x="1039496" y="499299"/>
                </a:lnTo>
                <a:lnTo>
                  <a:pt x="1033146" y="495802"/>
                </a:lnTo>
                <a:lnTo>
                  <a:pt x="1027113" y="491035"/>
                </a:lnTo>
                <a:lnTo>
                  <a:pt x="1021716" y="485950"/>
                </a:lnTo>
                <a:lnTo>
                  <a:pt x="1016636" y="480229"/>
                </a:lnTo>
                <a:lnTo>
                  <a:pt x="1012191" y="474508"/>
                </a:lnTo>
                <a:lnTo>
                  <a:pt x="1008063" y="468152"/>
                </a:lnTo>
                <a:lnTo>
                  <a:pt x="1004571" y="461160"/>
                </a:lnTo>
                <a:lnTo>
                  <a:pt x="1002348" y="454168"/>
                </a:lnTo>
                <a:lnTo>
                  <a:pt x="1000126" y="446540"/>
                </a:lnTo>
                <a:lnTo>
                  <a:pt x="999173" y="438595"/>
                </a:lnTo>
                <a:lnTo>
                  <a:pt x="998538" y="430649"/>
                </a:lnTo>
                <a:lnTo>
                  <a:pt x="999173" y="422703"/>
                </a:lnTo>
                <a:lnTo>
                  <a:pt x="1000126" y="414758"/>
                </a:lnTo>
                <a:lnTo>
                  <a:pt x="1002348" y="407130"/>
                </a:lnTo>
                <a:lnTo>
                  <a:pt x="1004571" y="400138"/>
                </a:lnTo>
                <a:lnTo>
                  <a:pt x="1008063" y="393464"/>
                </a:lnTo>
                <a:lnTo>
                  <a:pt x="1012191" y="387107"/>
                </a:lnTo>
                <a:lnTo>
                  <a:pt x="1016636" y="380751"/>
                </a:lnTo>
                <a:lnTo>
                  <a:pt x="1021716" y="375030"/>
                </a:lnTo>
                <a:lnTo>
                  <a:pt x="1027113" y="370263"/>
                </a:lnTo>
                <a:lnTo>
                  <a:pt x="1033146" y="365495"/>
                </a:lnTo>
                <a:lnTo>
                  <a:pt x="1039496" y="361682"/>
                </a:lnTo>
                <a:lnTo>
                  <a:pt x="1046163" y="358503"/>
                </a:lnTo>
                <a:lnTo>
                  <a:pt x="1053466" y="355643"/>
                </a:lnTo>
                <a:lnTo>
                  <a:pt x="1061086" y="354054"/>
                </a:lnTo>
                <a:lnTo>
                  <a:pt x="1069023" y="352783"/>
                </a:lnTo>
                <a:lnTo>
                  <a:pt x="1076961" y="352465"/>
                </a:lnTo>
                <a:close/>
                <a:moveTo>
                  <a:pt x="1750696" y="104563"/>
                </a:moveTo>
                <a:lnTo>
                  <a:pt x="1758316" y="104881"/>
                </a:lnTo>
                <a:lnTo>
                  <a:pt x="1765301" y="105835"/>
                </a:lnTo>
                <a:lnTo>
                  <a:pt x="1772921" y="107742"/>
                </a:lnTo>
                <a:lnTo>
                  <a:pt x="1779906" y="109966"/>
                </a:lnTo>
                <a:lnTo>
                  <a:pt x="1786891" y="113145"/>
                </a:lnTo>
                <a:lnTo>
                  <a:pt x="1793558" y="117276"/>
                </a:lnTo>
                <a:lnTo>
                  <a:pt x="1799908" y="122044"/>
                </a:lnTo>
                <a:lnTo>
                  <a:pt x="1805941" y="127447"/>
                </a:lnTo>
                <a:lnTo>
                  <a:pt x="1811338" y="133485"/>
                </a:lnTo>
                <a:lnTo>
                  <a:pt x="1816101" y="139524"/>
                </a:lnTo>
                <a:lnTo>
                  <a:pt x="1819593" y="146198"/>
                </a:lnTo>
                <a:lnTo>
                  <a:pt x="1823403" y="153508"/>
                </a:lnTo>
                <a:lnTo>
                  <a:pt x="1825626" y="160500"/>
                </a:lnTo>
                <a:lnTo>
                  <a:pt x="1827213" y="167810"/>
                </a:lnTo>
                <a:lnTo>
                  <a:pt x="1828483" y="175120"/>
                </a:lnTo>
                <a:lnTo>
                  <a:pt x="1828801" y="182748"/>
                </a:lnTo>
                <a:lnTo>
                  <a:pt x="1828483" y="190375"/>
                </a:lnTo>
                <a:lnTo>
                  <a:pt x="1827213" y="198003"/>
                </a:lnTo>
                <a:lnTo>
                  <a:pt x="1825626" y="204995"/>
                </a:lnTo>
                <a:lnTo>
                  <a:pt x="1823403" y="212305"/>
                </a:lnTo>
                <a:lnTo>
                  <a:pt x="1820228" y="219297"/>
                </a:lnTo>
                <a:lnTo>
                  <a:pt x="1816101" y="225972"/>
                </a:lnTo>
                <a:lnTo>
                  <a:pt x="1811338" y="232328"/>
                </a:lnTo>
                <a:lnTo>
                  <a:pt x="1805941" y="238367"/>
                </a:lnTo>
                <a:lnTo>
                  <a:pt x="1721803" y="322589"/>
                </a:lnTo>
                <a:lnTo>
                  <a:pt x="1715771" y="328310"/>
                </a:lnTo>
                <a:lnTo>
                  <a:pt x="1709421" y="333078"/>
                </a:lnTo>
                <a:lnTo>
                  <a:pt x="1702753" y="336891"/>
                </a:lnTo>
                <a:lnTo>
                  <a:pt x="1695451" y="340070"/>
                </a:lnTo>
                <a:lnTo>
                  <a:pt x="1688466" y="342612"/>
                </a:lnTo>
                <a:lnTo>
                  <a:pt x="1681163" y="344519"/>
                </a:lnTo>
                <a:lnTo>
                  <a:pt x="1673543" y="345155"/>
                </a:lnTo>
                <a:lnTo>
                  <a:pt x="1666241" y="345790"/>
                </a:lnTo>
                <a:lnTo>
                  <a:pt x="1658621" y="345155"/>
                </a:lnTo>
                <a:lnTo>
                  <a:pt x="1651318" y="344519"/>
                </a:lnTo>
                <a:lnTo>
                  <a:pt x="1644016" y="342612"/>
                </a:lnTo>
                <a:lnTo>
                  <a:pt x="1636713" y="340070"/>
                </a:lnTo>
                <a:lnTo>
                  <a:pt x="1629728" y="336891"/>
                </a:lnTo>
                <a:lnTo>
                  <a:pt x="1623378" y="333078"/>
                </a:lnTo>
                <a:lnTo>
                  <a:pt x="1617028" y="328310"/>
                </a:lnTo>
                <a:lnTo>
                  <a:pt x="1610996" y="322589"/>
                </a:lnTo>
                <a:lnTo>
                  <a:pt x="1605281" y="316551"/>
                </a:lnTo>
                <a:lnTo>
                  <a:pt x="1600518" y="310194"/>
                </a:lnTo>
                <a:lnTo>
                  <a:pt x="1596708" y="303838"/>
                </a:lnTo>
                <a:lnTo>
                  <a:pt x="1593533" y="296846"/>
                </a:lnTo>
                <a:lnTo>
                  <a:pt x="1591311" y="289536"/>
                </a:lnTo>
                <a:lnTo>
                  <a:pt x="1589088" y="282544"/>
                </a:lnTo>
                <a:lnTo>
                  <a:pt x="1588453" y="274916"/>
                </a:lnTo>
                <a:lnTo>
                  <a:pt x="1588136" y="267288"/>
                </a:lnTo>
                <a:lnTo>
                  <a:pt x="1588453" y="259978"/>
                </a:lnTo>
                <a:lnTo>
                  <a:pt x="1589088" y="252351"/>
                </a:lnTo>
                <a:lnTo>
                  <a:pt x="1591311" y="245041"/>
                </a:lnTo>
                <a:lnTo>
                  <a:pt x="1593533" y="238049"/>
                </a:lnTo>
                <a:lnTo>
                  <a:pt x="1596708" y="230739"/>
                </a:lnTo>
                <a:lnTo>
                  <a:pt x="1600518" y="224065"/>
                </a:lnTo>
                <a:lnTo>
                  <a:pt x="1605281" y="217708"/>
                </a:lnTo>
                <a:lnTo>
                  <a:pt x="1610996" y="211670"/>
                </a:lnTo>
                <a:lnTo>
                  <a:pt x="1695133" y="127447"/>
                </a:lnTo>
                <a:lnTo>
                  <a:pt x="1701166" y="122044"/>
                </a:lnTo>
                <a:lnTo>
                  <a:pt x="1707516" y="117276"/>
                </a:lnTo>
                <a:lnTo>
                  <a:pt x="1714183" y="113145"/>
                </a:lnTo>
                <a:lnTo>
                  <a:pt x="1720851" y="109966"/>
                </a:lnTo>
                <a:lnTo>
                  <a:pt x="1728471" y="107742"/>
                </a:lnTo>
                <a:lnTo>
                  <a:pt x="1735456" y="105835"/>
                </a:lnTo>
                <a:lnTo>
                  <a:pt x="1743076" y="104881"/>
                </a:lnTo>
                <a:lnTo>
                  <a:pt x="1750696" y="104563"/>
                </a:lnTo>
                <a:close/>
                <a:moveTo>
                  <a:pt x="1186498" y="93758"/>
                </a:moveTo>
                <a:lnTo>
                  <a:pt x="1193801" y="94075"/>
                </a:lnTo>
                <a:lnTo>
                  <a:pt x="1201103" y="95029"/>
                </a:lnTo>
                <a:lnTo>
                  <a:pt x="1208723" y="96936"/>
                </a:lnTo>
                <a:lnTo>
                  <a:pt x="1215708" y="99478"/>
                </a:lnTo>
                <a:lnTo>
                  <a:pt x="1222376" y="102656"/>
                </a:lnTo>
                <a:lnTo>
                  <a:pt x="1229361" y="106470"/>
                </a:lnTo>
                <a:lnTo>
                  <a:pt x="1235711" y="111238"/>
                </a:lnTo>
                <a:lnTo>
                  <a:pt x="1241426" y="116959"/>
                </a:lnTo>
                <a:lnTo>
                  <a:pt x="1326198" y="201181"/>
                </a:lnTo>
                <a:lnTo>
                  <a:pt x="1331278" y="206902"/>
                </a:lnTo>
                <a:lnTo>
                  <a:pt x="1336041" y="213259"/>
                </a:lnTo>
                <a:lnTo>
                  <a:pt x="1339851" y="220251"/>
                </a:lnTo>
                <a:lnTo>
                  <a:pt x="1343026" y="227243"/>
                </a:lnTo>
                <a:lnTo>
                  <a:pt x="1345566" y="234553"/>
                </a:lnTo>
                <a:lnTo>
                  <a:pt x="1347471" y="241545"/>
                </a:lnTo>
                <a:lnTo>
                  <a:pt x="1348741" y="249173"/>
                </a:lnTo>
                <a:lnTo>
                  <a:pt x="1348741" y="256800"/>
                </a:lnTo>
                <a:lnTo>
                  <a:pt x="1348741" y="264110"/>
                </a:lnTo>
                <a:lnTo>
                  <a:pt x="1347471" y="271738"/>
                </a:lnTo>
                <a:lnTo>
                  <a:pt x="1345566" y="279048"/>
                </a:lnTo>
                <a:lnTo>
                  <a:pt x="1343026" y="286040"/>
                </a:lnTo>
                <a:lnTo>
                  <a:pt x="1339851" y="293350"/>
                </a:lnTo>
                <a:lnTo>
                  <a:pt x="1336041" y="300024"/>
                </a:lnTo>
                <a:lnTo>
                  <a:pt x="1331278" y="306063"/>
                </a:lnTo>
                <a:lnTo>
                  <a:pt x="1326198" y="311784"/>
                </a:lnTo>
                <a:lnTo>
                  <a:pt x="1320166" y="317504"/>
                </a:lnTo>
                <a:lnTo>
                  <a:pt x="1313816" y="322272"/>
                </a:lnTo>
                <a:lnTo>
                  <a:pt x="1307148" y="326085"/>
                </a:lnTo>
                <a:lnTo>
                  <a:pt x="1299846" y="329264"/>
                </a:lnTo>
                <a:lnTo>
                  <a:pt x="1292861" y="331806"/>
                </a:lnTo>
                <a:lnTo>
                  <a:pt x="1285558" y="333713"/>
                </a:lnTo>
                <a:lnTo>
                  <a:pt x="1277938" y="334667"/>
                </a:lnTo>
                <a:lnTo>
                  <a:pt x="1270636" y="334985"/>
                </a:lnTo>
                <a:lnTo>
                  <a:pt x="1263016" y="334667"/>
                </a:lnTo>
                <a:lnTo>
                  <a:pt x="1255396" y="333713"/>
                </a:lnTo>
                <a:lnTo>
                  <a:pt x="1248411" y="331806"/>
                </a:lnTo>
                <a:lnTo>
                  <a:pt x="1241108" y="329264"/>
                </a:lnTo>
                <a:lnTo>
                  <a:pt x="1234123" y="326085"/>
                </a:lnTo>
                <a:lnTo>
                  <a:pt x="1227773" y="322272"/>
                </a:lnTo>
                <a:lnTo>
                  <a:pt x="1221423" y="317504"/>
                </a:lnTo>
                <a:lnTo>
                  <a:pt x="1215391" y="311784"/>
                </a:lnTo>
                <a:lnTo>
                  <a:pt x="1130936" y="227561"/>
                </a:lnTo>
                <a:lnTo>
                  <a:pt x="1125221" y="221840"/>
                </a:lnTo>
                <a:lnTo>
                  <a:pt x="1120776" y="215483"/>
                </a:lnTo>
                <a:lnTo>
                  <a:pt x="1116966" y="208491"/>
                </a:lnTo>
                <a:lnTo>
                  <a:pt x="1113791" y="201499"/>
                </a:lnTo>
                <a:lnTo>
                  <a:pt x="1110933" y="194189"/>
                </a:lnTo>
                <a:lnTo>
                  <a:pt x="1109346" y="187197"/>
                </a:lnTo>
                <a:lnTo>
                  <a:pt x="1108076" y="179570"/>
                </a:lnTo>
                <a:lnTo>
                  <a:pt x="1107758" y="171942"/>
                </a:lnTo>
                <a:lnTo>
                  <a:pt x="1108076" y="164632"/>
                </a:lnTo>
                <a:lnTo>
                  <a:pt x="1109346" y="157004"/>
                </a:lnTo>
                <a:lnTo>
                  <a:pt x="1110933" y="149694"/>
                </a:lnTo>
                <a:lnTo>
                  <a:pt x="1113791" y="142702"/>
                </a:lnTo>
                <a:lnTo>
                  <a:pt x="1116966" y="135392"/>
                </a:lnTo>
                <a:lnTo>
                  <a:pt x="1120776" y="129036"/>
                </a:lnTo>
                <a:lnTo>
                  <a:pt x="1125221" y="122679"/>
                </a:lnTo>
                <a:lnTo>
                  <a:pt x="1130936" y="116959"/>
                </a:lnTo>
                <a:lnTo>
                  <a:pt x="1136651" y="111238"/>
                </a:lnTo>
                <a:lnTo>
                  <a:pt x="1143001" y="106470"/>
                </a:lnTo>
                <a:lnTo>
                  <a:pt x="1149986" y="102656"/>
                </a:lnTo>
                <a:lnTo>
                  <a:pt x="1156653" y="99478"/>
                </a:lnTo>
                <a:lnTo>
                  <a:pt x="1163638" y="96936"/>
                </a:lnTo>
                <a:lnTo>
                  <a:pt x="1171258" y="95029"/>
                </a:lnTo>
                <a:lnTo>
                  <a:pt x="1178878" y="94075"/>
                </a:lnTo>
                <a:lnTo>
                  <a:pt x="1186498" y="93758"/>
                </a:lnTo>
                <a:close/>
                <a:moveTo>
                  <a:pt x="1468438" y="0"/>
                </a:moveTo>
                <a:lnTo>
                  <a:pt x="1476376" y="318"/>
                </a:lnTo>
                <a:lnTo>
                  <a:pt x="1483996" y="1589"/>
                </a:lnTo>
                <a:lnTo>
                  <a:pt x="1491616" y="3496"/>
                </a:lnTo>
                <a:lnTo>
                  <a:pt x="1498601" y="6039"/>
                </a:lnTo>
                <a:lnTo>
                  <a:pt x="1505903" y="9535"/>
                </a:lnTo>
                <a:lnTo>
                  <a:pt x="1512253" y="13666"/>
                </a:lnTo>
                <a:lnTo>
                  <a:pt x="1518286" y="17798"/>
                </a:lnTo>
                <a:lnTo>
                  <a:pt x="1523683" y="23201"/>
                </a:lnTo>
                <a:lnTo>
                  <a:pt x="1528763" y="28604"/>
                </a:lnTo>
                <a:lnTo>
                  <a:pt x="1533208" y="34643"/>
                </a:lnTo>
                <a:lnTo>
                  <a:pt x="1537336" y="40999"/>
                </a:lnTo>
                <a:lnTo>
                  <a:pt x="1540828" y="47991"/>
                </a:lnTo>
                <a:lnTo>
                  <a:pt x="1543051" y="55301"/>
                </a:lnTo>
                <a:lnTo>
                  <a:pt x="1545273" y="62929"/>
                </a:lnTo>
                <a:lnTo>
                  <a:pt x="1546226" y="70239"/>
                </a:lnTo>
                <a:lnTo>
                  <a:pt x="1546861" y="78184"/>
                </a:lnTo>
                <a:lnTo>
                  <a:pt x="1546861" y="198003"/>
                </a:lnTo>
                <a:lnTo>
                  <a:pt x="1546226" y="205949"/>
                </a:lnTo>
                <a:lnTo>
                  <a:pt x="1545273" y="213259"/>
                </a:lnTo>
                <a:lnTo>
                  <a:pt x="1543051" y="220886"/>
                </a:lnTo>
                <a:lnTo>
                  <a:pt x="1540828" y="228196"/>
                </a:lnTo>
                <a:lnTo>
                  <a:pt x="1537336" y="235188"/>
                </a:lnTo>
                <a:lnTo>
                  <a:pt x="1533208" y="241545"/>
                </a:lnTo>
                <a:lnTo>
                  <a:pt x="1528763" y="247583"/>
                </a:lnTo>
                <a:lnTo>
                  <a:pt x="1523683" y="252986"/>
                </a:lnTo>
                <a:lnTo>
                  <a:pt x="1518286" y="258389"/>
                </a:lnTo>
                <a:lnTo>
                  <a:pt x="1512253" y="262521"/>
                </a:lnTo>
                <a:lnTo>
                  <a:pt x="1505903" y="266653"/>
                </a:lnTo>
                <a:lnTo>
                  <a:pt x="1498601" y="269831"/>
                </a:lnTo>
                <a:lnTo>
                  <a:pt x="1491616" y="272691"/>
                </a:lnTo>
                <a:lnTo>
                  <a:pt x="1483996" y="274598"/>
                </a:lnTo>
                <a:lnTo>
                  <a:pt x="1476376" y="275870"/>
                </a:lnTo>
                <a:lnTo>
                  <a:pt x="1468438" y="276187"/>
                </a:lnTo>
                <a:lnTo>
                  <a:pt x="1460183" y="275870"/>
                </a:lnTo>
                <a:lnTo>
                  <a:pt x="1452563" y="274598"/>
                </a:lnTo>
                <a:lnTo>
                  <a:pt x="1445261" y="272691"/>
                </a:lnTo>
                <a:lnTo>
                  <a:pt x="1437958" y="269831"/>
                </a:lnTo>
                <a:lnTo>
                  <a:pt x="1431291" y="266653"/>
                </a:lnTo>
                <a:lnTo>
                  <a:pt x="1424623" y="262521"/>
                </a:lnTo>
                <a:lnTo>
                  <a:pt x="1418591" y="258389"/>
                </a:lnTo>
                <a:lnTo>
                  <a:pt x="1412876" y="252986"/>
                </a:lnTo>
                <a:lnTo>
                  <a:pt x="1407796" y="247583"/>
                </a:lnTo>
                <a:lnTo>
                  <a:pt x="1403351" y="241545"/>
                </a:lnTo>
                <a:lnTo>
                  <a:pt x="1399541" y="235188"/>
                </a:lnTo>
                <a:lnTo>
                  <a:pt x="1396366" y="228196"/>
                </a:lnTo>
                <a:lnTo>
                  <a:pt x="1393508" y="220886"/>
                </a:lnTo>
                <a:lnTo>
                  <a:pt x="1391603" y="213259"/>
                </a:lnTo>
                <a:lnTo>
                  <a:pt x="1390333" y="205949"/>
                </a:lnTo>
                <a:lnTo>
                  <a:pt x="1390016" y="198003"/>
                </a:lnTo>
                <a:lnTo>
                  <a:pt x="1390016" y="78184"/>
                </a:lnTo>
                <a:lnTo>
                  <a:pt x="1390333" y="70239"/>
                </a:lnTo>
                <a:lnTo>
                  <a:pt x="1391603" y="62929"/>
                </a:lnTo>
                <a:lnTo>
                  <a:pt x="1393508" y="55301"/>
                </a:lnTo>
                <a:lnTo>
                  <a:pt x="1396366" y="47991"/>
                </a:lnTo>
                <a:lnTo>
                  <a:pt x="1399541" y="40999"/>
                </a:lnTo>
                <a:lnTo>
                  <a:pt x="1403351" y="34643"/>
                </a:lnTo>
                <a:lnTo>
                  <a:pt x="1407796" y="28604"/>
                </a:lnTo>
                <a:lnTo>
                  <a:pt x="1412876" y="23201"/>
                </a:lnTo>
                <a:lnTo>
                  <a:pt x="1418591" y="17798"/>
                </a:lnTo>
                <a:lnTo>
                  <a:pt x="1424623" y="13666"/>
                </a:lnTo>
                <a:lnTo>
                  <a:pt x="1431291" y="9535"/>
                </a:lnTo>
                <a:lnTo>
                  <a:pt x="1437958" y="6039"/>
                </a:lnTo>
                <a:lnTo>
                  <a:pt x="1445261" y="3496"/>
                </a:lnTo>
                <a:lnTo>
                  <a:pt x="1452563" y="1589"/>
                </a:lnTo>
                <a:lnTo>
                  <a:pt x="1460183" y="318"/>
                </a:lnTo>
                <a:lnTo>
                  <a:pt x="1468438"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6242988" y="5166394"/>
            <a:ext cx="526501" cy="523868"/>
          </a:xfrm>
          <a:custGeom>
            <a:avLst/>
            <a:gdLst>
              <a:gd name="T0" fmla="*/ 720725 w 2538413"/>
              <a:gd name="T1" fmla="*/ 1555944 h 2525713"/>
              <a:gd name="T2" fmla="*/ 1387668 w 2538413"/>
              <a:gd name="T3" fmla="*/ 1555944 h 2525713"/>
              <a:gd name="T4" fmla="*/ 1387668 w 2538413"/>
              <a:gd name="T5" fmla="*/ 889000 h 2525713"/>
              <a:gd name="T6" fmla="*/ 1780256 w 2538413"/>
              <a:gd name="T7" fmla="*/ 438896 h 2525713"/>
              <a:gd name="T8" fmla="*/ 731477 w 2538413"/>
              <a:gd name="T9" fmla="*/ 0 h 2525713"/>
              <a:gd name="T10" fmla="*/ 1826311 w 2538413"/>
              <a:gd name="T11" fmla="*/ 1588 h 2525713"/>
              <a:gd name="T12" fmla="*/ 1849815 w 2538413"/>
              <a:gd name="T13" fmla="*/ 7622 h 2525713"/>
              <a:gd name="T14" fmla="*/ 1871730 w 2538413"/>
              <a:gd name="T15" fmla="*/ 18102 h 2525713"/>
              <a:gd name="T16" fmla="*/ 1890787 w 2538413"/>
              <a:gd name="T17" fmla="*/ 32393 h 2525713"/>
              <a:gd name="T18" fmla="*/ 1906986 w 2538413"/>
              <a:gd name="T19" fmla="*/ 50178 h 2525713"/>
              <a:gd name="T20" fmla="*/ 1919373 w 2538413"/>
              <a:gd name="T21" fmla="*/ 70503 h 2525713"/>
              <a:gd name="T22" fmla="*/ 1927949 w 2538413"/>
              <a:gd name="T23" fmla="*/ 93686 h 2525713"/>
              <a:gd name="T24" fmla="*/ 1931443 w 2538413"/>
              <a:gd name="T25" fmla="*/ 118140 h 2525713"/>
              <a:gd name="T26" fmla="*/ 2384050 w 2538413"/>
              <a:gd name="T27" fmla="*/ 350291 h 2525713"/>
              <a:gd name="T28" fmla="*/ 2415812 w 2538413"/>
              <a:gd name="T29" fmla="*/ 355055 h 2525713"/>
              <a:gd name="T30" fmla="*/ 2445668 w 2538413"/>
              <a:gd name="T31" fmla="*/ 365852 h 2525713"/>
              <a:gd name="T32" fmla="*/ 2472666 w 2538413"/>
              <a:gd name="T33" fmla="*/ 382049 h 2525713"/>
              <a:gd name="T34" fmla="*/ 2496805 w 2538413"/>
              <a:gd name="T35" fmla="*/ 403644 h 2525713"/>
              <a:gd name="T36" fmla="*/ 2515862 w 2538413"/>
              <a:gd name="T37" fmla="*/ 429368 h 2525713"/>
              <a:gd name="T38" fmla="*/ 2528885 w 2538413"/>
              <a:gd name="T39" fmla="*/ 457950 h 2525713"/>
              <a:gd name="T40" fmla="*/ 2536825 w 2538413"/>
              <a:gd name="T41" fmla="*/ 488756 h 2525713"/>
              <a:gd name="T42" fmla="*/ 2538413 w 2538413"/>
              <a:gd name="T43" fmla="*/ 2363112 h 2525713"/>
              <a:gd name="T44" fmla="*/ 2535237 w 2538413"/>
              <a:gd name="T45" fmla="*/ 2395823 h 2525713"/>
              <a:gd name="T46" fmla="*/ 2525708 w 2538413"/>
              <a:gd name="T47" fmla="*/ 2425993 h 2525713"/>
              <a:gd name="T48" fmla="*/ 2510780 w 2538413"/>
              <a:gd name="T49" fmla="*/ 2453622 h 2525713"/>
              <a:gd name="T50" fmla="*/ 2490770 w 2538413"/>
              <a:gd name="T51" fmla="*/ 2477759 h 2525713"/>
              <a:gd name="T52" fmla="*/ 2466949 w 2538413"/>
              <a:gd name="T53" fmla="*/ 2497766 h 2525713"/>
              <a:gd name="T54" fmla="*/ 2438998 w 2538413"/>
              <a:gd name="T55" fmla="*/ 2512692 h 2525713"/>
              <a:gd name="T56" fmla="*/ 2408507 w 2538413"/>
              <a:gd name="T57" fmla="*/ 2522220 h 2525713"/>
              <a:gd name="T58" fmla="*/ 2375792 w 2538413"/>
              <a:gd name="T59" fmla="*/ 2525713 h 2525713"/>
              <a:gd name="T60" fmla="*/ 138164 w 2538413"/>
              <a:gd name="T61" fmla="*/ 2523490 h 2525713"/>
              <a:gd name="T62" fmla="*/ 106720 w 2538413"/>
              <a:gd name="T63" fmla="*/ 2515551 h 2525713"/>
              <a:gd name="T64" fmla="*/ 78452 w 2538413"/>
              <a:gd name="T65" fmla="*/ 2501895 h 2525713"/>
              <a:gd name="T66" fmla="*/ 53360 w 2538413"/>
              <a:gd name="T67" fmla="*/ 2483157 h 2525713"/>
              <a:gd name="T68" fmla="*/ 32397 w 2538413"/>
              <a:gd name="T69" fmla="*/ 2460292 h 2525713"/>
              <a:gd name="T70" fmla="*/ 16199 w 2538413"/>
              <a:gd name="T71" fmla="*/ 2433297 h 2525713"/>
              <a:gd name="T72" fmla="*/ 5400 w 2538413"/>
              <a:gd name="T73" fmla="*/ 2403445 h 2525713"/>
              <a:gd name="T74" fmla="*/ 318 w 2538413"/>
              <a:gd name="T75" fmla="*/ 2371369 h 2525713"/>
              <a:gd name="T76" fmla="*/ 953 w 2538413"/>
              <a:gd name="T77" fmla="*/ 496060 h 2525713"/>
              <a:gd name="T78" fmla="*/ 7623 w 2538413"/>
              <a:gd name="T79" fmla="*/ 464302 h 2525713"/>
              <a:gd name="T80" fmla="*/ 19692 w 2538413"/>
              <a:gd name="T81" fmla="*/ 435402 h 2525713"/>
              <a:gd name="T82" fmla="*/ 37161 w 2538413"/>
              <a:gd name="T83" fmla="*/ 409361 h 2525713"/>
              <a:gd name="T84" fmla="*/ 59395 w 2538413"/>
              <a:gd name="T85" fmla="*/ 387448 h 2525713"/>
              <a:gd name="T86" fmla="*/ 85122 w 2538413"/>
              <a:gd name="T87" fmla="*/ 369663 h 2525713"/>
              <a:gd name="T88" fmla="*/ 114343 w 2538413"/>
              <a:gd name="T89" fmla="*/ 357595 h 2525713"/>
              <a:gd name="T90" fmla="*/ 146105 w 2538413"/>
              <a:gd name="T91" fmla="*/ 350926 h 2525713"/>
              <a:gd name="T92" fmla="*/ 606653 w 2538413"/>
              <a:gd name="T93" fmla="*/ 124491 h 2525713"/>
              <a:gd name="T94" fmla="*/ 609194 w 2538413"/>
              <a:gd name="T95" fmla="*/ 99403 h 2525713"/>
              <a:gd name="T96" fmla="*/ 616817 w 2538413"/>
              <a:gd name="T97" fmla="*/ 75902 h 2525713"/>
              <a:gd name="T98" fmla="*/ 628251 w 2538413"/>
              <a:gd name="T99" fmla="*/ 54941 h 2525713"/>
              <a:gd name="T100" fmla="*/ 643497 w 2538413"/>
              <a:gd name="T101" fmla="*/ 36522 h 2525713"/>
              <a:gd name="T102" fmla="*/ 661919 w 2538413"/>
              <a:gd name="T103" fmla="*/ 21278 h 2525713"/>
              <a:gd name="T104" fmla="*/ 682881 w 2538413"/>
              <a:gd name="T105" fmla="*/ 9845 h 2525713"/>
              <a:gd name="T106" fmla="*/ 706385 w 2538413"/>
              <a:gd name="T107" fmla="*/ 2541 h 2525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38413" h="2525713">
                <a:moveTo>
                  <a:pt x="1151062" y="889000"/>
                </a:moveTo>
                <a:lnTo>
                  <a:pt x="1151062" y="1319020"/>
                </a:lnTo>
                <a:lnTo>
                  <a:pt x="720725" y="1319020"/>
                </a:lnTo>
                <a:lnTo>
                  <a:pt x="720725" y="1555944"/>
                </a:lnTo>
                <a:lnTo>
                  <a:pt x="1151062" y="1555944"/>
                </a:lnTo>
                <a:lnTo>
                  <a:pt x="1151062" y="1985963"/>
                </a:lnTo>
                <a:lnTo>
                  <a:pt x="1387668" y="1985963"/>
                </a:lnTo>
                <a:lnTo>
                  <a:pt x="1387668" y="1555944"/>
                </a:lnTo>
                <a:lnTo>
                  <a:pt x="1817688" y="1555944"/>
                </a:lnTo>
                <a:lnTo>
                  <a:pt x="1817688" y="1319020"/>
                </a:lnTo>
                <a:lnTo>
                  <a:pt x="1387668" y="1319020"/>
                </a:lnTo>
                <a:lnTo>
                  <a:pt x="1387668" y="889000"/>
                </a:lnTo>
                <a:lnTo>
                  <a:pt x="1151062" y="889000"/>
                </a:lnTo>
                <a:close/>
                <a:moveTo>
                  <a:pt x="758475" y="151803"/>
                </a:moveTo>
                <a:lnTo>
                  <a:pt x="758475" y="438896"/>
                </a:lnTo>
                <a:lnTo>
                  <a:pt x="1780256" y="438896"/>
                </a:lnTo>
                <a:lnTo>
                  <a:pt x="1780256" y="151803"/>
                </a:lnTo>
                <a:lnTo>
                  <a:pt x="758475" y="151803"/>
                </a:lnTo>
                <a:close/>
                <a:moveTo>
                  <a:pt x="725125" y="0"/>
                </a:moveTo>
                <a:lnTo>
                  <a:pt x="731477" y="0"/>
                </a:lnTo>
                <a:lnTo>
                  <a:pt x="1807253" y="0"/>
                </a:lnTo>
                <a:lnTo>
                  <a:pt x="1813606" y="0"/>
                </a:lnTo>
                <a:lnTo>
                  <a:pt x="1819641" y="318"/>
                </a:lnTo>
                <a:lnTo>
                  <a:pt x="1826311" y="1588"/>
                </a:lnTo>
                <a:lnTo>
                  <a:pt x="1832345" y="2541"/>
                </a:lnTo>
                <a:lnTo>
                  <a:pt x="1838380" y="4129"/>
                </a:lnTo>
                <a:lnTo>
                  <a:pt x="1844097" y="5399"/>
                </a:lnTo>
                <a:lnTo>
                  <a:pt x="1849815" y="7622"/>
                </a:lnTo>
                <a:lnTo>
                  <a:pt x="1855532" y="9845"/>
                </a:lnTo>
                <a:lnTo>
                  <a:pt x="1860931" y="12386"/>
                </a:lnTo>
                <a:lnTo>
                  <a:pt x="1866331" y="15244"/>
                </a:lnTo>
                <a:lnTo>
                  <a:pt x="1871730" y="18102"/>
                </a:lnTo>
                <a:lnTo>
                  <a:pt x="1876812" y="21278"/>
                </a:lnTo>
                <a:lnTo>
                  <a:pt x="1881576" y="24771"/>
                </a:lnTo>
                <a:lnTo>
                  <a:pt x="1886341" y="28582"/>
                </a:lnTo>
                <a:lnTo>
                  <a:pt x="1890787" y="32393"/>
                </a:lnTo>
                <a:lnTo>
                  <a:pt x="1895234" y="36522"/>
                </a:lnTo>
                <a:lnTo>
                  <a:pt x="1899045" y="40650"/>
                </a:lnTo>
                <a:lnTo>
                  <a:pt x="1903175" y="45414"/>
                </a:lnTo>
                <a:lnTo>
                  <a:pt x="1906986" y="50178"/>
                </a:lnTo>
                <a:lnTo>
                  <a:pt x="1910480" y="54941"/>
                </a:lnTo>
                <a:lnTo>
                  <a:pt x="1913656" y="60023"/>
                </a:lnTo>
                <a:lnTo>
                  <a:pt x="1916832" y="65104"/>
                </a:lnTo>
                <a:lnTo>
                  <a:pt x="1919373" y="70503"/>
                </a:lnTo>
                <a:lnTo>
                  <a:pt x="1921914" y="75902"/>
                </a:lnTo>
                <a:lnTo>
                  <a:pt x="1924137" y="81618"/>
                </a:lnTo>
                <a:lnTo>
                  <a:pt x="1926043" y="87335"/>
                </a:lnTo>
                <a:lnTo>
                  <a:pt x="1927949" y="93686"/>
                </a:lnTo>
                <a:lnTo>
                  <a:pt x="1928902" y="99403"/>
                </a:lnTo>
                <a:lnTo>
                  <a:pt x="1930172" y="105437"/>
                </a:lnTo>
                <a:lnTo>
                  <a:pt x="1931125" y="111788"/>
                </a:lnTo>
                <a:lnTo>
                  <a:pt x="1931443" y="118140"/>
                </a:lnTo>
                <a:lnTo>
                  <a:pt x="1931443" y="124491"/>
                </a:lnTo>
                <a:lnTo>
                  <a:pt x="1931443" y="350291"/>
                </a:lnTo>
                <a:lnTo>
                  <a:pt x="2376109" y="350291"/>
                </a:lnTo>
                <a:lnTo>
                  <a:pt x="2384050" y="350291"/>
                </a:lnTo>
                <a:lnTo>
                  <a:pt x="2391991" y="350926"/>
                </a:lnTo>
                <a:lnTo>
                  <a:pt x="2400249" y="352196"/>
                </a:lnTo>
                <a:lnTo>
                  <a:pt x="2407871" y="353149"/>
                </a:lnTo>
                <a:lnTo>
                  <a:pt x="2415812" y="355055"/>
                </a:lnTo>
                <a:lnTo>
                  <a:pt x="2423435" y="357278"/>
                </a:lnTo>
                <a:lnTo>
                  <a:pt x="2430740" y="359818"/>
                </a:lnTo>
                <a:lnTo>
                  <a:pt x="2438363" y="362676"/>
                </a:lnTo>
                <a:lnTo>
                  <a:pt x="2445668" y="365852"/>
                </a:lnTo>
                <a:lnTo>
                  <a:pt x="2452338" y="369346"/>
                </a:lnTo>
                <a:lnTo>
                  <a:pt x="2459326" y="373157"/>
                </a:lnTo>
                <a:lnTo>
                  <a:pt x="2465996" y="377285"/>
                </a:lnTo>
                <a:lnTo>
                  <a:pt x="2472666" y="382049"/>
                </a:lnTo>
                <a:lnTo>
                  <a:pt x="2479018" y="387130"/>
                </a:lnTo>
                <a:lnTo>
                  <a:pt x="2485053" y="392211"/>
                </a:lnTo>
                <a:lnTo>
                  <a:pt x="2490770" y="397928"/>
                </a:lnTo>
                <a:lnTo>
                  <a:pt x="2496805" y="403644"/>
                </a:lnTo>
                <a:lnTo>
                  <a:pt x="2501569" y="409678"/>
                </a:lnTo>
                <a:lnTo>
                  <a:pt x="2506651" y="416030"/>
                </a:lnTo>
                <a:lnTo>
                  <a:pt x="2511415" y="422699"/>
                </a:lnTo>
                <a:lnTo>
                  <a:pt x="2515862" y="429368"/>
                </a:lnTo>
                <a:lnTo>
                  <a:pt x="2519673" y="436355"/>
                </a:lnTo>
                <a:lnTo>
                  <a:pt x="2522850" y="443024"/>
                </a:lnTo>
                <a:lnTo>
                  <a:pt x="2526026" y="450646"/>
                </a:lnTo>
                <a:lnTo>
                  <a:pt x="2528885" y="457950"/>
                </a:lnTo>
                <a:lnTo>
                  <a:pt x="2531425" y="465572"/>
                </a:lnTo>
                <a:lnTo>
                  <a:pt x="2533649" y="472877"/>
                </a:lnTo>
                <a:lnTo>
                  <a:pt x="2535555" y="480816"/>
                </a:lnTo>
                <a:lnTo>
                  <a:pt x="2536825" y="488756"/>
                </a:lnTo>
                <a:lnTo>
                  <a:pt x="2537778" y="496695"/>
                </a:lnTo>
                <a:lnTo>
                  <a:pt x="2538413" y="504635"/>
                </a:lnTo>
                <a:lnTo>
                  <a:pt x="2538413" y="512892"/>
                </a:lnTo>
                <a:lnTo>
                  <a:pt x="2538413" y="2363112"/>
                </a:lnTo>
                <a:lnTo>
                  <a:pt x="2538413" y="2371369"/>
                </a:lnTo>
                <a:lnTo>
                  <a:pt x="2537778" y="2379626"/>
                </a:lnTo>
                <a:lnTo>
                  <a:pt x="2536507" y="2387566"/>
                </a:lnTo>
                <a:lnTo>
                  <a:pt x="2535237" y="2395823"/>
                </a:lnTo>
                <a:lnTo>
                  <a:pt x="2533331" y="2403445"/>
                </a:lnTo>
                <a:lnTo>
                  <a:pt x="2531108" y="2411384"/>
                </a:lnTo>
                <a:lnTo>
                  <a:pt x="2528567" y="2419006"/>
                </a:lnTo>
                <a:lnTo>
                  <a:pt x="2525708" y="2425993"/>
                </a:lnTo>
                <a:lnTo>
                  <a:pt x="2522532" y="2433297"/>
                </a:lnTo>
                <a:lnTo>
                  <a:pt x="2519038" y="2440284"/>
                </a:lnTo>
                <a:lnTo>
                  <a:pt x="2514909" y="2447271"/>
                </a:lnTo>
                <a:lnTo>
                  <a:pt x="2510780" y="2453622"/>
                </a:lnTo>
                <a:lnTo>
                  <a:pt x="2506333" y="2460292"/>
                </a:lnTo>
                <a:lnTo>
                  <a:pt x="2501251" y="2466326"/>
                </a:lnTo>
                <a:lnTo>
                  <a:pt x="2496170" y="2472042"/>
                </a:lnTo>
                <a:lnTo>
                  <a:pt x="2490770" y="2477759"/>
                </a:lnTo>
                <a:lnTo>
                  <a:pt x="2485053" y="2483157"/>
                </a:lnTo>
                <a:lnTo>
                  <a:pt x="2479336" y="2488239"/>
                </a:lnTo>
                <a:lnTo>
                  <a:pt x="2473301" y="2493320"/>
                </a:lnTo>
                <a:lnTo>
                  <a:pt x="2466949" y="2497766"/>
                </a:lnTo>
                <a:lnTo>
                  <a:pt x="2460279" y="2501895"/>
                </a:lnTo>
                <a:lnTo>
                  <a:pt x="2453609" y="2506023"/>
                </a:lnTo>
                <a:lnTo>
                  <a:pt x="2446303" y="2509517"/>
                </a:lnTo>
                <a:lnTo>
                  <a:pt x="2438998" y="2512692"/>
                </a:lnTo>
                <a:lnTo>
                  <a:pt x="2432011" y="2515551"/>
                </a:lnTo>
                <a:lnTo>
                  <a:pt x="2424388" y="2518091"/>
                </a:lnTo>
                <a:lnTo>
                  <a:pt x="2416447" y="2520314"/>
                </a:lnTo>
                <a:lnTo>
                  <a:pt x="2408507" y="2522220"/>
                </a:lnTo>
                <a:lnTo>
                  <a:pt x="2400566" y="2523490"/>
                </a:lnTo>
                <a:lnTo>
                  <a:pt x="2392626" y="2524443"/>
                </a:lnTo>
                <a:lnTo>
                  <a:pt x="2384368" y="2525396"/>
                </a:lnTo>
                <a:lnTo>
                  <a:pt x="2375792" y="2525713"/>
                </a:lnTo>
                <a:lnTo>
                  <a:pt x="162621" y="2525713"/>
                </a:lnTo>
                <a:lnTo>
                  <a:pt x="154363" y="2525396"/>
                </a:lnTo>
                <a:lnTo>
                  <a:pt x="146105" y="2524443"/>
                </a:lnTo>
                <a:lnTo>
                  <a:pt x="138164" y="2523490"/>
                </a:lnTo>
                <a:lnTo>
                  <a:pt x="129906" y="2522220"/>
                </a:lnTo>
                <a:lnTo>
                  <a:pt x="122283" y="2520314"/>
                </a:lnTo>
                <a:lnTo>
                  <a:pt x="114343" y="2518091"/>
                </a:lnTo>
                <a:lnTo>
                  <a:pt x="106720" y="2515551"/>
                </a:lnTo>
                <a:lnTo>
                  <a:pt x="99415" y="2512692"/>
                </a:lnTo>
                <a:lnTo>
                  <a:pt x="92427" y="2509517"/>
                </a:lnTo>
                <a:lnTo>
                  <a:pt x="85122" y="2506023"/>
                </a:lnTo>
                <a:lnTo>
                  <a:pt x="78452" y="2501895"/>
                </a:lnTo>
                <a:lnTo>
                  <a:pt x="71782" y="2497766"/>
                </a:lnTo>
                <a:lnTo>
                  <a:pt x="65430" y="2493320"/>
                </a:lnTo>
                <a:lnTo>
                  <a:pt x="59395" y="2488239"/>
                </a:lnTo>
                <a:lnTo>
                  <a:pt x="53360" y="2483157"/>
                </a:lnTo>
                <a:lnTo>
                  <a:pt x="47643" y="2477759"/>
                </a:lnTo>
                <a:lnTo>
                  <a:pt x="42243" y="2472042"/>
                </a:lnTo>
                <a:lnTo>
                  <a:pt x="37161" y="2466326"/>
                </a:lnTo>
                <a:lnTo>
                  <a:pt x="32397" y="2460292"/>
                </a:lnTo>
                <a:lnTo>
                  <a:pt x="27950" y="2453622"/>
                </a:lnTo>
                <a:lnTo>
                  <a:pt x="23504" y="2447271"/>
                </a:lnTo>
                <a:lnTo>
                  <a:pt x="19692" y="2440284"/>
                </a:lnTo>
                <a:lnTo>
                  <a:pt x="16199" y="2433297"/>
                </a:lnTo>
                <a:lnTo>
                  <a:pt x="12705" y="2425993"/>
                </a:lnTo>
                <a:lnTo>
                  <a:pt x="9846" y="2419006"/>
                </a:lnTo>
                <a:lnTo>
                  <a:pt x="7623" y="2411384"/>
                </a:lnTo>
                <a:lnTo>
                  <a:pt x="5400" y="2403445"/>
                </a:lnTo>
                <a:lnTo>
                  <a:pt x="3494" y="2395823"/>
                </a:lnTo>
                <a:lnTo>
                  <a:pt x="2223" y="2387566"/>
                </a:lnTo>
                <a:lnTo>
                  <a:pt x="953" y="2379626"/>
                </a:lnTo>
                <a:lnTo>
                  <a:pt x="318" y="2371369"/>
                </a:lnTo>
                <a:lnTo>
                  <a:pt x="0" y="2363112"/>
                </a:lnTo>
                <a:lnTo>
                  <a:pt x="0" y="512892"/>
                </a:lnTo>
                <a:lnTo>
                  <a:pt x="318" y="504317"/>
                </a:lnTo>
                <a:lnTo>
                  <a:pt x="953" y="496060"/>
                </a:lnTo>
                <a:lnTo>
                  <a:pt x="2223" y="488121"/>
                </a:lnTo>
                <a:lnTo>
                  <a:pt x="3494" y="480181"/>
                </a:lnTo>
                <a:lnTo>
                  <a:pt x="5400" y="472242"/>
                </a:lnTo>
                <a:lnTo>
                  <a:pt x="7623" y="464302"/>
                </a:lnTo>
                <a:lnTo>
                  <a:pt x="9846" y="456680"/>
                </a:lnTo>
                <a:lnTo>
                  <a:pt x="12705" y="449693"/>
                </a:lnTo>
                <a:lnTo>
                  <a:pt x="16199" y="442389"/>
                </a:lnTo>
                <a:lnTo>
                  <a:pt x="19692" y="435402"/>
                </a:lnTo>
                <a:lnTo>
                  <a:pt x="23504" y="428416"/>
                </a:lnTo>
                <a:lnTo>
                  <a:pt x="27950" y="422064"/>
                </a:lnTo>
                <a:lnTo>
                  <a:pt x="32397" y="415395"/>
                </a:lnTo>
                <a:lnTo>
                  <a:pt x="37161" y="409361"/>
                </a:lnTo>
                <a:lnTo>
                  <a:pt x="42243" y="403644"/>
                </a:lnTo>
                <a:lnTo>
                  <a:pt x="47643" y="397928"/>
                </a:lnTo>
                <a:lnTo>
                  <a:pt x="53360" y="392529"/>
                </a:lnTo>
                <a:lnTo>
                  <a:pt x="59395" y="387448"/>
                </a:lnTo>
                <a:lnTo>
                  <a:pt x="65430" y="382684"/>
                </a:lnTo>
                <a:lnTo>
                  <a:pt x="71782" y="377920"/>
                </a:lnTo>
                <a:lnTo>
                  <a:pt x="78452" y="373792"/>
                </a:lnTo>
                <a:lnTo>
                  <a:pt x="85122" y="369663"/>
                </a:lnTo>
                <a:lnTo>
                  <a:pt x="92427" y="366170"/>
                </a:lnTo>
                <a:lnTo>
                  <a:pt x="99415" y="362994"/>
                </a:lnTo>
                <a:lnTo>
                  <a:pt x="106720" y="360136"/>
                </a:lnTo>
                <a:lnTo>
                  <a:pt x="114343" y="357595"/>
                </a:lnTo>
                <a:lnTo>
                  <a:pt x="122283" y="355372"/>
                </a:lnTo>
                <a:lnTo>
                  <a:pt x="129906" y="353467"/>
                </a:lnTo>
                <a:lnTo>
                  <a:pt x="138164" y="352196"/>
                </a:lnTo>
                <a:lnTo>
                  <a:pt x="146105" y="350926"/>
                </a:lnTo>
                <a:lnTo>
                  <a:pt x="154363" y="350291"/>
                </a:lnTo>
                <a:lnTo>
                  <a:pt x="162621" y="350291"/>
                </a:lnTo>
                <a:lnTo>
                  <a:pt x="606653" y="350291"/>
                </a:lnTo>
                <a:lnTo>
                  <a:pt x="606653" y="124491"/>
                </a:lnTo>
                <a:lnTo>
                  <a:pt x="606970" y="118140"/>
                </a:lnTo>
                <a:lnTo>
                  <a:pt x="607606" y="111788"/>
                </a:lnTo>
                <a:lnTo>
                  <a:pt x="608241" y="105437"/>
                </a:lnTo>
                <a:lnTo>
                  <a:pt x="609194" y="99403"/>
                </a:lnTo>
                <a:lnTo>
                  <a:pt x="610782" y="93686"/>
                </a:lnTo>
                <a:lnTo>
                  <a:pt x="612370" y="87335"/>
                </a:lnTo>
                <a:lnTo>
                  <a:pt x="614593" y="81618"/>
                </a:lnTo>
                <a:lnTo>
                  <a:pt x="616817" y="75902"/>
                </a:lnTo>
                <a:lnTo>
                  <a:pt x="619357" y="70503"/>
                </a:lnTo>
                <a:lnTo>
                  <a:pt x="621899" y="65104"/>
                </a:lnTo>
                <a:lnTo>
                  <a:pt x="625075" y="60023"/>
                </a:lnTo>
                <a:lnTo>
                  <a:pt x="628251" y="54941"/>
                </a:lnTo>
                <a:lnTo>
                  <a:pt x="631427" y="50178"/>
                </a:lnTo>
                <a:lnTo>
                  <a:pt x="635556" y="45414"/>
                </a:lnTo>
                <a:lnTo>
                  <a:pt x="639368" y="40650"/>
                </a:lnTo>
                <a:lnTo>
                  <a:pt x="643497" y="36522"/>
                </a:lnTo>
                <a:lnTo>
                  <a:pt x="647626" y="32393"/>
                </a:lnTo>
                <a:lnTo>
                  <a:pt x="652390" y="28582"/>
                </a:lnTo>
                <a:lnTo>
                  <a:pt x="657154" y="24771"/>
                </a:lnTo>
                <a:lnTo>
                  <a:pt x="661919" y="21278"/>
                </a:lnTo>
                <a:lnTo>
                  <a:pt x="666683" y="18102"/>
                </a:lnTo>
                <a:lnTo>
                  <a:pt x="672082" y="15244"/>
                </a:lnTo>
                <a:lnTo>
                  <a:pt x="677482" y="12386"/>
                </a:lnTo>
                <a:lnTo>
                  <a:pt x="682881" y="9845"/>
                </a:lnTo>
                <a:lnTo>
                  <a:pt x="688916" y="7622"/>
                </a:lnTo>
                <a:lnTo>
                  <a:pt x="694633" y="5399"/>
                </a:lnTo>
                <a:lnTo>
                  <a:pt x="700350" y="4129"/>
                </a:lnTo>
                <a:lnTo>
                  <a:pt x="706385" y="2541"/>
                </a:lnTo>
                <a:lnTo>
                  <a:pt x="712420" y="1588"/>
                </a:lnTo>
                <a:lnTo>
                  <a:pt x="719090" y="318"/>
                </a:lnTo>
                <a:lnTo>
                  <a:pt x="7251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advTm="300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Freeform 12"/>
          <p:cNvSpPr/>
          <p:nvPr/>
        </p:nvSpPr>
        <p:spPr bwMode="auto">
          <a:xfrm>
            <a:off x="8332788" y="2872057"/>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16" name="Oval 15"/>
          <p:cNvSpPr>
            <a:spLocks noChangeArrowheads="1"/>
          </p:cNvSpPr>
          <p:nvPr/>
        </p:nvSpPr>
        <p:spPr bwMode="auto">
          <a:xfrm>
            <a:off x="7917273" y="2751993"/>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2</a:t>
            </a:r>
            <a:endParaRPr lang="zh-CN" altLang="en-US" dirty="0">
              <a:solidFill>
                <a:srgbClr val="FFFFFF"/>
              </a:solidFill>
              <a:latin typeface="+mj-ea"/>
              <a:ea typeface="+mj-ea"/>
            </a:endParaRPr>
          </a:p>
        </p:txBody>
      </p:sp>
      <p:sp>
        <p:nvSpPr>
          <p:cNvPr id="17" name="Freeform 12"/>
          <p:cNvSpPr/>
          <p:nvPr/>
        </p:nvSpPr>
        <p:spPr bwMode="auto">
          <a:xfrm flipH="1">
            <a:off x="1846263" y="2872057"/>
            <a:ext cx="2012950" cy="337794"/>
          </a:xfrm>
          <a:custGeom>
            <a:avLst/>
            <a:gdLst>
              <a:gd name="T0" fmla="*/ 1170 w 1268"/>
              <a:gd name="T1" fmla="*/ 177 h 177"/>
              <a:gd name="T2" fmla="*/ 0 w 1268"/>
              <a:gd name="T3" fmla="*/ 177 h 177"/>
              <a:gd name="T4" fmla="*/ 99 w 1268"/>
              <a:gd name="T5" fmla="*/ 88 h 177"/>
              <a:gd name="T6" fmla="*/ 0 w 1268"/>
              <a:gd name="T7" fmla="*/ 0 h 177"/>
              <a:gd name="T8" fmla="*/ 1170 w 1268"/>
              <a:gd name="T9" fmla="*/ 0 h 177"/>
              <a:gd name="T10" fmla="*/ 1268 w 1268"/>
              <a:gd name="T11" fmla="*/ 88 h 177"/>
              <a:gd name="T12" fmla="*/ 1170 w 1268"/>
              <a:gd name="T13" fmla="*/ 177 h 177"/>
            </a:gdLst>
            <a:ahLst/>
            <a:cxnLst>
              <a:cxn ang="0">
                <a:pos x="T0" y="T1"/>
              </a:cxn>
              <a:cxn ang="0">
                <a:pos x="T2" y="T3"/>
              </a:cxn>
              <a:cxn ang="0">
                <a:pos x="T4" y="T5"/>
              </a:cxn>
              <a:cxn ang="0">
                <a:pos x="T6" y="T7"/>
              </a:cxn>
              <a:cxn ang="0">
                <a:pos x="T8" y="T9"/>
              </a:cxn>
              <a:cxn ang="0">
                <a:pos x="T10" y="T11"/>
              </a:cxn>
              <a:cxn ang="0">
                <a:pos x="T12" y="T13"/>
              </a:cxn>
            </a:cxnLst>
            <a:rect l="0" t="0" r="r" b="b"/>
            <a:pathLst>
              <a:path w="1268" h="177">
                <a:moveTo>
                  <a:pt x="1170" y="177"/>
                </a:moveTo>
                <a:lnTo>
                  <a:pt x="0" y="177"/>
                </a:lnTo>
                <a:lnTo>
                  <a:pt x="99" y="88"/>
                </a:lnTo>
                <a:lnTo>
                  <a:pt x="0" y="0"/>
                </a:lnTo>
                <a:lnTo>
                  <a:pt x="1170" y="0"/>
                </a:lnTo>
                <a:lnTo>
                  <a:pt x="1268" y="88"/>
                </a:lnTo>
                <a:lnTo>
                  <a:pt x="1170" y="177"/>
                </a:lnTo>
                <a:close/>
              </a:path>
            </a:pathLst>
          </a:custGeom>
          <a:solidFill>
            <a:schemeClr val="accent1"/>
          </a:solidFill>
          <a:ln>
            <a:solidFill>
              <a:schemeClr val="bg1"/>
            </a:solidFill>
          </a:ln>
        </p:spPr>
        <p:txBody>
          <a:bodyPr anchor="ctr"/>
          <a:lstStyle/>
          <a:p>
            <a:pPr algn="ctr"/>
            <a:r>
              <a:rPr lang="zh-CN" altLang="en-US" sz="1800" dirty="0">
                <a:solidFill>
                  <a:srgbClr val="FFFFFF"/>
                </a:solidFill>
                <a:latin typeface="+mn-ea"/>
                <a:ea typeface="+mn-ea"/>
              </a:rPr>
              <a:t>请输入文本</a:t>
            </a:r>
            <a:endParaRPr lang="zh-CN" altLang="en-US" sz="1800" dirty="0">
              <a:solidFill>
                <a:srgbClr val="FFFFFF"/>
              </a:solidFill>
              <a:latin typeface="+mn-ea"/>
              <a:ea typeface="+mn-ea"/>
            </a:endParaRPr>
          </a:p>
        </p:txBody>
      </p:sp>
      <p:sp>
        <p:nvSpPr>
          <p:cNvPr id="18" name="Oval 15"/>
          <p:cNvSpPr>
            <a:spLocks noChangeArrowheads="1"/>
          </p:cNvSpPr>
          <p:nvPr/>
        </p:nvSpPr>
        <p:spPr bwMode="auto">
          <a:xfrm>
            <a:off x="3688173" y="2751993"/>
            <a:ext cx="583381" cy="593303"/>
          </a:xfrm>
          <a:prstGeom prst="ellipse">
            <a:avLst/>
          </a:prstGeom>
          <a:solidFill>
            <a:schemeClr val="accent1"/>
          </a:solidFill>
          <a:ln w="38100">
            <a:solidFill>
              <a:srgbClr val="FFFFFF"/>
            </a:solidFill>
            <a:round/>
          </a:ln>
          <a:effectLst>
            <a:outerShdw blurRad="50800" dist="38100" algn="l" rotWithShape="0">
              <a:prstClr val="black">
                <a:alpha val="40000"/>
              </a:prstClr>
            </a:outerShdw>
          </a:effectLst>
        </p:spPr>
        <p:txBody>
          <a:bodyPr/>
          <a:lstStyle/>
          <a:p>
            <a:pPr algn="ctr"/>
            <a:r>
              <a:rPr lang="en-US" altLang="zh-CN" dirty="0">
                <a:solidFill>
                  <a:srgbClr val="FFFFFF"/>
                </a:solidFill>
                <a:latin typeface="+mj-ea"/>
                <a:ea typeface="+mj-ea"/>
              </a:rPr>
              <a:t>1</a:t>
            </a:r>
            <a:endParaRPr lang="zh-CN" altLang="en-US" dirty="0">
              <a:solidFill>
                <a:srgbClr val="FFFFFF"/>
              </a:solidFill>
              <a:latin typeface="+mj-ea"/>
              <a:ea typeface="+mj-ea"/>
            </a:endParaRPr>
          </a:p>
        </p:txBody>
      </p:sp>
      <p:sp>
        <p:nvSpPr>
          <p:cNvPr id="19" name="任意多边形 18"/>
          <p:cNvSpPr/>
          <p:nvPr/>
        </p:nvSpPr>
        <p:spPr>
          <a:xfrm>
            <a:off x="5175862" y="1951918"/>
            <a:ext cx="1840277" cy="1840277"/>
          </a:xfrm>
          <a:custGeom>
            <a:avLst/>
            <a:gdLst>
              <a:gd name="connsiteX0" fmla="*/ 700088 w 1400176"/>
              <a:gd name="connsiteY0" fmla="*/ 142020 h 1400176"/>
              <a:gd name="connsiteX1" fmla="*/ 142020 w 1400176"/>
              <a:gd name="connsiteY1" fmla="*/ 700088 h 1400176"/>
              <a:gd name="connsiteX2" fmla="*/ 237330 w 1400176"/>
              <a:gd name="connsiteY2" fmla="*/ 1012109 h 1400176"/>
              <a:gd name="connsiteX3" fmla="*/ 281726 w 1400176"/>
              <a:gd name="connsiteY3" fmla="*/ 1065918 h 1400176"/>
              <a:gd name="connsiteX4" fmla="*/ 335289 w 1400176"/>
              <a:gd name="connsiteY4" fmla="*/ 1025594 h 1400176"/>
              <a:gd name="connsiteX5" fmla="*/ 700087 w 1400176"/>
              <a:gd name="connsiteY5" fmla="*/ 923924 h 1400176"/>
              <a:gd name="connsiteX6" fmla="*/ 1064885 w 1400176"/>
              <a:gd name="connsiteY6" fmla="*/ 1025594 h 1400176"/>
              <a:gd name="connsiteX7" fmla="*/ 1118450 w 1400176"/>
              <a:gd name="connsiteY7" fmla="*/ 1065918 h 1400176"/>
              <a:gd name="connsiteX8" fmla="*/ 1162847 w 1400176"/>
              <a:gd name="connsiteY8" fmla="*/ 1012109 h 1400176"/>
              <a:gd name="connsiteX9" fmla="*/ 1258156 w 1400176"/>
              <a:gd name="connsiteY9" fmla="*/ 700088 h 1400176"/>
              <a:gd name="connsiteX10" fmla="*/ 700088 w 1400176"/>
              <a:gd name="connsiteY10" fmla="*/ 142020 h 1400176"/>
              <a:gd name="connsiteX11" fmla="*/ 700088 w 1400176"/>
              <a:gd name="connsiteY11" fmla="*/ 0 h 1400176"/>
              <a:gd name="connsiteX12" fmla="*/ 1400176 w 1400176"/>
              <a:gd name="connsiteY12" fmla="*/ 700088 h 1400176"/>
              <a:gd name="connsiteX13" fmla="*/ 700088 w 1400176"/>
              <a:gd name="connsiteY13" fmla="*/ 1400176 h 1400176"/>
              <a:gd name="connsiteX14" fmla="*/ 0 w 1400176"/>
              <a:gd name="connsiteY14" fmla="*/ 700088 h 1400176"/>
              <a:gd name="connsiteX15" fmla="*/ 700088 w 1400176"/>
              <a:gd name="connsiteY15" fmla="*/ 0 h 1400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00176" h="1400176">
                <a:moveTo>
                  <a:pt x="700088" y="142020"/>
                </a:moveTo>
                <a:cubicBezTo>
                  <a:pt x="391876" y="142020"/>
                  <a:pt x="142020" y="391876"/>
                  <a:pt x="142020" y="700088"/>
                </a:cubicBezTo>
                <a:cubicBezTo>
                  <a:pt x="142020" y="815668"/>
                  <a:pt x="177156" y="923041"/>
                  <a:pt x="237330" y="1012109"/>
                </a:cubicBezTo>
                <a:lnTo>
                  <a:pt x="281726" y="1065918"/>
                </a:lnTo>
                <a:lnTo>
                  <a:pt x="335289" y="1025594"/>
                </a:lnTo>
                <a:cubicBezTo>
                  <a:pt x="439423" y="961405"/>
                  <a:pt x="564958" y="923924"/>
                  <a:pt x="700087" y="923924"/>
                </a:cubicBezTo>
                <a:cubicBezTo>
                  <a:pt x="835217" y="923924"/>
                  <a:pt x="960752" y="961405"/>
                  <a:pt x="1064885" y="1025594"/>
                </a:cubicBezTo>
                <a:lnTo>
                  <a:pt x="1118450" y="1065918"/>
                </a:lnTo>
                <a:lnTo>
                  <a:pt x="1162847" y="1012109"/>
                </a:lnTo>
                <a:cubicBezTo>
                  <a:pt x="1223020" y="923041"/>
                  <a:pt x="1258156" y="815668"/>
                  <a:pt x="1258156" y="700088"/>
                </a:cubicBezTo>
                <a:cubicBezTo>
                  <a:pt x="1258156" y="391876"/>
                  <a:pt x="1008300" y="142020"/>
                  <a:pt x="700088" y="142020"/>
                </a:cubicBezTo>
                <a:close/>
                <a:moveTo>
                  <a:pt x="700088" y="0"/>
                </a:moveTo>
                <a:cubicBezTo>
                  <a:pt x="1086736" y="0"/>
                  <a:pt x="1400176" y="313440"/>
                  <a:pt x="1400176" y="700088"/>
                </a:cubicBezTo>
                <a:cubicBezTo>
                  <a:pt x="1400176" y="1086736"/>
                  <a:pt x="1086736" y="1400176"/>
                  <a:pt x="700088" y="1400176"/>
                </a:cubicBezTo>
                <a:cubicBezTo>
                  <a:pt x="313440" y="1400176"/>
                  <a:pt x="0" y="1086736"/>
                  <a:pt x="0" y="700088"/>
                </a:cubicBezTo>
                <a:cubicBezTo>
                  <a:pt x="0" y="313440"/>
                  <a:pt x="313440" y="0"/>
                  <a:pt x="700088"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bIns="324000" rtlCol="0" anchor="ctr"/>
          <a:lstStyle/>
          <a:p>
            <a:pPr algn="ctr"/>
            <a:r>
              <a:rPr lang="en-US" altLang="zh-CN" sz="4000" dirty="0">
                <a:solidFill>
                  <a:schemeClr val="tx1"/>
                </a:solidFill>
                <a:latin typeface="+mj-ea"/>
                <a:ea typeface="+mj-ea"/>
              </a:rPr>
              <a:t>89%</a:t>
            </a:r>
            <a:endParaRPr lang="zh-CN" altLang="en-US" sz="4000" dirty="0">
              <a:solidFill>
                <a:schemeClr val="tx1"/>
              </a:solidFill>
              <a:latin typeface="+mj-ea"/>
              <a:ea typeface="+mj-ea"/>
            </a:endParaRPr>
          </a:p>
        </p:txBody>
      </p:sp>
      <p:sp>
        <p:nvSpPr>
          <p:cNvPr id="29" name="文本框 28"/>
          <p:cNvSpPr txBox="1"/>
          <p:nvPr/>
        </p:nvSpPr>
        <p:spPr>
          <a:xfrm>
            <a:off x="466005" y="2779344"/>
            <a:ext cx="1377084" cy="523220"/>
          </a:xfrm>
          <a:prstGeom prst="rect">
            <a:avLst/>
          </a:prstGeom>
          <a:noFill/>
        </p:spPr>
        <p:txBody>
          <a:bodyPr wrap="square" rtlCol="0">
            <a:spAutoFit/>
          </a:bodyPr>
          <a:lstStyle/>
          <a:p>
            <a:pPr algn="r"/>
            <a:r>
              <a:rPr lang="en-US" altLang="zh-CN" sz="2800" dirty="0">
                <a:latin typeface="+mj-ea"/>
                <a:ea typeface="+mj-ea"/>
              </a:rPr>
              <a:t>48%</a:t>
            </a:r>
            <a:endParaRPr lang="zh-CN" altLang="en-US" sz="2800" dirty="0">
              <a:latin typeface="+mj-ea"/>
              <a:ea typeface="+mj-ea"/>
            </a:endParaRPr>
          </a:p>
        </p:txBody>
      </p:sp>
      <p:sp>
        <p:nvSpPr>
          <p:cNvPr id="30" name="文本框 29"/>
          <p:cNvSpPr txBox="1"/>
          <p:nvPr/>
        </p:nvSpPr>
        <p:spPr>
          <a:xfrm>
            <a:off x="10345738" y="2779344"/>
            <a:ext cx="1377084" cy="523220"/>
          </a:xfrm>
          <a:prstGeom prst="rect">
            <a:avLst/>
          </a:prstGeom>
          <a:noFill/>
        </p:spPr>
        <p:txBody>
          <a:bodyPr wrap="square" rtlCol="0">
            <a:spAutoFit/>
          </a:bodyPr>
          <a:lstStyle/>
          <a:p>
            <a:r>
              <a:rPr lang="en-US" altLang="zh-CN" sz="2800" dirty="0">
                <a:latin typeface="+mj-ea"/>
                <a:ea typeface="+mj-ea"/>
              </a:rPr>
              <a:t>41%</a:t>
            </a:r>
            <a:endParaRPr lang="zh-CN" altLang="en-US" sz="2800" dirty="0">
              <a:latin typeface="+mj-ea"/>
              <a:ea typeface="+mj-ea"/>
            </a:endParaRPr>
          </a:p>
        </p:txBody>
      </p:sp>
      <p:sp>
        <p:nvSpPr>
          <p:cNvPr id="31" name="矩形 30"/>
          <p:cNvSpPr/>
          <p:nvPr/>
        </p:nvSpPr>
        <p:spPr>
          <a:xfrm>
            <a:off x="1136129" y="3955188"/>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矩形 31"/>
          <p:cNvSpPr/>
          <p:nvPr/>
        </p:nvSpPr>
        <p:spPr>
          <a:xfrm>
            <a:off x="1136129" y="530982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33" name="直接连接符 32"/>
          <p:cNvCxnSpPr/>
          <p:nvPr/>
        </p:nvCxnSpPr>
        <p:spPr>
          <a:xfrm>
            <a:off x="1145338" y="5276850"/>
            <a:ext cx="9901325"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Tm="3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advTm="300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20" name="组合 19"/>
          <p:cNvGrpSpPr/>
          <p:nvPr/>
        </p:nvGrpSpPr>
        <p:grpSpPr>
          <a:xfrm>
            <a:off x="3488005" y="4029031"/>
            <a:ext cx="1295016" cy="2347403"/>
            <a:chOff x="3546849" y="3594011"/>
            <a:chExt cx="1295016" cy="2347403"/>
          </a:xfrm>
        </p:grpSpPr>
        <p:sp>
          <p:nvSpPr>
            <p:cNvPr id="21" name="自由: 形状 20"/>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t>03</a:t>
              </a:r>
              <a:endParaRPr lang="zh-CN" altLang="en-US" sz="4400" b="1" dirty="0"/>
            </a:p>
          </p:txBody>
        </p:sp>
      </p:grpSp>
      <p:grpSp>
        <p:nvGrpSpPr>
          <p:cNvPr id="23" name="组合 22"/>
          <p:cNvGrpSpPr/>
          <p:nvPr/>
        </p:nvGrpSpPr>
        <p:grpSpPr>
          <a:xfrm>
            <a:off x="3488005" y="1681628"/>
            <a:ext cx="1295016" cy="2347403"/>
            <a:chOff x="3546849" y="3594011"/>
            <a:chExt cx="1295016" cy="2347403"/>
          </a:xfrm>
        </p:grpSpPr>
        <p:sp>
          <p:nvSpPr>
            <p:cNvPr id="24" name="自由: 形状 23"/>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t>01</a:t>
              </a:r>
              <a:endParaRPr lang="zh-CN" altLang="en-US" sz="4400" b="1" dirty="0"/>
            </a:p>
          </p:txBody>
        </p:sp>
      </p:grpSp>
      <p:sp>
        <p:nvSpPr>
          <p:cNvPr id="26" name="矩形 25"/>
          <p:cNvSpPr/>
          <p:nvPr/>
        </p:nvSpPr>
        <p:spPr>
          <a:xfrm>
            <a:off x="1100412" y="2298267"/>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27" name="直接连接符 26"/>
          <p:cNvCxnSpPr/>
          <p:nvPr/>
        </p:nvCxnSpPr>
        <p:spPr>
          <a:xfrm>
            <a:off x="3084399" y="2199252"/>
            <a:ext cx="0" cy="182977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1100412" y="454665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38" name="直接连接符 37"/>
          <p:cNvCxnSpPr/>
          <p:nvPr/>
        </p:nvCxnSpPr>
        <p:spPr>
          <a:xfrm>
            <a:off x="3084399" y="4447640"/>
            <a:ext cx="0" cy="1829779"/>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7527735" y="4029031"/>
            <a:ext cx="1295016" cy="2347403"/>
            <a:chOff x="3546849" y="3594011"/>
            <a:chExt cx="1295016" cy="2347403"/>
          </a:xfrm>
        </p:grpSpPr>
        <p:sp>
          <p:nvSpPr>
            <p:cNvPr id="40" name="自由: 形状 39"/>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t>04</a:t>
              </a:r>
              <a:endParaRPr lang="zh-CN" altLang="en-US" sz="4400" b="1" dirty="0"/>
            </a:p>
          </p:txBody>
        </p:sp>
      </p:grpSp>
      <p:grpSp>
        <p:nvGrpSpPr>
          <p:cNvPr id="45" name="组合 44"/>
          <p:cNvGrpSpPr/>
          <p:nvPr/>
        </p:nvGrpSpPr>
        <p:grpSpPr>
          <a:xfrm>
            <a:off x="7527735" y="1681628"/>
            <a:ext cx="1295016" cy="2347403"/>
            <a:chOff x="3546849" y="3594011"/>
            <a:chExt cx="1295016" cy="2347403"/>
          </a:xfrm>
        </p:grpSpPr>
        <p:sp>
          <p:nvSpPr>
            <p:cNvPr id="46" name="自由: 形状 45"/>
            <p:cNvSpPr/>
            <p:nvPr/>
          </p:nvSpPr>
          <p:spPr>
            <a:xfrm>
              <a:off x="3757748" y="35940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a:off x="3546849" y="4646398"/>
              <a:ext cx="1295016" cy="1295016"/>
            </a:xfrm>
            <a:prstGeom prst="ellipse">
              <a:avLst/>
            </a:prstGeom>
            <a:ln w="57150">
              <a:solidFill>
                <a:srgbClr val="FEFF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b="1" dirty="0"/>
                <a:t>02</a:t>
              </a:r>
              <a:endParaRPr lang="zh-CN" altLang="en-US" sz="4400" b="1" dirty="0"/>
            </a:p>
          </p:txBody>
        </p:sp>
      </p:grpSp>
      <p:sp>
        <p:nvSpPr>
          <p:cNvPr id="48" name="矩形 47"/>
          <p:cNvSpPr/>
          <p:nvPr/>
        </p:nvSpPr>
        <p:spPr>
          <a:xfrm>
            <a:off x="9794040" y="2298267"/>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49" name="直接连接符 48"/>
          <p:cNvCxnSpPr/>
          <p:nvPr/>
        </p:nvCxnSpPr>
        <p:spPr>
          <a:xfrm>
            <a:off x="9253184" y="2199252"/>
            <a:ext cx="0" cy="182977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0" name="矩形 49"/>
          <p:cNvSpPr/>
          <p:nvPr/>
        </p:nvSpPr>
        <p:spPr>
          <a:xfrm>
            <a:off x="9794040" y="4546655"/>
            <a:ext cx="1378669" cy="16317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51" name="直接连接符 50"/>
          <p:cNvCxnSpPr/>
          <p:nvPr/>
        </p:nvCxnSpPr>
        <p:spPr>
          <a:xfrm>
            <a:off x="9253184" y="4447640"/>
            <a:ext cx="0" cy="182977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3" name="KSO_Shape"/>
          <p:cNvSpPr/>
          <p:nvPr/>
        </p:nvSpPr>
        <p:spPr bwMode="auto">
          <a:xfrm>
            <a:off x="5528956" y="3325626"/>
            <a:ext cx="1134089" cy="1298575"/>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advTm="300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advTm="3000"/>
</p:sld>
</file>

<file path=ppt/slides/slide28.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grpSp>
        <p:nvGrpSpPr>
          <p:cNvPr id="751" name="矩形 6"/>
          <p:cNvGrpSpPr/>
          <p:nvPr/>
        </p:nvGrpSpPr>
        <p:grpSpPr>
          <a:xfrm>
            <a:off x="6350" y="1128395"/>
            <a:ext cx="12179300" cy="1014095"/>
            <a:chOff x="6350" y="1128395"/>
            <a:chExt cx="12179300" cy="1014095"/>
          </a:xfrm>
        </p:grpSpPr>
        <p:sp>
          <p:nvSpPr>
            <p:cNvPr id="749" name="矩形"/>
            <p:cNvSpPr>
              <a:spLocks/>
            </p:cNvSpPr>
            <p:nvPr/>
          </p:nvSpPr>
          <p:spPr>
            <a:xfrm rot="0">
              <a:off x="6350" y="1128395"/>
              <a:ext cx="12179935" cy="1014730"/>
            </a:xfrm>
            <a:prstGeom prst="rect"/>
            <a:solidFill>
              <a:srgbClr val="00B0F0"/>
            </a:solidFill>
            <a:ln w="0">
              <a:noFill/>
              <a:prstDash/>
            </a:ln>
          </p:spPr>
          <p:txBody>
            <a:bodyPr wrap="square" lIns="45720" tIns="45720" rIns="45720" bIns="45720" numCol="1" vert="horz" anchor="ctr">
              <a:noAutofit/>
            </a:bodyPr>
            <a:lstStyle/>
            <a:p>
              <a:pPr marL="0" indent="0" algn="ctr" fontAlgn="base" defTabSz="1217295" eaLnBrk="0" latinLnBrk="0">
                <a:lnSpc>
                  <a:spcPct val="100000"/>
                </a:lnSpc>
                <a:spcBef>
                  <a:spcPts val="0"/>
                </a:spcBef>
                <a:spcAft>
                  <a:spcPts val="0"/>
                </a:spcAft>
                <a:buFontTx/>
                <a:buNone/>
              </a:pPr>
              <a:endParaRPr lang="ko-KR" altLang="en-US" sz="1600" cap="none" dirty="0" smtClean="0" b="0" strike="noStrike">
                <a:solidFill>
                  <a:srgbClr val="FFFFFF"/>
                </a:solidFill>
                <a:latin typeface="等线" charset="0"/>
                <a:ea typeface="等线" charset="0"/>
              </a:endParaRPr>
            </a:p>
          </p:txBody>
        </p:sp>
        <p:sp>
          <p:nvSpPr>
            <p:cNvPr id="750" name="更多资源请关注微信公众号：学苑君"/>
            <p:cNvSpPr txBox="1">
              <a:spLocks/>
            </p:cNvSpPr>
            <p:nvPr/>
          </p:nvSpPr>
          <p:spPr>
            <a:xfrm rot="0">
              <a:off x="6350" y="1435735"/>
              <a:ext cx="12179935" cy="400685"/>
            </a:xfrm>
            <a:prstGeom prst="rect"/>
            <a:noFill/>
            <a:ln w="0">
              <a:noFill/>
              <a:prstDash/>
            </a:ln>
          </p:spPr>
          <p:txBody>
            <a:bodyPr wrap="square" lIns="0" tIns="0" rIns="0" bIns="0" numCol="1" vert="horz" anchor="ctr">
              <a:spAutoFit/>
            </a:bodyPr>
            <a:lstStyle/>
            <a:p>
              <a:pPr marL="0" indent="0" algn="ctr" fontAlgn="base" defTabSz="1217295" eaLnBrk="0" latinLnBrk="0">
                <a:lnSpc>
                  <a:spcPct val="100000"/>
                </a:lnSpc>
                <a:spcBef>
                  <a:spcPts val="0"/>
                </a:spcBef>
                <a:spcAft>
                  <a:spcPts val="0"/>
                </a:spcAft>
                <a:buFontTx/>
                <a:buNone/>
              </a:pPr>
              <a:r>
                <a:rPr lang="en-US" altLang="ko-KR" sz="2600" cap="none" spc="180" dirty="0" smtClean="0" b="0" strike="noStrike">
                  <a:solidFill>
                    <a:srgbClr val="FFFFFF"/>
                  </a:solidFill>
                  <a:effectLst>
                    <a:outerShdw sx="100000" sy="100000" blurRad="38100" dist="38100" dir="2700000" rotWithShape="0">
                      <a:srgbClr val="000000">
                        <a:alpha val="42745"/>
                      </a:srgbClr>
                    </a:outerShdw>
                  </a:effectLst>
                  <a:latin typeface="微软雅黑" charset="0"/>
                  <a:ea typeface="微软雅黑" charset="0"/>
                </a:rPr>
                <a:t>更多资源请关注微信公众号：学长掌上资源库 </a:t>
              </a:r>
              <a:endParaRPr lang="ko-KR" altLang="en-US" sz="2600" cap="none" dirty="0" smtClean="0" b="0" strike="noStrike">
                <a:solidFill>
                  <a:srgbClr val="FFFFFF"/>
                </a:solidFill>
                <a:latin typeface="微软雅黑" charset="0"/>
                <a:ea typeface="微软雅黑" charset="0"/>
              </a:endParaRPr>
            </a:p>
          </p:txBody>
        </p:sp>
      </p:grpSp>
      <p:pic>
        <p:nvPicPr>
          <p:cNvPr id="752" name="学苑君.jpg" descr="C:/Users/Administrator/AppData/Roaming/JisuOffice/ETemp/5720_4841200/fImage2734840541.jpeg"/>
          <p:cNvPicPr>
            <a:picLocks noChangeAspect="1"/>
          </p:cNvPicPr>
          <p:nvPr/>
        </p:nvPicPr>
        <p:blipFill rotWithShape="1">
          <a:blip r:embed="rId4">
            <a:extLst>
              <a:ext uri="{28A0092B-C50C-407E-A947-70E740481C1C}">
                <a14:useLocalDpi xmlns:a14="http://schemas.microsoft.com/office/drawing/2010/main" val="0"/>
              </a:ext>
            </a:extLst>
          </a:blip>
          <a:srcRect/>
          <a:stretch>
            <a:fillRect/>
          </a:stretch>
        </p:blipFill>
        <p:spPr>
          <a:xfrm rot="0">
            <a:off x="4653915" y="2714625"/>
            <a:ext cx="2884805" cy="2884805"/>
          </a:xfrm>
          <a:prstGeom prst="rect"/>
          <a:noFill/>
          <a:ln w="12700" cap="flat" cmpd="sng">
            <a:prstDash/>
            <a:miter lim="800000"/>
          </a:ln>
        </p:spPr>
      </p:pic>
    </p:spTree>
  </p:cSld>
  <p:clrMapOvr>
    <a:masterClrMapping/>
  </p:clrMapOvr>
  <mc:AlternateContent xmlns:mc="http://schemas.openxmlformats.org/markup-compatibility/2006">
    <mc:Choice xmlns:p14="http://schemas.microsoft.com/office/powerpoint/2010/main" Requires="p14">
      <p:transition spd="slow" p14:dur="1200">
        <p14:prism dir="l"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
        <p:nvSpPr>
          <p:cNvPr id="2" name="文本框 1"/>
          <p:cNvSpPr txBox="1"/>
          <p:nvPr/>
        </p:nvSpPr>
        <p:spPr>
          <a:xfrm>
            <a:off x="8858250" y="4821510"/>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01</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3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右弧形箭头 5"/>
          <p:cNvSpPr/>
          <p:nvPr/>
        </p:nvSpPr>
        <p:spPr>
          <a:xfrm rot="5400000" flipH="1">
            <a:off x="5301030" y="2261104"/>
            <a:ext cx="2962176" cy="265497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a:endParaRPr>
          </a:p>
        </p:txBody>
      </p:sp>
      <p:sp>
        <p:nvSpPr>
          <p:cNvPr id="19" name="右弧形箭头 5"/>
          <p:cNvSpPr/>
          <p:nvPr/>
        </p:nvSpPr>
        <p:spPr>
          <a:xfrm rot="16200000">
            <a:off x="3878055" y="2260333"/>
            <a:ext cx="2962176" cy="2654970"/>
          </a:xfrm>
          <a:custGeom>
            <a:avLst/>
            <a:gdLst>
              <a:gd name="connsiteX0" fmla="*/ 2376264 w 2376639"/>
              <a:gd name="connsiteY0" fmla="*/ 1534671 h 2134851"/>
              <a:gd name="connsiteX1" fmla="*/ 2376264 w 2376639"/>
              <a:gd name="connsiteY1" fmla="*/ 1800200 h 2134851"/>
              <a:gd name="connsiteX2" fmla="*/ 2319027 w 2376639"/>
              <a:gd name="connsiteY2" fmla="*/ 1800200 h 2134851"/>
              <a:gd name="connsiteX3" fmla="*/ 0 w 2376639"/>
              <a:gd name="connsiteY3" fmla="*/ 594066 h 2134851"/>
              <a:gd name="connsiteX4" fmla="*/ 0 w 2376639"/>
              <a:gd name="connsiteY4" fmla="*/ 0 h 2134851"/>
              <a:gd name="connsiteX5" fmla="*/ 2376264 w 2376639"/>
              <a:gd name="connsiteY5" fmla="*/ 1534671 h 2134851"/>
              <a:gd name="connsiteX6" fmla="*/ 2376639 w 2376639"/>
              <a:gd name="connsiteY6" fmla="*/ 2129006 h 2134851"/>
              <a:gd name="connsiteX7" fmla="*/ 2376265 w 2376639"/>
              <a:gd name="connsiteY7" fmla="*/ 2134851 h 2134851"/>
              <a:gd name="connsiteX8" fmla="*/ 2376265 w 2376639"/>
              <a:gd name="connsiteY8" fmla="*/ 2124095 h 2134851"/>
              <a:gd name="connsiteX9" fmla="*/ 2376639 w 2376639"/>
              <a:gd name="connsiteY9" fmla="*/ 2129006 h 2134851"/>
              <a:gd name="connsiteX0-1" fmla="*/ 2376264 w 2381874"/>
              <a:gd name="connsiteY0-2" fmla="*/ 1534671 h 2134851"/>
              <a:gd name="connsiteX1-3" fmla="*/ 2376264 w 2381874"/>
              <a:gd name="connsiteY1-4" fmla="*/ 1800200 h 2134851"/>
              <a:gd name="connsiteX2-5" fmla="*/ 2361230 w 2381874"/>
              <a:gd name="connsiteY2-6" fmla="*/ 1786132 h 2134851"/>
              <a:gd name="connsiteX3-7" fmla="*/ 0 w 2381874"/>
              <a:gd name="connsiteY3-8" fmla="*/ 594066 h 2134851"/>
              <a:gd name="connsiteX4-9" fmla="*/ 0 w 2381874"/>
              <a:gd name="connsiteY4-10" fmla="*/ 0 h 2134851"/>
              <a:gd name="connsiteX5-11" fmla="*/ 2376264 w 2381874"/>
              <a:gd name="connsiteY5-12" fmla="*/ 1534671 h 2134851"/>
              <a:gd name="connsiteX6-13" fmla="*/ 2376639 w 2381874"/>
              <a:gd name="connsiteY6-14" fmla="*/ 2129006 h 2134851"/>
              <a:gd name="connsiteX7-15" fmla="*/ 2376265 w 2381874"/>
              <a:gd name="connsiteY7-16" fmla="*/ 2134851 h 2134851"/>
              <a:gd name="connsiteX8-17" fmla="*/ 2376265 w 2381874"/>
              <a:gd name="connsiteY8-18" fmla="*/ 2124095 h 2134851"/>
              <a:gd name="connsiteX9-19" fmla="*/ 2376639 w 2381874"/>
              <a:gd name="connsiteY9-20" fmla="*/ 2129006 h 213485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381874" h="2134851">
                <a:moveTo>
                  <a:pt x="2376264" y="1534671"/>
                </a:moveTo>
                <a:lnTo>
                  <a:pt x="2376264" y="1800200"/>
                </a:lnTo>
                <a:cubicBezTo>
                  <a:pt x="2357185" y="1800200"/>
                  <a:pt x="2408445" y="1842403"/>
                  <a:pt x="2361230" y="1786132"/>
                </a:cubicBezTo>
                <a:cubicBezTo>
                  <a:pt x="2130259" y="1096037"/>
                  <a:pt x="1137340" y="594066"/>
                  <a:pt x="0" y="594066"/>
                </a:cubicBezTo>
                <a:lnTo>
                  <a:pt x="0" y="0"/>
                </a:lnTo>
                <a:cubicBezTo>
                  <a:pt x="1312374" y="0"/>
                  <a:pt x="2376264" y="687096"/>
                  <a:pt x="2376264" y="1534671"/>
                </a:cubicBezTo>
                <a:close/>
                <a:moveTo>
                  <a:pt x="2376639" y="2129006"/>
                </a:moveTo>
                <a:cubicBezTo>
                  <a:pt x="2376514" y="2130954"/>
                  <a:pt x="2376390" y="2132903"/>
                  <a:pt x="2376265" y="2134851"/>
                </a:cubicBezTo>
                <a:lnTo>
                  <a:pt x="2376265" y="2124095"/>
                </a:lnTo>
                <a:cubicBezTo>
                  <a:pt x="2376631" y="2125731"/>
                  <a:pt x="2376637" y="2127368"/>
                  <a:pt x="2376639" y="212900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sz="1350" kern="0">
              <a:solidFill>
                <a:sysClr val="windowText" lastClr="000000"/>
              </a:solidFill>
              <a:latin typeface="Calibri"/>
            </a:endParaRPr>
          </a:p>
        </p:txBody>
      </p:sp>
      <p:sp>
        <p:nvSpPr>
          <p:cNvPr id="20" name="矩形 19"/>
          <p:cNvSpPr/>
          <p:nvPr/>
        </p:nvSpPr>
        <p:spPr>
          <a:xfrm>
            <a:off x="3137070" y="5068905"/>
            <a:ext cx="2516242" cy="108006"/>
          </a:xfrm>
          <a:prstGeom prst="rect">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altLang="zh-CN" kern="0" dirty="0">
              <a:solidFill>
                <a:sysClr val="window" lastClr="FFFFFF"/>
              </a:solidFill>
              <a:latin typeface="微软雅黑" panose="020B0503020204020204" pitchFamily="34" charset="-122"/>
              <a:ea typeface="微软雅黑" panose="020B0503020204020204" pitchFamily="34" charset="-122"/>
            </a:endParaRPr>
          </a:p>
        </p:txBody>
      </p:sp>
      <p:sp>
        <p:nvSpPr>
          <p:cNvPr id="21" name="矩形 20"/>
          <p:cNvSpPr/>
          <p:nvPr/>
        </p:nvSpPr>
        <p:spPr>
          <a:xfrm>
            <a:off x="6538689" y="5068905"/>
            <a:ext cx="2516242" cy="108006"/>
          </a:xfrm>
          <a:prstGeom prst="rect">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en-US" altLang="zh-CN" kern="0" dirty="0">
              <a:solidFill>
                <a:sysClr val="window" lastClr="FFFFFF"/>
              </a:solidFill>
              <a:latin typeface="微软雅黑" panose="020B0503020204020204" pitchFamily="34" charset="-122"/>
              <a:ea typeface="微软雅黑" panose="020B0503020204020204" pitchFamily="34" charset="-122"/>
            </a:endParaRPr>
          </a:p>
        </p:txBody>
      </p:sp>
      <p:sp>
        <p:nvSpPr>
          <p:cNvPr id="23" name="Rectangle 42"/>
          <p:cNvSpPr>
            <a:spLocks noChangeArrowheads="1"/>
          </p:cNvSpPr>
          <p:nvPr/>
        </p:nvSpPr>
        <p:spPr bwMode="auto">
          <a:xfrm>
            <a:off x="3137070" y="5432262"/>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68</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24" name="Rectangle 42"/>
          <p:cNvSpPr>
            <a:spLocks noChangeArrowheads="1"/>
          </p:cNvSpPr>
          <p:nvPr/>
        </p:nvSpPr>
        <p:spPr bwMode="auto">
          <a:xfrm>
            <a:off x="6538689" y="5432262"/>
            <a:ext cx="2516242"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7200" dirty="0">
                <a:solidFill>
                  <a:schemeClr val="accent1"/>
                </a:solidFill>
                <a:latin typeface="+mn-lt"/>
              </a:rPr>
              <a:t>95</a:t>
            </a:r>
            <a:r>
              <a:rPr lang="en-US" altLang="zh-CN" sz="4000" dirty="0">
                <a:solidFill>
                  <a:schemeClr val="accent1"/>
                </a:solidFill>
                <a:latin typeface="+mn-lt"/>
              </a:rPr>
              <a:t>%</a:t>
            </a:r>
            <a:endParaRPr lang="zh-CN" altLang="en-US" sz="5400" dirty="0">
              <a:solidFill>
                <a:schemeClr val="accent1"/>
              </a:solidFill>
              <a:latin typeface="+mn-lt"/>
            </a:endParaRPr>
          </a:p>
        </p:txBody>
      </p:sp>
      <p:sp>
        <p:nvSpPr>
          <p:cNvPr id="25" name="矩形 24"/>
          <p:cNvSpPr/>
          <p:nvPr/>
        </p:nvSpPr>
        <p:spPr>
          <a:xfrm>
            <a:off x="181631" y="2105958"/>
            <a:ext cx="3850027" cy="26340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矩形 25"/>
          <p:cNvSpPr/>
          <p:nvPr/>
        </p:nvSpPr>
        <p:spPr>
          <a:xfrm>
            <a:off x="8109603" y="2105958"/>
            <a:ext cx="3850027" cy="26340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Freeform 143"/>
          <p:cNvSpPr>
            <a:spLocks noEditPoints="1"/>
          </p:cNvSpPr>
          <p:nvPr/>
        </p:nvSpPr>
        <p:spPr bwMode="auto">
          <a:xfrm flipH="1">
            <a:off x="5127979" y="3264053"/>
            <a:ext cx="1885303" cy="1475923"/>
          </a:xfrm>
          <a:custGeom>
            <a:avLst/>
            <a:gdLst>
              <a:gd name="T0" fmla="*/ 110 w 222"/>
              <a:gd name="T1" fmla="*/ 31 h 173"/>
              <a:gd name="T2" fmla="*/ 45 w 222"/>
              <a:gd name="T3" fmla="*/ 125 h 173"/>
              <a:gd name="T4" fmla="*/ 110 w 222"/>
              <a:gd name="T5" fmla="*/ 173 h 173"/>
              <a:gd name="T6" fmla="*/ 181 w 222"/>
              <a:gd name="T7" fmla="*/ 16 h 173"/>
              <a:gd name="T8" fmla="*/ 146 w 222"/>
              <a:gd name="T9" fmla="*/ 95 h 173"/>
              <a:gd name="T10" fmla="*/ 141 w 222"/>
              <a:gd name="T11" fmla="*/ 81 h 173"/>
              <a:gd name="T12" fmla="*/ 132 w 222"/>
              <a:gd name="T13" fmla="*/ 102 h 173"/>
              <a:gd name="T14" fmla="*/ 130 w 222"/>
              <a:gd name="T15" fmla="*/ 101 h 173"/>
              <a:gd name="T16" fmla="*/ 120 w 222"/>
              <a:gd name="T17" fmla="*/ 95 h 173"/>
              <a:gd name="T18" fmla="*/ 112 w 222"/>
              <a:gd name="T19" fmla="*/ 127 h 173"/>
              <a:gd name="T20" fmla="*/ 112 w 222"/>
              <a:gd name="T21" fmla="*/ 127 h 173"/>
              <a:gd name="T22" fmla="*/ 112 w 222"/>
              <a:gd name="T23" fmla="*/ 127 h 173"/>
              <a:gd name="T24" fmla="*/ 106 w 222"/>
              <a:gd name="T25" fmla="*/ 77 h 173"/>
              <a:gd name="T26" fmla="*/ 102 w 222"/>
              <a:gd name="T27" fmla="*/ 94 h 173"/>
              <a:gd name="T28" fmla="*/ 91 w 222"/>
              <a:gd name="T29" fmla="*/ 99 h 173"/>
              <a:gd name="T30" fmla="*/ 87 w 222"/>
              <a:gd name="T31" fmla="*/ 99 h 173"/>
              <a:gd name="T32" fmla="*/ 80 w 222"/>
              <a:gd name="T33" fmla="*/ 94 h 173"/>
              <a:gd name="T34" fmla="*/ 75 w 222"/>
              <a:gd name="T35" fmla="*/ 86 h 173"/>
              <a:gd name="T36" fmla="*/ 71 w 222"/>
              <a:gd name="T37" fmla="*/ 95 h 173"/>
              <a:gd name="T38" fmla="*/ 49 w 222"/>
              <a:gd name="T39" fmla="*/ 95 h 173"/>
              <a:gd name="T40" fmla="*/ 46 w 222"/>
              <a:gd name="T41" fmla="*/ 92 h 173"/>
              <a:gd name="T42" fmla="*/ 69 w 222"/>
              <a:gd name="T43" fmla="*/ 90 h 173"/>
              <a:gd name="T44" fmla="*/ 75 w 222"/>
              <a:gd name="T45" fmla="*/ 77 h 173"/>
              <a:gd name="T46" fmla="*/ 77 w 222"/>
              <a:gd name="T47" fmla="*/ 79 h 173"/>
              <a:gd name="T48" fmla="*/ 86 w 222"/>
              <a:gd name="T49" fmla="*/ 89 h 173"/>
              <a:gd name="T50" fmla="*/ 89 w 222"/>
              <a:gd name="T51" fmla="*/ 94 h 173"/>
              <a:gd name="T52" fmla="*/ 92 w 222"/>
              <a:gd name="T53" fmla="*/ 89 h 173"/>
              <a:gd name="T54" fmla="*/ 104 w 222"/>
              <a:gd name="T55" fmla="*/ 54 h 173"/>
              <a:gd name="T56" fmla="*/ 107 w 222"/>
              <a:gd name="T57" fmla="*/ 52 h 173"/>
              <a:gd name="T58" fmla="*/ 109 w 222"/>
              <a:gd name="T59" fmla="*/ 54 h 173"/>
              <a:gd name="T60" fmla="*/ 116 w 222"/>
              <a:gd name="T61" fmla="*/ 92 h 173"/>
              <a:gd name="T62" fmla="*/ 130 w 222"/>
              <a:gd name="T63" fmla="*/ 90 h 173"/>
              <a:gd name="T64" fmla="*/ 132 w 222"/>
              <a:gd name="T65" fmla="*/ 94 h 173"/>
              <a:gd name="T66" fmla="*/ 141 w 222"/>
              <a:gd name="T67" fmla="*/ 70 h 173"/>
              <a:gd name="T68" fmla="*/ 141 w 222"/>
              <a:gd name="T69" fmla="*/ 70 h 173"/>
              <a:gd name="T70" fmla="*/ 148 w 222"/>
              <a:gd name="T71" fmla="*/ 90 h 173"/>
              <a:gd name="T72" fmla="*/ 176 w 222"/>
              <a:gd name="T73" fmla="*/ 93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22" h="173">
                <a:moveTo>
                  <a:pt x="181" y="16"/>
                </a:moveTo>
                <a:cubicBezTo>
                  <a:pt x="151" y="0"/>
                  <a:pt x="120" y="24"/>
                  <a:pt x="110" y="31"/>
                </a:cubicBezTo>
                <a:cubicBezTo>
                  <a:pt x="100" y="24"/>
                  <a:pt x="68" y="1"/>
                  <a:pt x="39" y="16"/>
                </a:cubicBezTo>
                <a:cubicBezTo>
                  <a:pt x="13" y="30"/>
                  <a:pt x="0" y="82"/>
                  <a:pt x="45" y="125"/>
                </a:cubicBezTo>
                <a:cubicBezTo>
                  <a:pt x="82" y="159"/>
                  <a:pt x="108" y="172"/>
                  <a:pt x="110" y="173"/>
                </a:cubicBezTo>
                <a:cubicBezTo>
                  <a:pt x="110" y="173"/>
                  <a:pt x="110" y="173"/>
                  <a:pt x="110" y="173"/>
                </a:cubicBezTo>
                <a:cubicBezTo>
                  <a:pt x="112" y="172"/>
                  <a:pt x="137" y="158"/>
                  <a:pt x="174" y="125"/>
                </a:cubicBezTo>
                <a:cubicBezTo>
                  <a:pt x="222" y="81"/>
                  <a:pt x="207" y="31"/>
                  <a:pt x="181" y="16"/>
                </a:cubicBezTo>
                <a:close/>
                <a:moveTo>
                  <a:pt x="174" y="95"/>
                </a:moveTo>
                <a:cubicBezTo>
                  <a:pt x="146" y="95"/>
                  <a:pt x="146" y="95"/>
                  <a:pt x="146" y="95"/>
                </a:cubicBezTo>
                <a:cubicBezTo>
                  <a:pt x="145" y="95"/>
                  <a:pt x="144" y="94"/>
                  <a:pt x="144" y="93"/>
                </a:cubicBezTo>
                <a:cubicBezTo>
                  <a:pt x="141" y="81"/>
                  <a:pt x="141" y="81"/>
                  <a:pt x="141" y="81"/>
                </a:cubicBezTo>
                <a:cubicBezTo>
                  <a:pt x="135" y="100"/>
                  <a:pt x="135" y="100"/>
                  <a:pt x="135" y="100"/>
                </a:cubicBezTo>
                <a:cubicBezTo>
                  <a:pt x="134" y="101"/>
                  <a:pt x="134" y="102"/>
                  <a:pt x="132" y="102"/>
                </a:cubicBezTo>
                <a:cubicBezTo>
                  <a:pt x="132" y="102"/>
                  <a:pt x="132" y="102"/>
                  <a:pt x="132" y="102"/>
                </a:cubicBezTo>
                <a:cubicBezTo>
                  <a:pt x="131" y="102"/>
                  <a:pt x="131" y="101"/>
                  <a:pt x="130" y="101"/>
                </a:cubicBezTo>
                <a:cubicBezTo>
                  <a:pt x="128" y="95"/>
                  <a:pt x="128" y="95"/>
                  <a:pt x="128" y="95"/>
                </a:cubicBezTo>
                <a:cubicBezTo>
                  <a:pt x="120" y="95"/>
                  <a:pt x="120" y="95"/>
                  <a:pt x="120" y="95"/>
                </a:cubicBezTo>
                <a:cubicBezTo>
                  <a:pt x="114" y="125"/>
                  <a:pt x="114" y="125"/>
                  <a:pt x="114" y="125"/>
                </a:cubicBezTo>
                <a:cubicBezTo>
                  <a:pt x="114" y="126"/>
                  <a:pt x="113" y="127"/>
                  <a:pt x="112" y="127"/>
                </a:cubicBezTo>
                <a:cubicBezTo>
                  <a:pt x="112" y="127"/>
                  <a:pt x="112" y="127"/>
                  <a:pt x="112" y="127"/>
                </a:cubicBezTo>
                <a:cubicBezTo>
                  <a:pt x="112" y="127"/>
                  <a:pt x="112" y="127"/>
                  <a:pt x="112" y="127"/>
                </a:cubicBezTo>
                <a:cubicBezTo>
                  <a:pt x="112" y="126"/>
                  <a:pt x="112" y="126"/>
                  <a:pt x="112" y="126"/>
                </a:cubicBezTo>
                <a:cubicBezTo>
                  <a:pt x="112" y="127"/>
                  <a:pt x="112" y="127"/>
                  <a:pt x="112" y="127"/>
                </a:cubicBezTo>
                <a:cubicBezTo>
                  <a:pt x="111" y="127"/>
                  <a:pt x="110" y="126"/>
                  <a:pt x="110" y="125"/>
                </a:cubicBezTo>
                <a:cubicBezTo>
                  <a:pt x="106" y="77"/>
                  <a:pt x="106" y="77"/>
                  <a:pt x="106" y="77"/>
                </a:cubicBezTo>
                <a:cubicBezTo>
                  <a:pt x="104" y="92"/>
                  <a:pt x="104" y="92"/>
                  <a:pt x="104" y="92"/>
                </a:cubicBezTo>
                <a:cubicBezTo>
                  <a:pt x="104" y="93"/>
                  <a:pt x="103" y="94"/>
                  <a:pt x="102" y="94"/>
                </a:cubicBezTo>
                <a:cubicBezTo>
                  <a:pt x="93" y="94"/>
                  <a:pt x="93" y="94"/>
                  <a:pt x="93" y="94"/>
                </a:cubicBezTo>
                <a:cubicBezTo>
                  <a:pt x="91" y="99"/>
                  <a:pt x="91" y="99"/>
                  <a:pt x="91" y="99"/>
                </a:cubicBezTo>
                <a:cubicBezTo>
                  <a:pt x="91" y="100"/>
                  <a:pt x="90" y="101"/>
                  <a:pt x="89" y="101"/>
                </a:cubicBezTo>
                <a:cubicBezTo>
                  <a:pt x="88" y="101"/>
                  <a:pt x="87" y="100"/>
                  <a:pt x="87" y="99"/>
                </a:cubicBezTo>
                <a:cubicBezTo>
                  <a:pt x="85" y="94"/>
                  <a:pt x="85" y="94"/>
                  <a:pt x="85" y="94"/>
                </a:cubicBezTo>
                <a:cubicBezTo>
                  <a:pt x="80" y="94"/>
                  <a:pt x="80" y="94"/>
                  <a:pt x="80" y="94"/>
                </a:cubicBezTo>
                <a:cubicBezTo>
                  <a:pt x="79" y="94"/>
                  <a:pt x="78" y="93"/>
                  <a:pt x="78" y="92"/>
                </a:cubicBezTo>
                <a:cubicBezTo>
                  <a:pt x="75" y="86"/>
                  <a:pt x="75" y="86"/>
                  <a:pt x="75" y="86"/>
                </a:cubicBezTo>
                <a:cubicBezTo>
                  <a:pt x="73" y="93"/>
                  <a:pt x="73" y="93"/>
                  <a:pt x="73" y="93"/>
                </a:cubicBezTo>
                <a:cubicBezTo>
                  <a:pt x="72" y="94"/>
                  <a:pt x="72" y="95"/>
                  <a:pt x="71" y="95"/>
                </a:cubicBezTo>
                <a:cubicBezTo>
                  <a:pt x="49" y="95"/>
                  <a:pt x="49" y="95"/>
                  <a:pt x="49" y="95"/>
                </a:cubicBezTo>
                <a:cubicBezTo>
                  <a:pt x="49" y="95"/>
                  <a:pt x="49" y="95"/>
                  <a:pt x="49" y="95"/>
                </a:cubicBezTo>
                <a:cubicBezTo>
                  <a:pt x="48" y="95"/>
                  <a:pt x="48" y="95"/>
                  <a:pt x="48" y="95"/>
                </a:cubicBezTo>
                <a:cubicBezTo>
                  <a:pt x="47" y="95"/>
                  <a:pt x="46" y="94"/>
                  <a:pt x="46" y="92"/>
                </a:cubicBezTo>
                <a:cubicBezTo>
                  <a:pt x="46" y="91"/>
                  <a:pt x="47" y="90"/>
                  <a:pt x="48" y="90"/>
                </a:cubicBezTo>
                <a:cubicBezTo>
                  <a:pt x="69" y="90"/>
                  <a:pt x="69" y="90"/>
                  <a:pt x="69" y="90"/>
                </a:cubicBezTo>
                <a:cubicBezTo>
                  <a:pt x="73" y="79"/>
                  <a:pt x="73" y="79"/>
                  <a:pt x="73" y="79"/>
                </a:cubicBezTo>
                <a:cubicBezTo>
                  <a:pt x="73" y="78"/>
                  <a:pt x="74" y="77"/>
                  <a:pt x="75" y="77"/>
                </a:cubicBezTo>
                <a:cubicBezTo>
                  <a:pt x="75" y="77"/>
                  <a:pt x="75" y="77"/>
                  <a:pt x="75" y="77"/>
                </a:cubicBezTo>
                <a:cubicBezTo>
                  <a:pt x="76" y="77"/>
                  <a:pt x="77" y="78"/>
                  <a:pt x="77" y="79"/>
                </a:cubicBezTo>
                <a:cubicBezTo>
                  <a:pt x="81" y="89"/>
                  <a:pt x="81" y="89"/>
                  <a:pt x="81" y="89"/>
                </a:cubicBezTo>
                <a:cubicBezTo>
                  <a:pt x="86" y="89"/>
                  <a:pt x="86" y="89"/>
                  <a:pt x="86" y="89"/>
                </a:cubicBezTo>
                <a:cubicBezTo>
                  <a:pt x="87" y="89"/>
                  <a:pt x="88" y="90"/>
                  <a:pt x="88" y="90"/>
                </a:cubicBezTo>
                <a:cubicBezTo>
                  <a:pt x="89" y="94"/>
                  <a:pt x="89" y="94"/>
                  <a:pt x="89" y="94"/>
                </a:cubicBezTo>
                <a:cubicBezTo>
                  <a:pt x="90" y="91"/>
                  <a:pt x="90" y="91"/>
                  <a:pt x="90" y="91"/>
                </a:cubicBezTo>
                <a:cubicBezTo>
                  <a:pt x="90" y="90"/>
                  <a:pt x="91" y="89"/>
                  <a:pt x="92" y="89"/>
                </a:cubicBezTo>
                <a:cubicBezTo>
                  <a:pt x="100" y="89"/>
                  <a:pt x="100" y="89"/>
                  <a:pt x="100" y="89"/>
                </a:cubicBezTo>
                <a:cubicBezTo>
                  <a:pt x="104" y="54"/>
                  <a:pt x="104" y="54"/>
                  <a:pt x="104" y="54"/>
                </a:cubicBezTo>
                <a:cubicBezTo>
                  <a:pt x="104" y="52"/>
                  <a:pt x="105" y="52"/>
                  <a:pt x="107" y="52"/>
                </a:cubicBezTo>
                <a:cubicBezTo>
                  <a:pt x="107" y="52"/>
                  <a:pt x="107" y="52"/>
                  <a:pt x="107" y="52"/>
                </a:cubicBezTo>
                <a:cubicBezTo>
                  <a:pt x="107" y="52"/>
                  <a:pt x="107" y="52"/>
                  <a:pt x="107" y="52"/>
                </a:cubicBezTo>
                <a:cubicBezTo>
                  <a:pt x="108" y="52"/>
                  <a:pt x="109" y="53"/>
                  <a:pt x="109" y="54"/>
                </a:cubicBezTo>
                <a:cubicBezTo>
                  <a:pt x="113" y="108"/>
                  <a:pt x="113" y="108"/>
                  <a:pt x="113" y="108"/>
                </a:cubicBezTo>
                <a:cubicBezTo>
                  <a:pt x="116" y="92"/>
                  <a:pt x="116" y="92"/>
                  <a:pt x="116" y="92"/>
                </a:cubicBezTo>
                <a:cubicBezTo>
                  <a:pt x="116" y="91"/>
                  <a:pt x="117" y="90"/>
                  <a:pt x="119" y="90"/>
                </a:cubicBezTo>
                <a:cubicBezTo>
                  <a:pt x="130" y="90"/>
                  <a:pt x="130" y="90"/>
                  <a:pt x="130" y="90"/>
                </a:cubicBezTo>
                <a:cubicBezTo>
                  <a:pt x="131" y="90"/>
                  <a:pt x="131" y="91"/>
                  <a:pt x="132" y="92"/>
                </a:cubicBezTo>
                <a:cubicBezTo>
                  <a:pt x="132" y="94"/>
                  <a:pt x="132" y="94"/>
                  <a:pt x="132" y="94"/>
                </a:cubicBezTo>
                <a:cubicBezTo>
                  <a:pt x="139" y="72"/>
                  <a:pt x="139" y="72"/>
                  <a:pt x="139" y="72"/>
                </a:cubicBezTo>
                <a:cubicBezTo>
                  <a:pt x="139" y="71"/>
                  <a:pt x="140" y="70"/>
                  <a:pt x="141" y="70"/>
                </a:cubicBezTo>
                <a:cubicBezTo>
                  <a:pt x="141" y="70"/>
                  <a:pt x="141" y="70"/>
                  <a:pt x="141" y="70"/>
                </a:cubicBezTo>
                <a:cubicBezTo>
                  <a:pt x="141" y="70"/>
                  <a:pt x="141" y="70"/>
                  <a:pt x="141" y="70"/>
                </a:cubicBezTo>
                <a:cubicBezTo>
                  <a:pt x="142" y="70"/>
                  <a:pt x="143" y="71"/>
                  <a:pt x="143" y="72"/>
                </a:cubicBezTo>
                <a:cubicBezTo>
                  <a:pt x="148" y="90"/>
                  <a:pt x="148" y="90"/>
                  <a:pt x="148" y="90"/>
                </a:cubicBezTo>
                <a:cubicBezTo>
                  <a:pt x="174" y="90"/>
                  <a:pt x="174" y="90"/>
                  <a:pt x="174" y="90"/>
                </a:cubicBezTo>
                <a:cubicBezTo>
                  <a:pt x="175" y="90"/>
                  <a:pt x="176" y="91"/>
                  <a:pt x="176" y="93"/>
                </a:cubicBezTo>
                <a:cubicBezTo>
                  <a:pt x="176" y="94"/>
                  <a:pt x="175" y="95"/>
                  <a:pt x="174" y="95"/>
                </a:cubicBezTo>
                <a:close/>
              </a:path>
            </a:pathLst>
          </a:custGeom>
          <a:solidFill>
            <a:srgbClr val="E42424"/>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advTm="3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矩形 44"/>
          <p:cNvSpPr/>
          <p:nvPr/>
        </p:nvSpPr>
        <p:spPr>
          <a:xfrm>
            <a:off x="1136129" y="132877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6" name="文本框 45"/>
          <p:cNvSpPr txBox="1"/>
          <p:nvPr/>
        </p:nvSpPr>
        <p:spPr>
          <a:xfrm>
            <a:off x="404621" y="148117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3" name="矩形 22"/>
          <p:cNvSpPr/>
          <p:nvPr/>
        </p:nvSpPr>
        <p:spPr>
          <a:xfrm>
            <a:off x="1136129" y="2490825"/>
            <a:ext cx="9919743" cy="12186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4" name="文本框 23"/>
          <p:cNvSpPr txBox="1"/>
          <p:nvPr/>
        </p:nvSpPr>
        <p:spPr>
          <a:xfrm>
            <a:off x="404621" y="2643225"/>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25" name="MH_Other_1"/>
          <p:cNvSpPr/>
          <p:nvPr>
            <p:custDataLst>
              <p:tags r:id="rId1"/>
            </p:custDataLst>
          </p:nvPr>
        </p:nvSpPr>
        <p:spPr>
          <a:xfrm>
            <a:off x="1814189" y="4097869"/>
            <a:ext cx="1476793" cy="1528177"/>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solidFill>
                <a:srgbClr val="FFFFFF"/>
              </a:solidFill>
            </a:endParaRPr>
          </a:p>
        </p:txBody>
      </p:sp>
      <p:sp>
        <p:nvSpPr>
          <p:cNvPr id="26" name="MH_SubTitle_1"/>
          <p:cNvSpPr/>
          <p:nvPr>
            <p:custDataLst>
              <p:tags r:id="rId2"/>
            </p:custDataLst>
          </p:nvPr>
        </p:nvSpPr>
        <p:spPr>
          <a:xfrm rot="588792">
            <a:off x="1277519" y="5249234"/>
            <a:ext cx="2321762" cy="1157075"/>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400" dirty="0">
                <a:solidFill>
                  <a:srgbClr val="FFFFFF"/>
                </a:solidFill>
                <a:latin typeface="+mj-ea"/>
                <a:ea typeface="+mj-ea"/>
              </a:rPr>
              <a:t>76%</a:t>
            </a:r>
            <a:endParaRPr lang="zh-CN" altLang="en-US" sz="4400" dirty="0">
              <a:solidFill>
                <a:srgbClr val="FFFFFF"/>
              </a:solidFill>
              <a:latin typeface="+mj-ea"/>
              <a:ea typeface="+mj-ea"/>
            </a:endParaRPr>
          </a:p>
        </p:txBody>
      </p:sp>
      <p:sp>
        <p:nvSpPr>
          <p:cNvPr id="47" name="MH_Other_2"/>
          <p:cNvSpPr/>
          <p:nvPr>
            <p:custDataLst>
              <p:tags r:id="rId3"/>
            </p:custDataLst>
          </p:nvPr>
        </p:nvSpPr>
        <p:spPr>
          <a:xfrm rot="19833143">
            <a:off x="2214907" y="3786845"/>
            <a:ext cx="675354" cy="639175"/>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800">
              <a:solidFill>
                <a:srgbClr val="FFFFFF"/>
              </a:solidFill>
            </a:endParaRPr>
          </a:p>
        </p:txBody>
      </p:sp>
      <p:sp>
        <p:nvSpPr>
          <p:cNvPr id="48" name="文本框 47"/>
          <p:cNvSpPr txBox="1"/>
          <p:nvPr/>
        </p:nvSpPr>
        <p:spPr>
          <a:xfrm rot="621143">
            <a:off x="1833218" y="4786436"/>
            <a:ext cx="1438731" cy="400110"/>
          </a:xfrm>
          <a:prstGeom prst="rect">
            <a:avLst/>
          </a:prstGeom>
          <a:noFill/>
        </p:spPr>
        <p:txBody>
          <a:bodyPr wrap="square" rtlCol="0">
            <a:spAutoFit/>
          </a:bodyPr>
          <a:lstStyle/>
          <a:p>
            <a:pPr algn="ctr"/>
            <a:r>
              <a:rPr lang="zh-CN" altLang="en-US" sz="2000" dirty="0"/>
              <a:t>文本</a:t>
            </a:r>
            <a:endParaRPr lang="zh-CN" altLang="en-US" sz="2000" dirty="0"/>
          </a:p>
        </p:txBody>
      </p:sp>
      <p:sp>
        <p:nvSpPr>
          <p:cNvPr id="49" name="MH_Other_1"/>
          <p:cNvSpPr/>
          <p:nvPr>
            <p:custDataLst>
              <p:tags r:id="rId4"/>
            </p:custDataLst>
          </p:nvPr>
        </p:nvSpPr>
        <p:spPr>
          <a:xfrm>
            <a:off x="5471789" y="4097869"/>
            <a:ext cx="1476793" cy="1528177"/>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solidFill>
                <a:srgbClr val="FFFFFF"/>
              </a:solidFill>
            </a:endParaRPr>
          </a:p>
        </p:txBody>
      </p:sp>
      <p:sp>
        <p:nvSpPr>
          <p:cNvPr id="50" name="MH_SubTitle_1"/>
          <p:cNvSpPr/>
          <p:nvPr>
            <p:custDataLst>
              <p:tags r:id="rId5"/>
            </p:custDataLst>
          </p:nvPr>
        </p:nvSpPr>
        <p:spPr>
          <a:xfrm rot="588792">
            <a:off x="4935119" y="5249234"/>
            <a:ext cx="2321762" cy="1157075"/>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400" dirty="0">
                <a:solidFill>
                  <a:srgbClr val="FFFFFF"/>
                </a:solidFill>
                <a:latin typeface="+mj-ea"/>
                <a:ea typeface="+mj-ea"/>
              </a:rPr>
              <a:t>53%</a:t>
            </a:r>
            <a:endParaRPr lang="zh-CN" altLang="en-US" sz="4400" dirty="0">
              <a:solidFill>
                <a:srgbClr val="FFFFFF"/>
              </a:solidFill>
              <a:latin typeface="+mj-ea"/>
              <a:ea typeface="+mj-ea"/>
            </a:endParaRPr>
          </a:p>
        </p:txBody>
      </p:sp>
      <p:sp>
        <p:nvSpPr>
          <p:cNvPr id="51" name="MH_Other_2"/>
          <p:cNvSpPr/>
          <p:nvPr>
            <p:custDataLst>
              <p:tags r:id="rId6"/>
            </p:custDataLst>
          </p:nvPr>
        </p:nvSpPr>
        <p:spPr>
          <a:xfrm rot="19833143">
            <a:off x="5872507" y="3786845"/>
            <a:ext cx="675354" cy="639175"/>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800">
              <a:solidFill>
                <a:srgbClr val="FFFFFF"/>
              </a:solidFill>
            </a:endParaRPr>
          </a:p>
        </p:txBody>
      </p:sp>
      <p:sp>
        <p:nvSpPr>
          <p:cNvPr id="52" name="文本框 51"/>
          <p:cNvSpPr txBox="1"/>
          <p:nvPr/>
        </p:nvSpPr>
        <p:spPr>
          <a:xfrm rot="621143">
            <a:off x="5490818" y="4786436"/>
            <a:ext cx="1438731" cy="400110"/>
          </a:xfrm>
          <a:prstGeom prst="rect">
            <a:avLst/>
          </a:prstGeom>
          <a:noFill/>
        </p:spPr>
        <p:txBody>
          <a:bodyPr wrap="square" rtlCol="0">
            <a:spAutoFit/>
          </a:bodyPr>
          <a:lstStyle/>
          <a:p>
            <a:pPr algn="ctr"/>
            <a:r>
              <a:rPr lang="zh-CN" altLang="en-US" sz="2000" dirty="0"/>
              <a:t>文本</a:t>
            </a:r>
            <a:endParaRPr lang="zh-CN" altLang="en-US" sz="2000" dirty="0"/>
          </a:p>
        </p:txBody>
      </p:sp>
      <p:sp>
        <p:nvSpPr>
          <p:cNvPr id="53" name="MH_Other_1"/>
          <p:cNvSpPr/>
          <p:nvPr>
            <p:custDataLst>
              <p:tags r:id="rId7"/>
            </p:custDataLst>
          </p:nvPr>
        </p:nvSpPr>
        <p:spPr>
          <a:xfrm>
            <a:off x="9129389" y="4097869"/>
            <a:ext cx="1476793" cy="1528177"/>
          </a:xfrm>
          <a:custGeom>
            <a:avLst/>
            <a:gdLst>
              <a:gd name="connsiteX0" fmla="*/ 0 w 1120775"/>
              <a:gd name="connsiteY0" fmla="*/ 812800 h 1136650"/>
              <a:gd name="connsiteX1" fmla="*/ 504825 w 1120775"/>
              <a:gd name="connsiteY1" fmla="*/ 0 h 1136650"/>
              <a:gd name="connsiteX2" fmla="*/ 606425 w 1120775"/>
              <a:gd name="connsiteY2" fmla="*/ 28575 h 1136650"/>
              <a:gd name="connsiteX3" fmla="*/ 1120775 w 1120775"/>
              <a:gd name="connsiteY3" fmla="*/ 1136650 h 1136650"/>
              <a:gd name="connsiteX0-1" fmla="*/ 0 w 1098550"/>
              <a:gd name="connsiteY0-2" fmla="*/ 815975 h 1136650"/>
              <a:gd name="connsiteX1-3" fmla="*/ 482600 w 1098550"/>
              <a:gd name="connsiteY1-4" fmla="*/ 0 h 1136650"/>
              <a:gd name="connsiteX2-5" fmla="*/ 584200 w 1098550"/>
              <a:gd name="connsiteY2-6" fmla="*/ 28575 h 1136650"/>
              <a:gd name="connsiteX3-7" fmla="*/ 1098550 w 1098550"/>
              <a:gd name="connsiteY3-8" fmla="*/ 1136650 h 1136650"/>
            </a:gdLst>
            <a:ahLst/>
            <a:cxnLst>
              <a:cxn ang="0">
                <a:pos x="connsiteX0-1" y="connsiteY0-2"/>
              </a:cxn>
              <a:cxn ang="0">
                <a:pos x="connsiteX1-3" y="connsiteY1-4"/>
              </a:cxn>
              <a:cxn ang="0">
                <a:pos x="connsiteX2-5" y="connsiteY2-6"/>
              </a:cxn>
              <a:cxn ang="0">
                <a:pos x="connsiteX3-7" y="connsiteY3-8"/>
              </a:cxn>
            </a:cxnLst>
            <a:rect l="l" t="t" r="r" b="b"/>
            <a:pathLst>
              <a:path w="1098550" h="1136650">
                <a:moveTo>
                  <a:pt x="0" y="815975"/>
                </a:moveTo>
                <a:lnTo>
                  <a:pt x="482600" y="0"/>
                </a:lnTo>
                <a:lnTo>
                  <a:pt x="584200" y="28575"/>
                </a:lnTo>
                <a:lnTo>
                  <a:pt x="1098550" y="1136650"/>
                </a:lnTo>
              </a:path>
            </a:pathLst>
          </a:custGeom>
          <a:noFill/>
          <a:ln w="190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800">
              <a:solidFill>
                <a:srgbClr val="FFFFFF"/>
              </a:solidFill>
            </a:endParaRPr>
          </a:p>
        </p:txBody>
      </p:sp>
      <p:sp>
        <p:nvSpPr>
          <p:cNvPr id="54" name="MH_SubTitle_1"/>
          <p:cNvSpPr/>
          <p:nvPr>
            <p:custDataLst>
              <p:tags r:id="rId8"/>
            </p:custDataLst>
          </p:nvPr>
        </p:nvSpPr>
        <p:spPr>
          <a:xfrm rot="588792">
            <a:off x="8592719" y="5249234"/>
            <a:ext cx="2321762" cy="1157075"/>
          </a:xfrm>
          <a:prstGeom prst="roundRect">
            <a:avLst>
              <a:gd name="adj" fmla="val 11293"/>
            </a:avLst>
          </a:prstGeom>
          <a:solidFill>
            <a:schemeClr val="accent1"/>
          </a:solidFill>
          <a:ln w="31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defRPr/>
            </a:pPr>
            <a:r>
              <a:rPr lang="en-US" altLang="zh-CN" sz="4400" dirty="0">
                <a:solidFill>
                  <a:srgbClr val="FFFFFF"/>
                </a:solidFill>
                <a:latin typeface="+mj-ea"/>
                <a:ea typeface="+mj-ea"/>
              </a:rPr>
              <a:t>89%</a:t>
            </a:r>
            <a:endParaRPr lang="zh-CN" altLang="en-US" sz="4400" dirty="0">
              <a:solidFill>
                <a:srgbClr val="FFFFFF"/>
              </a:solidFill>
              <a:latin typeface="+mj-ea"/>
              <a:ea typeface="+mj-ea"/>
            </a:endParaRPr>
          </a:p>
        </p:txBody>
      </p:sp>
      <p:sp>
        <p:nvSpPr>
          <p:cNvPr id="55" name="MH_Other_2"/>
          <p:cNvSpPr/>
          <p:nvPr>
            <p:custDataLst>
              <p:tags r:id="rId9"/>
            </p:custDataLst>
          </p:nvPr>
        </p:nvSpPr>
        <p:spPr>
          <a:xfrm rot="19833143">
            <a:off x="9530107" y="3786845"/>
            <a:ext cx="675354" cy="639175"/>
          </a:xfrm>
          <a:custGeom>
            <a:avLst/>
            <a:gdLst/>
            <a:ahLst/>
            <a:cxnLst/>
            <a:rect l="l" t="t" r="r" b="b"/>
            <a:pathLst>
              <a:path w="1059063" h="1007997">
                <a:moveTo>
                  <a:pt x="703357" y="0"/>
                </a:moveTo>
                <a:lnTo>
                  <a:pt x="1059063" y="345377"/>
                </a:lnTo>
                <a:cubicBezTo>
                  <a:pt x="1011759" y="390684"/>
                  <a:pt x="950318" y="412745"/>
                  <a:pt x="888735" y="411717"/>
                </a:cubicBezTo>
                <a:lnTo>
                  <a:pt x="615617" y="668531"/>
                </a:lnTo>
                <a:cubicBezTo>
                  <a:pt x="643882" y="763675"/>
                  <a:pt x="628025" y="864389"/>
                  <a:pt x="564718" y="936620"/>
                </a:cubicBezTo>
                <a:lnTo>
                  <a:pt x="370217" y="747767"/>
                </a:lnTo>
                <a:cubicBezTo>
                  <a:pt x="247618" y="834750"/>
                  <a:pt x="146199" y="930329"/>
                  <a:pt x="0" y="1007997"/>
                </a:cubicBezTo>
                <a:cubicBezTo>
                  <a:pt x="95002" y="875886"/>
                  <a:pt x="190003" y="777809"/>
                  <a:pt x="284746" y="664777"/>
                </a:cubicBezTo>
                <a:lnTo>
                  <a:pt x="96361" y="481861"/>
                </a:lnTo>
                <a:cubicBezTo>
                  <a:pt x="152055" y="429106"/>
                  <a:pt x="226831" y="406169"/>
                  <a:pt x="303394" y="411783"/>
                </a:cubicBezTo>
                <a:cubicBezTo>
                  <a:pt x="325459" y="413401"/>
                  <a:pt x="347673" y="417390"/>
                  <a:pt x="369433" y="424372"/>
                </a:cubicBezTo>
                <a:lnTo>
                  <a:pt x="642990" y="154959"/>
                </a:lnTo>
                <a:cubicBezTo>
                  <a:pt x="643358" y="99193"/>
                  <a:pt x="663662" y="44083"/>
                  <a:pt x="703357" y="0"/>
                </a:cubicBezTo>
                <a:close/>
              </a:path>
            </a:pathLst>
          </a:custGeom>
          <a:solidFill>
            <a:schemeClr val="accent1"/>
          </a:solidFill>
          <a:ln w="12700">
            <a:noFill/>
          </a:ln>
          <a:effectLst>
            <a:outerShdw blurRad="254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800">
              <a:solidFill>
                <a:srgbClr val="FFFFFF"/>
              </a:solidFill>
            </a:endParaRPr>
          </a:p>
        </p:txBody>
      </p:sp>
      <p:sp>
        <p:nvSpPr>
          <p:cNvPr id="56" name="文本框 55"/>
          <p:cNvSpPr txBox="1"/>
          <p:nvPr/>
        </p:nvSpPr>
        <p:spPr>
          <a:xfrm rot="621143">
            <a:off x="9148418" y="4786436"/>
            <a:ext cx="1438731" cy="400110"/>
          </a:xfrm>
          <a:prstGeom prst="rect">
            <a:avLst/>
          </a:prstGeom>
          <a:noFill/>
        </p:spPr>
        <p:txBody>
          <a:bodyPr wrap="square" rtlCol="0">
            <a:spAutoFit/>
          </a:bodyPr>
          <a:lstStyle/>
          <a:p>
            <a:pPr algn="ctr"/>
            <a:r>
              <a:rPr lang="zh-CN" altLang="en-US" sz="2000" dirty="0"/>
              <a:t>文本</a:t>
            </a:r>
            <a:endParaRPr lang="zh-CN" altLang="en-US" sz="2000" dirty="0"/>
          </a:p>
        </p:txBody>
      </p:sp>
    </p:spTree>
  </p:cSld>
  <p:clrMapOvr>
    <a:masterClrMapping/>
  </p:clrMapOvr>
  <p:transition spd="slow" advTm="3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2" name="Block Arc 4"/>
          <p:cNvSpPr/>
          <p:nvPr/>
        </p:nvSpPr>
        <p:spPr>
          <a:xfrm>
            <a:off x="6073134" y="4277749"/>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3" name="Block Arc 4"/>
          <p:cNvSpPr/>
          <p:nvPr/>
        </p:nvSpPr>
        <p:spPr>
          <a:xfrm>
            <a:off x="3626363" y="4277749"/>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34" name="椭圆 33"/>
          <p:cNvSpPr/>
          <p:nvPr/>
        </p:nvSpPr>
        <p:spPr>
          <a:xfrm>
            <a:off x="8247812" y="5407428"/>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3463343" y="5407428"/>
            <a:ext cx="480846" cy="480846"/>
          </a:xfrm>
          <a:prstGeom prst="ellipse">
            <a:avLst/>
          </a:prstGeom>
          <a:ln w="38100">
            <a:solidFill>
              <a:srgbClr val="FFFFFF"/>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文本框 35"/>
          <p:cNvSpPr txBox="1"/>
          <p:nvPr/>
        </p:nvSpPr>
        <p:spPr>
          <a:xfrm>
            <a:off x="4108772" y="4663117"/>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38</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37" name="文本框 36"/>
          <p:cNvSpPr txBox="1"/>
          <p:nvPr/>
        </p:nvSpPr>
        <p:spPr>
          <a:xfrm>
            <a:off x="6569191" y="4663117"/>
            <a:ext cx="1546572" cy="830997"/>
          </a:xfrm>
          <a:prstGeom prst="rect">
            <a:avLst/>
          </a:prstGeom>
          <a:noFill/>
        </p:spPr>
        <p:txBody>
          <a:bodyPr wrap="square" rtlCol="0">
            <a:spAutoFit/>
          </a:bodyPr>
          <a:lstStyle/>
          <a:p>
            <a:pPr algn="ctr"/>
            <a:r>
              <a:rPr lang="en-US" altLang="zh-CN" sz="4800" b="1" dirty="0">
                <a:solidFill>
                  <a:schemeClr val="accent1"/>
                </a:solidFill>
                <a:latin typeface="+mj-ea"/>
                <a:ea typeface="+mj-ea"/>
              </a:rPr>
              <a:t>40</a:t>
            </a:r>
            <a:r>
              <a:rPr lang="en-US" altLang="zh-CN" b="1" dirty="0">
                <a:solidFill>
                  <a:schemeClr val="accent1"/>
                </a:solidFill>
                <a:latin typeface="+mj-ea"/>
                <a:ea typeface="+mj-ea"/>
              </a:rPr>
              <a:t>%</a:t>
            </a:r>
            <a:endParaRPr lang="zh-CN" altLang="en-US" sz="4800" b="1" dirty="0">
              <a:solidFill>
                <a:schemeClr val="accent1"/>
              </a:solidFill>
              <a:latin typeface="+mj-ea"/>
              <a:ea typeface="+mj-ea"/>
            </a:endParaRPr>
          </a:p>
        </p:txBody>
      </p:sp>
      <p:sp>
        <p:nvSpPr>
          <p:cNvPr id="38" name="矩形 37"/>
          <p:cNvSpPr/>
          <p:nvPr/>
        </p:nvSpPr>
        <p:spPr>
          <a:xfrm>
            <a:off x="961305" y="40555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2" name="矩形 41"/>
          <p:cNvSpPr/>
          <p:nvPr/>
        </p:nvSpPr>
        <p:spPr>
          <a:xfrm>
            <a:off x="8728658" y="405550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3" name="椭圆 42"/>
          <p:cNvSpPr/>
          <p:nvPr/>
        </p:nvSpPr>
        <p:spPr>
          <a:xfrm>
            <a:off x="4977903" y="1923190"/>
            <a:ext cx="2236194" cy="223619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十字形 1"/>
          <p:cNvSpPr/>
          <p:nvPr/>
        </p:nvSpPr>
        <p:spPr>
          <a:xfrm>
            <a:off x="5295481" y="2240768"/>
            <a:ext cx="1601038" cy="1601038"/>
          </a:xfrm>
          <a:prstGeom prst="plus">
            <a:avLst>
              <a:gd name="adj" fmla="val 38088"/>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Tm="3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任意多边形 16"/>
          <p:cNvSpPr/>
          <p:nvPr/>
        </p:nvSpPr>
        <p:spPr>
          <a:xfrm>
            <a:off x="-2478" y="1791663"/>
            <a:ext cx="4669728" cy="4689937"/>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lumMod val="20000"/>
              <a:lumOff val="80000"/>
            </a:schemeClr>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a:ea typeface="宋体"/>
            </a:endParaRPr>
          </a:p>
        </p:txBody>
      </p:sp>
      <p:sp>
        <p:nvSpPr>
          <p:cNvPr id="20" name="椭圆 19"/>
          <p:cNvSpPr/>
          <p:nvPr/>
        </p:nvSpPr>
        <p:spPr>
          <a:xfrm flipH="1">
            <a:off x="2935629" y="1910405"/>
            <a:ext cx="1115267" cy="1115266"/>
          </a:xfrm>
          <a:prstGeom prst="ellipse">
            <a:avLst/>
          </a:prstGeom>
          <a:solidFill>
            <a:schemeClr val="accent1">
              <a:lumMod val="60000"/>
              <a:lumOff val="40000"/>
            </a:schemeClr>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a:cs typeface="Arial" panose="020B0604020202020204" pitchFamily="34" charset="0"/>
              </a:rPr>
              <a:t>01</a:t>
            </a:r>
            <a:endParaRPr lang="zh-CN" altLang="en-US" sz="3600" kern="0" dirty="0">
              <a:solidFill>
                <a:schemeClr val="bg1"/>
              </a:solidFill>
              <a:latin typeface="Arial" panose="020B0604020202020204" pitchFamily="34" charset="0"/>
              <a:ea typeface="宋体"/>
              <a:cs typeface="Arial" panose="020B0604020202020204" pitchFamily="34" charset="0"/>
            </a:endParaRPr>
          </a:p>
        </p:txBody>
      </p:sp>
      <p:sp>
        <p:nvSpPr>
          <p:cNvPr id="21" name="椭圆 20"/>
          <p:cNvSpPr/>
          <p:nvPr/>
        </p:nvSpPr>
        <p:spPr>
          <a:xfrm flipH="1">
            <a:off x="2954135" y="5238649"/>
            <a:ext cx="1115267" cy="1115266"/>
          </a:xfrm>
          <a:prstGeom prst="ellipse">
            <a:avLst/>
          </a:prstGeom>
          <a:solidFill>
            <a:schemeClr val="accent1">
              <a:lumMod val="60000"/>
              <a:lumOff val="40000"/>
            </a:schemeClr>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a:cs typeface="Arial" panose="020B0604020202020204" pitchFamily="34" charset="0"/>
              </a:rPr>
              <a:t>03</a:t>
            </a:r>
            <a:endParaRPr lang="zh-CN" altLang="en-US" sz="3600" kern="0" dirty="0">
              <a:solidFill>
                <a:schemeClr val="bg1"/>
              </a:solidFill>
              <a:latin typeface="Arial" panose="020B0604020202020204" pitchFamily="34" charset="0"/>
              <a:ea typeface="宋体"/>
              <a:cs typeface="Arial" panose="020B0604020202020204" pitchFamily="34" charset="0"/>
            </a:endParaRPr>
          </a:p>
        </p:txBody>
      </p:sp>
      <p:sp>
        <p:nvSpPr>
          <p:cNvPr id="22" name="椭圆 21"/>
          <p:cNvSpPr/>
          <p:nvPr/>
        </p:nvSpPr>
        <p:spPr>
          <a:xfrm flipH="1">
            <a:off x="3433103" y="3510207"/>
            <a:ext cx="1115267" cy="1115266"/>
          </a:xfrm>
          <a:prstGeom prst="ellipse">
            <a:avLst/>
          </a:prstGeom>
          <a:solidFill>
            <a:schemeClr val="accent1">
              <a:lumMod val="60000"/>
              <a:lumOff val="40000"/>
            </a:schemeClr>
          </a:solidFill>
          <a:ln w="19050" cap="flat" cmpd="sng" algn="ctr">
            <a:noFill/>
            <a:prstDash val="solid"/>
          </a:ln>
          <a:effectLst/>
        </p:spPr>
        <p:txBody>
          <a:bodyPr lIns="0" tIns="0" rIns="0" bIns="0" rtlCol="0" anchor="ctr"/>
          <a:lstStyle/>
          <a:p>
            <a:pPr algn="ctr">
              <a:defRPr/>
            </a:pPr>
            <a:r>
              <a:rPr lang="en-US" altLang="zh-CN" sz="3600" kern="0" dirty="0">
                <a:solidFill>
                  <a:schemeClr val="bg1"/>
                </a:solidFill>
                <a:latin typeface="Arial" panose="020B0604020202020204" pitchFamily="34" charset="0"/>
                <a:ea typeface="宋体"/>
                <a:cs typeface="Arial" panose="020B0604020202020204" pitchFamily="34" charset="0"/>
              </a:rPr>
              <a:t>02</a:t>
            </a:r>
            <a:endParaRPr lang="zh-CN" altLang="en-US" sz="3600" kern="0" dirty="0">
              <a:solidFill>
                <a:schemeClr val="bg1"/>
              </a:solidFill>
              <a:latin typeface="Arial" panose="020B0604020202020204" pitchFamily="34" charset="0"/>
              <a:ea typeface="宋体"/>
              <a:cs typeface="Arial" panose="020B0604020202020204" pitchFamily="34" charset="0"/>
            </a:endParaRPr>
          </a:p>
        </p:txBody>
      </p:sp>
      <p:sp>
        <p:nvSpPr>
          <p:cNvPr id="23" name="任意多边形 36"/>
          <p:cNvSpPr/>
          <p:nvPr/>
        </p:nvSpPr>
        <p:spPr>
          <a:xfrm>
            <a:off x="323" y="3139529"/>
            <a:ext cx="1594288" cy="1988086"/>
          </a:xfrm>
          <a:custGeom>
            <a:avLst/>
            <a:gdLst>
              <a:gd name="connsiteX0" fmla="*/ 586959 w 1529609"/>
              <a:gd name="connsiteY0" fmla="*/ 65 h 1907431"/>
              <a:gd name="connsiteX1" fmla="*/ 1529544 w 1529609"/>
              <a:gd name="connsiteY1" fmla="*/ 964782 h 1907431"/>
              <a:gd name="connsiteX2" fmla="*/ 564827 w 1529609"/>
              <a:gd name="connsiteY2" fmla="*/ 1907366 h 1907431"/>
              <a:gd name="connsiteX3" fmla="*/ 0 w 1529609"/>
              <a:gd name="connsiteY3" fmla="*/ 1712632 h 1907431"/>
              <a:gd name="connsiteX4" fmla="*/ 0 w 1529609"/>
              <a:gd name="connsiteY4" fmla="*/ 194607 h 1907431"/>
              <a:gd name="connsiteX5" fmla="*/ 586959 w 1529609"/>
              <a:gd name="connsiteY5" fmla="*/ 65 h 1907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29609" h="1907431">
                <a:moveTo>
                  <a:pt x="586959" y="65"/>
                </a:moveTo>
                <a:cubicBezTo>
                  <a:pt x="1113646" y="6177"/>
                  <a:pt x="1535656" y="438095"/>
                  <a:pt x="1529544" y="964782"/>
                </a:cubicBezTo>
                <a:cubicBezTo>
                  <a:pt x="1523433" y="1491469"/>
                  <a:pt x="1091515" y="1913478"/>
                  <a:pt x="564827" y="1907366"/>
                </a:cubicBezTo>
                <a:cubicBezTo>
                  <a:pt x="352169" y="1904899"/>
                  <a:pt x="156577" y="1833014"/>
                  <a:pt x="0" y="1712632"/>
                </a:cubicBezTo>
                <a:lnTo>
                  <a:pt x="0" y="194607"/>
                </a:lnTo>
                <a:cubicBezTo>
                  <a:pt x="162454" y="70026"/>
                  <a:pt x="366397" y="-2494"/>
                  <a:pt x="586959" y="65"/>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ctr">
              <a:lnSpc>
                <a:spcPct val="130000"/>
              </a:lnSpc>
            </a:pPr>
            <a:r>
              <a:rPr lang="en-US" altLang="zh-CN" sz="3600" dirty="0">
                <a:latin typeface="微软雅黑" panose="020B0503020204020204" pitchFamily="34" charset="-122"/>
                <a:ea typeface="微软雅黑" panose="020B0503020204020204" pitchFamily="34" charset="-122"/>
              </a:rPr>
              <a:t>89%</a:t>
            </a:r>
            <a:endParaRPr lang="zh-CN" altLang="en-US" sz="3600" dirty="0">
              <a:latin typeface="微软雅黑" panose="020B0503020204020204" pitchFamily="34" charset="-122"/>
              <a:ea typeface="微软雅黑" panose="020B0503020204020204" pitchFamily="34" charset="-122"/>
            </a:endParaRPr>
          </a:p>
        </p:txBody>
      </p:sp>
      <p:sp>
        <p:nvSpPr>
          <p:cNvPr id="25" name="圆角矩形 38"/>
          <p:cNvSpPr/>
          <p:nvPr/>
        </p:nvSpPr>
        <p:spPr>
          <a:xfrm>
            <a:off x="5005627" y="1704895"/>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38"/>
          <p:cNvSpPr/>
          <p:nvPr/>
        </p:nvSpPr>
        <p:spPr>
          <a:xfrm>
            <a:off x="5005627" y="3428141"/>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7" name="圆角矩形 38"/>
          <p:cNvSpPr/>
          <p:nvPr/>
        </p:nvSpPr>
        <p:spPr>
          <a:xfrm>
            <a:off x="5005627" y="5151387"/>
            <a:ext cx="5786197"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advTm="3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1009650" y="3675716"/>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4809711" y="4282416"/>
            <a:ext cx="2572578"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4" name="矩形 13"/>
          <p:cNvSpPr/>
          <p:nvPr/>
        </p:nvSpPr>
        <p:spPr>
          <a:xfrm>
            <a:off x="7626192" y="3675716"/>
            <a:ext cx="3556158"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4809711" y="4020694"/>
            <a:ext cx="2572578"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809711" y="6094978"/>
            <a:ext cx="2572578"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1479550" y="1664573"/>
            <a:ext cx="9232900" cy="16922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r>
              <a:rPr lang="zh-CN" altLang="en-US" sz="1800" dirty="0">
                <a:solidFill>
                  <a:schemeClr val="tx1"/>
                </a:solidFill>
                <a:latin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ndParaRPr>
          </a:p>
          <a:p>
            <a:pPr algn="ctr">
              <a:lnSpc>
                <a:spcPct val="150000"/>
              </a:lnSpc>
            </a:pPr>
            <a:endParaRPr lang="zh-CN" altLang="zh-CN" sz="1800" dirty="0">
              <a:solidFill>
                <a:schemeClr val="tx1"/>
              </a:solidFill>
              <a:latin typeface="+mj-ea"/>
              <a:ea typeface="+mj-ea"/>
            </a:endParaRPr>
          </a:p>
        </p:txBody>
      </p:sp>
      <p:sp>
        <p:nvSpPr>
          <p:cNvPr id="23" name="KSO_Shape"/>
          <p:cNvSpPr/>
          <p:nvPr/>
        </p:nvSpPr>
        <p:spPr bwMode="auto">
          <a:xfrm>
            <a:off x="2099680" y="4070824"/>
            <a:ext cx="1376099" cy="140332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6" name="KSO_Shape"/>
          <p:cNvSpPr/>
          <p:nvPr/>
        </p:nvSpPr>
        <p:spPr bwMode="auto">
          <a:xfrm>
            <a:off x="8695378" y="4112034"/>
            <a:ext cx="1417786" cy="1320904"/>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advTm="3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
        <p:nvSpPr>
          <p:cNvPr id="4" name="文本框 3"/>
          <p:cNvSpPr txBox="1"/>
          <p:nvPr/>
        </p:nvSpPr>
        <p:spPr>
          <a:xfrm>
            <a:off x="8858250" y="4821510"/>
            <a:ext cx="1885950" cy="1200329"/>
          </a:xfrm>
          <a:prstGeom prst="rect">
            <a:avLst/>
          </a:prstGeom>
          <a:noFill/>
        </p:spPr>
        <p:txBody>
          <a:bodyPr wrap="square" rtlCol="0">
            <a:spAutoFit/>
          </a:bodyPr>
          <a:lstStyle/>
          <a:p>
            <a:pPr algn="ctr"/>
            <a:r>
              <a:rPr lang="en-US" altLang="zh-CN" sz="7200" b="1" dirty="0">
                <a:solidFill>
                  <a:schemeClr val="accent1">
                    <a:lumMod val="75000"/>
                  </a:schemeClr>
                </a:solidFill>
                <a:latin typeface="微软雅黑" panose="020B0503020204020204" pitchFamily="34" charset="-122"/>
                <a:ea typeface="微软雅黑" panose="020B0503020204020204" pitchFamily="34" charset="-122"/>
              </a:rPr>
              <a:t>02</a:t>
            </a:r>
            <a:endParaRPr lang="zh-CN" altLang="en-US" sz="7200" b="1" dirty="0">
              <a:solidFill>
                <a:schemeClr val="accent1">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advTm="3000"/>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0621213506"/>
  <p:tag name="MH_LIBRARY" val="CONTENTS"/>
  <p:tag name="MH_TYPE" val="NUMBER"/>
  <p:tag name="ID" val="553532"/>
  <p:tag name="MH_ORDER" val="1"/>
</p:tagLst>
</file>

<file path=ppt/tags/tag12.xml><?xml version="1.0" encoding="utf-8"?>
<p:tagLst xmlns:p="http://schemas.openxmlformats.org/presentationml/2006/main">
  <p:tag name="MH" val="20160621213506"/>
  <p:tag name="MH_LIBRARY" val="CONTENTS"/>
  <p:tag name="MH_TYPE" val="NUMBER"/>
  <p:tag name="ID" val="553532"/>
  <p:tag name="MH_ORDER" val="1"/>
</p:tagLst>
</file>

<file path=ppt/tags/tag13.xml><?xml version="1.0" encoding="utf-8"?>
<p:tagLst xmlns:p="http://schemas.openxmlformats.org/presentationml/2006/main">
  <p:tag name="MH" val="20160624104149"/>
  <p:tag name="MH_LIBRARY" val="GRAPHIC"/>
  <p:tag name="MH_TYPE" val="Other"/>
  <p:tag name="MH_ORDER" val="1"/>
</p:tagLst>
</file>

<file path=ppt/tags/tag14.xml><?xml version="1.0" encoding="utf-8"?>
<p:tagLst xmlns:p="http://schemas.openxmlformats.org/presentationml/2006/main">
  <p:tag name="MH" val="20160624104149"/>
  <p:tag name="MH_LIBRARY" val="GRAPHIC"/>
  <p:tag name="MH_TYPE" val="SubTitle"/>
  <p:tag name="MH_ORDER" val="1"/>
</p:tagLst>
</file>

<file path=ppt/tags/tag15.xml><?xml version="1.0" encoding="utf-8"?>
<p:tagLst xmlns:p="http://schemas.openxmlformats.org/presentationml/2006/main">
  <p:tag name="MH" val="20160624103217"/>
  <p:tag name="MH_LIBRARY" val="GRAPHIC"/>
  <p:tag name="MH_TYPE" val="Other"/>
  <p:tag name="MH_ORDER" val="2"/>
</p:tagLst>
</file>

<file path=ppt/tags/tag16.xml><?xml version="1.0" encoding="utf-8"?>
<p:tagLst xmlns:p="http://schemas.openxmlformats.org/presentationml/2006/main">
  <p:tag name="MH" val="20160624104149"/>
  <p:tag name="MH_LIBRARY" val="GRAPHIC"/>
  <p:tag name="MH_TYPE" val="Other"/>
  <p:tag name="MH_ORDER" val="1"/>
</p:tagLst>
</file>

<file path=ppt/tags/tag17.xml><?xml version="1.0" encoding="utf-8"?>
<p:tagLst xmlns:p="http://schemas.openxmlformats.org/presentationml/2006/main">
  <p:tag name="MH" val="20160624104149"/>
  <p:tag name="MH_LIBRARY" val="GRAPHIC"/>
  <p:tag name="MH_TYPE" val="SubTitle"/>
  <p:tag name="MH_ORDER" val="1"/>
</p:tagLst>
</file>

<file path=ppt/tags/tag18.xml><?xml version="1.0" encoding="utf-8"?>
<p:tagLst xmlns:p="http://schemas.openxmlformats.org/presentationml/2006/main">
  <p:tag name="MH" val="20160624103217"/>
  <p:tag name="MH_LIBRARY" val="GRAPHIC"/>
  <p:tag name="MH_TYPE" val="Other"/>
  <p:tag name="MH_ORDER" val="2"/>
</p:tagLst>
</file>

<file path=ppt/tags/tag19.xml><?xml version="1.0" encoding="utf-8"?>
<p:tagLst xmlns:p="http://schemas.openxmlformats.org/presentationml/2006/main">
  <p:tag name="MH" val="20160624104149"/>
  <p:tag name="MH_LIBRARY" val="GRAPHIC"/>
  <p:tag name="MH_TYPE" val="Other"/>
  <p:tag name="MH_ORDER" val="1"/>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20.xml><?xml version="1.0" encoding="utf-8"?>
<p:tagLst xmlns:p="http://schemas.openxmlformats.org/presentationml/2006/main">
  <p:tag name="MH" val="20160624104149"/>
  <p:tag name="MH_LIBRARY" val="GRAPHIC"/>
  <p:tag name="MH_TYPE" val="SubTitle"/>
  <p:tag name="MH_ORDER" val="1"/>
</p:tagLst>
</file>

<file path=ppt/tags/tag21.xml><?xml version="1.0" encoding="utf-8"?>
<p:tagLst xmlns:p="http://schemas.openxmlformats.org/presentationml/2006/main">
  <p:tag name="MH" val="20160624103217"/>
  <p:tag name="MH_LIBRARY" val="GRAPHIC"/>
  <p:tag name="MH_TYPE" val="Other"/>
  <p:tag name="MH_ORDER" val="2"/>
</p:tagLst>
</file>

<file path=ppt/tags/tag22.xml><?xml version="1.0" encoding="utf-8"?>
<p:tagLst xmlns:p="http://schemas.openxmlformats.org/presentationml/2006/main">
  <p:tag name="MH" val="20160614212001"/>
  <p:tag name="MH_LIBRARY" val="GRAPHIC"/>
  <p:tag name="MH_TYPE" val="Other"/>
  <p:tag name="MH_ORDER" val="1"/>
</p:tagLst>
</file>

<file path=ppt/tags/tag23.xml><?xml version="1.0" encoding="utf-8"?>
<p:tagLst xmlns:p="http://schemas.openxmlformats.org/presentationml/2006/main">
  <p:tag name="MH" val="20160614212001"/>
  <p:tag name="MH_LIBRARY" val="GRAPHIC"/>
  <p:tag name="MH_TYPE" val="Other"/>
  <p:tag name="MH_ORDER" val="3"/>
</p:tagLst>
</file>

<file path=ppt/tags/tag24.xml><?xml version="1.0" encoding="utf-8"?>
<p:tagLst xmlns:p="http://schemas.openxmlformats.org/presentationml/2006/main">
  <p:tag name="MH" val="20160614212001"/>
  <p:tag name="MH_LIBRARY" val="GRAPHIC"/>
  <p:tag name="MH_TYPE" val="Other"/>
  <p:tag name="MH_ORDER" val="7"/>
</p:tagLst>
</file>

<file path=ppt/tags/tag25.xml><?xml version="1.0" encoding="utf-8"?>
<p:tagLst xmlns:p="http://schemas.openxmlformats.org/presentationml/2006/main">
  <p:tag name="MH" val="20160614212001"/>
  <p:tag name="MH_LIBRARY" val="GRAPHIC"/>
  <p:tag name="MH_TYPE" val="Other"/>
  <p:tag name="MH_ORDER" val="11"/>
</p:tagLst>
</file>

<file path=ppt/tags/tag26.xml><?xml version="1.0" encoding="utf-8"?>
<p:tagLst xmlns:p="http://schemas.openxmlformats.org/presentationml/2006/main">
  <p:tag name="MH" val="20160614212001"/>
  <p:tag name="MH_LIBRARY" val="GRAPHIC"/>
  <p:tag name="MH_TYPE" val="Other"/>
  <p:tag name="MH_ORDER" val="16"/>
</p:tagLst>
</file>

<file path=ppt/tags/tag27.xml><?xml version="1.0" encoding="utf-8"?>
<p:tagLst xmlns:p="http://schemas.openxmlformats.org/presentationml/2006/main">
  <p:tag name="MH" val="20160624110115"/>
  <p:tag name="MH_LIBRARY" val="GRAPHIC"/>
  <p:tag name="MH_TYPE" val="Other"/>
  <p:tag name="MH_ORDER" val="1"/>
</p:tagLst>
</file>

<file path=ppt/tags/tag28.xml><?xml version="1.0" encoding="utf-8"?>
<p:tagLst xmlns:p="http://schemas.openxmlformats.org/presentationml/2006/main">
  <p:tag name="MH" val="20160624103217"/>
  <p:tag name="MH_LIBRARY" val="GRAPHIC"/>
  <p:tag name="MH_TYPE" val="Other"/>
  <p:tag name="MH_ORDER" val="1"/>
</p:tagLst>
</file>

<file path=ppt/tags/tag29.xml><?xml version="1.0" encoding="utf-8"?>
<p:tagLst xmlns:p="http://schemas.openxmlformats.org/presentationml/2006/main">
  <p:tag name="MH" val="20160624103217"/>
  <p:tag name="MH_LIBRARY" val="GRAPHIC"/>
  <p:tag name="MH_TYPE" val="SubTitle"/>
  <p:tag name="MH_ORDER" val="1"/>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30.xml><?xml version="1.0" encoding="utf-8"?>
<p:tagLst xmlns:p="http://schemas.openxmlformats.org/presentationml/2006/main">
  <p:tag name="MH" val="20160624103217"/>
  <p:tag name="MH_LIBRARY" val="GRAPHIC"/>
  <p:tag name="MH_TYPE" val="Other"/>
  <p:tag name="MH_ORDER" val="1"/>
</p:tagLst>
</file>

<file path=ppt/tags/tag31.xml><?xml version="1.0" encoding="utf-8"?>
<p:tagLst xmlns:p="http://schemas.openxmlformats.org/presentationml/2006/main">
  <p:tag name="MH" val="20160624103217"/>
  <p:tag name="MH_LIBRARY" val="GRAPHIC"/>
  <p:tag name="MH_TYPE" val="SubTitle"/>
  <p:tag name="MH_ORDER" val="1"/>
</p:tagLst>
</file>

<file path=ppt/tags/tag32.xml><?xml version="1.0" encoding="utf-8"?>
<p:tagLst xmlns:p="http://schemas.openxmlformats.org/presentationml/2006/main">
  <p:tag name="MH" val="20160624103217"/>
  <p:tag name="MH_LIBRARY" val="GRAPHIC"/>
  <p:tag name="MH_TYPE" val="Other"/>
  <p:tag name="MH_ORDER" val="1"/>
</p:tagLst>
</file>

<file path=ppt/tags/tag33.xml><?xml version="1.0" encoding="utf-8"?>
<p:tagLst xmlns:p="http://schemas.openxmlformats.org/presentationml/2006/main">
  <p:tag name="MH" val="20160624103217"/>
  <p:tag name="MH_LIBRARY" val="GRAPHIC"/>
  <p:tag name="MH_TYPE" val="SubTitle"/>
  <p:tag name="MH_ORDER" val="1"/>
</p:tagLst>
</file>

<file path=ppt/tags/tag34.xml><?xml version="1.0" encoding="utf-8"?>
<p:tagLst xmlns:p="http://schemas.openxmlformats.org/presentationml/2006/main">
  <p:tag name="MH" val="20160624103217"/>
  <p:tag name="MH_LIBRARY" val="GRAPHIC"/>
  <p:tag name="MH_TYPE" val="Other"/>
  <p:tag name="MH_ORDER" val="1"/>
</p:tagLst>
</file>

<file path=ppt/tags/tag35.xml><?xml version="1.0" encoding="utf-8"?>
<p:tagLst xmlns:p="http://schemas.openxmlformats.org/presentationml/2006/main">
  <p:tag name="MH" val="20160624103217"/>
  <p:tag name="MH_LIBRARY" val="GRAPHIC"/>
  <p:tag name="MH_TYPE" val="SubTitle"/>
  <p:tag name="MH_ORDER" val="1"/>
</p:tagLst>
</file>

<file path=ppt/tags/tag36.xml><?xml version="1.0" encoding="utf-8"?>
<p:tagLst xmlns:p="http://schemas.openxmlformats.org/presentationml/2006/main">
  <p:tag name="MH" val="20160624103217"/>
  <p:tag name="MH_LIBRARY" val="GRAPHIC"/>
  <p:tag name="MH_TYPE" val="Other"/>
  <p:tag name="MH_ORDER" val="1"/>
</p:tagLst>
</file>

<file path=ppt/tags/tag37.xml><?xml version="1.0" encoding="utf-8"?>
<p:tagLst xmlns:p="http://schemas.openxmlformats.org/presentationml/2006/main">
  <p:tag name="MH" val="20160624103217"/>
  <p:tag name="MH_LIBRARY" val="GRAPHIC"/>
  <p:tag name="MH_TYPE" val="SubTitle"/>
  <p:tag name="MH_ORDER" val="1"/>
</p:tagLst>
</file>

<file path=ppt/tags/tag38.xml><?xml version="1.0" encoding="utf-8"?>
<p:tagLst xmlns:p="http://schemas.openxmlformats.org/presentationml/2006/main">
  <p:tag name="MH" val="20160624112451"/>
  <p:tag name="MH_LIBRARY" val="GRAPHIC"/>
  <p:tag name="MH_TYPE" val="Other"/>
  <p:tag name="MH_ORDER" val="23"/>
</p:tagLst>
</file>

<file path=ppt/tags/tag39.xml><?xml version="1.0" encoding="utf-8"?>
<p:tagLst xmlns:p="http://schemas.openxmlformats.org/presentationml/2006/main">
  <p:tag name="MH" val="20160624112451"/>
  <p:tag name="MH_LIBRARY" val="GRAPHIC"/>
  <p:tag name="MH_TYPE" val="Other"/>
  <p:tag name="MH_ORDER" val="24"/>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40.xml><?xml version="1.0" encoding="utf-8"?>
<p:tagLst xmlns:p="http://schemas.openxmlformats.org/presentationml/2006/main">
  <p:tag name="MH" val="20160624112451"/>
  <p:tag name="MH_LIBRARY" val="GRAPHIC"/>
  <p:tag name="MH_TYPE" val="SubTitle"/>
  <p:tag name="MH_ORDER" val="4"/>
</p:tagLst>
</file>

<file path=ppt/tags/tag41.xml><?xml version="1.0" encoding="utf-8"?>
<p:tagLst xmlns:p="http://schemas.openxmlformats.org/presentationml/2006/main">
  <p:tag name="MH" val="20160624112451"/>
  <p:tag name="MH_LIBRARY" val="GRAPHIC"/>
  <p:tag name="MH_TYPE" val="Other"/>
  <p:tag name="MH_ORDER" val="27"/>
</p:tagLst>
</file>

<file path=ppt/tags/tag42.xml><?xml version="1.0" encoding="utf-8"?>
<p:tagLst xmlns:p="http://schemas.openxmlformats.org/presentationml/2006/main">
  <p:tag name="MH" val="20160624112451"/>
  <p:tag name="MH_LIBRARY" val="GRAPHIC"/>
  <p:tag name="MH_TYPE" val="Other"/>
  <p:tag name="MH_ORDER" val="23"/>
</p:tagLst>
</file>

<file path=ppt/tags/tag43.xml><?xml version="1.0" encoding="utf-8"?>
<p:tagLst xmlns:p="http://schemas.openxmlformats.org/presentationml/2006/main">
  <p:tag name="MH" val="20160624112451"/>
  <p:tag name="MH_LIBRARY" val="GRAPHIC"/>
  <p:tag name="MH_TYPE" val="Other"/>
  <p:tag name="MH_ORDER" val="24"/>
</p:tagLst>
</file>

<file path=ppt/tags/tag44.xml><?xml version="1.0" encoding="utf-8"?>
<p:tagLst xmlns:p="http://schemas.openxmlformats.org/presentationml/2006/main">
  <p:tag name="MH" val="20160624112451"/>
  <p:tag name="MH_LIBRARY" val="GRAPHIC"/>
  <p:tag name="MH_TYPE" val="SubTitle"/>
  <p:tag name="MH_ORDER" val="4"/>
</p:tagLst>
</file>

<file path=ppt/tags/tag45.xml><?xml version="1.0" encoding="utf-8"?>
<p:tagLst xmlns:p="http://schemas.openxmlformats.org/presentationml/2006/main">
  <p:tag name="MH" val="20160624112451"/>
  <p:tag name="MH_LIBRARY" val="GRAPHIC"/>
  <p:tag name="MH_TYPE" val="Other"/>
  <p:tag name="MH_ORDER" val="27"/>
</p:tagLst>
</file>

<file path=ppt/tags/tag46.xml><?xml version="1.0" encoding="utf-8"?>
<p:tagLst xmlns:p="http://schemas.openxmlformats.org/presentationml/2006/main">
  <p:tag name="MH" val="20160624112451"/>
  <p:tag name="MH_LIBRARY" val="GRAPHIC"/>
  <p:tag name="MH_TYPE" val="Other"/>
  <p:tag name="MH_ORDER" val="23"/>
</p:tagLst>
</file>

<file path=ppt/tags/tag47.xml><?xml version="1.0" encoding="utf-8"?>
<p:tagLst xmlns:p="http://schemas.openxmlformats.org/presentationml/2006/main">
  <p:tag name="MH" val="20160624112451"/>
  <p:tag name="MH_LIBRARY" val="GRAPHIC"/>
  <p:tag name="MH_TYPE" val="Other"/>
  <p:tag name="MH_ORDER" val="24"/>
</p:tagLst>
</file>

<file path=ppt/tags/tag48.xml><?xml version="1.0" encoding="utf-8"?>
<p:tagLst xmlns:p="http://schemas.openxmlformats.org/presentationml/2006/main">
  <p:tag name="MH" val="20160624112451"/>
  <p:tag name="MH_LIBRARY" val="GRAPHIC"/>
  <p:tag name="MH_TYPE" val="SubTitle"/>
  <p:tag name="MH_ORDER" val="4"/>
</p:tagLst>
</file>

<file path=ppt/tags/tag49.xml><?xml version="1.0" encoding="utf-8"?>
<p:tagLst xmlns:p="http://schemas.openxmlformats.org/presentationml/2006/main">
  <p:tag name="MH" val="20160624112451"/>
  <p:tag name="MH_LIBRARY" val="GRAPHIC"/>
  <p:tag name="MH_TYPE" val="Other"/>
  <p:tag name="MH_ORDER" val="27"/>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50.xml><?xml version="1.0" encoding="utf-8"?>
<p:tagLst xmlns:p="http://schemas.openxmlformats.org/presentationml/2006/main">
  <p:tag name="MH" val="20160624112451"/>
  <p:tag name="MH_LIBRARY" val="GRAPHIC"/>
  <p:tag name="MH_TYPE" val="Other"/>
  <p:tag name="MH_ORDER" val="23"/>
</p:tagLst>
</file>

<file path=ppt/tags/tag51.xml><?xml version="1.0" encoding="utf-8"?>
<p:tagLst xmlns:p="http://schemas.openxmlformats.org/presentationml/2006/main">
  <p:tag name="MH" val="20160624112451"/>
  <p:tag name="MH_LIBRARY" val="GRAPHIC"/>
  <p:tag name="MH_TYPE" val="Other"/>
  <p:tag name="MH_ORDER" val="24"/>
</p:tagLst>
</file>

<file path=ppt/tags/tag52.xml><?xml version="1.0" encoding="utf-8"?>
<p:tagLst xmlns:p="http://schemas.openxmlformats.org/presentationml/2006/main">
  <p:tag name="MH" val="20160624112451"/>
  <p:tag name="MH_LIBRARY" val="GRAPHIC"/>
  <p:tag name="MH_TYPE" val="SubTitle"/>
  <p:tag name="MH_ORDER" val="4"/>
</p:tagLst>
</file>

<file path=ppt/tags/tag53.xml><?xml version="1.0" encoding="utf-8"?>
<p:tagLst xmlns:p="http://schemas.openxmlformats.org/presentationml/2006/main">
  <p:tag name="MH" val="20160624112451"/>
  <p:tag name="MH_LIBRARY" val="GRAPHIC"/>
  <p:tag name="MH_TYPE" val="Other"/>
  <p:tag name="MH_ORDER" val="27"/>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A000120141119A01PPBG">
  <a:themeElements>
    <a:clrScheme name="自定义 67">
      <a:dk1>
        <a:srgbClr val="4D4D4D"/>
      </a:dk1>
      <a:lt1>
        <a:srgbClr val="FFFFFF"/>
      </a:lt1>
      <a:dk2>
        <a:srgbClr val="4D4D4D"/>
      </a:dk2>
      <a:lt2>
        <a:srgbClr val="FFFFFF"/>
      </a:lt2>
      <a:accent1>
        <a:srgbClr val="4296B4"/>
      </a:accent1>
      <a:accent2>
        <a:srgbClr val="66B191"/>
      </a:accent2>
      <a:accent3>
        <a:srgbClr val="7F7F7F"/>
      </a:accent3>
      <a:accent4>
        <a:srgbClr val="3DCEB5"/>
      </a:accent4>
      <a:accent5>
        <a:srgbClr val="E59977"/>
      </a:accent5>
      <a:accent6>
        <a:srgbClr val="FFC000"/>
      </a:accent6>
      <a:hlink>
        <a:srgbClr val="BD89B9"/>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JisuOffice Show</Application>
  <AppVersion>12.000</AppVersion>
  <Characters>0</Characters>
  <CharactersWithSpaces>0</CharactersWithSpaces>
  <DocSecurity>0</DocSecurity>
  <HyperlinksChanged>false</HyperlinksChanged>
  <Lines>0</Lines>
  <LinksUpToDate>false</LinksUpToDate>
  <Pages>28</Pages>
  <Paragraphs>331</Paragraphs>
  <Words>2968</Words>
  <TotalTime>0</TotalTime>
  <MMClips>0</MMClips>
  <ScaleCrop>false</ScaleCrop>
  <HeadingPairs>
    <vt:vector size="2" baseType="variant">
      <vt:variant>
        <vt:lpstr>제목</vt:lpstr>
      </vt:variant>
      <vt:variant>
        <vt:i4>1</vt:i4>
      </vt:variant>
    </vt:vector>
  </HeadingPairs>
  <TitlesOfParts>
    <vt:vector size="1" baseType="lpstr">
      <vt:lpstr>Title text</vt:lpstr>
    </vt:vector>
  </TitlesOfParts>
  <SharedDoc>false</SharedDoc>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3</cp:revision>
  <cp:lastModifiedBy>Administrator</cp:lastModifiedBy>
  <dc:title>医疗爱心无私奉献PPT模板</dc:title>
  <dcterms:modified xsi:type="dcterms:W3CDTF">2019-01-12T14:41:56Z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2052-1.2.5.490</vt:lpwstr>
  </property>
</Properties>
</file>