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viewProps.xml" ContentType="application/vnd.openxmlformats-officedocument.presentationml.view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28.xml" ContentType="application/vnd.openxmlformats-officedocument.presentationml.notesSlide+xml"/>
</Types>
</file>

<file path=_rels/.rels><?xml version="1.0" encoding="UTF-8"?>
<Relationships xmlns="http://schemas.openxmlformats.org/package/2006/relationships"><Relationship Id="rId1" Type="http://schemas.openxmlformats.org/officeDocument/2006/relationships/officeDocument" Target="ppt/presentation.xml"></Relationship><Relationship Id="rId2" Type="http://schemas.openxmlformats.org/package/2006/relationships/metadata/core-properties" Target="docProps/core.xml"></Relationship><Relationship Id="rId3" Type="http://schemas.openxmlformats.org/officeDocument/2006/relationships/extended-properties" Target="docProps/app.xml"></Relationship><Relationship Id="rId4" Type="http://schemas.openxmlformats.org/package/2006/relationships/metadata/thumbnail" Target="docProps/thumbnail.jpeg"></Relationship><Relationship Id="rId5" Type="http://schemas.openxmlformats.org/officeDocument/2006/relationships/custom-properties" Target="docProps/custom.xml"></Relationship></Relationships>
</file>

<file path=ppt/presentation.xml><?xml version="1.0" encoding="utf-8"?>
<p:presentation xmlns:a="http://schemas.openxmlformats.org/drawingml/2006/main" xmlns:r="http://schemas.openxmlformats.org/officeDocument/2006/relationships" xmlns:p="http://schemas.openxmlformats.org/presentationml/2006/main" xmlns:p14="http://schemas.microsoft.com/office/powerpoint/2010/main">
  <p:sldMasterIdLst>
    <p:sldMasterId id="2147483660" r:id="rId13"/>
  </p:sldMasterIdLst>
  <p:notesMasterIdLst>
    <p:notesMasterId r:id="rId15"/>
  </p:notesMasterIdLst>
  <p:sldIdLst>
    <p:sldId id="257" r:id="rId17"/>
    <p:sldId id="258" r:id="rId18"/>
    <p:sldId id="259" r:id="rId20"/>
    <p:sldId id="284" r:id="rId22"/>
    <p:sldId id="281" r:id="rId24"/>
    <p:sldId id="286" r:id="rId26"/>
    <p:sldId id="287" r:id="rId28"/>
    <p:sldId id="294" r:id="rId30"/>
    <p:sldId id="265" r:id="rId32"/>
    <p:sldId id="264" r:id="rId34"/>
    <p:sldId id="278" r:id="rId36"/>
    <p:sldId id="261" r:id="rId38"/>
    <p:sldId id="291" r:id="rId40"/>
    <p:sldId id="285" r:id="rId42"/>
    <p:sldId id="270" r:id="rId44"/>
    <p:sldId id="288" r:id="rId46"/>
    <p:sldId id="260" r:id="rId48"/>
    <p:sldId id="283" r:id="rId50"/>
    <p:sldId id="272" r:id="rId52"/>
    <p:sldId id="289" r:id="rId54"/>
    <p:sldId id="274" r:id="rId56"/>
    <p:sldId id="277" r:id="rId58"/>
    <p:sldId id="292" r:id="rId60"/>
    <p:sldId id="293" r:id="rId62"/>
    <p:sldId id="263" r:id="rId64"/>
    <p:sldId id="290" r:id="rId66"/>
    <p:sldId id="280" r:id="rId68"/>
    <p:sldId id="314" r:id="rId7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Lst>
  </p:showPr>
  <p:clrMru>
    <a:srgbClr val="FEFFFF"/>
    <a:srgbClr val="4296B4"/>
    <a:srgbClr val="5CA9C4"/>
    <a:srgbClr val="4D4D4D"/>
    <a:srgbClr val="BFE436"/>
    <a:srgbClr val="0084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napToObjects="1">
      <p:cViewPr varScale="1">
        <p:scale>
          <a:sx n="74" d="100"/>
          <a:sy n="74" d="100"/>
        </p:scale>
        <p:origin x="57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Relationships xmlns="http://schemas.openxmlformats.org/package/2006/relationships"><Relationship Id="rId1" Type="http://schemas.openxmlformats.org/officeDocument/2006/relationships/tableStyles" Target="tableStyles.xml"></Relationship><Relationship Id="rId13" Type="http://schemas.openxmlformats.org/officeDocument/2006/relationships/slideMaster" Target="slideMasters/slideMaster1.xml"></Relationship><Relationship Id="rId14" Type="http://schemas.openxmlformats.org/officeDocument/2006/relationships/theme" Target="theme/theme1.xml"></Relationship><Relationship Id="rId15" Type="http://schemas.openxmlformats.org/officeDocument/2006/relationships/notesMaster" Target="notesMasters/notesMaster1.xml"></Relationship><Relationship Id="rId17" Type="http://schemas.openxmlformats.org/officeDocument/2006/relationships/slide" Target="slides/slide1.xml"></Relationship><Relationship Id="rId18" Type="http://schemas.openxmlformats.org/officeDocument/2006/relationships/slide" Target="slides/slide2.xml"></Relationship><Relationship Id="rId20" Type="http://schemas.openxmlformats.org/officeDocument/2006/relationships/slide" Target="slides/slide3.xml"></Relationship><Relationship Id="rId22" Type="http://schemas.openxmlformats.org/officeDocument/2006/relationships/slide" Target="slides/slide4.xml"></Relationship><Relationship Id="rId24" Type="http://schemas.openxmlformats.org/officeDocument/2006/relationships/slide" Target="slides/slide5.xml"></Relationship><Relationship Id="rId26" Type="http://schemas.openxmlformats.org/officeDocument/2006/relationships/slide" Target="slides/slide6.xml"></Relationship><Relationship Id="rId28" Type="http://schemas.openxmlformats.org/officeDocument/2006/relationships/slide" Target="slides/slide7.xml"></Relationship><Relationship Id="rId30" Type="http://schemas.openxmlformats.org/officeDocument/2006/relationships/slide" Target="slides/slide8.xml"></Relationship><Relationship Id="rId32" Type="http://schemas.openxmlformats.org/officeDocument/2006/relationships/slide" Target="slides/slide9.xml"></Relationship><Relationship Id="rId34" Type="http://schemas.openxmlformats.org/officeDocument/2006/relationships/slide" Target="slides/slide10.xml"></Relationship><Relationship Id="rId36" Type="http://schemas.openxmlformats.org/officeDocument/2006/relationships/slide" Target="slides/slide11.xml"></Relationship><Relationship Id="rId38" Type="http://schemas.openxmlformats.org/officeDocument/2006/relationships/slide" Target="slides/slide12.xml"></Relationship><Relationship Id="rId40" Type="http://schemas.openxmlformats.org/officeDocument/2006/relationships/slide" Target="slides/slide13.xml"></Relationship><Relationship Id="rId42" Type="http://schemas.openxmlformats.org/officeDocument/2006/relationships/slide" Target="slides/slide14.xml"></Relationship><Relationship Id="rId44" Type="http://schemas.openxmlformats.org/officeDocument/2006/relationships/slide" Target="slides/slide15.xml"></Relationship><Relationship Id="rId46" Type="http://schemas.openxmlformats.org/officeDocument/2006/relationships/slide" Target="slides/slide16.xml"></Relationship><Relationship Id="rId48" Type="http://schemas.openxmlformats.org/officeDocument/2006/relationships/slide" Target="slides/slide17.xml"></Relationship><Relationship Id="rId50" Type="http://schemas.openxmlformats.org/officeDocument/2006/relationships/slide" Target="slides/slide18.xml"></Relationship><Relationship Id="rId52" Type="http://schemas.openxmlformats.org/officeDocument/2006/relationships/slide" Target="slides/slide19.xml"></Relationship><Relationship Id="rId54" Type="http://schemas.openxmlformats.org/officeDocument/2006/relationships/slide" Target="slides/slide20.xml"></Relationship><Relationship Id="rId56" Type="http://schemas.openxmlformats.org/officeDocument/2006/relationships/slide" Target="slides/slide21.xml"></Relationship><Relationship Id="rId58" Type="http://schemas.openxmlformats.org/officeDocument/2006/relationships/slide" Target="slides/slide22.xml"></Relationship><Relationship Id="rId60" Type="http://schemas.openxmlformats.org/officeDocument/2006/relationships/slide" Target="slides/slide23.xml"></Relationship><Relationship Id="rId62" Type="http://schemas.openxmlformats.org/officeDocument/2006/relationships/slide" Target="slides/slide24.xml"></Relationship><Relationship Id="rId64" Type="http://schemas.openxmlformats.org/officeDocument/2006/relationships/slide" Target="slides/slide25.xml"></Relationship><Relationship Id="rId66" Type="http://schemas.openxmlformats.org/officeDocument/2006/relationships/slide" Target="slides/slide26.xml"></Relationship><Relationship Id="rId68" Type="http://schemas.openxmlformats.org/officeDocument/2006/relationships/slide" Target="slides/slide27.xml"></Relationship><Relationship Id="rId70" Type="http://schemas.openxmlformats.org/officeDocument/2006/relationships/slide" Target="slides/slide28.xml"></Relationship><Relationship Id="rId73" Type="http://schemas.openxmlformats.org/officeDocument/2006/relationships/viewProps" Target="viewProps.xml"></Relationship><Relationship Id="rId74" Type="http://schemas.openxmlformats.org/officeDocument/2006/relationships/presProps" Target="presProps.xml"></Relationship></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xml"></Relationship></Relationships>
</file>

<file path=ppt/notesSlides/_rels/notesSlide10.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0.xml"></Relationship></Relationships>
</file>

<file path=ppt/notesSlides/_rels/notesSlide1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1.xml"></Relationship></Relationships>
</file>

<file path=ppt/notesSlides/_rels/notesSlide1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2.xml"></Relationship></Relationships>
</file>

<file path=ppt/notesSlides/_rels/notesSlide1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3.xml"></Relationship></Relationships>
</file>

<file path=ppt/notesSlides/_rels/notesSlide1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4.xml"></Relationship></Relationships>
</file>

<file path=ppt/notesSlides/_rels/notesSlide1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5.xml"></Relationship></Relationships>
</file>

<file path=ppt/notesSlides/_rels/notesSlide1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6.xml"></Relationship></Relationships>
</file>

<file path=ppt/notesSlides/_rels/notesSlide1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7.xml"></Relationship></Relationships>
</file>

<file path=ppt/notesSlides/_rels/notesSlide1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8.xml"></Relationship></Relationships>
</file>

<file path=ppt/notesSlides/_rels/notesSlide19.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9.xml"></Relationship></Relationships>
</file>

<file path=ppt/notesSlides/_rels/notesSlide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xml"></Relationship></Relationships>
</file>

<file path=ppt/notesSlides/_rels/notesSlide20.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0.xml"></Relationship></Relationships>
</file>

<file path=ppt/notesSlides/_rels/notesSlide2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1.xml"></Relationship></Relationships>
</file>

<file path=ppt/notesSlides/_rels/notesSlide2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2.xml"></Relationship></Relationships>
</file>

<file path=ppt/notesSlides/_rels/notesSlide2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3.xml"></Relationship></Relationships>
</file>

<file path=ppt/notesSlides/_rels/notesSlide2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4.xml"></Relationship></Relationships>
</file>

<file path=ppt/notesSlides/_rels/notesSlide2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5.xml"></Relationship></Relationships>
</file>

<file path=ppt/notesSlides/_rels/notesSlide2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6.xml"></Relationship></Relationships>
</file>

<file path=ppt/notesSlides/_rels/notesSlide2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7.xml"></Relationship></Relationships>
</file>

<file path=ppt/notesSlides/_rels/notesSlide2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8.xml"></Relationship></Relationships>
</file>

<file path=ppt/notesSlides/_rels/notesSlide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3.xml"></Relationship></Relationships>
</file>

<file path=ppt/notesSlides/_rels/notesSlide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4.xml"></Relationship></Relationships>
</file>

<file path=ppt/notesSlides/_rels/notesSlide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5.xml"></Relationship></Relationships>
</file>

<file path=ppt/notesSlides/_rels/notesSlide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6.xml"></Relationship></Relationships>
</file>

<file path=ppt/notesSlides/_rels/notesSlide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7.xml"></Relationship></Relationships>
</file>

<file path=ppt/notesSlides/_rels/notesSlide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8.xml"></Relationship></Relationships>
</file>

<file path=ppt/notesSlides/_rels/notesSlide9.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9.xml"></Relationship></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 name="Shape 753"/>
          <p:cNvSpPr/>
          <p:nvPr>
            <p:ph type="sldImg"/>
          </p:nvPr>
        </p:nvSpPr>
        <p:spPr>
          <a:prstGeom prst="rect">
            <a:avLst/>
          </a:prstGeom>
        </p:spPr>
        <p:txBody>
          <a:bodyPr/>
          <a:lstStyle/>
          <a:p/>
        </p:txBody>
      </p:sp>
      <p:sp>
        <p:nvSpPr>
          <p:cNvPr id="754" name="Shape 754"/>
          <p:cNvSpPr/>
          <p:nvPr>
            <p:ph type="body" sz="quarter" idx="1"/>
          </p:nvPr>
        </p:nvSpPr>
        <p:spPr>
          <a:prstGeom prst="rect">
            <a:avLst/>
          </a:prstGeom>
        </p:spPr>
        <p:txBody>
          <a:bodyPr/>
          <a:lstStyle/>
          <a:p>
            <a:r>
              <a:t>模板来自于 http://www.ypppt.com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7188B5-F242-46A8-BC70-F730184234E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a:blip r:embed="rId2"/>
            <a:srcRect/>
            <a:stretch>
              <a:fillRect t="-57" b="-5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104500" y="4882306"/>
            <a:ext cx="6500677" cy="798734"/>
          </a:xfrm>
          <a:noFill/>
        </p:spPr>
        <p:txBody>
          <a:bodyPr>
            <a:normAutofit/>
          </a:bodyPr>
          <a:lstStyle>
            <a:lvl1pPr marL="0" indent="0" algn="ctr">
              <a:lnSpc>
                <a:spcPct val="150000"/>
              </a:lnSpc>
              <a:buNone/>
              <a:defRPr sz="20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5091201" y="2091031"/>
            <a:ext cx="6527275" cy="2479922"/>
          </a:xfrm>
          <a:noFill/>
        </p:spPr>
        <p:txBody>
          <a:bodyPr anchor="ctr">
            <a:normAutofit/>
          </a:bodyPr>
          <a:lstStyle>
            <a:lvl1pPr algn="ctr">
              <a:lnSpc>
                <a:spcPct val="150000"/>
              </a:lnSpc>
              <a:defRPr sz="4400" b="1" i="0">
                <a:ln>
                  <a:noFill/>
                </a:ln>
                <a:solidFill>
                  <a:schemeClr val="bg2"/>
                </a:solidFill>
                <a:effectLst/>
              </a:defRPr>
            </a:lvl1pPr>
          </a:lstStyle>
          <a:p>
            <a:r>
              <a:rPr lang="zh-CN" altLang="en-US" dirty="0"/>
              <a:t>单击此处编辑母版标题样式</a:t>
            </a:r>
            <a:endParaRPr lang="en-US" dirty="0"/>
          </a:p>
        </p:txBody>
      </p:sp>
    </p:spTree>
  </p:cSld>
  <p:clrMapOvr>
    <a:masterClrMapping/>
  </p:clrMapOvr>
  <p:transition spd="slow" advTm="3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a:blip r:embed="rId2"/>
            <a:srcRect/>
            <a:stretch>
              <a:fillRect l="-66" r="-6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userDrawn="1">
            <p:ph type="title"/>
          </p:nvPr>
        </p:nvSpPr>
        <p:spPr>
          <a:xfrm>
            <a:off x="819201" y="1340939"/>
            <a:ext cx="6762749" cy="2885530"/>
          </a:xfrm>
        </p:spPr>
        <p:txBody>
          <a:bodyPr anchor="ctr"/>
          <a:lstStyle>
            <a:lvl1pPr algn="ctr">
              <a:lnSpc>
                <a:spcPct val="150000"/>
              </a:lnSpc>
              <a:defRPr sz="4800" b="1">
                <a:ln w="3175">
                  <a:solidFill>
                    <a:schemeClr val="accent1"/>
                  </a:solidFill>
                </a:ln>
                <a:solidFill>
                  <a:srgbClr val="FEFFFF"/>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1259718" y="4362994"/>
            <a:ext cx="5881717" cy="917032"/>
          </a:xfrm>
        </p:spPr>
        <p:txBody>
          <a:bodyPr/>
          <a:lstStyle>
            <a:lvl1pPr marL="0" indent="0" algn="ctr">
              <a:lnSpc>
                <a:spcPct val="150000"/>
              </a:lnSpc>
              <a:buNone/>
              <a:defRPr sz="2800">
                <a:ln>
                  <a:noFill/>
                </a:ln>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transition spd="slow" advTm="3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transition spd="slow" advTm="300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a:blip r:embed="rId12"/>
            <a:srcRect/>
            <a:stretch>
              <a:fillRect l="-73" r="-7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828799" y="268550"/>
            <a:ext cx="8963025"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3000"/>
  <p:txStyles>
    <p:titleStyle>
      <a:lvl1pPr algn="l" rtl="0" eaLnBrk="1" fontAlgn="base" hangingPunct="1">
        <a:lnSpc>
          <a:spcPct val="90000"/>
        </a:lnSpc>
        <a:spcBef>
          <a:spcPct val="0"/>
        </a:spcBef>
        <a:spcAft>
          <a:spcPct val="0"/>
        </a:spcAft>
        <a:defRPr sz="3600" kern="1200">
          <a:solidFill>
            <a:schemeClr val="bg2"/>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Id="rId2" Type="http://schemas.openxmlformats.org/officeDocument/2006/relationships/notesSlide" Target="../notesSlides/notesSlide1.xml"></Relationship><Relationship Id="rId3" Type="http://schemas.openxmlformats.org/officeDocument/2006/relationships/slideLayout" Target="../slideLayouts/slideLayout1.xml"></Relationship></Relationships>
</file>

<file path=ppt/slides/_rels/slide10.xml.rels><?xml version="1.0" encoding="UTF-8"?>
<Relationships xmlns="http://schemas.openxmlformats.org/package/2006/relationships"><Relationship Id="rId2" Type="http://schemas.openxmlformats.org/officeDocument/2006/relationships/notesSlide" Target="../notesSlides/notesSlide10.xml"></Relationship><Relationship Id="rId1" Type="http://schemas.openxmlformats.org/officeDocument/2006/relationships/slideLayout" Target="../slideLayouts/slideLayout6.xml"></Relationship></Relationships>
</file>

<file path=ppt/slides/_rels/slide11.xml.rels><?xml version="1.0" encoding="UTF-8"?>
<Relationships xmlns="http://schemas.openxmlformats.org/package/2006/relationships"><Relationship Id="rId7" Type="http://schemas.openxmlformats.org/officeDocument/2006/relationships/notesSlide" Target="../notesSlides/notesSlide11.xml"></Relationship><Relationship Id="rId6" Type="http://schemas.openxmlformats.org/officeDocument/2006/relationships/slideLayout" Target="../slideLayouts/slideLayout6.xml"></Relationship><Relationship Id="rId5" Type="http://schemas.openxmlformats.org/officeDocument/2006/relationships/tags" Target="../tags/tag26.xml"></Relationship><Relationship Id="rId4" Type="http://schemas.openxmlformats.org/officeDocument/2006/relationships/tags" Target="../tags/tag25.xml"></Relationship><Relationship Id="rId3" Type="http://schemas.openxmlformats.org/officeDocument/2006/relationships/tags" Target="../tags/tag24.xml"></Relationship><Relationship Id="rId2" Type="http://schemas.openxmlformats.org/officeDocument/2006/relationships/tags" Target="../tags/tag23.xml"></Relationship><Relationship Id="rId1" Type="http://schemas.openxmlformats.org/officeDocument/2006/relationships/tags" Target="../tags/tag22.xml"></Relationship></Relationships>
</file>

<file path=ppt/slides/_rels/slide12.xml.rels><?xml version="1.0" encoding="UTF-8"?>
<Relationships xmlns="http://schemas.openxmlformats.org/package/2006/relationships"><Relationship Id="rId2" Type="http://schemas.openxmlformats.org/officeDocument/2006/relationships/notesSlide" Target="../notesSlides/notesSlide12.xml"></Relationship><Relationship Id="rId1" Type="http://schemas.openxmlformats.org/officeDocument/2006/relationships/slideLayout" Target="../slideLayouts/slideLayout6.xml"></Relationship></Relationships>
</file>

<file path=ppt/slides/_rels/slide13.xml.rels><?xml version="1.0" encoding="UTF-8"?>
<Relationships xmlns="http://schemas.openxmlformats.org/package/2006/relationships"><Relationship Id="rId2" Type="http://schemas.openxmlformats.org/officeDocument/2006/relationships/notesSlide" Target="../notesSlides/notesSlide13.xml"></Relationship><Relationship Id="rId1" Type="http://schemas.openxmlformats.org/officeDocument/2006/relationships/slideLayout" Target="../slideLayouts/slideLayout6.xml"></Relationship></Relationships>
</file>

<file path=ppt/slides/_rels/slide14.xml.rels><?xml version="1.0" encoding="UTF-8"?>
<Relationships xmlns="http://schemas.openxmlformats.org/package/2006/relationships"><Relationship Id="rId2" Type="http://schemas.openxmlformats.org/officeDocument/2006/relationships/notesSlide" Target="../notesSlides/notesSlide14.xml"></Relationship><Relationship Id="rId1" Type="http://schemas.openxmlformats.org/officeDocument/2006/relationships/slideLayout" Target="../slideLayouts/slideLayout6.xml"></Relationship></Relationships>
</file>

<file path=ppt/slides/_rels/slide15.xml.rels><?xml version="1.0" encoding="UTF-8"?>
<Relationships xmlns="http://schemas.openxmlformats.org/package/2006/relationships"><Relationship Id="rId2" Type="http://schemas.openxmlformats.org/officeDocument/2006/relationships/notesSlide" Target="../notesSlides/notesSlide15.xml"></Relationship><Relationship Id="rId1" Type="http://schemas.openxmlformats.org/officeDocument/2006/relationships/slideLayout" Target="../slideLayouts/slideLayout3.xml"></Relationship></Relationships>
</file>

<file path=ppt/slides/_rels/slide16.xml.rels><?xml version="1.0" encoding="UTF-8"?>
<Relationships xmlns="http://schemas.openxmlformats.org/package/2006/relationships"><Relationship Id="rId3" Type="http://schemas.openxmlformats.org/officeDocument/2006/relationships/notesSlide" Target="../notesSlides/notesSlide16.xml"></Relationship><Relationship Id="rId2" Type="http://schemas.openxmlformats.org/officeDocument/2006/relationships/slideLayout" Target="../slideLayouts/slideLayout6.xml"></Relationship><Relationship Id="rId1" Type="http://schemas.openxmlformats.org/officeDocument/2006/relationships/tags" Target="../tags/tag27.xml"></Relationship></Relationships>
</file>

<file path=ppt/slides/_rels/slide17.xml.rels><?xml version="1.0" encoding="UTF-8"?>
<Relationships xmlns="http://schemas.openxmlformats.org/package/2006/relationships"><Relationship Id="rId9" Type="http://schemas.openxmlformats.org/officeDocument/2006/relationships/tags" Target="../tags/tag36.xml"></Relationship><Relationship Id="rId8" Type="http://schemas.openxmlformats.org/officeDocument/2006/relationships/tags" Target="../tags/tag35.xml"></Relationship><Relationship Id="rId7" Type="http://schemas.openxmlformats.org/officeDocument/2006/relationships/tags" Target="../tags/tag34.xml"></Relationship><Relationship Id="rId6" Type="http://schemas.openxmlformats.org/officeDocument/2006/relationships/tags" Target="../tags/tag33.xml"></Relationship><Relationship Id="rId5" Type="http://schemas.openxmlformats.org/officeDocument/2006/relationships/tags" Target="../tags/tag32.xml"></Relationship><Relationship Id="rId4" Type="http://schemas.openxmlformats.org/officeDocument/2006/relationships/tags" Target="../tags/tag31.xml"></Relationship><Relationship Id="rId3" Type="http://schemas.openxmlformats.org/officeDocument/2006/relationships/tags" Target="../tags/tag30.xml"></Relationship><Relationship Id="rId2" Type="http://schemas.openxmlformats.org/officeDocument/2006/relationships/tags" Target="../tags/tag29.xml"></Relationship><Relationship Id="rId12" Type="http://schemas.openxmlformats.org/officeDocument/2006/relationships/notesSlide" Target="../notesSlides/notesSlide17.xml"></Relationship><Relationship Id="rId11" Type="http://schemas.openxmlformats.org/officeDocument/2006/relationships/slideLayout" Target="../slideLayouts/slideLayout6.xml"></Relationship><Relationship Id="rId10" Type="http://schemas.openxmlformats.org/officeDocument/2006/relationships/tags" Target="../tags/tag37.xml"></Relationship><Relationship Id="rId1" Type="http://schemas.openxmlformats.org/officeDocument/2006/relationships/tags" Target="../tags/tag28.xml"></Relationship></Relationships>
</file>

<file path=ppt/slides/_rels/slide18.xml.rels><?xml version="1.0" encoding="UTF-8"?>
<Relationships xmlns="http://schemas.openxmlformats.org/package/2006/relationships"><Relationship Id="rId2" Type="http://schemas.openxmlformats.org/officeDocument/2006/relationships/notesSlide" Target="../notesSlides/notesSlide18.xml"></Relationship><Relationship Id="rId1" Type="http://schemas.openxmlformats.org/officeDocument/2006/relationships/slideLayout" Target="../slideLayouts/slideLayout6.xml"></Relationship></Relationships>
</file>

<file path=ppt/slides/_rels/slide19.xml.rels><?xml version="1.0" encoding="UTF-8"?>
<Relationships xmlns="http://schemas.openxmlformats.org/package/2006/relationships"><Relationship Id="rId2" Type="http://schemas.openxmlformats.org/officeDocument/2006/relationships/notesSlide" Target="../notesSlides/notesSlide19.xml"></Relationship><Relationship Id="rId1" Type="http://schemas.openxmlformats.org/officeDocument/2006/relationships/slideLayout" Target="../slideLayouts/slideLayout6.xml"></Relationship></Relationships>
</file>

<file path=ppt/slides/_rels/slide2.xml.rels><?xml version="1.0" encoding="UTF-8"?>
<Relationships xmlns="http://schemas.openxmlformats.org/package/2006/relationships"><Relationship Id="rId9" Type="http://schemas.openxmlformats.org/officeDocument/2006/relationships/tags" Target="../tags/tag8.xml"></Relationship><Relationship Id="rId8" Type="http://schemas.openxmlformats.org/officeDocument/2006/relationships/tags" Target="../tags/tag7.xml"></Relationship><Relationship Id="rId7" Type="http://schemas.openxmlformats.org/officeDocument/2006/relationships/tags" Target="../tags/tag6.xml"></Relationship><Relationship Id="rId6" Type="http://schemas.openxmlformats.org/officeDocument/2006/relationships/tags" Target="../tags/tag5.xml"></Relationship><Relationship Id="rId5" Type="http://schemas.openxmlformats.org/officeDocument/2006/relationships/tags" Target="../tags/tag4.xml"></Relationship><Relationship Id="rId4" Type="http://schemas.openxmlformats.org/officeDocument/2006/relationships/tags" Target="../tags/tag3.xml"></Relationship><Relationship Id="rId3" Type="http://schemas.openxmlformats.org/officeDocument/2006/relationships/tags" Target="../tags/tag2.xml"></Relationship><Relationship Id="rId2" Type="http://schemas.openxmlformats.org/officeDocument/2006/relationships/tags" Target="../tags/tag1.xml"></Relationship><Relationship Id="rId15" Type="http://schemas.openxmlformats.org/officeDocument/2006/relationships/notesSlide" Target="../notesSlides/notesSlide2.xml"></Relationship><Relationship Id="rId14" Type="http://schemas.openxmlformats.org/officeDocument/2006/relationships/slideLayout" Target="../slideLayouts/slideLayout7.xml"></Relationship><Relationship Id="rId13" Type="http://schemas.openxmlformats.org/officeDocument/2006/relationships/tags" Target="../tags/tag12.xml"></Relationship><Relationship Id="rId12" Type="http://schemas.openxmlformats.org/officeDocument/2006/relationships/tags" Target="../tags/tag11.xml"></Relationship><Relationship Id="rId11" Type="http://schemas.openxmlformats.org/officeDocument/2006/relationships/tags" Target="../tags/tag10.xml"></Relationship><Relationship Id="rId10" Type="http://schemas.openxmlformats.org/officeDocument/2006/relationships/tags" Target="../tags/tag9.xml"></Relationship><Relationship Id="rId1" Type="http://schemas.openxmlformats.org/officeDocument/2006/relationships/slide" Target="../slides/slide3.xml"></Relationship></Relationships>
</file>

<file path=ppt/slides/_rels/slide20.xml.rels><?xml version="1.0" encoding="UTF-8"?>
<Relationships xmlns="http://schemas.openxmlformats.org/package/2006/relationships"><Relationship Id="rId9" Type="http://schemas.openxmlformats.org/officeDocument/2006/relationships/tags" Target="../tags/tag46.xml"></Relationship><Relationship Id="rId8" Type="http://schemas.openxmlformats.org/officeDocument/2006/relationships/tags" Target="../tags/tag45.xml"></Relationship><Relationship Id="rId7" Type="http://schemas.openxmlformats.org/officeDocument/2006/relationships/tags" Target="../tags/tag44.xml"></Relationship><Relationship Id="rId6" Type="http://schemas.openxmlformats.org/officeDocument/2006/relationships/tags" Target="../tags/tag43.xml"></Relationship><Relationship Id="rId5" Type="http://schemas.openxmlformats.org/officeDocument/2006/relationships/tags" Target="../tags/tag42.xml"></Relationship><Relationship Id="rId4" Type="http://schemas.openxmlformats.org/officeDocument/2006/relationships/tags" Target="../tags/tag41.xml"></Relationship><Relationship Id="rId3" Type="http://schemas.openxmlformats.org/officeDocument/2006/relationships/tags" Target="../tags/tag40.xml"></Relationship><Relationship Id="rId2" Type="http://schemas.openxmlformats.org/officeDocument/2006/relationships/tags" Target="../tags/tag39.xml"></Relationship><Relationship Id="rId18" Type="http://schemas.openxmlformats.org/officeDocument/2006/relationships/notesSlide" Target="../notesSlides/notesSlide20.xml"></Relationship><Relationship Id="rId17" Type="http://schemas.openxmlformats.org/officeDocument/2006/relationships/slideLayout" Target="../slideLayouts/slideLayout6.xml"></Relationship><Relationship Id="rId16" Type="http://schemas.openxmlformats.org/officeDocument/2006/relationships/tags" Target="../tags/tag53.xml"></Relationship><Relationship Id="rId15" Type="http://schemas.openxmlformats.org/officeDocument/2006/relationships/tags" Target="../tags/tag52.xml"></Relationship><Relationship Id="rId14" Type="http://schemas.openxmlformats.org/officeDocument/2006/relationships/tags" Target="../tags/tag51.xml"></Relationship><Relationship Id="rId13" Type="http://schemas.openxmlformats.org/officeDocument/2006/relationships/tags" Target="../tags/tag50.xml"></Relationship><Relationship Id="rId12" Type="http://schemas.openxmlformats.org/officeDocument/2006/relationships/tags" Target="../tags/tag49.xml"></Relationship><Relationship Id="rId11" Type="http://schemas.openxmlformats.org/officeDocument/2006/relationships/tags" Target="../tags/tag48.xml"></Relationship><Relationship Id="rId10" Type="http://schemas.openxmlformats.org/officeDocument/2006/relationships/tags" Target="../tags/tag47.xml"></Relationship><Relationship Id="rId1" Type="http://schemas.openxmlformats.org/officeDocument/2006/relationships/tags" Target="../tags/tag38.xml"></Relationship></Relationships>
</file>

<file path=ppt/slides/_rels/slide21.xml.rels><?xml version="1.0" encoding="UTF-8"?>
<Relationships xmlns="http://schemas.openxmlformats.org/package/2006/relationships"><Relationship Id="rId2" Type="http://schemas.openxmlformats.org/officeDocument/2006/relationships/notesSlide" Target="../notesSlides/notesSlide21.xml"></Relationship><Relationship Id="rId1" Type="http://schemas.openxmlformats.org/officeDocument/2006/relationships/slideLayout" Target="../slideLayouts/slideLayout3.xml"></Relationship></Relationships>
</file>

<file path=ppt/slides/_rels/slide22.xml.rels><?xml version="1.0" encoding="UTF-8"?>
<Relationships xmlns="http://schemas.openxmlformats.org/package/2006/relationships"><Relationship Id="rId2" Type="http://schemas.openxmlformats.org/officeDocument/2006/relationships/notesSlide" Target="../notesSlides/notesSlide22.xml"></Relationship><Relationship Id="rId1" Type="http://schemas.openxmlformats.org/officeDocument/2006/relationships/slideLayout" Target="../slideLayouts/slideLayout6.xml"></Relationship></Relationships>
</file>

<file path=ppt/slides/_rels/slide23.xml.rels><?xml version="1.0" encoding="UTF-8"?>
<Relationships xmlns="http://schemas.openxmlformats.org/package/2006/relationships"><Relationship Id="rId2" Type="http://schemas.openxmlformats.org/officeDocument/2006/relationships/notesSlide" Target="../notesSlides/notesSlide23.xml"></Relationship><Relationship Id="rId1" Type="http://schemas.openxmlformats.org/officeDocument/2006/relationships/slideLayout" Target="../slideLayouts/slideLayout6.xml"></Relationship></Relationships>
</file>

<file path=ppt/slides/_rels/slide24.xml.rels><?xml version="1.0" encoding="UTF-8"?>
<Relationships xmlns="http://schemas.openxmlformats.org/package/2006/relationships"><Relationship Id="rId2" Type="http://schemas.openxmlformats.org/officeDocument/2006/relationships/notesSlide" Target="../notesSlides/notesSlide24.xml"></Relationship><Relationship Id="rId1" Type="http://schemas.openxmlformats.org/officeDocument/2006/relationships/slideLayout" Target="../slideLayouts/slideLayout6.xml"></Relationship></Relationships>
</file>

<file path=ppt/slides/_rels/slide25.xml.rels><?xml version="1.0" encoding="UTF-8"?>
<Relationships xmlns="http://schemas.openxmlformats.org/package/2006/relationships"><Relationship Id="rId2" Type="http://schemas.openxmlformats.org/officeDocument/2006/relationships/notesSlide" Target="../notesSlides/notesSlide25.xml"></Relationship><Relationship Id="rId1" Type="http://schemas.openxmlformats.org/officeDocument/2006/relationships/slideLayout" Target="../slideLayouts/slideLayout6.xml"></Relationship></Relationships>
</file>

<file path=ppt/slides/_rels/slide26.xml.rels><?xml version="1.0" encoding="UTF-8"?>
<Relationships xmlns="http://schemas.openxmlformats.org/package/2006/relationships"><Relationship Id="rId2" Type="http://schemas.openxmlformats.org/officeDocument/2006/relationships/notesSlide" Target="../notesSlides/notesSlide26.xml"></Relationship><Relationship Id="rId1" Type="http://schemas.openxmlformats.org/officeDocument/2006/relationships/slideLayout" Target="../slideLayouts/slideLayout6.xml"></Relationship></Relationships>
</file>

<file path=ppt/slides/_rels/slide27.xml.rels><?xml version="1.0" encoding="UTF-8"?>
<Relationships xmlns="http://schemas.openxmlformats.org/package/2006/relationships"><Relationship Id="rId2" Type="http://schemas.openxmlformats.org/officeDocument/2006/relationships/notesSlide" Target="../notesSlides/notesSlide27.xml"></Relationship><Relationship Id="rId1" Type="http://schemas.openxmlformats.org/officeDocument/2006/relationships/slideLayout" Target="../slideLayouts/slideLayout7.xml"></Relationship></Relationships>
</file>

<file path=ppt/slides/_rels/slide28.xml.rels><?xml version="1.0" encoding="UTF-8"?>
<Relationships xmlns="http://schemas.openxmlformats.org/package/2006/relationships"><Relationship Id="rId3" Type="http://schemas.openxmlformats.org/officeDocument/2006/relationships/notesSlide" Target="../notesSlides/notesSlide28.xml"></Relationship><Relationship Id="rId4" Type="http://schemas.openxmlformats.org/officeDocument/2006/relationships/image" Target="../media/fImage2734840541.jpeg"></Relationship><Relationship Id="rId5" Type="http://schemas.openxmlformats.org/officeDocument/2006/relationships/slideLayout" Target="../slideLayouts/slideLayout7.xml"></Relationship></Relationships>
</file>

<file path=ppt/slides/_rels/slide3.xml.rels><?xml version="1.0" encoding="UTF-8"?>
<Relationships xmlns="http://schemas.openxmlformats.org/package/2006/relationships"><Relationship Id="rId2" Type="http://schemas.openxmlformats.org/officeDocument/2006/relationships/notesSlide" Target="../notesSlides/notesSlide3.xml"></Relationship><Relationship Id="rId1" Type="http://schemas.openxmlformats.org/officeDocument/2006/relationships/slideLayout" Target="../slideLayouts/slideLayout3.xml"></Relationship></Relationships>
</file>

<file path=ppt/slides/_rels/slide4.xml.rels><?xml version="1.0" encoding="UTF-8"?>
<Relationships xmlns="http://schemas.openxmlformats.org/package/2006/relationships"><Relationship Id="rId2" Type="http://schemas.openxmlformats.org/officeDocument/2006/relationships/notesSlide" Target="../notesSlides/notesSlide4.xml"></Relationship><Relationship Id="rId1" Type="http://schemas.openxmlformats.org/officeDocument/2006/relationships/slideLayout" Target="../slideLayouts/slideLayout6.xml"></Relationship></Relationships>
</file>

<file path=ppt/slides/_rels/slide5.xml.rels><?xml version="1.0" encoding="UTF-8"?>
<Relationships xmlns="http://schemas.openxmlformats.org/package/2006/relationships"><Relationship Id="rId9" Type="http://schemas.openxmlformats.org/officeDocument/2006/relationships/tags" Target="../tags/tag21.xml"></Relationship><Relationship Id="rId8" Type="http://schemas.openxmlformats.org/officeDocument/2006/relationships/tags" Target="../tags/tag20.xml"></Relationship><Relationship Id="rId7" Type="http://schemas.openxmlformats.org/officeDocument/2006/relationships/tags" Target="../tags/tag19.xml"></Relationship><Relationship Id="rId6" Type="http://schemas.openxmlformats.org/officeDocument/2006/relationships/tags" Target="../tags/tag18.xml"></Relationship><Relationship Id="rId5" Type="http://schemas.openxmlformats.org/officeDocument/2006/relationships/tags" Target="../tags/tag17.xml"></Relationship><Relationship Id="rId4" Type="http://schemas.openxmlformats.org/officeDocument/2006/relationships/tags" Target="../tags/tag16.xml"></Relationship><Relationship Id="rId3" Type="http://schemas.openxmlformats.org/officeDocument/2006/relationships/tags" Target="../tags/tag15.xml"></Relationship><Relationship Id="rId2" Type="http://schemas.openxmlformats.org/officeDocument/2006/relationships/tags" Target="../tags/tag14.xml"></Relationship><Relationship Id="rId11" Type="http://schemas.openxmlformats.org/officeDocument/2006/relationships/notesSlide" Target="../notesSlides/notesSlide5.xml"></Relationship><Relationship Id="rId10" Type="http://schemas.openxmlformats.org/officeDocument/2006/relationships/slideLayout" Target="../slideLayouts/slideLayout6.xml"></Relationship><Relationship Id="rId1" Type="http://schemas.openxmlformats.org/officeDocument/2006/relationships/tags" Target="../tags/tag13.xml"></Relationship></Relationships>
</file>

<file path=ppt/slides/_rels/slide6.xml.rels><?xml version="1.0" encoding="UTF-8"?>
<Relationships xmlns="http://schemas.openxmlformats.org/package/2006/relationships"><Relationship Id="rId2" Type="http://schemas.openxmlformats.org/officeDocument/2006/relationships/notesSlide" Target="../notesSlides/notesSlide6.xml"></Relationship><Relationship Id="rId1" Type="http://schemas.openxmlformats.org/officeDocument/2006/relationships/slideLayout" Target="../slideLayouts/slideLayout6.xml"></Relationship></Relationships>
</file>

<file path=ppt/slides/_rels/slide7.xml.rels><?xml version="1.0" encoding="UTF-8"?>
<Relationships xmlns="http://schemas.openxmlformats.org/package/2006/relationships"><Relationship Id="rId2" Type="http://schemas.openxmlformats.org/officeDocument/2006/relationships/notesSlide" Target="../notesSlides/notesSlide7.xml"></Relationship><Relationship Id="rId1" Type="http://schemas.openxmlformats.org/officeDocument/2006/relationships/slideLayout" Target="../slideLayouts/slideLayout6.xml"></Relationship></Relationships>
</file>

<file path=ppt/slides/_rels/slide8.xml.rels><?xml version="1.0" encoding="UTF-8"?>
<Relationships xmlns="http://schemas.openxmlformats.org/package/2006/relationships"><Relationship Id="rId2" Type="http://schemas.openxmlformats.org/officeDocument/2006/relationships/notesSlide" Target="../notesSlides/notesSlide8.xml"></Relationship><Relationship Id="rId1" Type="http://schemas.openxmlformats.org/officeDocument/2006/relationships/slideLayout" Target="../slideLayouts/slideLayout6.xml"></Relationship></Relationships>
</file>

<file path=ppt/slides/_rels/slide9.xml.rels><?xml version="1.0" encoding="UTF-8"?>
<Relationships xmlns="http://schemas.openxmlformats.org/package/2006/relationships"><Relationship Id="rId2" Type="http://schemas.openxmlformats.org/officeDocument/2006/relationships/notesSlide" Target="../notesSlides/notesSlide9.xml"></Relationship><Relationship Id="rId1" Type="http://schemas.openxmlformats.org/officeDocument/2006/relationships/slideLayout" Target="../slideLayouts/slideLayout3.xml"></Relationship></Relationships>
</file>

<file path=ppt/slides/slide1.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7" name="副标题 6"/>
          <p:cNvSpPr>
            <a:spLocks noGrp="1"/>
          </p:cNvSpPr>
          <p:nvPr>
            <p:ph type="subTitle" idx="1"/>
          </p:nvPr>
        </p:nvSpPr>
        <p:spPr>
          <a:xfrm>
            <a:off x="5104765" y="4882515"/>
            <a:ext cx="6501130" cy="799465"/>
          </a:xfrm>
        </p:spPr>
        <p:txBody>
          <a:bodyPr wrap="square" lIns="91440" tIns="45720" rIns="91440" bIns="45720" numCol="1" vert="horz" anchor="t">
            <a:normAutofit fontScale="100000" lnSpcReduction="0"/>
          </a:bodyPr>
          <a:lstStyle/>
          <a:p>
            <a:pPr marL="0" indent="0" algn="ctr" fontAlgn="base" defTabSz="914400" latinLnBrk="0">
              <a:lnSpc>
                <a:spcPct val="150000"/>
              </a:lnSpc>
              <a:spcBef>
                <a:spcPts val="1800"/>
              </a:spcBef>
              <a:spcAft>
                <a:spcPts val="0"/>
              </a:spcAft>
              <a:buFontTx/>
              <a:buNone/>
            </a:pPr>
            <a:r>
              <a:rPr lang="en-US" altLang="ko-KR" sz="2000" cap="none" dirty="0" smtClean="0" b="0" strike="noStrike">
                <a:solidFill>
                  <a:schemeClr val="bg2"/>
                </a:solidFill>
                <a:latin typeface="幼圆" charset="0"/>
                <a:ea typeface="幼圆" charset="0"/>
              </a:rPr>
              <a:t>汇报人：</a:t>
            </a:r>
            <a:r>
              <a:rPr lang="en-US" altLang="ko-KR" sz="2000" cap="none" dirty="0" smtClean="0" b="0" strike="noStrike">
                <a:solidFill>
                  <a:schemeClr val="bg2"/>
                </a:solidFill>
                <a:latin typeface="等线" charset="0"/>
                <a:ea typeface="等线" charset="0"/>
              </a:rPr>
              <a:t>雷少</a:t>
            </a:r>
            <a:r>
              <a:rPr lang="en-US" altLang="ko-KR" sz="2000" cap="none" dirty="0" smtClean="0" b="0" strike="noStrike">
                <a:solidFill>
                  <a:schemeClr val="bg2"/>
                </a:solidFill>
                <a:latin typeface="幼圆" charset="0"/>
                <a:ea typeface="幼圆" charset="0"/>
              </a:rPr>
              <a:t>汇报时间：</a:t>
            </a:r>
            <a:r>
              <a:rPr lang="en-US" altLang="ko-KR" sz="2000" cap="none" dirty="0" smtClean="0" b="0" strike="noStrike">
                <a:solidFill>
                  <a:schemeClr val="bg2"/>
                </a:solidFill>
                <a:latin typeface="等线" charset="0"/>
                <a:ea typeface="等线" charset="0"/>
              </a:rPr>
              <a:t>XX</a:t>
            </a:r>
            <a:r>
              <a:rPr lang="en-US" altLang="ko-KR" sz="2000" cap="none" dirty="0" smtClean="0" b="0" strike="noStrike">
                <a:solidFill>
                  <a:schemeClr val="bg2"/>
                </a:solidFill>
                <a:latin typeface="幼圆" charset="0"/>
                <a:ea typeface="幼圆" charset="0"/>
              </a:rPr>
              <a:t>年</a:t>
            </a:r>
            <a:r>
              <a:rPr lang="en-US" altLang="ko-KR" sz="2000" cap="none" dirty="0" smtClean="0" b="0" strike="noStrike">
                <a:solidFill>
                  <a:schemeClr val="bg2"/>
                </a:solidFill>
                <a:latin typeface="等线" charset="0"/>
                <a:ea typeface="等线" charset="0"/>
              </a:rPr>
              <a:t>X</a:t>
            </a:r>
            <a:r>
              <a:rPr lang="en-US" altLang="ko-KR" sz="2000" cap="none" dirty="0" smtClean="0" b="0" strike="noStrike">
                <a:solidFill>
                  <a:schemeClr val="bg2"/>
                </a:solidFill>
                <a:latin typeface="幼圆" charset="0"/>
                <a:ea typeface="幼圆" charset="0"/>
              </a:rPr>
              <a:t>月</a:t>
            </a:r>
            <a:endParaRPr lang="ko-KR" altLang="en-US" sz="2000" cap="none" dirty="0" smtClean="0" b="0" strike="noStrike">
              <a:solidFill>
                <a:schemeClr val="bg2"/>
              </a:solidFill>
              <a:latin typeface="幼圆" charset="0"/>
              <a:ea typeface="幼圆" charset="0"/>
            </a:endParaRPr>
          </a:p>
        </p:txBody>
      </p:sp>
      <p:sp>
        <p:nvSpPr>
          <p:cNvPr id="6146" name="标题 5"/>
          <p:cNvSpPr>
            <a:spLocks noGrp="1"/>
          </p:cNvSpPr>
          <p:nvPr>
            <p:ph type="ctrTitle"/>
          </p:nvPr>
        </p:nvSpPr>
        <p:spPr>
          <a:xfrm>
            <a:off x="5091430" y="2091055"/>
            <a:ext cx="6527800" cy="2480310"/>
          </a:xfrm>
        </p:spPr>
        <p:txBody>
          <a:bodyPr>
            <a:normAutofit/>
          </a:bodyPr>
          <a:lstStyle/>
          <a:p>
            <a:r>
              <a:rPr lang="zh-CN" altLang="en-US" sz="4800" dirty="0">
                <a:latin typeface="+mj-ea"/>
              </a:rPr>
              <a:t>医疗爱心</a:t>
            </a:r>
            <a:br>
              <a:rPr lang="en-US" altLang="zh-CN" sz="4800" dirty="0">
                <a:latin typeface="+mj-ea"/>
              </a:rPr>
            </a:br>
            <a:r>
              <a:rPr lang="zh-CN" altLang="en-US" sz="4800" dirty="0">
                <a:latin typeface="+mj-ea"/>
              </a:rPr>
              <a:t>无私奉献</a:t>
            </a:r>
            <a:r>
              <a:rPr lang="en-US" altLang="zh-CN" sz="4800" dirty="0">
                <a:latin typeface="+mj-ea"/>
              </a:rPr>
              <a:t>PPT</a:t>
            </a:r>
            <a:r>
              <a:rPr lang="zh-CN" altLang="en-US" sz="4800" dirty="0">
                <a:latin typeface="+mj-ea"/>
              </a:rPr>
              <a:t>模板</a:t>
            </a:r>
            <a:endParaRPr lang="zh-CN" altLang="en-US" sz="4800" dirty="0">
              <a:latin typeface="+mj-ea"/>
            </a:endParaRPr>
          </a:p>
        </p:txBody>
      </p:sp>
    </p:spTree>
  </p:cSld>
  <p:clrMapOvr>
    <a:masterClrMapping/>
  </p:clrMapOvr>
  <mc:AlternateContent xmlns:mc="http://schemas.openxmlformats.org/markup-compatibility/2006">
    <mc:Choice xmlns:p14="http://schemas.microsoft.com/office/powerpoint/2010/main" Requires="p14">
      <p:transition spd="slow" p14:dur="1000" advTm="3000"/>
    </mc:Choice>
    <mc:Fallback>
      <p:transition spd="slow" advTm="3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30"/>
          <p:cNvSpPr/>
          <p:nvPr/>
        </p:nvSpPr>
        <p:spPr>
          <a:xfrm>
            <a:off x="780690" y="284999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 name="椭圆 9"/>
          <p:cNvSpPr/>
          <p:nvPr/>
        </p:nvSpPr>
        <p:spPr>
          <a:xfrm>
            <a:off x="1689867" y="516679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963735" y="5523012"/>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1" name="任意多边形 30"/>
          <p:cNvSpPr/>
          <p:nvPr/>
        </p:nvSpPr>
        <p:spPr>
          <a:xfrm>
            <a:off x="4495440" y="284999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404617" y="516679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210190" y="284999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9119367" y="516679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773400" y="5523012"/>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479773" y="5523012"/>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advTm="3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0" name="矩形 3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a:off x="2606122" y="274192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3833906" y="3904564"/>
            <a:ext cx="425297" cy="482378"/>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2591987" y="4788811"/>
            <a:ext cx="624842" cy="78927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1390208" y="3902074"/>
            <a:ext cx="783521" cy="48056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advTm="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advTm="3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55" name="椭圆 54"/>
          <p:cNvSpPr/>
          <p:nvPr/>
        </p:nvSpPr>
        <p:spPr>
          <a:xfrm>
            <a:off x="9046172"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2018</a:t>
            </a:r>
            <a:endParaRPr lang="zh-CN" altLang="en-US" sz="2400" b="1" kern="0" dirty="0">
              <a:solidFill>
                <a:schemeClr val="bg1"/>
              </a:solidFill>
              <a:latin typeface="Arial" panose="020B0604020202020204"/>
              <a:ea typeface="微软雅黑" panose="020B0503020204020204" pitchFamily="34" charset="-122"/>
            </a:endParaRPr>
          </a:p>
        </p:txBody>
      </p:sp>
      <p:sp>
        <p:nvSpPr>
          <p:cNvPr id="56" name="椭圆 55"/>
          <p:cNvSpPr/>
          <p:nvPr/>
        </p:nvSpPr>
        <p:spPr>
          <a:xfrm>
            <a:off x="7277442"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2017</a:t>
            </a:r>
            <a:endParaRPr lang="zh-CN" altLang="en-US" sz="2400" b="1" kern="0" dirty="0">
              <a:solidFill>
                <a:schemeClr val="bg1"/>
              </a:solidFill>
              <a:latin typeface="Arial" panose="020B0604020202020204"/>
              <a:ea typeface="微软雅黑" panose="020B0503020204020204" pitchFamily="34" charset="-122"/>
            </a:endParaRPr>
          </a:p>
        </p:txBody>
      </p:sp>
      <p:sp>
        <p:nvSpPr>
          <p:cNvPr id="57" name="椭圆 56"/>
          <p:cNvSpPr/>
          <p:nvPr/>
        </p:nvSpPr>
        <p:spPr>
          <a:xfrm>
            <a:off x="5509223"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b="1" kern="0" dirty="0">
                <a:solidFill>
                  <a:schemeClr val="bg1"/>
                </a:solidFill>
                <a:latin typeface="Arial" panose="020B0604020202020204"/>
                <a:ea typeface="微软雅黑" panose="020B0503020204020204" pitchFamily="34" charset="-122"/>
              </a:rPr>
              <a:t>2016</a:t>
            </a:r>
            <a:endParaRPr lang="zh-CN" altLang="en-US" sz="2400" b="1" kern="0" dirty="0">
              <a:solidFill>
                <a:schemeClr val="bg1"/>
              </a:solidFill>
              <a:latin typeface="Arial" panose="020B0604020202020204"/>
              <a:ea typeface="微软雅黑" panose="020B0503020204020204" pitchFamily="34" charset="-122"/>
            </a:endParaRPr>
          </a:p>
        </p:txBody>
      </p:sp>
      <p:sp>
        <p:nvSpPr>
          <p:cNvPr id="58" name="椭圆 57"/>
          <p:cNvSpPr/>
          <p:nvPr/>
        </p:nvSpPr>
        <p:spPr>
          <a:xfrm>
            <a:off x="3717045"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2015</a:t>
            </a:r>
            <a:endParaRPr lang="zh-CN" altLang="en-US" sz="2400" b="1" kern="0" dirty="0">
              <a:solidFill>
                <a:schemeClr val="bg1"/>
              </a:solidFill>
              <a:latin typeface="Arial" panose="020B0604020202020204"/>
              <a:ea typeface="微软雅黑" panose="020B0503020204020204" pitchFamily="34" charset="-122"/>
            </a:endParaRPr>
          </a:p>
        </p:txBody>
      </p:sp>
      <p:sp>
        <p:nvSpPr>
          <p:cNvPr id="59" name="椭圆 58"/>
          <p:cNvSpPr/>
          <p:nvPr/>
        </p:nvSpPr>
        <p:spPr>
          <a:xfrm>
            <a:off x="1933830"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2014</a:t>
            </a:r>
            <a:endParaRPr lang="zh-CN" altLang="en-US" sz="2700" b="1" kern="0" dirty="0">
              <a:solidFill>
                <a:schemeClr val="bg1"/>
              </a:solidFill>
              <a:latin typeface="Arial" panose="020B0604020202020204"/>
              <a:ea typeface="微软雅黑" panose="020B0503020204020204" pitchFamily="34" charset="-122"/>
            </a:endParaRPr>
          </a:p>
        </p:txBody>
      </p:sp>
      <p:sp>
        <p:nvSpPr>
          <p:cNvPr id="60" name="燕尾形 114"/>
          <p:cNvSpPr/>
          <p:nvPr/>
        </p:nvSpPr>
        <p:spPr>
          <a:xfrm>
            <a:off x="65000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sp>
        <p:nvSpPr>
          <p:cNvPr id="61" name="燕尾形 115"/>
          <p:cNvSpPr/>
          <p:nvPr/>
        </p:nvSpPr>
        <p:spPr>
          <a:xfrm>
            <a:off x="37311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sp>
        <p:nvSpPr>
          <p:cNvPr id="62" name="燕尾形 116"/>
          <p:cNvSpPr/>
          <p:nvPr/>
        </p:nvSpPr>
        <p:spPr>
          <a:xfrm>
            <a:off x="8100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sp>
        <p:nvSpPr>
          <p:cNvPr id="63" name="椭圆 1"/>
          <p:cNvSpPr/>
          <p:nvPr/>
        </p:nvSpPr>
        <p:spPr>
          <a:xfrm flipV="1">
            <a:off x="921973" y="3137717"/>
            <a:ext cx="10408013" cy="2005782"/>
          </a:xfrm>
          <a:custGeom>
            <a:avLst/>
            <a:gdLst/>
            <a:ahLst/>
            <a:cxnLst/>
            <a:rect l="l" t="t" r="r" b="b"/>
            <a:pathLst>
              <a:path w="7835363" h="1509993">
                <a:moveTo>
                  <a:pt x="0" y="1509993"/>
                </a:moveTo>
                <a:cubicBezTo>
                  <a:pt x="374580" y="1465544"/>
                  <a:pt x="665607" y="1149153"/>
                  <a:pt x="669884" y="763727"/>
                </a:cubicBezTo>
                <a:lnTo>
                  <a:pt x="671649" y="763727"/>
                </a:lnTo>
                <a:cubicBezTo>
                  <a:pt x="674225" y="450458"/>
                  <a:pt x="929142" y="197478"/>
                  <a:pt x="1243147" y="197478"/>
                </a:cubicBezTo>
                <a:cubicBezTo>
                  <a:pt x="1557152" y="197478"/>
                  <a:pt x="1812070" y="450458"/>
                  <a:pt x="1814645" y="763727"/>
                </a:cubicBezTo>
                <a:lnTo>
                  <a:pt x="1819709" y="763727"/>
                </a:lnTo>
                <a:cubicBezTo>
                  <a:pt x="1830248" y="1175133"/>
                  <a:pt x="2167291" y="1505145"/>
                  <a:pt x="2581412" y="1505145"/>
                </a:cubicBezTo>
                <a:cubicBezTo>
                  <a:pt x="2995850" y="1505145"/>
                  <a:pt x="3333092" y="1174627"/>
                  <a:pt x="3343163" y="762782"/>
                </a:cubicBezTo>
                <a:lnTo>
                  <a:pt x="3346747" y="762782"/>
                </a:lnTo>
                <a:cubicBezTo>
                  <a:pt x="3349323" y="449513"/>
                  <a:pt x="3604240" y="196533"/>
                  <a:pt x="3918245" y="196533"/>
                </a:cubicBezTo>
                <a:cubicBezTo>
                  <a:pt x="4232250" y="196533"/>
                  <a:pt x="4487168" y="449513"/>
                  <a:pt x="4489743" y="762782"/>
                </a:cubicBezTo>
                <a:lnTo>
                  <a:pt x="4492190" y="762782"/>
                </a:lnTo>
                <a:cubicBezTo>
                  <a:pt x="4502730" y="1174188"/>
                  <a:pt x="4839772" y="1504200"/>
                  <a:pt x="5253893" y="1504200"/>
                </a:cubicBezTo>
                <a:cubicBezTo>
                  <a:pt x="5668014" y="1504200"/>
                  <a:pt x="6005057" y="1174188"/>
                  <a:pt x="6015596" y="762782"/>
                </a:cubicBezTo>
                <a:lnTo>
                  <a:pt x="6018043" y="762782"/>
                </a:lnTo>
                <a:cubicBezTo>
                  <a:pt x="6020619" y="449513"/>
                  <a:pt x="6275536" y="196533"/>
                  <a:pt x="6589541" y="196533"/>
                </a:cubicBezTo>
                <a:cubicBezTo>
                  <a:pt x="6903546" y="196533"/>
                  <a:pt x="7158464" y="449513"/>
                  <a:pt x="7161039" y="762782"/>
                </a:cubicBezTo>
                <a:lnTo>
                  <a:pt x="7166200" y="762782"/>
                </a:lnTo>
                <a:cubicBezTo>
                  <a:pt x="7173663" y="1144717"/>
                  <a:pt x="7463295" y="1457174"/>
                  <a:pt x="7835363" y="1501325"/>
                </a:cubicBezTo>
                <a:cubicBezTo>
                  <a:pt x="7825227" y="1499858"/>
                  <a:pt x="7737557" y="1376550"/>
                  <a:pt x="7738498" y="1380622"/>
                </a:cubicBezTo>
                <a:cubicBezTo>
                  <a:pt x="7737557" y="1370912"/>
                  <a:pt x="7830766" y="1294742"/>
                  <a:pt x="7835363" y="1301647"/>
                </a:cubicBezTo>
                <a:cubicBezTo>
                  <a:pt x="7564830" y="1259668"/>
                  <a:pt x="7358105" y="1026556"/>
                  <a:pt x="7355787" y="744607"/>
                </a:cubicBezTo>
                <a:lnTo>
                  <a:pt x="7351406" y="744607"/>
                </a:lnTo>
                <a:cubicBezTo>
                  <a:pt x="7342448" y="331721"/>
                  <a:pt x="7004734" y="0"/>
                  <a:pt x="6589541" y="0"/>
                </a:cubicBezTo>
                <a:cubicBezTo>
                  <a:pt x="6175420" y="0"/>
                  <a:pt x="5838378" y="330012"/>
                  <a:pt x="5827838" y="741418"/>
                </a:cubicBezTo>
                <a:lnTo>
                  <a:pt x="5825391" y="741418"/>
                </a:lnTo>
                <a:cubicBezTo>
                  <a:pt x="5822816" y="1054687"/>
                  <a:pt x="5567898" y="1307667"/>
                  <a:pt x="5253893" y="1307667"/>
                </a:cubicBezTo>
                <a:cubicBezTo>
                  <a:pt x="4939888" y="1307667"/>
                  <a:pt x="4684971" y="1054687"/>
                  <a:pt x="4682395" y="741418"/>
                </a:cubicBezTo>
                <a:lnTo>
                  <a:pt x="4679948" y="741418"/>
                </a:lnTo>
                <a:cubicBezTo>
                  <a:pt x="4669409" y="330012"/>
                  <a:pt x="4332366" y="0"/>
                  <a:pt x="3918245" y="0"/>
                </a:cubicBezTo>
                <a:cubicBezTo>
                  <a:pt x="3503807" y="0"/>
                  <a:pt x="3166565" y="330518"/>
                  <a:pt x="3156494" y="742363"/>
                </a:cubicBezTo>
                <a:lnTo>
                  <a:pt x="3152910" y="742363"/>
                </a:lnTo>
                <a:cubicBezTo>
                  <a:pt x="3150335" y="1055632"/>
                  <a:pt x="2895417" y="1308612"/>
                  <a:pt x="2581412" y="1308612"/>
                </a:cubicBezTo>
                <a:cubicBezTo>
                  <a:pt x="2267407" y="1308612"/>
                  <a:pt x="2012490" y="1055632"/>
                  <a:pt x="2009914" y="742363"/>
                </a:cubicBezTo>
                <a:lnTo>
                  <a:pt x="2004850" y="742363"/>
                </a:lnTo>
                <a:cubicBezTo>
                  <a:pt x="1994310" y="330957"/>
                  <a:pt x="1657268" y="945"/>
                  <a:pt x="1243147" y="945"/>
                </a:cubicBezTo>
                <a:cubicBezTo>
                  <a:pt x="825366" y="945"/>
                  <a:pt x="486031" y="336817"/>
                  <a:pt x="480893" y="753275"/>
                </a:cubicBezTo>
                <a:lnTo>
                  <a:pt x="479576" y="753275"/>
                </a:lnTo>
                <a:cubicBezTo>
                  <a:pt x="477258" y="1035224"/>
                  <a:pt x="270533" y="1268336"/>
                  <a:pt x="0" y="1310315"/>
                </a:cubicBezTo>
                <a:cubicBezTo>
                  <a:pt x="4598" y="1303410"/>
                  <a:pt x="97806" y="1379580"/>
                  <a:pt x="96865" y="1389290"/>
                </a:cubicBezTo>
                <a:lnTo>
                  <a:pt x="93389" y="1393247"/>
                </a:lnTo>
                <a:cubicBezTo>
                  <a:pt x="77100" y="1414141"/>
                  <a:pt x="8869" y="1508710"/>
                  <a:pt x="0" y="1509993"/>
                </a:cubicBezTo>
                <a:close/>
              </a:path>
            </a:pathLst>
          </a:cu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64" name="燕尾形 118"/>
          <p:cNvSpPr/>
          <p:nvPr/>
        </p:nvSpPr>
        <p:spPr>
          <a:xfrm flipH="1">
            <a:off x="11318393"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sp>
        <p:nvSpPr>
          <p:cNvPr id="65" name="燕尾形 119"/>
          <p:cNvSpPr/>
          <p:nvPr/>
        </p:nvSpPr>
        <p:spPr>
          <a:xfrm flipH="1">
            <a:off x="11571273"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sp>
        <p:nvSpPr>
          <p:cNvPr id="66" name="燕尾形 120"/>
          <p:cNvSpPr/>
          <p:nvPr/>
        </p:nvSpPr>
        <p:spPr>
          <a:xfrm flipH="1">
            <a:off x="11834656"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sp>
        <p:nvSpPr>
          <p:cNvPr id="67" name="矩形 66"/>
          <p:cNvSpPr/>
          <p:nvPr/>
        </p:nvSpPr>
        <p:spPr>
          <a:xfrm>
            <a:off x="13899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8" name="矩形 67"/>
          <p:cNvSpPr/>
          <p:nvPr/>
        </p:nvSpPr>
        <p:spPr>
          <a:xfrm>
            <a:off x="49332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9" name="矩形 68"/>
          <p:cNvSpPr/>
          <p:nvPr/>
        </p:nvSpPr>
        <p:spPr>
          <a:xfrm>
            <a:off x="8460665"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0" name="矩形 69"/>
          <p:cNvSpPr/>
          <p:nvPr/>
        </p:nvSpPr>
        <p:spPr>
          <a:xfrm>
            <a:off x="317729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2" name="矩形 71"/>
          <p:cNvSpPr/>
          <p:nvPr/>
        </p:nvSpPr>
        <p:spPr>
          <a:xfrm>
            <a:off x="671501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advTm="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46" name="组合 45"/>
          <p:cNvGrpSpPr/>
          <p:nvPr/>
        </p:nvGrpSpPr>
        <p:grpSpPr>
          <a:xfrm>
            <a:off x="9555702" y="1642938"/>
            <a:ext cx="2255298" cy="2255300"/>
            <a:chOff x="5721892" y="3629088"/>
            <a:chExt cx="2402989" cy="2402990"/>
          </a:xfrm>
        </p:grpSpPr>
        <p:sp>
          <p:nvSpPr>
            <p:cNvPr id="47" name="椭圆 46"/>
            <p:cNvSpPr/>
            <p:nvPr/>
          </p:nvSpPr>
          <p:spPr>
            <a:xfrm>
              <a:off x="5721892" y="3629088"/>
              <a:ext cx="2402989" cy="2402990"/>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48" name="椭圆 47"/>
            <p:cNvSpPr/>
            <p:nvPr/>
          </p:nvSpPr>
          <p:spPr>
            <a:xfrm>
              <a:off x="5980950" y="3888147"/>
              <a:ext cx="1884872" cy="1884872"/>
            </a:xfrm>
            <a:prstGeom prst="ellipse">
              <a:avLst/>
            </a:prstGeom>
            <a:solidFill>
              <a:schemeClr val="accent1">
                <a:lumMod val="20000"/>
                <a:lumOff val="80000"/>
              </a:schemeClr>
            </a:solidFill>
            <a:ln w="25400" cap="flat" cmpd="sng" algn="ctr">
              <a:solidFill>
                <a:sysClr val="window" lastClr="FFFFFF"/>
              </a:solidFill>
              <a:prstDash val="solid"/>
            </a:ln>
            <a:effectLst/>
          </p:spPr>
          <p:txBody>
            <a:bodyPr rtlCol="0" anchor="ctr"/>
            <a:lstStyle/>
            <a:p>
              <a:pPr algn="ctr">
                <a:defRPr/>
              </a:pPr>
              <a:r>
                <a:rPr lang="en-US" altLang="zh-CN" sz="3600" kern="0" dirty="0">
                  <a:latin typeface="Arial Black" panose="020B0A04020102020204" pitchFamily="34" charset="0"/>
                  <a:ea typeface="微软雅黑" panose="020B0503020204020204" pitchFamily="34" charset="-122"/>
                </a:rPr>
                <a:t>89%</a:t>
              </a:r>
              <a:endParaRPr lang="zh-CN" altLang="en-US" sz="3600" kern="0" dirty="0">
                <a:latin typeface="Arial Black" panose="020B0A04020102020204" pitchFamily="34" charset="0"/>
                <a:ea typeface="微软雅黑" panose="020B0503020204020204" pitchFamily="34" charset="-122"/>
              </a:endParaRPr>
            </a:p>
          </p:txBody>
        </p:sp>
      </p:grpSp>
      <p:sp>
        <p:nvSpPr>
          <p:cNvPr id="51" name="圆角矩形 71"/>
          <p:cNvSpPr/>
          <p:nvPr/>
        </p:nvSpPr>
        <p:spPr>
          <a:xfrm>
            <a:off x="5763600" y="190747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2" name="矩形 51"/>
          <p:cNvSpPr/>
          <p:nvPr/>
        </p:nvSpPr>
        <p:spPr>
          <a:xfrm>
            <a:off x="6077189" y="254631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grpSp>
        <p:nvGrpSpPr>
          <p:cNvPr id="53" name="组合 52"/>
          <p:cNvGrpSpPr/>
          <p:nvPr/>
        </p:nvGrpSpPr>
        <p:grpSpPr>
          <a:xfrm>
            <a:off x="9555702" y="4309938"/>
            <a:ext cx="2255298" cy="2255300"/>
            <a:chOff x="5721892" y="3629088"/>
            <a:chExt cx="2402989" cy="2402990"/>
          </a:xfrm>
        </p:grpSpPr>
        <p:sp>
          <p:nvSpPr>
            <p:cNvPr id="54" name="椭圆 53"/>
            <p:cNvSpPr/>
            <p:nvPr/>
          </p:nvSpPr>
          <p:spPr>
            <a:xfrm>
              <a:off x="5721892" y="3629088"/>
              <a:ext cx="2402989" cy="2402990"/>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55" name="椭圆 54"/>
            <p:cNvSpPr/>
            <p:nvPr/>
          </p:nvSpPr>
          <p:spPr>
            <a:xfrm>
              <a:off x="5980950" y="3888147"/>
              <a:ext cx="1884872" cy="1884872"/>
            </a:xfrm>
            <a:prstGeom prst="ellipse">
              <a:avLst/>
            </a:prstGeom>
            <a:solidFill>
              <a:schemeClr val="accent1">
                <a:lumMod val="20000"/>
                <a:lumOff val="80000"/>
              </a:schemeClr>
            </a:solidFill>
            <a:ln w="25400" cap="flat" cmpd="sng" algn="ctr">
              <a:solidFill>
                <a:sysClr val="window" lastClr="FFFFFF"/>
              </a:solidFill>
              <a:prstDash val="solid"/>
            </a:ln>
            <a:effectLst/>
          </p:spPr>
          <p:txBody>
            <a:bodyPr rtlCol="0" anchor="ctr"/>
            <a:lstStyle/>
            <a:p>
              <a:pPr algn="ctr">
                <a:defRPr/>
              </a:pPr>
              <a:r>
                <a:rPr lang="en-US" altLang="zh-CN" sz="3600" kern="0" dirty="0">
                  <a:latin typeface="Arial Black" panose="020B0A04020102020204" pitchFamily="34" charset="0"/>
                  <a:ea typeface="微软雅黑" panose="020B0503020204020204" pitchFamily="34" charset="-122"/>
                </a:rPr>
                <a:t>96%</a:t>
              </a:r>
              <a:endParaRPr lang="zh-CN" altLang="en-US" sz="3600" kern="0" dirty="0">
                <a:latin typeface="Arial Black" panose="020B0A04020102020204" pitchFamily="34" charset="0"/>
                <a:ea typeface="微软雅黑" panose="020B0503020204020204" pitchFamily="34" charset="-122"/>
              </a:endParaRPr>
            </a:p>
          </p:txBody>
        </p:sp>
      </p:grpSp>
      <p:sp>
        <p:nvSpPr>
          <p:cNvPr id="56" name="圆角矩形 71"/>
          <p:cNvSpPr/>
          <p:nvPr/>
        </p:nvSpPr>
        <p:spPr>
          <a:xfrm>
            <a:off x="5763600" y="457447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7" name="矩形 56"/>
          <p:cNvSpPr/>
          <p:nvPr/>
        </p:nvSpPr>
        <p:spPr>
          <a:xfrm>
            <a:off x="6077189" y="521331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8" name="矩形 57"/>
          <p:cNvSpPr/>
          <p:nvPr/>
        </p:nvSpPr>
        <p:spPr>
          <a:xfrm>
            <a:off x="2847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advTm="3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
        <p:nvSpPr>
          <p:cNvPr id="4" name="文本框 3"/>
          <p:cNvSpPr txBox="1"/>
          <p:nvPr/>
        </p:nvSpPr>
        <p:spPr>
          <a:xfrm>
            <a:off x="8858250" y="4821510"/>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03</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Tm="3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9" name="任意多边形 68"/>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70" name="椭圆 69"/>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1" name="椭圆 70"/>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2" name="圆角矩形 71"/>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3" name="圆角矩形 72"/>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4" name="矩形 73"/>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5" name="矩形 74"/>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6" name="矩形 75"/>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7" name="矩形 76"/>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advTm="3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17"/>
          <p:cNvSpPr/>
          <p:nvPr>
            <p:custDataLst>
              <p:tags r:id="rId1"/>
            </p:custDataLst>
          </p:nvPr>
        </p:nvSpPr>
        <p:spPr>
          <a:xfrm>
            <a:off x="128392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10" name="任意多边形 16"/>
          <p:cNvSpPr/>
          <p:nvPr>
            <p:custDataLst>
              <p:tags r:id="rId2"/>
            </p:custDataLst>
          </p:nvPr>
        </p:nvSpPr>
        <p:spPr>
          <a:xfrm>
            <a:off x="128392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11" name="椭圆 10"/>
          <p:cNvSpPr/>
          <p:nvPr/>
        </p:nvSpPr>
        <p:spPr>
          <a:xfrm>
            <a:off x="179961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p:nvPr/>
        </p:nvSpPr>
        <p:spPr>
          <a:xfrm>
            <a:off x="1999642" y="3389536"/>
            <a:ext cx="333375" cy="296148"/>
          </a:xfrm>
          <a:custGeom>
            <a:avLst/>
            <a:gdLst/>
            <a:ahLst/>
            <a:cxnLst/>
            <a:rect l="l" t="t" r="r" b="b"/>
            <a:pathLst>
              <a:path w="1916638" h="1703474">
                <a:moveTo>
                  <a:pt x="1388994" y="1007638"/>
                </a:moveTo>
                <a:lnTo>
                  <a:pt x="1629018" y="1007638"/>
                </a:lnTo>
                <a:cubicBezTo>
                  <a:pt x="1662160" y="1007638"/>
                  <a:pt x="1689026" y="1034504"/>
                  <a:pt x="1689026" y="1067646"/>
                </a:cubicBezTo>
                <a:lnTo>
                  <a:pt x="1689026" y="1643466"/>
                </a:lnTo>
                <a:cubicBezTo>
                  <a:pt x="1689026" y="1676608"/>
                  <a:pt x="1662160" y="1703474"/>
                  <a:pt x="1629018" y="1703474"/>
                </a:cubicBezTo>
                <a:lnTo>
                  <a:pt x="1388994" y="1703474"/>
                </a:lnTo>
                <a:cubicBezTo>
                  <a:pt x="1355852" y="1703474"/>
                  <a:pt x="1328986" y="1676608"/>
                  <a:pt x="1328986" y="1643466"/>
                </a:cubicBezTo>
                <a:lnTo>
                  <a:pt x="1328986" y="1067646"/>
                </a:lnTo>
                <a:cubicBezTo>
                  <a:pt x="1328986" y="1034504"/>
                  <a:pt x="1355852" y="1007638"/>
                  <a:pt x="1388994" y="1007638"/>
                </a:cubicBezTo>
                <a:close/>
                <a:moveTo>
                  <a:pt x="278330" y="1005944"/>
                </a:moveTo>
                <a:lnTo>
                  <a:pt x="518354" y="1005944"/>
                </a:lnTo>
                <a:cubicBezTo>
                  <a:pt x="551496" y="1005944"/>
                  <a:pt x="578362" y="1032810"/>
                  <a:pt x="578362" y="1065952"/>
                </a:cubicBezTo>
                <a:lnTo>
                  <a:pt x="578362" y="1641772"/>
                </a:lnTo>
                <a:cubicBezTo>
                  <a:pt x="578362" y="1674914"/>
                  <a:pt x="551496" y="1701780"/>
                  <a:pt x="518354" y="1701780"/>
                </a:cubicBezTo>
                <a:lnTo>
                  <a:pt x="278330" y="1701780"/>
                </a:lnTo>
                <a:cubicBezTo>
                  <a:pt x="245188" y="1701780"/>
                  <a:pt x="218322" y="1674914"/>
                  <a:pt x="218322" y="1641772"/>
                </a:cubicBezTo>
                <a:lnTo>
                  <a:pt x="218322" y="1065952"/>
                </a:lnTo>
                <a:cubicBezTo>
                  <a:pt x="218322" y="1032810"/>
                  <a:pt x="245188" y="1005944"/>
                  <a:pt x="278330" y="1005944"/>
                </a:cubicBezTo>
                <a:close/>
                <a:moveTo>
                  <a:pt x="958319" y="0"/>
                </a:moveTo>
                <a:cubicBezTo>
                  <a:pt x="1487584" y="0"/>
                  <a:pt x="1916638" y="409484"/>
                  <a:pt x="1916638" y="914608"/>
                </a:cubicBezTo>
                <a:lnTo>
                  <a:pt x="1916638" y="1416309"/>
                </a:lnTo>
                <a:lnTo>
                  <a:pt x="1775274" y="1416309"/>
                </a:lnTo>
                <a:lnTo>
                  <a:pt x="1775274" y="914608"/>
                </a:lnTo>
                <a:lnTo>
                  <a:pt x="1776026" y="914608"/>
                </a:lnTo>
                <a:cubicBezTo>
                  <a:pt x="1776026" y="487142"/>
                  <a:pt x="1409926" y="140612"/>
                  <a:pt x="958319" y="140612"/>
                </a:cubicBezTo>
                <a:cubicBezTo>
                  <a:pt x="506712" y="140612"/>
                  <a:pt x="140612" y="487142"/>
                  <a:pt x="140612" y="914608"/>
                </a:cubicBezTo>
                <a:lnTo>
                  <a:pt x="141364" y="914608"/>
                </a:lnTo>
                <a:lnTo>
                  <a:pt x="141364" y="1416309"/>
                </a:lnTo>
                <a:lnTo>
                  <a:pt x="0" y="1416309"/>
                </a:lnTo>
                <a:lnTo>
                  <a:pt x="0" y="914608"/>
                </a:lnTo>
                <a:cubicBezTo>
                  <a:pt x="0" y="409484"/>
                  <a:pt x="429054" y="0"/>
                  <a:pt x="958319"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3" name="任意多边形 21"/>
          <p:cNvSpPr/>
          <p:nvPr>
            <p:custDataLst>
              <p:tags r:id="rId3"/>
            </p:custDataLst>
          </p:nvPr>
        </p:nvSpPr>
        <p:spPr>
          <a:xfrm>
            <a:off x="324875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14" name="任意多边形 22"/>
          <p:cNvSpPr/>
          <p:nvPr>
            <p:custDataLst>
              <p:tags r:id="rId4"/>
            </p:custDataLst>
          </p:nvPr>
        </p:nvSpPr>
        <p:spPr>
          <a:xfrm>
            <a:off x="324875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15" name="椭圆 14"/>
          <p:cNvSpPr/>
          <p:nvPr/>
        </p:nvSpPr>
        <p:spPr>
          <a:xfrm>
            <a:off x="376444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25"/>
          <p:cNvSpPr/>
          <p:nvPr>
            <p:custDataLst>
              <p:tags r:id="rId5"/>
            </p:custDataLst>
          </p:nvPr>
        </p:nvSpPr>
        <p:spPr>
          <a:xfrm>
            <a:off x="521358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17" name="任意多边形 26"/>
          <p:cNvSpPr/>
          <p:nvPr>
            <p:custDataLst>
              <p:tags r:id="rId6"/>
            </p:custDataLst>
          </p:nvPr>
        </p:nvSpPr>
        <p:spPr>
          <a:xfrm>
            <a:off x="521358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18" name="椭圆 17"/>
          <p:cNvSpPr/>
          <p:nvPr/>
        </p:nvSpPr>
        <p:spPr>
          <a:xfrm>
            <a:off x="572927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29"/>
          <p:cNvSpPr/>
          <p:nvPr>
            <p:custDataLst>
              <p:tags r:id="rId7"/>
            </p:custDataLst>
          </p:nvPr>
        </p:nvSpPr>
        <p:spPr>
          <a:xfrm>
            <a:off x="717841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20" name="任意多边形 30"/>
          <p:cNvSpPr/>
          <p:nvPr>
            <p:custDataLst>
              <p:tags r:id="rId8"/>
            </p:custDataLst>
          </p:nvPr>
        </p:nvSpPr>
        <p:spPr>
          <a:xfrm>
            <a:off x="717841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21" name="椭圆 20"/>
          <p:cNvSpPr/>
          <p:nvPr/>
        </p:nvSpPr>
        <p:spPr>
          <a:xfrm>
            <a:off x="769410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33"/>
          <p:cNvSpPr/>
          <p:nvPr>
            <p:custDataLst>
              <p:tags r:id="rId9"/>
            </p:custDataLst>
          </p:nvPr>
        </p:nvSpPr>
        <p:spPr>
          <a:xfrm>
            <a:off x="914324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23" name="任意多边形 34"/>
          <p:cNvSpPr/>
          <p:nvPr>
            <p:custDataLst>
              <p:tags r:id="rId10"/>
            </p:custDataLst>
          </p:nvPr>
        </p:nvSpPr>
        <p:spPr>
          <a:xfrm>
            <a:off x="914324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24" name="椭圆 23"/>
          <p:cNvSpPr/>
          <p:nvPr/>
        </p:nvSpPr>
        <p:spPr>
          <a:xfrm>
            <a:off x="965893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KSO_Shape"/>
          <p:cNvSpPr/>
          <p:nvPr/>
        </p:nvSpPr>
        <p:spPr>
          <a:xfrm>
            <a:off x="3964472" y="3409539"/>
            <a:ext cx="333375" cy="256143"/>
          </a:xfrm>
          <a:custGeom>
            <a:avLst/>
            <a:gdLst/>
            <a:ahLst/>
            <a:cxnLst/>
            <a:rect l="l" t="t" r="r" b="b"/>
            <a:pathLst>
              <a:path w="3710374" h="2848566">
                <a:moveTo>
                  <a:pt x="132902" y="1177607"/>
                </a:moveTo>
                <a:cubicBezTo>
                  <a:pt x="206302" y="1177607"/>
                  <a:pt x="265804" y="1237109"/>
                  <a:pt x="265804" y="1310509"/>
                </a:cubicBezTo>
                <a:lnTo>
                  <a:pt x="265804" y="1822976"/>
                </a:lnTo>
                <a:cubicBezTo>
                  <a:pt x="265804" y="1896376"/>
                  <a:pt x="206302" y="1955878"/>
                  <a:pt x="132902" y="1955878"/>
                </a:cubicBezTo>
                <a:cubicBezTo>
                  <a:pt x="59502" y="1955878"/>
                  <a:pt x="0" y="1896376"/>
                  <a:pt x="0" y="1822976"/>
                </a:cubicBezTo>
                <a:lnTo>
                  <a:pt x="0" y="1310509"/>
                </a:lnTo>
                <a:cubicBezTo>
                  <a:pt x="0" y="1237109"/>
                  <a:pt x="59502" y="1177607"/>
                  <a:pt x="132902" y="1177607"/>
                </a:cubicBezTo>
                <a:close/>
                <a:moveTo>
                  <a:pt x="3676647" y="1014899"/>
                </a:moveTo>
                <a:cubicBezTo>
                  <a:pt x="3699953" y="1011726"/>
                  <a:pt x="3709766" y="1038156"/>
                  <a:pt x="3709762" y="1126078"/>
                </a:cubicBezTo>
                <a:lnTo>
                  <a:pt x="3709762" y="2733814"/>
                </a:lnTo>
                <a:cubicBezTo>
                  <a:pt x="3714789" y="2810852"/>
                  <a:pt x="3689665" y="2852720"/>
                  <a:pt x="3604255" y="2784056"/>
                </a:cubicBezTo>
                <a:cubicBezTo>
                  <a:pt x="3539382" y="2731902"/>
                  <a:pt x="3308368" y="2542961"/>
                  <a:pt x="3100502" y="2373078"/>
                </a:cubicBezTo>
                <a:lnTo>
                  <a:pt x="2983265" y="2373078"/>
                </a:lnTo>
                <a:lnTo>
                  <a:pt x="2983265" y="2692091"/>
                </a:lnTo>
                <a:cubicBezTo>
                  <a:pt x="2983265" y="2778510"/>
                  <a:pt x="2913209" y="2848566"/>
                  <a:pt x="2826790" y="2848566"/>
                </a:cubicBezTo>
                <a:lnTo>
                  <a:pt x="542844" y="2848566"/>
                </a:lnTo>
                <a:cubicBezTo>
                  <a:pt x="456425" y="2848566"/>
                  <a:pt x="386369" y="2778510"/>
                  <a:pt x="386369" y="2692091"/>
                </a:cubicBezTo>
                <a:lnTo>
                  <a:pt x="386369" y="1261585"/>
                </a:lnTo>
                <a:cubicBezTo>
                  <a:pt x="386369" y="1175166"/>
                  <a:pt x="456425" y="1105110"/>
                  <a:pt x="542844" y="1105110"/>
                </a:cubicBezTo>
                <a:lnTo>
                  <a:pt x="2826790" y="1105110"/>
                </a:lnTo>
                <a:cubicBezTo>
                  <a:pt x="2913209" y="1105110"/>
                  <a:pt x="2983265" y="1175166"/>
                  <a:pt x="2983265" y="1261585"/>
                </a:cubicBezTo>
                <a:lnTo>
                  <a:pt x="2983265" y="1470870"/>
                </a:lnTo>
                <a:lnTo>
                  <a:pt x="3095401" y="1470870"/>
                </a:lnTo>
                <a:cubicBezTo>
                  <a:pt x="3315877" y="1289257"/>
                  <a:pt x="3568799" y="1079374"/>
                  <a:pt x="3619327" y="1045691"/>
                </a:cubicBezTo>
                <a:cubicBezTo>
                  <a:pt x="3643821" y="1029362"/>
                  <a:pt x="3662662" y="1016802"/>
                  <a:pt x="3676647" y="1014899"/>
                </a:cubicBezTo>
                <a:close/>
                <a:moveTo>
                  <a:pt x="2266043" y="0"/>
                </a:moveTo>
                <a:cubicBezTo>
                  <a:pt x="2555481" y="0"/>
                  <a:pt x="2790117" y="234636"/>
                  <a:pt x="2790117" y="524074"/>
                </a:cubicBezTo>
                <a:cubicBezTo>
                  <a:pt x="2790117" y="813512"/>
                  <a:pt x="2555481" y="1048148"/>
                  <a:pt x="2266043" y="1048148"/>
                </a:cubicBezTo>
                <a:cubicBezTo>
                  <a:pt x="1976605" y="1048148"/>
                  <a:pt x="1741969" y="813512"/>
                  <a:pt x="1741969" y="524074"/>
                </a:cubicBezTo>
                <a:cubicBezTo>
                  <a:pt x="1741969" y="234636"/>
                  <a:pt x="1976605" y="0"/>
                  <a:pt x="2266043" y="0"/>
                </a:cubicBezTo>
                <a:close/>
                <a:moveTo>
                  <a:pt x="1041907" y="0"/>
                </a:moveTo>
                <a:cubicBezTo>
                  <a:pt x="1331345" y="0"/>
                  <a:pt x="1565981" y="234636"/>
                  <a:pt x="1565981" y="524074"/>
                </a:cubicBezTo>
                <a:cubicBezTo>
                  <a:pt x="1565981" y="813512"/>
                  <a:pt x="1331345" y="1048148"/>
                  <a:pt x="1041907" y="1048148"/>
                </a:cubicBezTo>
                <a:cubicBezTo>
                  <a:pt x="752469" y="1048148"/>
                  <a:pt x="517833" y="813512"/>
                  <a:pt x="517833" y="524074"/>
                </a:cubicBezTo>
                <a:cubicBezTo>
                  <a:pt x="517833" y="234636"/>
                  <a:pt x="752469" y="0"/>
                  <a:pt x="1041907"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endParaRPr>
          </a:p>
        </p:txBody>
      </p:sp>
      <p:sp>
        <p:nvSpPr>
          <p:cNvPr id="26" name="KSO_Shape"/>
          <p:cNvSpPr/>
          <p:nvPr/>
        </p:nvSpPr>
        <p:spPr>
          <a:xfrm>
            <a:off x="5929302" y="3431764"/>
            <a:ext cx="333375" cy="211693"/>
          </a:xfrm>
          <a:custGeom>
            <a:avLst/>
            <a:gdLst/>
            <a:ahLst/>
            <a:cxnLst/>
            <a:rect l="l" t="t" r="r" b="b"/>
            <a:pathLst>
              <a:path w="3694176" h="2348650">
                <a:moveTo>
                  <a:pt x="2671928" y="762368"/>
                </a:moveTo>
                <a:cubicBezTo>
                  <a:pt x="2393546" y="762368"/>
                  <a:pt x="2167872" y="988042"/>
                  <a:pt x="2167872" y="1266424"/>
                </a:cubicBezTo>
                <a:cubicBezTo>
                  <a:pt x="2167872" y="1544806"/>
                  <a:pt x="2393546" y="1770480"/>
                  <a:pt x="2671928" y="1770480"/>
                </a:cubicBezTo>
                <a:cubicBezTo>
                  <a:pt x="2950310" y="1770480"/>
                  <a:pt x="3175984" y="1544806"/>
                  <a:pt x="3175984" y="1266424"/>
                </a:cubicBezTo>
                <a:cubicBezTo>
                  <a:pt x="3175984" y="988042"/>
                  <a:pt x="2950310" y="762368"/>
                  <a:pt x="2671928" y="762368"/>
                </a:cubicBezTo>
                <a:close/>
                <a:moveTo>
                  <a:pt x="2671928" y="650924"/>
                </a:moveTo>
                <a:cubicBezTo>
                  <a:pt x="3011859" y="650924"/>
                  <a:pt x="3287428" y="926493"/>
                  <a:pt x="3287428" y="1266424"/>
                </a:cubicBezTo>
                <a:cubicBezTo>
                  <a:pt x="3287428" y="1606355"/>
                  <a:pt x="3011859" y="1881924"/>
                  <a:pt x="2671928" y="1881924"/>
                </a:cubicBezTo>
                <a:cubicBezTo>
                  <a:pt x="2331997" y="1881924"/>
                  <a:pt x="2056428" y="1606355"/>
                  <a:pt x="2056428" y="1266424"/>
                </a:cubicBezTo>
                <a:cubicBezTo>
                  <a:pt x="2056428" y="926493"/>
                  <a:pt x="2331997" y="650924"/>
                  <a:pt x="2671928" y="650924"/>
                </a:cubicBezTo>
                <a:close/>
                <a:moveTo>
                  <a:pt x="2671928" y="474336"/>
                </a:moveTo>
                <a:cubicBezTo>
                  <a:pt x="2234470" y="474336"/>
                  <a:pt x="1879840" y="828966"/>
                  <a:pt x="1879840" y="1266424"/>
                </a:cubicBezTo>
                <a:cubicBezTo>
                  <a:pt x="1879840" y="1703882"/>
                  <a:pt x="2234470" y="2058512"/>
                  <a:pt x="2671928" y="2058512"/>
                </a:cubicBezTo>
                <a:cubicBezTo>
                  <a:pt x="3109386" y="2058512"/>
                  <a:pt x="3464016" y="1703882"/>
                  <a:pt x="3464016" y="1266424"/>
                </a:cubicBezTo>
                <a:cubicBezTo>
                  <a:pt x="3464016" y="828966"/>
                  <a:pt x="3109386" y="474336"/>
                  <a:pt x="2671928" y="474336"/>
                </a:cubicBezTo>
                <a:close/>
                <a:moveTo>
                  <a:pt x="379071" y="446698"/>
                </a:moveTo>
                <a:cubicBezTo>
                  <a:pt x="336590" y="446698"/>
                  <a:pt x="302152" y="481136"/>
                  <a:pt x="302152" y="523617"/>
                </a:cubicBezTo>
                <a:lnTo>
                  <a:pt x="302152" y="747739"/>
                </a:lnTo>
                <a:cubicBezTo>
                  <a:pt x="302152" y="790220"/>
                  <a:pt x="336590" y="824658"/>
                  <a:pt x="379071" y="824658"/>
                </a:cubicBezTo>
                <a:lnTo>
                  <a:pt x="1305353" y="824658"/>
                </a:lnTo>
                <a:cubicBezTo>
                  <a:pt x="1347834" y="824658"/>
                  <a:pt x="1382272" y="790220"/>
                  <a:pt x="1382272" y="747739"/>
                </a:cubicBezTo>
                <a:lnTo>
                  <a:pt x="1382272" y="523617"/>
                </a:lnTo>
                <a:cubicBezTo>
                  <a:pt x="1382272" y="481136"/>
                  <a:pt x="1347834" y="446698"/>
                  <a:pt x="1305353" y="446698"/>
                </a:cubicBezTo>
                <a:close/>
                <a:moveTo>
                  <a:pt x="305760" y="0"/>
                </a:moveTo>
                <a:lnTo>
                  <a:pt x="946616" y="0"/>
                </a:lnTo>
                <a:cubicBezTo>
                  <a:pt x="1028146" y="0"/>
                  <a:pt x="1094240" y="66094"/>
                  <a:pt x="1094240" y="147624"/>
                </a:cubicBezTo>
                <a:lnTo>
                  <a:pt x="1094240" y="184198"/>
                </a:lnTo>
                <a:lnTo>
                  <a:pt x="3519440" y="184198"/>
                </a:lnTo>
                <a:cubicBezTo>
                  <a:pt x="3615944" y="184198"/>
                  <a:pt x="3694176" y="262430"/>
                  <a:pt x="3694176" y="358934"/>
                </a:cubicBezTo>
                <a:lnTo>
                  <a:pt x="3694176" y="2173914"/>
                </a:lnTo>
                <a:cubicBezTo>
                  <a:pt x="3694176" y="2270418"/>
                  <a:pt x="3615944" y="2348650"/>
                  <a:pt x="3519440" y="2348650"/>
                </a:cubicBezTo>
                <a:lnTo>
                  <a:pt x="174736" y="2348650"/>
                </a:lnTo>
                <a:cubicBezTo>
                  <a:pt x="78232" y="2348650"/>
                  <a:pt x="0" y="2270418"/>
                  <a:pt x="0" y="2173914"/>
                </a:cubicBezTo>
                <a:lnTo>
                  <a:pt x="0" y="358934"/>
                </a:lnTo>
                <a:cubicBezTo>
                  <a:pt x="0" y="268112"/>
                  <a:pt x="69291" y="193474"/>
                  <a:pt x="158136" y="187550"/>
                </a:cubicBezTo>
                <a:lnTo>
                  <a:pt x="158136" y="147624"/>
                </a:lnTo>
                <a:cubicBezTo>
                  <a:pt x="158136" y="66094"/>
                  <a:pt x="224230" y="0"/>
                  <a:pt x="305760"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endParaRPr>
          </a:p>
        </p:txBody>
      </p:sp>
      <p:sp>
        <p:nvSpPr>
          <p:cNvPr id="27" name="KSO_Shape"/>
          <p:cNvSpPr/>
          <p:nvPr/>
        </p:nvSpPr>
        <p:spPr bwMode="auto">
          <a:xfrm>
            <a:off x="7921877" y="3389536"/>
            <a:ext cx="277886" cy="296148"/>
          </a:xfrm>
          <a:custGeom>
            <a:avLst/>
            <a:gdLst>
              <a:gd name="T0" fmla="*/ 13718478 w 1009137"/>
              <a:gd name="T1" fmla="*/ 12346397 h 1076333"/>
              <a:gd name="T2" fmla="*/ 17310019 w 1009137"/>
              <a:gd name="T3" fmla="*/ 14837812 h 1076333"/>
              <a:gd name="T4" fmla="*/ 16595708 w 1009137"/>
              <a:gd name="T5" fmla="*/ 15254306 h 1076333"/>
              <a:gd name="T6" fmla="*/ 11285969 w 1009137"/>
              <a:gd name="T7" fmla="*/ 14027450 h 1076333"/>
              <a:gd name="T8" fmla="*/ 7737046 w 1009137"/>
              <a:gd name="T9" fmla="*/ 16261649 h 1076333"/>
              <a:gd name="T10" fmla="*/ 3428381 w 1009137"/>
              <a:gd name="T11" fmla="*/ 18608830 h 1076333"/>
              <a:gd name="T12" fmla="*/ 2190050 w 1009137"/>
              <a:gd name="T13" fmla="*/ 18637888 h 1076333"/>
              <a:gd name="T14" fmla="*/ 1035508 w 1009137"/>
              <a:gd name="T15" fmla="*/ 18189129 h 1076333"/>
              <a:gd name="T16" fmla="*/ 1243001 w 1009137"/>
              <a:gd name="T17" fmla="*/ 13349474 h 1076333"/>
              <a:gd name="T18" fmla="*/ 1964386 w 1009137"/>
              <a:gd name="T19" fmla="*/ 14017791 h 1076333"/>
              <a:gd name="T20" fmla="*/ 1552461 w 1009137"/>
              <a:gd name="T21" fmla="*/ 17491753 h 1076333"/>
              <a:gd name="T22" fmla="*/ 2228394 w 1009137"/>
              <a:gd name="T23" fmla="*/ 17856595 h 1076333"/>
              <a:gd name="T24" fmla="*/ 7317017 w 1009137"/>
              <a:gd name="T25" fmla="*/ 15531162 h 1076333"/>
              <a:gd name="T26" fmla="*/ 10868471 w 1009137"/>
              <a:gd name="T27" fmla="*/ 13313942 h 1076333"/>
              <a:gd name="T28" fmla="*/ 13718478 w 1009137"/>
              <a:gd name="T29" fmla="*/ 12346397 h 1076333"/>
              <a:gd name="T30" fmla="*/ 9705097 w 1009137"/>
              <a:gd name="T31" fmla="*/ 3502870 h 1076333"/>
              <a:gd name="T32" fmla="*/ 13232255 w 1009137"/>
              <a:gd name="T33" fmla="*/ 7700983 h 1076333"/>
              <a:gd name="T34" fmla="*/ 3871723 w 1009137"/>
              <a:gd name="T35" fmla="*/ 13388755 h 1076333"/>
              <a:gd name="T36" fmla="*/ 3363570 w 1009137"/>
              <a:gd name="T37" fmla="*/ 12953978 h 1076333"/>
              <a:gd name="T38" fmla="*/ 2374822 w 1009137"/>
              <a:gd name="T39" fmla="*/ 13646507 h 1076333"/>
              <a:gd name="T40" fmla="*/ 1805377 w 1009137"/>
              <a:gd name="T41" fmla="*/ 12955585 h 1076333"/>
              <a:gd name="T42" fmla="*/ 2672820 w 1009137"/>
              <a:gd name="T43" fmla="*/ 12078524 h 1076333"/>
              <a:gd name="T44" fmla="*/ 2608403 w 1009137"/>
              <a:gd name="T45" fmla="*/ 11949899 h 1076333"/>
              <a:gd name="T46" fmla="*/ 2379466 w 1009137"/>
              <a:gd name="T47" fmla="*/ 11492826 h 1076333"/>
              <a:gd name="T48" fmla="*/ 9705097 w 1009137"/>
              <a:gd name="T49" fmla="*/ 3502870 h 1076333"/>
              <a:gd name="T50" fmla="*/ 11197368 w 1009137"/>
              <a:gd name="T51" fmla="*/ 1200662 h 1076333"/>
              <a:gd name="T52" fmla="*/ 15674128 w 1009137"/>
              <a:gd name="T53" fmla="*/ 6753021 h 1076333"/>
              <a:gd name="T54" fmla="*/ 14317545 w 1009137"/>
              <a:gd name="T55" fmla="*/ 7159287 h 1076333"/>
              <a:gd name="T56" fmla="*/ 10383407 w 1009137"/>
              <a:gd name="T57" fmla="*/ 2554903 h 1076333"/>
              <a:gd name="T58" fmla="*/ 11197368 w 1009137"/>
              <a:gd name="T59" fmla="*/ 1200662 h 1076333"/>
              <a:gd name="T60" fmla="*/ 14351454 w 1009137"/>
              <a:gd name="T61" fmla="*/ 32644 h 1076333"/>
              <a:gd name="T62" fmla="*/ 16759401 w 1009137"/>
              <a:gd name="T63" fmla="*/ 1336094 h 1076333"/>
              <a:gd name="T64" fmla="*/ 16352431 w 1009137"/>
              <a:gd name="T65" fmla="*/ 6211320 h 1076333"/>
              <a:gd name="T66" fmla="*/ 11739990 w 1009137"/>
              <a:gd name="T67" fmla="*/ 658983 h 1076333"/>
              <a:gd name="T68" fmla="*/ 14351454 w 1009137"/>
              <a:gd name="T69" fmla="*/ 32644 h 107633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09137" h="1076333">
                <a:moveTo>
                  <a:pt x="787317" y="710884"/>
                </a:moveTo>
                <a:cubicBezTo>
                  <a:pt x="871766" y="704691"/>
                  <a:pt x="943625" y="744540"/>
                  <a:pt x="993439" y="854335"/>
                </a:cubicBezTo>
                <a:lnTo>
                  <a:pt x="952444" y="878316"/>
                </a:lnTo>
                <a:cubicBezTo>
                  <a:pt x="886676" y="736292"/>
                  <a:pt x="772004" y="744471"/>
                  <a:pt x="647713" y="807676"/>
                </a:cubicBezTo>
                <a:cubicBezTo>
                  <a:pt x="580555" y="835561"/>
                  <a:pt x="508587" y="890958"/>
                  <a:pt x="444037" y="936317"/>
                </a:cubicBezTo>
                <a:cubicBezTo>
                  <a:pt x="354628" y="994317"/>
                  <a:pt x="265220" y="1052317"/>
                  <a:pt x="196758" y="1071464"/>
                </a:cubicBezTo>
                <a:cubicBezTo>
                  <a:pt x="170596" y="1075368"/>
                  <a:pt x="144434" y="1079272"/>
                  <a:pt x="125689" y="1073137"/>
                </a:cubicBezTo>
                <a:cubicBezTo>
                  <a:pt x="98223" y="1068304"/>
                  <a:pt x="79478" y="1062170"/>
                  <a:pt x="59429" y="1047298"/>
                </a:cubicBezTo>
                <a:cubicBezTo>
                  <a:pt x="-80913" y="943197"/>
                  <a:pt x="71337" y="768639"/>
                  <a:pt x="71337" y="768639"/>
                </a:cubicBezTo>
                <a:lnTo>
                  <a:pt x="112738" y="807120"/>
                </a:lnTo>
                <a:cubicBezTo>
                  <a:pt x="112738" y="807120"/>
                  <a:pt x="-2427" y="931485"/>
                  <a:pt x="89097" y="1007144"/>
                </a:cubicBezTo>
                <a:cubicBezTo>
                  <a:pt x="99121" y="1014580"/>
                  <a:pt x="109145" y="1022016"/>
                  <a:pt x="127890" y="1028151"/>
                </a:cubicBezTo>
                <a:cubicBezTo>
                  <a:pt x="211329" y="1045655"/>
                  <a:pt x="358415" y="933168"/>
                  <a:pt x="419931" y="894257"/>
                </a:cubicBezTo>
                <a:cubicBezTo>
                  <a:pt x="481447" y="855345"/>
                  <a:pt x="469906" y="851133"/>
                  <a:pt x="623752" y="766593"/>
                </a:cubicBezTo>
                <a:cubicBezTo>
                  <a:pt x="681445" y="734891"/>
                  <a:pt x="736647" y="714600"/>
                  <a:pt x="787317" y="710884"/>
                </a:cubicBezTo>
                <a:close/>
                <a:moveTo>
                  <a:pt x="556985" y="201689"/>
                </a:moveTo>
                <a:cubicBezTo>
                  <a:pt x="759412" y="443409"/>
                  <a:pt x="759412" y="443409"/>
                  <a:pt x="759412" y="443409"/>
                </a:cubicBezTo>
                <a:cubicBezTo>
                  <a:pt x="222202" y="770901"/>
                  <a:pt x="222202" y="770901"/>
                  <a:pt x="222202" y="770901"/>
                </a:cubicBezTo>
                <a:lnTo>
                  <a:pt x="193039" y="745867"/>
                </a:lnTo>
                <a:lnTo>
                  <a:pt x="136293" y="785742"/>
                </a:lnTo>
                <a:lnTo>
                  <a:pt x="103612" y="745960"/>
                </a:lnTo>
                <a:lnTo>
                  <a:pt x="153396" y="695460"/>
                </a:lnTo>
                <a:lnTo>
                  <a:pt x="149699" y="688054"/>
                </a:lnTo>
                <a:cubicBezTo>
                  <a:pt x="136560" y="661737"/>
                  <a:pt x="136560" y="661737"/>
                  <a:pt x="136560" y="661737"/>
                </a:cubicBezTo>
                <a:cubicBezTo>
                  <a:pt x="556985" y="201689"/>
                  <a:pt x="556985" y="201689"/>
                  <a:pt x="556985" y="201689"/>
                </a:cubicBezTo>
                <a:close/>
                <a:moveTo>
                  <a:pt x="642628" y="69132"/>
                </a:moveTo>
                <a:cubicBezTo>
                  <a:pt x="642628" y="69132"/>
                  <a:pt x="642628" y="69132"/>
                  <a:pt x="899554" y="388827"/>
                </a:cubicBezTo>
                <a:cubicBezTo>
                  <a:pt x="876197" y="404422"/>
                  <a:pt x="845055" y="412219"/>
                  <a:pt x="821698" y="412219"/>
                </a:cubicBezTo>
                <a:cubicBezTo>
                  <a:pt x="821698" y="412219"/>
                  <a:pt x="821698" y="412219"/>
                  <a:pt x="595914" y="147107"/>
                </a:cubicBezTo>
                <a:cubicBezTo>
                  <a:pt x="603699" y="123714"/>
                  <a:pt x="619271" y="92525"/>
                  <a:pt x="642628" y="69132"/>
                </a:cubicBezTo>
                <a:close/>
                <a:moveTo>
                  <a:pt x="823644" y="1880"/>
                </a:moveTo>
                <a:cubicBezTo>
                  <a:pt x="876197" y="8702"/>
                  <a:pt x="926804" y="34044"/>
                  <a:pt x="961839" y="76930"/>
                </a:cubicBezTo>
                <a:cubicBezTo>
                  <a:pt x="1031910" y="154904"/>
                  <a:pt x="1024125" y="287460"/>
                  <a:pt x="938482" y="357637"/>
                </a:cubicBezTo>
                <a:cubicBezTo>
                  <a:pt x="938482" y="357637"/>
                  <a:pt x="938482" y="357637"/>
                  <a:pt x="673770" y="37943"/>
                </a:cubicBezTo>
                <a:cubicBezTo>
                  <a:pt x="716591" y="6753"/>
                  <a:pt x="771091" y="-4943"/>
                  <a:pt x="823644" y="188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28" name="KSO_Shape"/>
          <p:cNvSpPr/>
          <p:nvPr/>
        </p:nvSpPr>
        <p:spPr>
          <a:xfrm>
            <a:off x="9858962" y="3405927"/>
            <a:ext cx="333375" cy="263366"/>
          </a:xfrm>
          <a:custGeom>
            <a:avLst/>
            <a:gdLst/>
            <a:ahLst/>
            <a:cxnLst/>
            <a:rect l="l" t="t" r="r" b="b"/>
            <a:pathLst>
              <a:path w="936104" h="739561">
                <a:moveTo>
                  <a:pt x="282640" y="667561"/>
                </a:moveTo>
                <a:lnTo>
                  <a:pt x="653465" y="667561"/>
                </a:lnTo>
                <a:lnTo>
                  <a:pt x="684077" y="739561"/>
                </a:lnTo>
                <a:lnTo>
                  <a:pt x="252028" y="739561"/>
                </a:lnTo>
                <a:close/>
                <a:moveTo>
                  <a:pt x="54052" y="52175"/>
                </a:moveTo>
                <a:lnTo>
                  <a:pt x="54052" y="520175"/>
                </a:lnTo>
                <a:lnTo>
                  <a:pt x="882052" y="520175"/>
                </a:lnTo>
                <a:lnTo>
                  <a:pt x="882052" y="52175"/>
                </a:lnTo>
                <a:close/>
                <a:moveTo>
                  <a:pt x="0" y="0"/>
                </a:moveTo>
                <a:lnTo>
                  <a:pt x="936104" y="0"/>
                </a:lnTo>
                <a:lnTo>
                  <a:pt x="936104" y="648000"/>
                </a:lnTo>
                <a:lnTo>
                  <a:pt x="0" y="64800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dirty="0">
              <a:solidFill>
                <a:srgbClr val="FFFFFF"/>
              </a:solidFill>
            </a:endParaRPr>
          </a:p>
        </p:txBody>
      </p:sp>
      <p:cxnSp>
        <p:nvCxnSpPr>
          <p:cNvPr id="29" name="直接连接符 28"/>
          <p:cNvCxnSpPr/>
          <p:nvPr/>
        </p:nvCxnSpPr>
        <p:spPr>
          <a:xfrm>
            <a:off x="792163" y="277177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advTm="3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advTm="3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2205028"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952500"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2205028"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952500"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2205028"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952500"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2205028"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952500"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2205028"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952500"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5" name="MH_Number_1">
            <a:hlinkClick r:id="rId1" action="ppaction://hlinksldjump"/>
          </p:cNvPr>
          <p:cNvSpPr txBox="1"/>
          <p:nvPr>
            <p:custDataLst>
              <p:tags r:id="rId12"/>
            </p:custDataLst>
          </p:nvPr>
        </p:nvSpPr>
        <p:spPr>
          <a:xfrm>
            <a:off x="10115765" y="-517087"/>
            <a:ext cx="2661527" cy="2661527"/>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a:t>
            </a:r>
            <a:endParaRPr lang="zh-CN" altLang="en-US" sz="7200" dirty="0">
              <a:solidFill>
                <a:srgbClr val="FEFFFF"/>
              </a:solidFill>
              <a:latin typeface="+mj-ea"/>
              <a:ea typeface="+mj-ea"/>
              <a:cs typeface="Times New Roman" panose="02020603050405020304" pitchFamily="18" charset="0"/>
            </a:endParaRPr>
          </a:p>
        </p:txBody>
      </p:sp>
      <p:sp>
        <p:nvSpPr>
          <p:cNvPr id="26" name="MH_Number_1">
            <a:hlinkClick r:id="rId1" action="ppaction://hlinksldjump"/>
          </p:cNvPr>
          <p:cNvSpPr txBox="1"/>
          <p:nvPr>
            <p:custDataLst>
              <p:tags r:id="rId13"/>
            </p:custDataLst>
          </p:nvPr>
        </p:nvSpPr>
        <p:spPr>
          <a:xfrm>
            <a:off x="9249097" y="1969998"/>
            <a:ext cx="1733335" cy="1733335"/>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advTm="3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12" name="直接连接符 11"/>
          <p:cNvCxnSpPr/>
          <p:nvPr/>
        </p:nvCxnSpPr>
        <p:spPr>
          <a:xfrm>
            <a:off x="1056000" y="3924300"/>
            <a:ext cx="100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MH_Other_23"/>
          <p:cNvSpPr/>
          <p:nvPr>
            <p:custDataLst>
              <p:tags r:id="rId1"/>
            </p:custDataLst>
          </p:nvPr>
        </p:nvSpPr>
        <p:spPr bwMode="auto">
          <a:xfrm>
            <a:off x="181768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21" name="MH_Other_24"/>
          <p:cNvSpPr/>
          <p:nvPr>
            <p:custDataLst>
              <p:tags r:id="rId2"/>
            </p:custDataLst>
          </p:nvPr>
        </p:nvSpPr>
        <p:spPr bwMode="auto">
          <a:xfrm>
            <a:off x="181768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22" name="MH_SubTitle_4"/>
          <p:cNvSpPr/>
          <p:nvPr>
            <p:custDataLst>
              <p:tags r:id="rId3"/>
            </p:custDataLst>
          </p:nvPr>
        </p:nvSpPr>
        <p:spPr bwMode="auto">
          <a:xfrm>
            <a:off x="197910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23" name="MH_Other_27"/>
          <p:cNvSpPr/>
          <p:nvPr>
            <p:custDataLst>
              <p:tags r:id="rId4"/>
            </p:custDataLst>
          </p:nvPr>
        </p:nvSpPr>
        <p:spPr bwMode="auto">
          <a:xfrm>
            <a:off x="197910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24" name="MH_Other_23"/>
          <p:cNvSpPr/>
          <p:nvPr>
            <p:custDataLst>
              <p:tags r:id="rId5"/>
            </p:custDataLst>
          </p:nvPr>
        </p:nvSpPr>
        <p:spPr bwMode="auto">
          <a:xfrm>
            <a:off x="405923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26" name="MH_Other_24"/>
          <p:cNvSpPr/>
          <p:nvPr>
            <p:custDataLst>
              <p:tags r:id="rId6"/>
            </p:custDataLst>
          </p:nvPr>
        </p:nvSpPr>
        <p:spPr bwMode="auto">
          <a:xfrm>
            <a:off x="405923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27" name="MH_SubTitle_4"/>
          <p:cNvSpPr/>
          <p:nvPr>
            <p:custDataLst>
              <p:tags r:id="rId7"/>
            </p:custDataLst>
          </p:nvPr>
        </p:nvSpPr>
        <p:spPr bwMode="auto">
          <a:xfrm>
            <a:off x="422065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28" name="MH_Other_27"/>
          <p:cNvSpPr/>
          <p:nvPr>
            <p:custDataLst>
              <p:tags r:id="rId8"/>
            </p:custDataLst>
          </p:nvPr>
        </p:nvSpPr>
        <p:spPr bwMode="auto">
          <a:xfrm>
            <a:off x="422065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29" name="MH_Other_23"/>
          <p:cNvSpPr/>
          <p:nvPr>
            <p:custDataLst>
              <p:tags r:id="rId9"/>
            </p:custDataLst>
          </p:nvPr>
        </p:nvSpPr>
        <p:spPr bwMode="auto">
          <a:xfrm>
            <a:off x="630078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0" name="MH_Other_24"/>
          <p:cNvSpPr/>
          <p:nvPr>
            <p:custDataLst>
              <p:tags r:id="rId10"/>
            </p:custDataLst>
          </p:nvPr>
        </p:nvSpPr>
        <p:spPr bwMode="auto">
          <a:xfrm>
            <a:off x="630078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31" name="MH_SubTitle_4"/>
          <p:cNvSpPr/>
          <p:nvPr>
            <p:custDataLst>
              <p:tags r:id="rId11"/>
            </p:custDataLst>
          </p:nvPr>
        </p:nvSpPr>
        <p:spPr bwMode="auto">
          <a:xfrm>
            <a:off x="646220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32" name="MH_Other_27"/>
          <p:cNvSpPr/>
          <p:nvPr>
            <p:custDataLst>
              <p:tags r:id="rId12"/>
            </p:custDataLst>
          </p:nvPr>
        </p:nvSpPr>
        <p:spPr bwMode="auto">
          <a:xfrm>
            <a:off x="646220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33" name="MH_Other_23"/>
          <p:cNvSpPr/>
          <p:nvPr>
            <p:custDataLst>
              <p:tags r:id="rId13"/>
            </p:custDataLst>
          </p:nvPr>
        </p:nvSpPr>
        <p:spPr bwMode="auto">
          <a:xfrm>
            <a:off x="854233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4" name="MH_Other_24"/>
          <p:cNvSpPr/>
          <p:nvPr>
            <p:custDataLst>
              <p:tags r:id="rId14"/>
            </p:custDataLst>
          </p:nvPr>
        </p:nvSpPr>
        <p:spPr bwMode="auto">
          <a:xfrm>
            <a:off x="854233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35" name="MH_SubTitle_4"/>
          <p:cNvSpPr/>
          <p:nvPr>
            <p:custDataLst>
              <p:tags r:id="rId15"/>
            </p:custDataLst>
          </p:nvPr>
        </p:nvSpPr>
        <p:spPr bwMode="auto">
          <a:xfrm>
            <a:off x="870375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36" name="MH_Other_27"/>
          <p:cNvSpPr/>
          <p:nvPr>
            <p:custDataLst>
              <p:tags r:id="rId16"/>
            </p:custDataLst>
          </p:nvPr>
        </p:nvSpPr>
        <p:spPr bwMode="auto">
          <a:xfrm>
            <a:off x="870375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37" name="椭圆 36"/>
          <p:cNvSpPr/>
          <p:nvPr/>
        </p:nvSpPr>
        <p:spPr>
          <a:xfrm>
            <a:off x="2285565"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2014</a:t>
            </a:r>
            <a:endParaRPr lang="zh-CN" altLang="en-US" sz="1800" dirty="0">
              <a:solidFill>
                <a:srgbClr val="FFFFFF"/>
              </a:solidFill>
              <a:latin typeface="+mj-ea"/>
              <a:ea typeface="+mj-ea"/>
            </a:endParaRPr>
          </a:p>
        </p:txBody>
      </p:sp>
      <p:sp>
        <p:nvSpPr>
          <p:cNvPr id="38" name="椭圆 37"/>
          <p:cNvSpPr/>
          <p:nvPr/>
        </p:nvSpPr>
        <p:spPr>
          <a:xfrm>
            <a:off x="4525168"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2015</a:t>
            </a:r>
            <a:endParaRPr lang="zh-CN" altLang="en-US" sz="1800" dirty="0">
              <a:solidFill>
                <a:srgbClr val="FFFFFF"/>
              </a:solidFill>
              <a:latin typeface="+mj-ea"/>
              <a:ea typeface="+mj-ea"/>
            </a:endParaRPr>
          </a:p>
        </p:txBody>
      </p:sp>
      <p:sp>
        <p:nvSpPr>
          <p:cNvPr id="39" name="椭圆 38"/>
          <p:cNvSpPr/>
          <p:nvPr/>
        </p:nvSpPr>
        <p:spPr>
          <a:xfrm>
            <a:off x="6764771"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2016</a:t>
            </a:r>
            <a:endParaRPr lang="zh-CN" altLang="en-US" sz="1800" dirty="0">
              <a:solidFill>
                <a:srgbClr val="FFFFFF"/>
              </a:solidFill>
              <a:latin typeface="+mj-ea"/>
              <a:ea typeface="+mj-ea"/>
            </a:endParaRPr>
          </a:p>
        </p:txBody>
      </p:sp>
      <p:sp>
        <p:nvSpPr>
          <p:cNvPr id="40" name="椭圆 39"/>
          <p:cNvSpPr/>
          <p:nvPr/>
        </p:nvSpPr>
        <p:spPr>
          <a:xfrm>
            <a:off x="9004374"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2017</a:t>
            </a:r>
            <a:endParaRPr lang="zh-CN" altLang="en-US" sz="1800" dirty="0">
              <a:solidFill>
                <a:srgbClr val="FFFFFF"/>
              </a:solidFill>
              <a:latin typeface="+mj-ea"/>
              <a:ea typeface="+mj-ea"/>
            </a:endParaRPr>
          </a:p>
        </p:txBody>
      </p:sp>
      <p:sp>
        <p:nvSpPr>
          <p:cNvPr id="41" name="KSO_Shape"/>
          <p:cNvSpPr/>
          <p:nvPr/>
        </p:nvSpPr>
        <p:spPr>
          <a:xfrm>
            <a:off x="3432438"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2" name="KSO_Shape"/>
          <p:cNvSpPr/>
          <p:nvPr/>
        </p:nvSpPr>
        <p:spPr>
          <a:xfrm>
            <a:off x="5673014"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3" name="KSO_Shape"/>
          <p:cNvSpPr/>
          <p:nvPr/>
        </p:nvSpPr>
        <p:spPr>
          <a:xfrm>
            <a:off x="7913590"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4" name="矩形 43"/>
          <p:cNvSpPr/>
          <p:nvPr/>
        </p:nvSpPr>
        <p:spPr>
          <a:xfrm>
            <a:off x="1136129" y="521248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advTm="3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
        <p:nvSpPr>
          <p:cNvPr id="4" name="文本框 3"/>
          <p:cNvSpPr txBox="1"/>
          <p:nvPr/>
        </p:nvSpPr>
        <p:spPr>
          <a:xfrm>
            <a:off x="8858250" y="4821510"/>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04</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Tm="3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1345824"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1" name="椭圆 20"/>
          <p:cNvSpPr/>
          <p:nvPr/>
        </p:nvSpPr>
        <p:spPr>
          <a:xfrm>
            <a:off x="1327978" y="1832090"/>
            <a:ext cx="3556158" cy="2193540"/>
          </a:xfrm>
          <a:prstGeom prst="ellipse">
            <a:avLst/>
          </a:prstGeom>
          <a:solidFill>
            <a:srgbClr val="FFFEFF"/>
          </a:solidFill>
          <a:ln w="571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345824"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345824"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7325710"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6" name="椭圆 25"/>
          <p:cNvSpPr/>
          <p:nvPr/>
        </p:nvSpPr>
        <p:spPr>
          <a:xfrm>
            <a:off x="7307864" y="1832090"/>
            <a:ext cx="3556158" cy="2193540"/>
          </a:xfrm>
          <a:prstGeom prst="ellipse">
            <a:avLst/>
          </a:prstGeom>
          <a:solidFill>
            <a:srgbClr val="FFFEFF"/>
          </a:solidFill>
          <a:ln w="571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7325710"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7325710"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KSO_Shape"/>
          <p:cNvSpPr/>
          <p:nvPr/>
        </p:nvSpPr>
        <p:spPr bwMode="auto">
          <a:xfrm>
            <a:off x="2532449" y="2117151"/>
            <a:ext cx="1147215" cy="1623418"/>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KSO_Shape"/>
          <p:cNvSpPr/>
          <p:nvPr/>
        </p:nvSpPr>
        <p:spPr bwMode="auto">
          <a:xfrm>
            <a:off x="8480002" y="2442087"/>
            <a:ext cx="1211883" cy="973546"/>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advTm="3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Freeform 5"/>
          <p:cNvSpPr/>
          <p:nvPr/>
        </p:nvSpPr>
        <p:spPr bwMode="auto">
          <a:xfrm>
            <a:off x="6404184" y="3203132"/>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0" name="Freeform 10"/>
          <p:cNvSpPr/>
          <p:nvPr/>
        </p:nvSpPr>
        <p:spPr bwMode="auto">
          <a:xfrm>
            <a:off x="5966489" y="4786096"/>
            <a:ext cx="1079500" cy="1244600"/>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1"/>
          </a:solidFill>
          <a:ln>
            <a:noFill/>
          </a:ln>
        </p:spPr>
        <p:txBody>
          <a:bodyPr/>
          <a:lstStyle/>
          <a:p>
            <a:endParaRPr lang="zh-CN" altLang="en-US"/>
          </a:p>
        </p:txBody>
      </p:sp>
      <p:sp>
        <p:nvSpPr>
          <p:cNvPr id="11" name="Freeform 8"/>
          <p:cNvSpPr/>
          <p:nvPr/>
        </p:nvSpPr>
        <p:spPr bwMode="auto">
          <a:xfrm>
            <a:off x="4225717" y="2984226"/>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5" name="Freeform 10"/>
          <p:cNvSpPr/>
          <p:nvPr/>
        </p:nvSpPr>
        <p:spPr bwMode="auto">
          <a:xfrm>
            <a:off x="562659" y="2526940"/>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4">
              <a:lumMod val="60000"/>
              <a:lumOff val="40000"/>
            </a:schemeClr>
          </a:solidFill>
          <a:ln>
            <a:noFill/>
          </a:ln>
        </p:spPr>
        <p:txBody>
          <a:bodyPr/>
          <a:lstStyle/>
          <a:p>
            <a:endParaRPr lang="zh-CN" altLang="en-US"/>
          </a:p>
        </p:txBody>
      </p:sp>
      <p:sp>
        <p:nvSpPr>
          <p:cNvPr id="16" name="Freeform 10"/>
          <p:cNvSpPr/>
          <p:nvPr/>
        </p:nvSpPr>
        <p:spPr bwMode="auto">
          <a:xfrm>
            <a:off x="792163" y="2003118"/>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1">
              <a:lumMod val="40000"/>
              <a:lumOff val="60000"/>
            </a:schemeClr>
          </a:solidFill>
          <a:ln>
            <a:noFill/>
          </a:ln>
        </p:spPr>
        <p:txBody>
          <a:bodyPr/>
          <a:lstStyle/>
          <a:p>
            <a:endParaRPr lang="zh-CN" altLang="en-US"/>
          </a:p>
        </p:txBody>
      </p:sp>
      <p:sp>
        <p:nvSpPr>
          <p:cNvPr id="17" name="Freeform 10"/>
          <p:cNvSpPr/>
          <p:nvPr/>
        </p:nvSpPr>
        <p:spPr bwMode="auto">
          <a:xfrm>
            <a:off x="2134053" y="2591682"/>
            <a:ext cx="361732" cy="417056"/>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5">
              <a:lumMod val="60000"/>
              <a:lumOff val="40000"/>
            </a:schemeClr>
          </a:solidFill>
          <a:ln>
            <a:noFill/>
          </a:ln>
        </p:spPr>
        <p:txBody>
          <a:bodyPr/>
          <a:lstStyle/>
          <a:p>
            <a:endParaRPr lang="zh-CN" altLang="en-US"/>
          </a:p>
        </p:txBody>
      </p:sp>
      <p:sp>
        <p:nvSpPr>
          <p:cNvPr id="18" name="矩形 17"/>
          <p:cNvSpPr/>
          <p:nvPr/>
        </p:nvSpPr>
        <p:spPr>
          <a:xfrm>
            <a:off x="8360227" y="3609024"/>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9" name="矩形 18"/>
          <p:cNvSpPr/>
          <p:nvPr/>
        </p:nvSpPr>
        <p:spPr>
          <a:xfrm>
            <a:off x="692588" y="3609024"/>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20" name="矩形 19"/>
          <p:cNvSpPr/>
          <p:nvPr/>
        </p:nvSpPr>
        <p:spPr>
          <a:xfrm>
            <a:off x="2547333" y="560869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21" name="KSO_Shape"/>
          <p:cNvSpPr/>
          <p:nvPr/>
        </p:nvSpPr>
        <p:spPr bwMode="auto">
          <a:xfrm>
            <a:off x="4556767" y="3459163"/>
            <a:ext cx="1385057" cy="1415731"/>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2" name="KSO_Shape"/>
          <p:cNvSpPr/>
          <p:nvPr/>
        </p:nvSpPr>
        <p:spPr bwMode="auto">
          <a:xfrm>
            <a:off x="6658562" y="3609024"/>
            <a:ext cx="1053344" cy="861986"/>
          </a:xfrm>
          <a:custGeom>
            <a:avLst/>
            <a:gdLst>
              <a:gd name="T0" fmla="*/ 1683883 w 2349500"/>
              <a:gd name="T1" fmla="*/ 1753553 h 1922463"/>
              <a:gd name="T2" fmla="*/ 1772441 w 2349500"/>
              <a:gd name="T3" fmla="*/ 1700213 h 1922463"/>
              <a:gd name="T4" fmla="*/ 510719 w 2349500"/>
              <a:gd name="T5" fmla="*/ 1680846 h 1922463"/>
              <a:gd name="T6" fmla="*/ 572615 w 2349500"/>
              <a:gd name="T7" fmla="*/ 1763713 h 1922463"/>
              <a:gd name="T8" fmla="*/ 578011 w 2349500"/>
              <a:gd name="T9" fmla="*/ 1660843 h 1922463"/>
              <a:gd name="T10" fmla="*/ 1888297 w 2349500"/>
              <a:gd name="T11" fmla="*/ 1584643 h 1922463"/>
              <a:gd name="T12" fmla="*/ 1894328 w 2349500"/>
              <a:gd name="T13" fmla="*/ 1829118 h 1922463"/>
              <a:gd name="T14" fmla="*/ 1666107 w 2349500"/>
              <a:gd name="T15" fmla="*/ 1916113 h 1922463"/>
              <a:gd name="T16" fmla="*/ 1508670 w 2349500"/>
              <a:gd name="T17" fmla="*/ 1732916 h 1922463"/>
              <a:gd name="T18" fmla="*/ 1627065 w 2349500"/>
              <a:gd name="T19" fmla="*/ 1520826 h 1922463"/>
              <a:gd name="T20" fmla="*/ 698629 w 2349500"/>
              <a:gd name="T21" fmla="*/ 1555116 h 1922463"/>
              <a:gd name="T22" fmla="*/ 751319 w 2349500"/>
              <a:gd name="T23" fmla="*/ 1793558 h 1922463"/>
              <a:gd name="T24" fmla="*/ 545317 w 2349500"/>
              <a:gd name="T25" fmla="*/ 1922463 h 1922463"/>
              <a:gd name="T26" fmla="*/ 354552 w 2349500"/>
              <a:gd name="T27" fmla="*/ 1774191 h 1922463"/>
              <a:gd name="T28" fmla="*/ 429779 w 2349500"/>
              <a:gd name="T29" fmla="*/ 1541781 h 1922463"/>
              <a:gd name="T30" fmla="*/ 1175068 w 2349500"/>
              <a:gd name="T31" fmla="*/ 912523 h 1922463"/>
              <a:gd name="T32" fmla="*/ 1339851 w 2349500"/>
              <a:gd name="T33" fmla="*/ 1122215 h 1922463"/>
              <a:gd name="T34" fmla="*/ 1156018 w 2349500"/>
              <a:gd name="T35" fmla="*/ 1323646 h 1922463"/>
              <a:gd name="T36" fmla="*/ 949643 w 2349500"/>
              <a:gd name="T37" fmla="*/ 1184805 h 1922463"/>
              <a:gd name="T38" fmla="*/ 900113 w 2349500"/>
              <a:gd name="T39" fmla="*/ 1045963 h 1922463"/>
              <a:gd name="T40" fmla="*/ 1106488 w 2349500"/>
              <a:gd name="T41" fmla="*/ 871538 h 1922463"/>
              <a:gd name="T42" fmla="*/ 2075889 w 2349500"/>
              <a:gd name="T43" fmla="*/ 794703 h 1922463"/>
              <a:gd name="T44" fmla="*/ 414543 w 2349500"/>
              <a:gd name="T45" fmla="*/ 720408 h 1922463"/>
              <a:gd name="T46" fmla="*/ 159342 w 2349500"/>
              <a:gd name="T47" fmla="*/ 978853 h 1922463"/>
              <a:gd name="T48" fmla="*/ 288529 w 2349500"/>
              <a:gd name="T49" fmla="*/ 1398271 h 1922463"/>
              <a:gd name="T50" fmla="*/ 702120 w 2349500"/>
              <a:gd name="T51" fmla="*/ 1317943 h 1922463"/>
              <a:gd name="T52" fmla="*/ 1316634 w 2349500"/>
              <a:gd name="T53" fmla="*/ 1620838 h 1922463"/>
              <a:gd name="T54" fmla="*/ 1594372 w 2349500"/>
              <a:gd name="T55" fmla="*/ 1312228 h 1922463"/>
              <a:gd name="T56" fmla="*/ 2003836 w 2349500"/>
              <a:gd name="T57" fmla="*/ 1410018 h 1922463"/>
              <a:gd name="T58" fmla="*/ 1524541 w 2349500"/>
              <a:gd name="T59" fmla="*/ 1177926 h 1922463"/>
              <a:gd name="T60" fmla="*/ 1572896 w 2349500"/>
              <a:gd name="T61" fmla="*/ 371534 h 1922463"/>
              <a:gd name="T62" fmla="*/ 1986696 w 2349500"/>
              <a:gd name="T63" fmla="*/ 573723 h 1922463"/>
              <a:gd name="T64" fmla="*/ 2246023 w 2349500"/>
              <a:gd name="T65" fmla="*/ 744538 h 1922463"/>
              <a:gd name="T66" fmla="*/ 2347913 w 2349500"/>
              <a:gd name="T67" fmla="*/ 1019176 h 1922463"/>
              <a:gd name="T68" fmla="*/ 2308871 w 2349500"/>
              <a:gd name="T69" fmla="*/ 1741171 h 1922463"/>
              <a:gd name="T70" fmla="*/ 1994949 w 2349500"/>
              <a:gd name="T71" fmla="*/ 1755141 h 1922463"/>
              <a:gd name="T72" fmla="*/ 1887028 w 2349500"/>
              <a:gd name="T73" fmla="*/ 1514476 h 1922463"/>
              <a:gd name="T74" fmla="*/ 1598181 w 2349500"/>
              <a:gd name="T75" fmla="*/ 1479868 h 1922463"/>
              <a:gd name="T76" fmla="*/ 1460740 w 2349500"/>
              <a:gd name="T77" fmla="*/ 1723391 h 1922463"/>
              <a:gd name="T78" fmla="*/ 825594 w 2349500"/>
              <a:gd name="T79" fmla="*/ 1737043 h 1922463"/>
              <a:gd name="T80" fmla="*/ 702438 w 2349500"/>
              <a:gd name="T81" fmla="*/ 1492251 h 1922463"/>
              <a:gd name="T82" fmla="*/ 411686 w 2349500"/>
              <a:gd name="T83" fmla="*/ 1499553 h 1922463"/>
              <a:gd name="T84" fmla="*/ 294560 w 2349500"/>
              <a:gd name="T85" fmla="*/ 1743393 h 1922463"/>
              <a:gd name="T86" fmla="*/ 48247 w 2349500"/>
              <a:gd name="T87" fmla="*/ 1749108 h 1922463"/>
              <a:gd name="T88" fmla="*/ 1587 w 2349500"/>
              <a:gd name="T89" fmla="*/ 982663 h 1922463"/>
              <a:gd name="T90" fmla="*/ 125696 w 2349500"/>
              <a:gd name="T91" fmla="*/ 717551 h 1922463"/>
              <a:gd name="T92" fmla="*/ 399307 w 2349500"/>
              <a:gd name="T93" fmla="*/ 562928 h 1922463"/>
              <a:gd name="T94" fmla="*/ 1383348 w 2349500"/>
              <a:gd name="T95" fmla="*/ 360092 h 1922463"/>
              <a:gd name="T96" fmla="*/ 1934846 w 2349500"/>
              <a:gd name="T97" fmla="*/ 454168 h 1922463"/>
              <a:gd name="T98" fmla="*/ 1671638 w 2349500"/>
              <a:gd name="T99" fmla="*/ 468152 h 1922463"/>
              <a:gd name="T100" fmla="*/ 1211898 w 2349500"/>
              <a:gd name="T101" fmla="*/ 354054 h 1922463"/>
              <a:gd name="T102" fmla="*/ 1233488 w 2349500"/>
              <a:gd name="T103" fmla="*/ 499299 h 1922463"/>
              <a:gd name="T104" fmla="*/ 1002348 w 2349500"/>
              <a:gd name="T105" fmla="*/ 407130 h 1922463"/>
              <a:gd name="T106" fmla="*/ 1819593 w 2349500"/>
              <a:gd name="T107" fmla="*/ 146198 h 1922463"/>
              <a:gd name="T108" fmla="*/ 1644016 w 2349500"/>
              <a:gd name="T109" fmla="*/ 342612 h 1922463"/>
              <a:gd name="T110" fmla="*/ 1714183 w 2349500"/>
              <a:gd name="T111" fmla="*/ 113145 h 1922463"/>
              <a:gd name="T112" fmla="*/ 1347471 w 2349500"/>
              <a:gd name="T113" fmla="*/ 271738 h 1922463"/>
              <a:gd name="T114" fmla="*/ 1120776 w 2349500"/>
              <a:gd name="T115" fmla="*/ 215483 h 1922463"/>
              <a:gd name="T116" fmla="*/ 1483996 w 2349500"/>
              <a:gd name="T117" fmla="*/ 1589 h 1922463"/>
              <a:gd name="T118" fmla="*/ 1512253 w 2349500"/>
              <a:gd name="T119" fmla="*/ 262521 h 1922463"/>
              <a:gd name="T120" fmla="*/ 1391603 w 2349500"/>
              <a:gd name="T121" fmla="*/ 62929 h 1922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49500" h="1922463">
                <a:moveTo>
                  <a:pt x="1713402" y="1656716"/>
                </a:moveTo>
                <a:lnTo>
                  <a:pt x="1707689" y="1657351"/>
                </a:lnTo>
                <a:lnTo>
                  <a:pt x="1702610" y="1658938"/>
                </a:lnTo>
                <a:lnTo>
                  <a:pt x="1697531" y="1660526"/>
                </a:lnTo>
                <a:lnTo>
                  <a:pt x="1692770" y="1663066"/>
                </a:lnTo>
                <a:lnTo>
                  <a:pt x="1688326" y="1665606"/>
                </a:lnTo>
                <a:lnTo>
                  <a:pt x="1683883" y="1668781"/>
                </a:lnTo>
                <a:lnTo>
                  <a:pt x="1680391" y="1672591"/>
                </a:lnTo>
                <a:lnTo>
                  <a:pt x="1676900" y="1676401"/>
                </a:lnTo>
                <a:lnTo>
                  <a:pt x="1673725" y="1680528"/>
                </a:lnTo>
                <a:lnTo>
                  <a:pt x="1670869" y="1685291"/>
                </a:lnTo>
                <a:lnTo>
                  <a:pt x="1668329" y="1690053"/>
                </a:lnTo>
                <a:lnTo>
                  <a:pt x="1666425" y="1695133"/>
                </a:lnTo>
                <a:lnTo>
                  <a:pt x="1665155" y="1700213"/>
                </a:lnTo>
                <a:lnTo>
                  <a:pt x="1664520" y="1705293"/>
                </a:lnTo>
                <a:lnTo>
                  <a:pt x="1664203" y="1711326"/>
                </a:lnTo>
                <a:lnTo>
                  <a:pt x="1664520" y="1717041"/>
                </a:lnTo>
                <a:lnTo>
                  <a:pt x="1665155" y="1722121"/>
                </a:lnTo>
                <a:lnTo>
                  <a:pt x="1666425" y="1727518"/>
                </a:lnTo>
                <a:lnTo>
                  <a:pt x="1668329" y="1732281"/>
                </a:lnTo>
                <a:lnTo>
                  <a:pt x="1670869" y="1737043"/>
                </a:lnTo>
                <a:lnTo>
                  <a:pt x="1673725" y="1741806"/>
                </a:lnTo>
                <a:lnTo>
                  <a:pt x="1676900" y="1745933"/>
                </a:lnTo>
                <a:lnTo>
                  <a:pt x="1680391" y="1749743"/>
                </a:lnTo>
                <a:lnTo>
                  <a:pt x="1683883" y="1753553"/>
                </a:lnTo>
                <a:lnTo>
                  <a:pt x="1688326" y="1756728"/>
                </a:lnTo>
                <a:lnTo>
                  <a:pt x="1692770" y="1759268"/>
                </a:lnTo>
                <a:lnTo>
                  <a:pt x="1697531" y="1761808"/>
                </a:lnTo>
                <a:lnTo>
                  <a:pt x="1702610" y="1763713"/>
                </a:lnTo>
                <a:lnTo>
                  <a:pt x="1707689" y="1764983"/>
                </a:lnTo>
                <a:lnTo>
                  <a:pt x="1713402" y="1765618"/>
                </a:lnTo>
                <a:lnTo>
                  <a:pt x="1718798" y="1766253"/>
                </a:lnTo>
                <a:lnTo>
                  <a:pt x="1724512" y="1765618"/>
                </a:lnTo>
                <a:lnTo>
                  <a:pt x="1729908" y="1764983"/>
                </a:lnTo>
                <a:lnTo>
                  <a:pt x="1734986" y="1763713"/>
                </a:lnTo>
                <a:lnTo>
                  <a:pt x="1740382" y="1761808"/>
                </a:lnTo>
                <a:lnTo>
                  <a:pt x="1745144" y="1759268"/>
                </a:lnTo>
                <a:lnTo>
                  <a:pt x="1749270" y="1756728"/>
                </a:lnTo>
                <a:lnTo>
                  <a:pt x="1753714" y="1753553"/>
                </a:lnTo>
                <a:lnTo>
                  <a:pt x="1757840" y="1749743"/>
                </a:lnTo>
                <a:lnTo>
                  <a:pt x="1761332" y="1745933"/>
                </a:lnTo>
                <a:lnTo>
                  <a:pt x="1764506" y="1741806"/>
                </a:lnTo>
                <a:lnTo>
                  <a:pt x="1767363" y="1737043"/>
                </a:lnTo>
                <a:lnTo>
                  <a:pt x="1769267" y="1732281"/>
                </a:lnTo>
                <a:lnTo>
                  <a:pt x="1771172" y="1727518"/>
                </a:lnTo>
                <a:lnTo>
                  <a:pt x="1772441" y="1722121"/>
                </a:lnTo>
                <a:lnTo>
                  <a:pt x="1773711" y="1717041"/>
                </a:lnTo>
                <a:lnTo>
                  <a:pt x="1773711" y="1711326"/>
                </a:lnTo>
                <a:lnTo>
                  <a:pt x="1773711" y="1705293"/>
                </a:lnTo>
                <a:lnTo>
                  <a:pt x="1772441" y="1700213"/>
                </a:lnTo>
                <a:lnTo>
                  <a:pt x="1771172" y="1695133"/>
                </a:lnTo>
                <a:lnTo>
                  <a:pt x="1769267" y="1690053"/>
                </a:lnTo>
                <a:lnTo>
                  <a:pt x="1767363" y="1685291"/>
                </a:lnTo>
                <a:lnTo>
                  <a:pt x="1764506" y="1680528"/>
                </a:lnTo>
                <a:lnTo>
                  <a:pt x="1761332" y="1676401"/>
                </a:lnTo>
                <a:lnTo>
                  <a:pt x="1757840" y="1672591"/>
                </a:lnTo>
                <a:lnTo>
                  <a:pt x="1753714" y="1668781"/>
                </a:lnTo>
                <a:lnTo>
                  <a:pt x="1749270" y="1665606"/>
                </a:lnTo>
                <a:lnTo>
                  <a:pt x="1745144" y="1663066"/>
                </a:lnTo>
                <a:lnTo>
                  <a:pt x="1740382" y="1660526"/>
                </a:lnTo>
                <a:lnTo>
                  <a:pt x="1734986" y="1658938"/>
                </a:lnTo>
                <a:lnTo>
                  <a:pt x="1729908" y="1657351"/>
                </a:lnTo>
                <a:lnTo>
                  <a:pt x="1724512" y="1656716"/>
                </a:lnTo>
                <a:lnTo>
                  <a:pt x="1718798" y="1656716"/>
                </a:lnTo>
                <a:lnTo>
                  <a:pt x="1713402" y="1656716"/>
                </a:lnTo>
                <a:close/>
                <a:moveTo>
                  <a:pt x="551031" y="1656716"/>
                </a:moveTo>
                <a:lnTo>
                  <a:pt x="545317" y="1657351"/>
                </a:lnTo>
                <a:lnTo>
                  <a:pt x="540239" y="1658938"/>
                </a:lnTo>
                <a:lnTo>
                  <a:pt x="535160" y="1660843"/>
                </a:lnTo>
                <a:lnTo>
                  <a:pt x="530399" y="1663066"/>
                </a:lnTo>
                <a:lnTo>
                  <a:pt x="525955" y="1665606"/>
                </a:lnTo>
                <a:lnTo>
                  <a:pt x="521511" y="1668781"/>
                </a:lnTo>
                <a:lnTo>
                  <a:pt x="517702" y="1672591"/>
                </a:lnTo>
                <a:lnTo>
                  <a:pt x="513893" y="1676401"/>
                </a:lnTo>
                <a:lnTo>
                  <a:pt x="510719" y="1680846"/>
                </a:lnTo>
                <a:lnTo>
                  <a:pt x="508180" y="1685291"/>
                </a:lnTo>
                <a:lnTo>
                  <a:pt x="505958" y="1690053"/>
                </a:lnTo>
                <a:lnTo>
                  <a:pt x="504054" y="1695133"/>
                </a:lnTo>
                <a:lnTo>
                  <a:pt x="502784" y="1700213"/>
                </a:lnTo>
                <a:lnTo>
                  <a:pt x="501832" y="1705293"/>
                </a:lnTo>
                <a:lnTo>
                  <a:pt x="501832" y="1711326"/>
                </a:lnTo>
                <a:lnTo>
                  <a:pt x="501832" y="1717041"/>
                </a:lnTo>
                <a:lnTo>
                  <a:pt x="502784" y="1722121"/>
                </a:lnTo>
                <a:lnTo>
                  <a:pt x="504054" y="1727518"/>
                </a:lnTo>
                <a:lnTo>
                  <a:pt x="505958" y="1732281"/>
                </a:lnTo>
                <a:lnTo>
                  <a:pt x="508180" y="1737043"/>
                </a:lnTo>
                <a:lnTo>
                  <a:pt x="510719" y="1741806"/>
                </a:lnTo>
                <a:lnTo>
                  <a:pt x="513893" y="1745933"/>
                </a:lnTo>
                <a:lnTo>
                  <a:pt x="517702" y="1749743"/>
                </a:lnTo>
                <a:lnTo>
                  <a:pt x="521511" y="1753553"/>
                </a:lnTo>
                <a:lnTo>
                  <a:pt x="525955" y="1756728"/>
                </a:lnTo>
                <a:lnTo>
                  <a:pt x="530399" y="1759268"/>
                </a:lnTo>
                <a:lnTo>
                  <a:pt x="535160" y="1761808"/>
                </a:lnTo>
                <a:lnTo>
                  <a:pt x="540239" y="1763713"/>
                </a:lnTo>
                <a:lnTo>
                  <a:pt x="545317" y="1764983"/>
                </a:lnTo>
                <a:lnTo>
                  <a:pt x="551031" y="1765618"/>
                </a:lnTo>
                <a:lnTo>
                  <a:pt x="556427" y="1766253"/>
                </a:lnTo>
                <a:lnTo>
                  <a:pt x="562140" y="1765618"/>
                </a:lnTo>
                <a:lnTo>
                  <a:pt x="567536" y="1764983"/>
                </a:lnTo>
                <a:lnTo>
                  <a:pt x="572615" y="1763713"/>
                </a:lnTo>
                <a:lnTo>
                  <a:pt x="578011" y="1761808"/>
                </a:lnTo>
                <a:lnTo>
                  <a:pt x="582772" y="1759268"/>
                </a:lnTo>
                <a:lnTo>
                  <a:pt x="586899" y="1756728"/>
                </a:lnTo>
                <a:lnTo>
                  <a:pt x="591343" y="1753553"/>
                </a:lnTo>
                <a:lnTo>
                  <a:pt x="594834" y="1749743"/>
                </a:lnTo>
                <a:lnTo>
                  <a:pt x="598643" y="1745933"/>
                </a:lnTo>
                <a:lnTo>
                  <a:pt x="601817" y="1741806"/>
                </a:lnTo>
                <a:lnTo>
                  <a:pt x="604357" y="1737043"/>
                </a:lnTo>
                <a:lnTo>
                  <a:pt x="606896" y="1732281"/>
                </a:lnTo>
                <a:lnTo>
                  <a:pt x="608800" y="1727518"/>
                </a:lnTo>
                <a:lnTo>
                  <a:pt x="610070" y="1722121"/>
                </a:lnTo>
                <a:lnTo>
                  <a:pt x="610705" y="1717041"/>
                </a:lnTo>
                <a:lnTo>
                  <a:pt x="611340" y="1711326"/>
                </a:lnTo>
                <a:lnTo>
                  <a:pt x="610705" y="1705293"/>
                </a:lnTo>
                <a:lnTo>
                  <a:pt x="610070" y="1700213"/>
                </a:lnTo>
                <a:lnTo>
                  <a:pt x="608800" y="1695133"/>
                </a:lnTo>
                <a:lnTo>
                  <a:pt x="606896" y="1690053"/>
                </a:lnTo>
                <a:lnTo>
                  <a:pt x="604357" y="1685291"/>
                </a:lnTo>
                <a:lnTo>
                  <a:pt x="601817" y="1680846"/>
                </a:lnTo>
                <a:lnTo>
                  <a:pt x="598643" y="1676401"/>
                </a:lnTo>
                <a:lnTo>
                  <a:pt x="594834" y="1672591"/>
                </a:lnTo>
                <a:lnTo>
                  <a:pt x="591343" y="1668781"/>
                </a:lnTo>
                <a:lnTo>
                  <a:pt x="586899" y="1665606"/>
                </a:lnTo>
                <a:lnTo>
                  <a:pt x="582772" y="1663066"/>
                </a:lnTo>
                <a:lnTo>
                  <a:pt x="578011" y="1660843"/>
                </a:lnTo>
                <a:lnTo>
                  <a:pt x="572615" y="1658938"/>
                </a:lnTo>
                <a:lnTo>
                  <a:pt x="567536" y="1657351"/>
                </a:lnTo>
                <a:lnTo>
                  <a:pt x="562140" y="1656716"/>
                </a:lnTo>
                <a:lnTo>
                  <a:pt x="556427" y="1656716"/>
                </a:lnTo>
                <a:lnTo>
                  <a:pt x="551031" y="1656716"/>
                </a:lnTo>
                <a:close/>
                <a:moveTo>
                  <a:pt x="1718798" y="1499871"/>
                </a:moveTo>
                <a:lnTo>
                  <a:pt x="1729908" y="1500188"/>
                </a:lnTo>
                <a:lnTo>
                  <a:pt x="1740700" y="1501141"/>
                </a:lnTo>
                <a:lnTo>
                  <a:pt x="1750857" y="1502093"/>
                </a:lnTo>
                <a:lnTo>
                  <a:pt x="1761332" y="1504316"/>
                </a:lnTo>
                <a:lnTo>
                  <a:pt x="1771489" y="1506538"/>
                </a:lnTo>
                <a:lnTo>
                  <a:pt x="1781646" y="1509396"/>
                </a:lnTo>
                <a:lnTo>
                  <a:pt x="1791486" y="1512571"/>
                </a:lnTo>
                <a:lnTo>
                  <a:pt x="1801008" y="1516381"/>
                </a:lnTo>
                <a:lnTo>
                  <a:pt x="1810531" y="1520826"/>
                </a:lnTo>
                <a:lnTo>
                  <a:pt x="1819736" y="1525271"/>
                </a:lnTo>
                <a:lnTo>
                  <a:pt x="1828306" y="1530351"/>
                </a:lnTo>
                <a:lnTo>
                  <a:pt x="1837194" y="1536066"/>
                </a:lnTo>
                <a:lnTo>
                  <a:pt x="1845446" y="1541781"/>
                </a:lnTo>
                <a:lnTo>
                  <a:pt x="1853382" y="1548131"/>
                </a:lnTo>
                <a:lnTo>
                  <a:pt x="1861000" y="1554481"/>
                </a:lnTo>
                <a:lnTo>
                  <a:pt x="1868300" y="1561783"/>
                </a:lnTo>
                <a:lnTo>
                  <a:pt x="1875283" y="1569403"/>
                </a:lnTo>
                <a:lnTo>
                  <a:pt x="1881949" y="1576706"/>
                </a:lnTo>
                <a:lnTo>
                  <a:pt x="1888297" y="1584643"/>
                </a:lnTo>
                <a:lnTo>
                  <a:pt x="1894328" y="1593216"/>
                </a:lnTo>
                <a:lnTo>
                  <a:pt x="1899724" y="1601788"/>
                </a:lnTo>
                <a:lnTo>
                  <a:pt x="1904803" y="1610678"/>
                </a:lnTo>
                <a:lnTo>
                  <a:pt x="1909247" y="1619568"/>
                </a:lnTo>
                <a:lnTo>
                  <a:pt x="1913691" y="1628776"/>
                </a:lnTo>
                <a:lnTo>
                  <a:pt x="1917500" y="1638618"/>
                </a:lnTo>
                <a:lnTo>
                  <a:pt x="1920674" y="1648143"/>
                </a:lnTo>
                <a:lnTo>
                  <a:pt x="1923530" y="1658621"/>
                </a:lnTo>
                <a:lnTo>
                  <a:pt x="1926070" y="1668463"/>
                </a:lnTo>
                <a:lnTo>
                  <a:pt x="1927974" y="1679258"/>
                </a:lnTo>
                <a:lnTo>
                  <a:pt x="1929244" y="1689418"/>
                </a:lnTo>
                <a:lnTo>
                  <a:pt x="1929879" y="1700213"/>
                </a:lnTo>
                <a:lnTo>
                  <a:pt x="1930196" y="1711326"/>
                </a:lnTo>
                <a:lnTo>
                  <a:pt x="1929879" y="1722121"/>
                </a:lnTo>
                <a:lnTo>
                  <a:pt x="1929244" y="1732916"/>
                </a:lnTo>
                <a:lnTo>
                  <a:pt x="1927974" y="1743393"/>
                </a:lnTo>
                <a:lnTo>
                  <a:pt x="1926070" y="1753871"/>
                </a:lnTo>
                <a:lnTo>
                  <a:pt x="1923530" y="1764031"/>
                </a:lnTo>
                <a:lnTo>
                  <a:pt x="1920674" y="1774191"/>
                </a:lnTo>
                <a:lnTo>
                  <a:pt x="1917500" y="1784033"/>
                </a:lnTo>
                <a:lnTo>
                  <a:pt x="1913691" y="1793558"/>
                </a:lnTo>
                <a:lnTo>
                  <a:pt x="1909247" y="1802766"/>
                </a:lnTo>
                <a:lnTo>
                  <a:pt x="1904803" y="1811656"/>
                </a:lnTo>
                <a:lnTo>
                  <a:pt x="1899724" y="1820863"/>
                </a:lnTo>
                <a:lnTo>
                  <a:pt x="1894328" y="1829118"/>
                </a:lnTo>
                <a:lnTo>
                  <a:pt x="1888297" y="1837691"/>
                </a:lnTo>
                <a:lnTo>
                  <a:pt x="1881949" y="1845628"/>
                </a:lnTo>
                <a:lnTo>
                  <a:pt x="1875283" y="1853566"/>
                </a:lnTo>
                <a:lnTo>
                  <a:pt x="1868300" y="1860551"/>
                </a:lnTo>
                <a:lnTo>
                  <a:pt x="1861000" y="1867853"/>
                </a:lnTo>
                <a:lnTo>
                  <a:pt x="1853382" y="1874521"/>
                </a:lnTo>
                <a:lnTo>
                  <a:pt x="1845446" y="1880553"/>
                </a:lnTo>
                <a:lnTo>
                  <a:pt x="1837194" y="1886268"/>
                </a:lnTo>
                <a:lnTo>
                  <a:pt x="1828306" y="1891983"/>
                </a:lnTo>
                <a:lnTo>
                  <a:pt x="1819736" y="1897063"/>
                </a:lnTo>
                <a:lnTo>
                  <a:pt x="1810531" y="1901826"/>
                </a:lnTo>
                <a:lnTo>
                  <a:pt x="1801008" y="1905953"/>
                </a:lnTo>
                <a:lnTo>
                  <a:pt x="1791486" y="1909763"/>
                </a:lnTo>
                <a:lnTo>
                  <a:pt x="1781646" y="1912938"/>
                </a:lnTo>
                <a:lnTo>
                  <a:pt x="1771489" y="1916113"/>
                </a:lnTo>
                <a:lnTo>
                  <a:pt x="1761332" y="1918653"/>
                </a:lnTo>
                <a:lnTo>
                  <a:pt x="1750857" y="1920241"/>
                </a:lnTo>
                <a:lnTo>
                  <a:pt x="1740700" y="1921828"/>
                </a:lnTo>
                <a:lnTo>
                  <a:pt x="1729908" y="1922463"/>
                </a:lnTo>
                <a:lnTo>
                  <a:pt x="1718798" y="1922463"/>
                </a:lnTo>
                <a:lnTo>
                  <a:pt x="1708006" y="1922463"/>
                </a:lnTo>
                <a:lnTo>
                  <a:pt x="1697531" y="1921828"/>
                </a:lnTo>
                <a:lnTo>
                  <a:pt x="1686739" y="1920241"/>
                </a:lnTo>
                <a:lnTo>
                  <a:pt x="1676265" y="1918653"/>
                </a:lnTo>
                <a:lnTo>
                  <a:pt x="1666107" y="1916113"/>
                </a:lnTo>
                <a:lnTo>
                  <a:pt x="1656268" y="1912938"/>
                </a:lnTo>
                <a:lnTo>
                  <a:pt x="1646110" y="1909763"/>
                </a:lnTo>
                <a:lnTo>
                  <a:pt x="1636588" y="1905953"/>
                </a:lnTo>
                <a:lnTo>
                  <a:pt x="1627065" y="1901826"/>
                </a:lnTo>
                <a:lnTo>
                  <a:pt x="1618178" y="1897063"/>
                </a:lnTo>
                <a:lnTo>
                  <a:pt x="1609290" y="1891983"/>
                </a:lnTo>
                <a:lnTo>
                  <a:pt x="1601038" y="1886268"/>
                </a:lnTo>
                <a:lnTo>
                  <a:pt x="1592785" y="1880553"/>
                </a:lnTo>
                <a:lnTo>
                  <a:pt x="1584532" y="1874521"/>
                </a:lnTo>
                <a:lnTo>
                  <a:pt x="1576914" y="1867853"/>
                </a:lnTo>
                <a:lnTo>
                  <a:pt x="1569614" y="1860551"/>
                </a:lnTo>
                <a:lnTo>
                  <a:pt x="1562630" y="1853566"/>
                </a:lnTo>
                <a:lnTo>
                  <a:pt x="1555965" y="1845628"/>
                </a:lnTo>
                <a:lnTo>
                  <a:pt x="1549616" y="1837691"/>
                </a:lnTo>
                <a:lnTo>
                  <a:pt x="1543903" y="1829118"/>
                </a:lnTo>
                <a:lnTo>
                  <a:pt x="1538507" y="1820863"/>
                </a:lnTo>
                <a:lnTo>
                  <a:pt x="1533111" y="1811656"/>
                </a:lnTo>
                <a:lnTo>
                  <a:pt x="1528350" y="1802766"/>
                </a:lnTo>
                <a:lnTo>
                  <a:pt x="1524223" y="1793558"/>
                </a:lnTo>
                <a:lnTo>
                  <a:pt x="1520414" y="1784033"/>
                </a:lnTo>
                <a:lnTo>
                  <a:pt x="1516923" y="1774191"/>
                </a:lnTo>
                <a:lnTo>
                  <a:pt x="1514066" y="1764031"/>
                </a:lnTo>
                <a:lnTo>
                  <a:pt x="1511844" y="1753871"/>
                </a:lnTo>
                <a:lnTo>
                  <a:pt x="1510257" y="1743393"/>
                </a:lnTo>
                <a:lnTo>
                  <a:pt x="1508670" y="1732916"/>
                </a:lnTo>
                <a:lnTo>
                  <a:pt x="1507718" y="1722121"/>
                </a:lnTo>
                <a:lnTo>
                  <a:pt x="1507400" y="1711326"/>
                </a:lnTo>
                <a:lnTo>
                  <a:pt x="1507718" y="1700213"/>
                </a:lnTo>
                <a:lnTo>
                  <a:pt x="1508670" y="1689418"/>
                </a:lnTo>
                <a:lnTo>
                  <a:pt x="1510257" y="1679258"/>
                </a:lnTo>
                <a:lnTo>
                  <a:pt x="1511844" y="1668463"/>
                </a:lnTo>
                <a:lnTo>
                  <a:pt x="1514066" y="1658621"/>
                </a:lnTo>
                <a:lnTo>
                  <a:pt x="1516923" y="1648143"/>
                </a:lnTo>
                <a:lnTo>
                  <a:pt x="1520414" y="1638618"/>
                </a:lnTo>
                <a:lnTo>
                  <a:pt x="1524223" y="1628776"/>
                </a:lnTo>
                <a:lnTo>
                  <a:pt x="1528350" y="1619568"/>
                </a:lnTo>
                <a:lnTo>
                  <a:pt x="1533111" y="1610678"/>
                </a:lnTo>
                <a:lnTo>
                  <a:pt x="1538507" y="1601788"/>
                </a:lnTo>
                <a:lnTo>
                  <a:pt x="1543903" y="1593216"/>
                </a:lnTo>
                <a:lnTo>
                  <a:pt x="1549616" y="1584643"/>
                </a:lnTo>
                <a:lnTo>
                  <a:pt x="1555965" y="1576706"/>
                </a:lnTo>
                <a:lnTo>
                  <a:pt x="1562630" y="1569403"/>
                </a:lnTo>
                <a:lnTo>
                  <a:pt x="1569614" y="1561783"/>
                </a:lnTo>
                <a:lnTo>
                  <a:pt x="1576914" y="1554481"/>
                </a:lnTo>
                <a:lnTo>
                  <a:pt x="1584532" y="1548131"/>
                </a:lnTo>
                <a:lnTo>
                  <a:pt x="1592785" y="1541781"/>
                </a:lnTo>
                <a:lnTo>
                  <a:pt x="1601038" y="1536066"/>
                </a:lnTo>
                <a:lnTo>
                  <a:pt x="1609290" y="1530351"/>
                </a:lnTo>
                <a:lnTo>
                  <a:pt x="1618178" y="1525271"/>
                </a:lnTo>
                <a:lnTo>
                  <a:pt x="1627065" y="1520826"/>
                </a:lnTo>
                <a:lnTo>
                  <a:pt x="1636588" y="1516381"/>
                </a:lnTo>
                <a:lnTo>
                  <a:pt x="1646110" y="1512571"/>
                </a:lnTo>
                <a:lnTo>
                  <a:pt x="1656268" y="1509396"/>
                </a:lnTo>
                <a:lnTo>
                  <a:pt x="1666107" y="1506538"/>
                </a:lnTo>
                <a:lnTo>
                  <a:pt x="1676265" y="1504316"/>
                </a:lnTo>
                <a:lnTo>
                  <a:pt x="1686739" y="1502093"/>
                </a:lnTo>
                <a:lnTo>
                  <a:pt x="1697531" y="1501141"/>
                </a:lnTo>
                <a:lnTo>
                  <a:pt x="1708006" y="1500188"/>
                </a:lnTo>
                <a:lnTo>
                  <a:pt x="1718798" y="1499871"/>
                </a:lnTo>
                <a:close/>
                <a:moveTo>
                  <a:pt x="556427" y="1499871"/>
                </a:moveTo>
                <a:lnTo>
                  <a:pt x="567219" y="1500188"/>
                </a:lnTo>
                <a:lnTo>
                  <a:pt x="578011" y="1501141"/>
                </a:lnTo>
                <a:lnTo>
                  <a:pt x="588486" y="1502093"/>
                </a:lnTo>
                <a:lnTo>
                  <a:pt x="598960" y="1504316"/>
                </a:lnTo>
                <a:lnTo>
                  <a:pt x="609118" y="1506538"/>
                </a:lnTo>
                <a:lnTo>
                  <a:pt x="619275" y="1509396"/>
                </a:lnTo>
                <a:lnTo>
                  <a:pt x="629115" y="1512571"/>
                </a:lnTo>
                <a:lnTo>
                  <a:pt x="638637" y="1516381"/>
                </a:lnTo>
                <a:lnTo>
                  <a:pt x="648160" y="1520826"/>
                </a:lnTo>
                <a:lnTo>
                  <a:pt x="657365" y="1525271"/>
                </a:lnTo>
                <a:lnTo>
                  <a:pt x="665935" y="1530351"/>
                </a:lnTo>
                <a:lnTo>
                  <a:pt x="674188" y="1536066"/>
                </a:lnTo>
                <a:lnTo>
                  <a:pt x="682758" y="1541781"/>
                </a:lnTo>
                <a:lnTo>
                  <a:pt x="691011" y="1548131"/>
                </a:lnTo>
                <a:lnTo>
                  <a:pt x="698629" y="1555116"/>
                </a:lnTo>
                <a:lnTo>
                  <a:pt x="705612" y="1561783"/>
                </a:lnTo>
                <a:lnTo>
                  <a:pt x="712912" y="1569403"/>
                </a:lnTo>
                <a:lnTo>
                  <a:pt x="719578" y="1576706"/>
                </a:lnTo>
                <a:lnTo>
                  <a:pt x="725926" y="1584643"/>
                </a:lnTo>
                <a:lnTo>
                  <a:pt x="731322" y="1593216"/>
                </a:lnTo>
                <a:lnTo>
                  <a:pt x="737036" y="1601788"/>
                </a:lnTo>
                <a:lnTo>
                  <a:pt x="742114" y="1610678"/>
                </a:lnTo>
                <a:lnTo>
                  <a:pt x="746876" y="1619568"/>
                </a:lnTo>
                <a:lnTo>
                  <a:pt x="751319" y="1628776"/>
                </a:lnTo>
                <a:lnTo>
                  <a:pt x="754811" y="1638618"/>
                </a:lnTo>
                <a:lnTo>
                  <a:pt x="758302" y="1648143"/>
                </a:lnTo>
                <a:lnTo>
                  <a:pt x="761159" y="1658621"/>
                </a:lnTo>
                <a:lnTo>
                  <a:pt x="763698" y="1668463"/>
                </a:lnTo>
                <a:lnTo>
                  <a:pt x="765286" y="1679258"/>
                </a:lnTo>
                <a:lnTo>
                  <a:pt x="766873" y="1689418"/>
                </a:lnTo>
                <a:lnTo>
                  <a:pt x="767507" y="1700213"/>
                </a:lnTo>
                <a:lnTo>
                  <a:pt x="767825" y="1711326"/>
                </a:lnTo>
                <a:lnTo>
                  <a:pt x="767507" y="1722121"/>
                </a:lnTo>
                <a:lnTo>
                  <a:pt x="766873" y="1732916"/>
                </a:lnTo>
                <a:lnTo>
                  <a:pt x="765286" y="1743393"/>
                </a:lnTo>
                <a:lnTo>
                  <a:pt x="763698" y="1753871"/>
                </a:lnTo>
                <a:lnTo>
                  <a:pt x="761159" y="1764031"/>
                </a:lnTo>
                <a:lnTo>
                  <a:pt x="758302" y="1774191"/>
                </a:lnTo>
                <a:lnTo>
                  <a:pt x="754811" y="1784033"/>
                </a:lnTo>
                <a:lnTo>
                  <a:pt x="751319" y="1793558"/>
                </a:lnTo>
                <a:lnTo>
                  <a:pt x="746876" y="1802766"/>
                </a:lnTo>
                <a:lnTo>
                  <a:pt x="742114" y="1811656"/>
                </a:lnTo>
                <a:lnTo>
                  <a:pt x="737036" y="1820863"/>
                </a:lnTo>
                <a:lnTo>
                  <a:pt x="731322" y="1829118"/>
                </a:lnTo>
                <a:lnTo>
                  <a:pt x="725926" y="1837691"/>
                </a:lnTo>
                <a:lnTo>
                  <a:pt x="719578" y="1845628"/>
                </a:lnTo>
                <a:lnTo>
                  <a:pt x="712912" y="1853566"/>
                </a:lnTo>
                <a:lnTo>
                  <a:pt x="705612" y="1860551"/>
                </a:lnTo>
                <a:lnTo>
                  <a:pt x="698629" y="1867853"/>
                </a:lnTo>
                <a:lnTo>
                  <a:pt x="691011" y="1874521"/>
                </a:lnTo>
                <a:lnTo>
                  <a:pt x="682758" y="1880553"/>
                </a:lnTo>
                <a:lnTo>
                  <a:pt x="674188" y="1886268"/>
                </a:lnTo>
                <a:lnTo>
                  <a:pt x="665935" y="1891983"/>
                </a:lnTo>
                <a:lnTo>
                  <a:pt x="657365" y="1897063"/>
                </a:lnTo>
                <a:lnTo>
                  <a:pt x="648160" y="1901826"/>
                </a:lnTo>
                <a:lnTo>
                  <a:pt x="638637" y="1905953"/>
                </a:lnTo>
                <a:lnTo>
                  <a:pt x="629115" y="1909763"/>
                </a:lnTo>
                <a:lnTo>
                  <a:pt x="619275" y="1912938"/>
                </a:lnTo>
                <a:lnTo>
                  <a:pt x="609118" y="1916113"/>
                </a:lnTo>
                <a:lnTo>
                  <a:pt x="598960" y="1918653"/>
                </a:lnTo>
                <a:lnTo>
                  <a:pt x="588486" y="1920241"/>
                </a:lnTo>
                <a:lnTo>
                  <a:pt x="578011" y="1921828"/>
                </a:lnTo>
                <a:lnTo>
                  <a:pt x="567219" y="1922463"/>
                </a:lnTo>
                <a:lnTo>
                  <a:pt x="556427" y="1922463"/>
                </a:lnTo>
                <a:lnTo>
                  <a:pt x="545317" y="1922463"/>
                </a:lnTo>
                <a:lnTo>
                  <a:pt x="534525" y="1921828"/>
                </a:lnTo>
                <a:lnTo>
                  <a:pt x="524368" y="1920241"/>
                </a:lnTo>
                <a:lnTo>
                  <a:pt x="513893" y="1918653"/>
                </a:lnTo>
                <a:lnTo>
                  <a:pt x="503736" y="1916113"/>
                </a:lnTo>
                <a:lnTo>
                  <a:pt x="493896" y="1912938"/>
                </a:lnTo>
                <a:lnTo>
                  <a:pt x="483739" y="1909763"/>
                </a:lnTo>
                <a:lnTo>
                  <a:pt x="474217" y="1905953"/>
                </a:lnTo>
                <a:lnTo>
                  <a:pt x="464694" y="1901826"/>
                </a:lnTo>
                <a:lnTo>
                  <a:pt x="455807" y="1897063"/>
                </a:lnTo>
                <a:lnTo>
                  <a:pt x="446919" y="1891983"/>
                </a:lnTo>
                <a:lnTo>
                  <a:pt x="438349" y="1886268"/>
                </a:lnTo>
                <a:lnTo>
                  <a:pt x="429779" y="1880553"/>
                </a:lnTo>
                <a:lnTo>
                  <a:pt x="421843" y="1874521"/>
                </a:lnTo>
                <a:lnTo>
                  <a:pt x="414543" y="1867853"/>
                </a:lnTo>
                <a:lnTo>
                  <a:pt x="406925" y="1860551"/>
                </a:lnTo>
                <a:lnTo>
                  <a:pt x="400259" y="1853566"/>
                </a:lnTo>
                <a:lnTo>
                  <a:pt x="393276" y="1845628"/>
                </a:lnTo>
                <a:lnTo>
                  <a:pt x="386928" y="1837691"/>
                </a:lnTo>
                <a:lnTo>
                  <a:pt x="381214" y="1829118"/>
                </a:lnTo>
                <a:lnTo>
                  <a:pt x="375501" y="1820863"/>
                </a:lnTo>
                <a:lnTo>
                  <a:pt x="370422" y="1811656"/>
                </a:lnTo>
                <a:lnTo>
                  <a:pt x="365978" y="1802766"/>
                </a:lnTo>
                <a:lnTo>
                  <a:pt x="361535" y="1793558"/>
                </a:lnTo>
                <a:lnTo>
                  <a:pt x="357726" y="1784033"/>
                </a:lnTo>
                <a:lnTo>
                  <a:pt x="354552" y="1774191"/>
                </a:lnTo>
                <a:lnTo>
                  <a:pt x="351695" y="1764031"/>
                </a:lnTo>
                <a:lnTo>
                  <a:pt x="349473" y="1753871"/>
                </a:lnTo>
                <a:lnTo>
                  <a:pt x="347251" y="1743393"/>
                </a:lnTo>
                <a:lnTo>
                  <a:pt x="346299" y="1732916"/>
                </a:lnTo>
                <a:lnTo>
                  <a:pt x="345347" y="1722121"/>
                </a:lnTo>
                <a:lnTo>
                  <a:pt x="345029" y="1711326"/>
                </a:lnTo>
                <a:lnTo>
                  <a:pt x="345347" y="1700213"/>
                </a:lnTo>
                <a:lnTo>
                  <a:pt x="346299" y="1689418"/>
                </a:lnTo>
                <a:lnTo>
                  <a:pt x="347251" y="1679258"/>
                </a:lnTo>
                <a:lnTo>
                  <a:pt x="349473" y="1668463"/>
                </a:lnTo>
                <a:lnTo>
                  <a:pt x="351695" y="1658621"/>
                </a:lnTo>
                <a:lnTo>
                  <a:pt x="354552" y="1648143"/>
                </a:lnTo>
                <a:lnTo>
                  <a:pt x="357726" y="1638618"/>
                </a:lnTo>
                <a:lnTo>
                  <a:pt x="361535" y="1628776"/>
                </a:lnTo>
                <a:lnTo>
                  <a:pt x="365978" y="1619568"/>
                </a:lnTo>
                <a:lnTo>
                  <a:pt x="370422" y="1610678"/>
                </a:lnTo>
                <a:lnTo>
                  <a:pt x="375501" y="1601788"/>
                </a:lnTo>
                <a:lnTo>
                  <a:pt x="381214" y="1593216"/>
                </a:lnTo>
                <a:lnTo>
                  <a:pt x="386928" y="1584643"/>
                </a:lnTo>
                <a:lnTo>
                  <a:pt x="393276" y="1576706"/>
                </a:lnTo>
                <a:lnTo>
                  <a:pt x="400259" y="1569403"/>
                </a:lnTo>
                <a:lnTo>
                  <a:pt x="406925" y="1561783"/>
                </a:lnTo>
                <a:lnTo>
                  <a:pt x="414543" y="1555116"/>
                </a:lnTo>
                <a:lnTo>
                  <a:pt x="421843" y="1548131"/>
                </a:lnTo>
                <a:lnTo>
                  <a:pt x="429779" y="1541781"/>
                </a:lnTo>
                <a:lnTo>
                  <a:pt x="438349" y="1536066"/>
                </a:lnTo>
                <a:lnTo>
                  <a:pt x="446919" y="1530351"/>
                </a:lnTo>
                <a:lnTo>
                  <a:pt x="455807" y="1525271"/>
                </a:lnTo>
                <a:lnTo>
                  <a:pt x="464694" y="1520826"/>
                </a:lnTo>
                <a:lnTo>
                  <a:pt x="474217" y="1516381"/>
                </a:lnTo>
                <a:lnTo>
                  <a:pt x="483739" y="1512571"/>
                </a:lnTo>
                <a:lnTo>
                  <a:pt x="493896" y="1509396"/>
                </a:lnTo>
                <a:lnTo>
                  <a:pt x="503736" y="1506538"/>
                </a:lnTo>
                <a:lnTo>
                  <a:pt x="513893" y="1504316"/>
                </a:lnTo>
                <a:lnTo>
                  <a:pt x="524368" y="1502093"/>
                </a:lnTo>
                <a:lnTo>
                  <a:pt x="534525" y="1501141"/>
                </a:lnTo>
                <a:lnTo>
                  <a:pt x="545317" y="1500188"/>
                </a:lnTo>
                <a:lnTo>
                  <a:pt x="556427" y="1499871"/>
                </a:lnTo>
                <a:close/>
                <a:moveTo>
                  <a:pt x="1106488" y="871538"/>
                </a:moveTo>
                <a:lnTo>
                  <a:pt x="1114426" y="871856"/>
                </a:lnTo>
                <a:lnTo>
                  <a:pt x="1122363" y="873127"/>
                </a:lnTo>
                <a:lnTo>
                  <a:pt x="1129983" y="874715"/>
                </a:lnTo>
                <a:lnTo>
                  <a:pt x="1136968" y="877575"/>
                </a:lnTo>
                <a:lnTo>
                  <a:pt x="1143636" y="880752"/>
                </a:lnTo>
                <a:lnTo>
                  <a:pt x="1149986" y="884564"/>
                </a:lnTo>
                <a:lnTo>
                  <a:pt x="1156018" y="889330"/>
                </a:lnTo>
                <a:lnTo>
                  <a:pt x="1161733" y="894096"/>
                </a:lnTo>
                <a:lnTo>
                  <a:pt x="1166813" y="899815"/>
                </a:lnTo>
                <a:lnTo>
                  <a:pt x="1171576" y="906169"/>
                </a:lnTo>
                <a:lnTo>
                  <a:pt x="1175068" y="912523"/>
                </a:lnTo>
                <a:lnTo>
                  <a:pt x="1178561" y="919195"/>
                </a:lnTo>
                <a:lnTo>
                  <a:pt x="1181101" y="926503"/>
                </a:lnTo>
                <a:lnTo>
                  <a:pt x="1183006" y="933810"/>
                </a:lnTo>
                <a:lnTo>
                  <a:pt x="1184276" y="941753"/>
                </a:lnTo>
                <a:lnTo>
                  <a:pt x="1184593" y="949696"/>
                </a:lnTo>
                <a:lnTo>
                  <a:pt x="1184593" y="1028171"/>
                </a:lnTo>
                <a:lnTo>
                  <a:pt x="1263333" y="1028171"/>
                </a:lnTo>
                <a:lnTo>
                  <a:pt x="1271271" y="1028489"/>
                </a:lnTo>
                <a:lnTo>
                  <a:pt x="1278573" y="1029760"/>
                </a:lnTo>
                <a:lnTo>
                  <a:pt x="1286193" y="1031666"/>
                </a:lnTo>
                <a:lnTo>
                  <a:pt x="1293496" y="1034526"/>
                </a:lnTo>
                <a:lnTo>
                  <a:pt x="1300481" y="1037703"/>
                </a:lnTo>
                <a:lnTo>
                  <a:pt x="1306831" y="1041515"/>
                </a:lnTo>
                <a:lnTo>
                  <a:pt x="1312863" y="1045963"/>
                </a:lnTo>
                <a:lnTo>
                  <a:pt x="1318261" y="1051047"/>
                </a:lnTo>
                <a:lnTo>
                  <a:pt x="1323658" y="1056766"/>
                </a:lnTo>
                <a:lnTo>
                  <a:pt x="1327786" y="1062485"/>
                </a:lnTo>
                <a:lnTo>
                  <a:pt x="1331913" y="1068839"/>
                </a:lnTo>
                <a:lnTo>
                  <a:pt x="1335088" y="1076146"/>
                </a:lnTo>
                <a:lnTo>
                  <a:pt x="1337946" y="1083136"/>
                </a:lnTo>
                <a:lnTo>
                  <a:pt x="1339851" y="1090761"/>
                </a:lnTo>
                <a:lnTo>
                  <a:pt x="1341121" y="1098386"/>
                </a:lnTo>
                <a:lnTo>
                  <a:pt x="1341438" y="1106647"/>
                </a:lnTo>
                <a:lnTo>
                  <a:pt x="1341121" y="1114590"/>
                </a:lnTo>
                <a:lnTo>
                  <a:pt x="1339851" y="1122215"/>
                </a:lnTo>
                <a:lnTo>
                  <a:pt x="1337946" y="1129840"/>
                </a:lnTo>
                <a:lnTo>
                  <a:pt x="1335088" y="1136830"/>
                </a:lnTo>
                <a:lnTo>
                  <a:pt x="1331913" y="1144137"/>
                </a:lnTo>
                <a:lnTo>
                  <a:pt x="1327786" y="1150492"/>
                </a:lnTo>
                <a:lnTo>
                  <a:pt x="1323658" y="1156210"/>
                </a:lnTo>
                <a:lnTo>
                  <a:pt x="1318261" y="1161929"/>
                </a:lnTo>
                <a:lnTo>
                  <a:pt x="1312863" y="1167013"/>
                </a:lnTo>
                <a:lnTo>
                  <a:pt x="1306831" y="1171461"/>
                </a:lnTo>
                <a:lnTo>
                  <a:pt x="1300481" y="1175273"/>
                </a:lnTo>
                <a:lnTo>
                  <a:pt x="1293496" y="1178450"/>
                </a:lnTo>
                <a:lnTo>
                  <a:pt x="1286193" y="1181310"/>
                </a:lnTo>
                <a:lnTo>
                  <a:pt x="1278573" y="1183216"/>
                </a:lnTo>
                <a:lnTo>
                  <a:pt x="1271271" y="1184487"/>
                </a:lnTo>
                <a:lnTo>
                  <a:pt x="1263333" y="1184805"/>
                </a:lnTo>
                <a:lnTo>
                  <a:pt x="1184593" y="1184805"/>
                </a:lnTo>
                <a:lnTo>
                  <a:pt x="1184593" y="1263280"/>
                </a:lnTo>
                <a:lnTo>
                  <a:pt x="1184276" y="1271223"/>
                </a:lnTo>
                <a:lnTo>
                  <a:pt x="1183006" y="1279166"/>
                </a:lnTo>
                <a:lnTo>
                  <a:pt x="1181101" y="1286473"/>
                </a:lnTo>
                <a:lnTo>
                  <a:pt x="1178561" y="1293781"/>
                </a:lnTo>
                <a:lnTo>
                  <a:pt x="1175068" y="1300453"/>
                </a:lnTo>
                <a:lnTo>
                  <a:pt x="1171576" y="1306807"/>
                </a:lnTo>
                <a:lnTo>
                  <a:pt x="1166813" y="1313161"/>
                </a:lnTo>
                <a:lnTo>
                  <a:pt x="1161733" y="1318880"/>
                </a:lnTo>
                <a:lnTo>
                  <a:pt x="1156018" y="1323646"/>
                </a:lnTo>
                <a:lnTo>
                  <a:pt x="1149986" y="1328412"/>
                </a:lnTo>
                <a:lnTo>
                  <a:pt x="1143636" y="1332224"/>
                </a:lnTo>
                <a:lnTo>
                  <a:pt x="1136968" y="1335401"/>
                </a:lnTo>
                <a:lnTo>
                  <a:pt x="1129983" y="1338261"/>
                </a:lnTo>
                <a:lnTo>
                  <a:pt x="1122363" y="1339849"/>
                </a:lnTo>
                <a:lnTo>
                  <a:pt x="1114426" y="1341120"/>
                </a:lnTo>
                <a:lnTo>
                  <a:pt x="1106488" y="1341438"/>
                </a:lnTo>
                <a:lnTo>
                  <a:pt x="1098551" y="1341120"/>
                </a:lnTo>
                <a:lnTo>
                  <a:pt x="1090613" y="1339849"/>
                </a:lnTo>
                <a:lnTo>
                  <a:pt x="1082993" y="1338261"/>
                </a:lnTo>
                <a:lnTo>
                  <a:pt x="1076008" y="1335401"/>
                </a:lnTo>
                <a:lnTo>
                  <a:pt x="1069023" y="1332224"/>
                </a:lnTo>
                <a:lnTo>
                  <a:pt x="1062673" y="1328412"/>
                </a:lnTo>
                <a:lnTo>
                  <a:pt x="1056323" y="1323646"/>
                </a:lnTo>
                <a:lnTo>
                  <a:pt x="1050926" y="1318880"/>
                </a:lnTo>
                <a:lnTo>
                  <a:pt x="1046163" y="1313161"/>
                </a:lnTo>
                <a:lnTo>
                  <a:pt x="1041401" y="1306807"/>
                </a:lnTo>
                <a:lnTo>
                  <a:pt x="1037273" y="1300453"/>
                </a:lnTo>
                <a:lnTo>
                  <a:pt x="1034098" y="1293781"/>
                </a:lnTo>
                <a:lnTo>
                  <a:pt x="1031876" y="1286473"/>
                </a:lnTo>
                <a:lnTo>
                  <a:pt x="1029971" y="1279166"/>
                </a:lnTo>
                <a:lnTo>
                  <a:pt x="1028701" y="1271223"/>
                </a:lnTo>
                <a:lnTo>
                  <a:pt x="1028383" y="1263280"/>
                </a:lnTo>
                <a:lnTo>
                  <a:pt x="1028383" y="1184805"/>
                </a:lnTo>
                <a:lnTo>
                  <a:pt x="949643" y="1184805"/>
                </a:lnTo>
                <a:lnTo>
                  <a:pt x="941706" y="1184487"/>
                </a:lnTo>
                <a:lnTo>
                  <a:pt x="934086" y="1183216"/>
                </a:lnTo>
                <a:lnTo>
                  <a:pt x="926783" y="1181310"/>
                </a:lnTo>
                <a:lnTo>
                  <a:pt x="919481" y="1178450"/>
                </a:lnTo>
                <a:lnTo>
                  <a:pt x="912496" y="1175273"/>
                </a:lnTo>
                <a:lnTo>
                  <a:pt x="906146" y="1171461"/>
                </a:lnTo>
                <a:lnTo>
                  <a:pt x="900113" y="1167013"/>
                </a:lnTo>
                <a:lnTo>
                  <a:pt x="894398" y="1161929"/>
                </a:lnTo>
                <a:lnTo>
                  <a:pt x="889318" y="1156210"/>
                </a:lnTo>
                <a:lnTo>
                  <a:pt x="885191" y="1150492"/>
                </a:lnTo>
                <a:lnTo>
                  <a:pt x="881063" y="1144137"/>
                </a:lnTo>
                <a:lnTo>
                  <a:pt x="877888" y="1136830"/>
                </a:lnTo>
                <a:lnTo>
                  <a:pt x="875031" y="1129840"/>
                </a:lnTo>
                <a:lnTo>
                  <a:pt x="873126" y="1122215"/>
                </a:lnTo>
                <a:lnTo>
                  <a:pt x="871856" y="1114590"/>
                </a:lnTo>
                <a:lnTo>
                  <a:pt x="871538" y="1106647"/>
                </a:lnTo>
                <a:lnTo>
                  <a:pt x="871856" y="1098386"/>
                </a:lnTo>
                <a:lnTo>
                  <a:pt x="873126" y="1090761"/>
                </a:lnTo>
                <a:lnTo>
                  <a:pt x="875031" y="1083136"/>
                </a:lnTo>
                <a:lnTo>
                  <a:pt x="877888" y="1076146"/>
                </a:lnTo>
                <a:lnTo>
                  <a:pt x="881063" y="1068839"/>
                </a:lnTo>
                <a:lnTo>
                  <a:pt x="885191" y="1062485"/>
                </a:lnTo>
                <a:lnTo>
                  <a:pt x="889318" y="1056766"/>
                </a:lnTo>
                <a:lnTo>
                  <a:pt x="894398" y="1051047"/>
                </a:lnTo>
                <a:lnTo>
                  <a:pt x="900113" y="1045963"/>
                </a:lnTo>
                <a:lnTo>
                  <a:pt x="906146" y="1041515"/>
                </a:lnTo>
                <a:lnTo>
                  <a:pt x="912496" y="1037703"/>
                </a:lnTo>
                <a:lnTo>
                  <a:pt x="919481" y="1034526"/>
                </a:lnTo>
                <a:lnTo>
                  <a:pt x="926783" y="1031666"/>
                </a:lnTo>
                <a:lnTo>
                  <a:pt x="934086" y="1029760"/>
                </a:lnTo>
                <a:lnTo>
                  <a:pt x="941706" y="1028489"/>
                </a:lnTo>
                <a:lnTo>
                  <a:pt x="949643" y="1028171"/>
                </a:lnTo>
                <a:lnTo>
                  <a:pt x="1028383" y="1028171"/>
                </a:lnTo>
                <a:lnTo>
                  <a:pt x="1028383" y="949696"/>
                </a:lnTo>
                <a:lnTo>
                  <a:pt x="1028701" y="941753"/>
                </a:lnTo>
                <a:lnTo>
                  <a:pt x="1029971" y="933810"/>
                </a:lnTo>
                <a:lnTo>
                  <a:pt x="1031876" y="926503"/>
                </a:lnTo>
                <a:lnTo>
                  <a:pt x="1034098" y="919195"/>
                </a:lnTo>
                <a:lnTo>
                  <a:pt x="1037273" y="912523"/>
                </a:lnTo>
                <a:lnTo>
                  <a:pt x="1041401" y="906169"/>
                </a:lnTo>
                <a:lnTo>
                  <a:pt x="1046163" y="899815"/>
                </a:lnTo>
                <a:lnTo>
                  <a:pt x="1050926" y="894096"/>
                </a:lnTo>
                <a:lnTo>
                  <a:pt x="1056323" y="889330"/>
                </a:lnTo>
                <a:lnTo>
                  <a:pt x="1062673" y="884564"/>
                </a:lnTo>
                <a:lnTo>
                  <a:pt x="1069023" y="880752"/>
                </a:lnTo>
                <a:lnTo>
                  <a:pt x="1076008" y="877575"/>
                </a:lnTo>
                <a:lnTo>
                  <a:pt x="1082993" y="874715"/>
                </a:lnTo>
                <a:lnTo>
                  <a:pt x="1090613" y="873127"/>
                </a:lnTo>
                <a:lnTo>
                  <a:pt x="1098551" y="871856"/>
                </a:lnTo>
                <a:lnTo>
                  <a:pt x="1106488" y="871538"/>
                </a:lnTo>
                <a:close/>
                <a:moveTo>
                  <a:pt x="1631509" y="701358"/>
                </a:moveTo>
                <a:lnTo>
                  <a:pt x="1631509" y="1027748"/>
                </a:lnTo>
                <a:lnTo>
                  <a:pt x="2191428" y="1027748"/>
                </a:lnTo>
                <a:lnTo>
                  <a:pt x="2191428" y="1019176"/>
                </a:lnTo>
                <a:lnTo>
                  <a:pt x="2191428" y="1010921"/>
                </a:lnTo>
                <a:lnTo>
                  <a:pt x="2191110" y="1002983"/>
                </a:lnTo>
                <a:lnTo>
                  <a:pt x="2190158" y="994728"/>
                </a:lnTo>
                <a:lnTo>
                  <a:pt x="2189523" y="986791"/>
                </a:lnTo>
                <a:lnTo>
                  <a:pt x="2188254" y="978853"/>
                </a:lnTo>
                <a:lnTo>
                  <a:pt x="2186667" y="970916"/>
                </a:lnTo>
                <a:lnTo>
                  <a:pt x="2185080" y="962978"/>
                </a:lnTo>
                <a:lnTo>
                  <a:pt x="2183492" y="955041"/>
                </a:lnTo>
                <a:lnTo>
                  <a:pt x="2180953" y="947421"/>
                </a:lnTo>
                <a:lnTo>
                  <a:pt x="2179049" y="939801"/>
                </a:lnTo>
                <a:lnTo>
                  <a:pt x="2173653" y="924878"/>
                </a:lnTo>
                <a:lnTo>
                  <a:pt x="2167622" y="910273"/>
                </a:lnTo>
                <a:lnTo>
                  <a:pt x="2160321" y="895351"/>
                </a:lnTo>
                <a:lnTo>
                  <a:pt x="2152386" y="881698"/>
                </a:lnTo>
                <a:lnTo>
                  <a:pt x="2143816" y="867728"/>
                </a:lnTo>
                <a:lnTo>
                  <a:pt x="2134293" y="854711"/>
                </a:lnTo>
                <a:lnTo>
                  <a:pt x="2123819" y="841376"/>
                </a:lnTo>
                <a:lnTo>
                  <a:pt x="2113344" y="829311"/>
                </a:lnTo>
                <a:lnTo>
                  <a:pt x="2101282" y="817246"/>
                </a:lnTo>
                <a:lnTo>
                  <a:pt x="2088903" y="805498"/>
                </a:lnTo>
                <a:lnTo>
                  <a:pt x="2075889" y="794703"/>
                </a:lnTo>
                <a:lnTo>
                  <a:pt x="2062558" y="783908"/>
                </a:lnTo>
                <a:lnTo>
                  <a:pt x="2048274" y="774066"/>
                </a:lnTo>
                <a:lnTo>
                  <a:pt x="2033038" y="764541"/>
                </a:lnTo>
                <a:lnTo>
                  <a:pt x="2017485" y="755651"/>
                </a:lnTo>
                <a:lnTo>
                  <a:pt x="2001614" y="747396"/>
                </a:lnTo>
                <a:lnTo>
                  <a:pt x="1985109" y="739776"/>
                </a:lnTo>
                <a:lnTo>
                  <a:pt x="1968286" y="732791"/>
                </a:lnTo>
                <a:lnTo>
                  <a:pt x="1950828" y="726441"/>
                </a:lnTo>
                <a:lnTo>
                  <a:pt x="1933053" y="720408"/>
                </a:lnTo>
                <a:lnTo>
                  <a:pt x="1914960" y="715646"/>
                </a:lnTo>
                <a:lnTo>
                  <a:pt x="1896233" y="711201"/>
                </a:lnTo>
                <a:lnTo>
                  <a:pt x="1877188" y="707708"/>
                </a:lnTo>
                <a:lnTo>
                  <a:pt x="1857826" y="704851"/>
                </a:lnTo>
                <a:lnTo>
                  <a:pt x="1837828" y="702946"/>
                </a:lnTo>
                <a:lnTo>
                  <a:pt x="1818149" y="701676"/>
                </a:lnTo>
                <a:lnTo>
                  <a:pt x="1797834" y="701358"/>
                </a:lnTo>
                <a:lnTo>
                  <a:pt x="1631509" y="701358"/>
                </a:lnTo>
                <a:close/>
                <a:moveTo>
                  <a:pt x="549761" y="701358"/>
                </a:moveTo>
                <a:lnTo>
                  <a:pt x="529447" y="701676"/>
                </a:lnTo>
                <a:lnTo>
                  <a:pt x="509767" y="702946"/>
                </a:lnTo>
                <a:lnTo>
                  <a:pt x="489770" y="704851"/>
                </a:lnTo>
                <a:lnTo>
                  <a:pt x="470408" y="707708"/>
                </a:lnTo>
                <a:lnTo>
                  <a:pt x="451363" y="711201"/>
                </a:lnTo>
                <a:lnTo>
                  <a:pt x="432635" y="715646"/>
                </a:lnTo>
                <a:lnTo>
                  <a:pt x="414543" y="720408"/>
                </a:lnTo>
                <a:lnTo>
                  <a:pt x="396450" y="726441"/>
                </a:lnTo>
                <a:lnTo>
                  <a:pt x="378992" y="732791"/>
                </a:lnTo>
                <a:lnTo>
                  <a:pt x="362487" y="739776"/>
                </a:lnTo>
                <a:lnTo>
                  <a:pt x="345664" y="747396"/>
                </a:lnTo>
                <a:lnTo>
                  <a:pt x="329793" y="755651"/>
                </a:lnTo>
                <a:lnTo>
                  <a:pt x="314557" y="764541"/>
                </a:lnTo>
                <a:lnTo>
                  <a:pt x="299321" y="774066"/>
                </a:lnTo>
                <a:lnTo>
                  <a:pt x="285038" y="783908"/>
                </a:lnTo>
                <a:lnTo>
                  <a:pt x="271706" y="794703"/>
                </a:lnTo>
                <a:lnTo>
                  <a:pt x="258375" y="805498"/>
                </a:lnTo>
                <a:lnTo>
                  <a:pt x="246313" y="817246"/>
                </a:lnTo>
                <a:lnTo>
                  <a:pt x="234569" y="829311"/>
                </a:lnTo>
                <a:lnTo>
                  <a:pt x="223459" y="841376"/>
                </a:lnTo>
                <a:lnTo>
                  <a:pt x="213302" y="854711"/>
                </a:lnTo>
                <a:lnTo>
                  <a:pt x="203780" y="867728"/>
                </a:lnTo>
                <a:lnTo>
                  <a:pt x="195210" y="881698"/>
                </a:lnTo>
                <a:lnTo>
                  <a:pt x="187274" y="895351"/>
                </a:lnTo>
                <a:lnTo>
                  <a:pt x="180291" y="910273"/>
                </a:lnTo>
                <a:lnTo>
                  <a:pt x="173943" y="924878"/>
                </a:lnTo>
                <a:lnTo>
                  <a:pt x="168864" y="939801"/>
                </a:lnTo>
                <a:lnTo>
                  <a:pt x="166642" y="947421"/>
                </a:lnTo>
                <a:lnTo>
                  <a:pt x="164103" y="955041"/>
                </a:lnTo>
                <a:lnTo>
                  <a:pt x="162516" y="962978"/>
                </a:lnTo>
                <a:lnTo>
                  <a:pt x="160929" y="970916"/>
                </a:lnTo>
                <a:lnTo>
                  <a:pt x="159342" y="978853"/>
                </a:lnTo>
                <a:lnTo>
                  <a:pt x="158072" y="986791"/>
                </a:lnTo>
                <a:lnTo>
                  <a:pt x="157437" y="994728"/>
                </a:lnTo>
                <a:lnTo>
                  <a:pt x="157120" y="1002983"/>
                </a:lnTo>
                <a:lnTo>
                  <a:pt x="156485" y="1010921"/>
                </a:lnTo>
                <a:lnTo>
                  <a:pt x="156168" y="1019176"/>
                </a:lnTo>
                <a:lnTo>
                  <a:pt x="156168" y="1475741"/>
                </a:lnTo>
                <a:lnTo>
                  <a:pt x="156161" y="1475902"/>
                </a:lnTo>
                <a:lnTo>
                  <a:pt x="156168" y="1476058"/>
                </a:lnTo>
                <a:lnTo>
                  <a:pt x="156168" y="1620838"/>
                </a:lnTo>
                <a:lnTo>
                  <a:pt x="160611" y="1620838"/>
                </a:lnTo>
                <a:lnTo>
                  <a:pt x="164420" y="1603376"/>
                </a:lnTo>
                <a:lnTo>
                  <a:pt x="169182" y="1586231"/>
                </a:lnTo>
                <a:lnTo>
                  <a:pt x="174895" y="1569721"/>
                </a:lnTo>
                <a:lnTo>
                  <a:pt x="180926" y="1552893"/>
                </a:lnTo>
                <a:lnTo>
                  <a:pt x="187592" y="1537018"/>
                </a:lnTo>
                <a:lnTo>
                  <a:pt x="195210" y="1521143"/>
                </a:lnTo>
                <a:lnTo>
                  <a:pt x="202828" y="1505903"/>
                </a:lnTo>
                <a:lnTo>
                  <a:pt x="211715" y="1490981"/>
                </a:lnTo>
                <a:lnTo>
                  <a:pt x="221238" y="1476376"/>
                </a:lnTo>
                <a:lnTo>
                  <a:pt x="231077" y="1462088"/>
                </a:lnTo>
                <a:lnTo>
                  <a:pt x="241552" y="1448118"/>
                </a:lnTo>
                <a:lnTo>
                  <a:pt x="252662" y="1435101"/>
                </a:lnTo>
                <a:lnTo>
                  <a:pt x="264088" y="1422401"/>
                </a:lnTo>
                <a:lnTo>
                  <a:pt x="276468" y="1410018"/>
                </a:lnTo>
                <a:lnTo>
                  <a:pt x="288529" y="1398271"/>
                </a:lnTo>
                <a:lnTo>
                  <a:pt x="301861" y="1386841"/>
                </a:lnTo>
                <a:lnTo>
                  <a:pt x="315192" y="1376046"/>
                </a:lnTo>
                <a:lnTo>
                  <a:pt x="329476" y="1366203"/>
                </a:lnTo>
                <a:lnTo>
                  <a:pt x="343759" y="1356678"/>
                </a:lnTo>
                <a:lnTo>
                  <a:pt x="358361" y="1347471"/>
                </a:lnTo>
                <a:lnTo>
                  <a:pt x="373914" y="1339216"/>
                </a:lnTo>
                <a:lnTo>
                  <a:pt x="389467" y="1331596"/>
                </a:lnTo>
                <a:lnTo>
                  <a:pt x="405338" y="1324293"/>
                </a:lnTo>
                <a:lnTo>
                  <a:pt x="421526" y="1317943"/>
                </a:lnTo>
                <a:lnTo>
                  <a:pt x="438349" y="1312228"/>
                </a:lnTo>
                <a:lnTo>
                  <a:pt x="454854" y="1307466"/>
                </a:lnTo>
                <a:lnTo>
                  <a:pt x="472312" y="1303021"/>
                </a:lnTo>
                <a:lnTo>
                  <a:pt x="489770" y="1299528"/>
                </a:lnTo>
                <a:lnTo>
                  <a:pt x="507228" y="1296671"/>
                </a:lnTo>
                <a:lnTo>
                  <a:pt x="525638" y="1294766"/>
                </a:lnTo>
                <a:lnTo>
                  <a:pt x="543413" y="1293496"/>
                </a:lnTo>
                <a:lnTo>
                  <a:pt x="562140" y="1293178"/>
                </a:lnTo>
                <a:lnTo>
                  <a:pt x="580233" y="1293496"/>
                </a:lnTo>
                <a:lnTo>
                  <a:pt x="598643" y="1294766"/>
                </a:lnTo>
                <a:lnTo>
                  <a:pt x="616418" y="1296671"/>
                </a:lnTo>
                <a:lnTo>
                  <a:pt x="634193" y="1299528"/>
                </a:lnTo>
                <a:lnTo>
                  <a:pt x="651651" y="1303021"/>
                </a:lnTo>
                <a:lnTo>
                  <a:pt x="668792" y="1307466"/>
                </a:lnTo>
                <a:lnTo>
                  <a:pt x="685932" y="1312228"/>
                </a:lnTo>
                <a:lnTo>
                  <a:pt x="702120" y="1317943"/>
                </a:lnTo>
                <a:lnTo>
                  <a:pt x="718308" y="1324293"/>
                </a:lnTo>
                <a:lnTo>
                  <a:pt x="734496" y="1331596"/>
                </a:lnTo>
                <a:lnTo>
                  <a:pt x="750050" y="1339216"/>
                </a:lnTo>
                <a:lnTo>
                  <a:pt x="765286" y="1347471"/>
                </a:lnTo>
                <a:lnTo>
                  <a:pt x="780204" y="1356678"/>
                </a:lnTo>
                <a:lnTo>
                  <a:pt x="794488" y="1366203"/>
                </a:lnTo>
                <a:lnTo>
                  <a:pt x="808454" y="1376046"/>
                </a:lnTo>
                <a:lnTo>
                  <a:pt x="821785" y="1386841"/>
                </a:lnTo>
                <a:lnTo>
                  <a:pt x="835117" y="1398271"/>
                </a:lnTo>
                <a:lnTo>
                  <a:pt x="847813" y="1410018"/>
                </a:lnTo>
                <a:lnTo>
                  <a:pt x="859558" y="1422401"/>
                </a:lnTo>
                <a:lnTo>
                  <a:pt x="870984" y="1435101"/>
                </a:lnTo>
                <a:lnTo>
                  <a:pt x="882094" y="1448118"/>
                </a:lnTo>
                <a:lnTo>
                  <a:pt x="892886" y="1462088"/>
                </a:lnTo>
                <a:lnTo>
                  <a:pt x="902726" y="1476376"/>
                </a:lnTo>
                <a:lnTo>
                  <a:pt x="911931" y="1490981"/>
                </a:lnTo>
                <a:lnTo>
                  <a:pt x="920501" y="1505903"/>
                </a:lnTo>
                <a:lnTo>
                  <a:pt x="929072" y="1521143"/>
                </a:lnTo>
                <a:lnTo>
                  <a:pt x="936055" y="1537018"/>
                </a:lnTo>
                <a:lnTo>
                  <a:pt x="943355" y="1552893"/>
                </a:lnTo>
                <a:lnTo>
                  <a:pt x="949069" y="1569721"/>
                </a:lnTo>
                <a:lnTo>
                  <a:pt x="954782" y="1586231"/>
                </a:lnTo>
                <a:lnTo>
                  <a:pt x="959543" y="1603376"/>
                </a:lnTo>
                <a:lnTo>
                  <a:pt x="963352" y="1620838"/>
                </a:lnTo>
                <a:lnTo>
                  <a:pt x="1316634" y="1620838"/>
                </a:lnTo>
                <a:lnTo>
                  <a:pt x="1320443" y="1603376"/>
                </a:lnTo>
                <a:lnTo>
                  <a:pt x="1325205" y="1586231"/>
                </a:lnTo>
                <a:lnTo>
                  <a:pt x="1330918" y="1569721"/>
                </a:lnTo>
                <a:lnTo>
                  <a:pt x="1336949" y="1552893"/>
                </a:lnTo>
                <a:lnTo>
                  <a:pt x="1343615" y="1537018"/>
                </a:lnTo>
                <a:lnTo>
                  <a:pt x="1351233" y="1521143"/>
                </a:lnTo>
                <a:lnTo>
                  <a:pt x="1359168" y="1505903"/>
                </a:lnTo>
                <a:lnTo>
                  <a:pt x="1367738" y="1490981"/>
                </a:lnTo>
                <a:lnTo>
                  <a:pt x="1377260" y="1476376"/>
                </a:lnTo>
                <a:lnTo>
                  <a:pt x="1387100" y="1462088"/>
                </a:lnTo>
                <a:lnTo>
                  <a:pt x="1397575" y="1448118"/>
                </a:lnTo>
                <a:lnTo>
                  <a:pt x="1408685" y="1435101"/>
                </a:lnTo>
                <a:lnTo>
                  <a:pt x="1420111" y="1422401"/>
                </a:lnTo>
                <a:lnTo>
                  <a:pt x="1432491" y="1410018"/>
                </a:lnTo>
                <a:lnTo>
                  <a:pt x="1444870" y="1398271"/>
                </a:lnTo>
                <a:lnTo>
                  <a:pt x="1457884" y="1386841"/>
                </a:lnTo>
                <a:lnTo>
                  <a:pt x="1471215" y="1376046"/>
                </a:lnTo>
                <a:lnTo>
                  <a:pt x="1485499" y="1366203"/>
                </a:lnTo>
                <a:lnTo>
                  <a:pt x="1499782" y="1356678"/>
                </a:lnTo>
                <a:lnTo>
                  <a:pt x="1514701" y="1347471"/>
                </a:lnTo>
                <a:lnTo>
                  <a:pt x="1529937" y="1339216"/>
                </a:lnTo>
                <a:lnTo>
                  <a:pt x="1545490" y="1331596"/>
                </a:lnTo>
                <a:lnTo>
                  <a:pt x="1561361" y="1324293"/>
                </a:lnTo>
                <a:lnTo>
                  <a:pt x="1577549" y="1317943"/>
                </a:lnTo>
                <a:lnTo>
                  <a:pt x="1594372" y="1312228"/>
                </a:lnTo>
                <a:lnTo>
                  <a:pt x="1610877" y="1307466"/>
                </a:lnTo>
                <a:lnTo>
                  <a:pt x="1628335" y="1303021"/>
                </a:lnTo>
                <a:lnTo>
                  <a:pt x="1645793" y="1299528"/>
                </a:lnTo>
                <a:lnTo>
                  <a:pt x="1663251" y="1296671"/>
                </a:lnTo>
                <a:lnTo>
                  <a:pt x="1681661" y="1294766"/>
                </a:lnTo>
                <a:lnTo>
                  <a:pt x="1699436" y="1293496"/>
                </a:lnTo>
                <a:lnTo>
                  <a:pt x="1718163" y="1293178"/>
                </a:lnTo>
                <a:lnTo>
                  <a:pt x="1736256" y="1293496"/>
                </a:lnTo>
                <a:lnTo>
                  <a:pt x="1754666" y="1294766"/>
                </a:lnTo>
                <a:lnTo>
                  <a:pt x="1772441" y="1296671"/>
                </a:lnTo>
                <a:lnTo>
                  <a:pt x="1790216" y="1299528"/>
                </a:lnTo>
                <a:lnTo>
                  <a:pt x="1807674" y="1303021"/>
                </a:lnTo>
                <a:lnTo>
                  <a:pt x="1824815" y="1307466"/>
                </a:lnTo>
                <a:lnTo>
                  <a:pt x="1841955" y="1312228"/>
                </a:lnTo>
                <a:lnTo>
                  <a:pt x="1858143" y="1317943"/>
                </a:lnTo>
                <a:lnTo>
                  <a:pt x="1874331" y="1324293"/>
                </a:lnTo>
                <a:lnTo>
                  <a:pt x="1890519" y="1331596"/>
                </a:lnTo>
                <a:lnTo>
                  <a:pt x="1906073" y="1339216"/>
                </a:lnTo>
                <a:lnTo>
                  <a:pt x="1921308" y="1347471"/>
                </a:lnTo>
                <a:lnTo>
                  <a:pt x="1936227" y="1356678"/>
                </a:lnTo>
                <a:lnTo>
                  <a:pt x="1950511" y="1366203"/>
                </a:lnTo>
                <a:lnTo>
                  <a:pt x="1964477" y="1376046"/>
                </a:lnTo>
                <a:lnTo>
                  <a:pt x="1977808" y="1386841"/>
                </a:lnTo>
                <a:lnTo>
                  <a:pt x="1991140" y="1398271"/>
                </a:lnTo>
                <a:lnTo>
                  <a:pt x="2003836" y="1410018"/>
                </a:lnTo>
                <a:lnTo>
                  <a:pt x="2015580" y="1422401"/>
                </a:lnTo>
                <a:lnTo>
                  <a:pt x="2027007" y="1435101"/>
                </a:lnTo>
                <a:lnTo>
                  <a:pt x="2038117" y="1448118"/>
                </a:lnTo>
                <a:lnTo>
                  <a:pt x="2048909" y="1462088"/>
                </a:lnTo>
                <a:lnTo>
                  <a:pt x="2058749" y="1476376"/>
                </a:lnTo>
                <a:lnTo>
                  <a:pt x="2067954" y="1490981"/>
                </a:lnTo>
                <a:lnTo>
                  <a:pt x="2076841" y="1505903"/>
                </a:lnTo>
                <a:lnTo>
                  <a:pt x="2084777" y="1521143"/>
                </a:lnTo>
                <a:lnTo>
                  <a:pt x="2092077" y="1537018"/>
                </a:lnTo>
                <a:lnTo>
                  <a:pt x="2099060" y="1552893"/>
                </a:lnTo>
                <a:lnTo>
                  <a:pt x="2105409" y="1569721"/>
                </a:lnTo>
                <a:lnTo>
                  <a:pt x="2110487" y="1586231"/>
                </a:lnTo>
                <a:lnTo>
                  <a:pt x="2115249" y="1603376"/>
                </a:lnTo>
                <a:lnTo>
                  <a:pt x="2119057" y="1620838"/>
                </a:lnTo>
                <a:lnTo>
                  <a:pt x="2191428" y="1620838"/>
                </a:lnTo>
                <a:lnTo>
                  <a:pt x="2191428" y="1289368"/>
                </a:lnTo>
                <a:lnTo>
                  <a:pt x="2191435" y="1289209"/>
                </a:lnTo>
                <a:lnTo>
                  <a:pt x="2191428" y="1289051"/>
                </a:lnTo>
                <a:lnTo>
                  <a:pt x="2191428" y="1183958"/>
                </a:lnTo>
                <a:lnTo>
                  <a:pt x="1555330" y="1183958"/>
                </a:lnTo>
                <a:lnTo>
                  <a:pt x="1550569" y="1183958"/>
                </a:lnTo>
                <a:lnTo>
                  <a:pt x="1546442" y="1183641"/>
                </a:lnTo>
                <a:lnTo>
                  <a:pt x="1537555" y="1182053"/>
                </a:lnTo>
                <a:lnTo>
                  <a:pt x="1530889" y="1180148"/>
                </a:lnTo>
                <a:lnTo>
                  <a:pt x="1524541" y="1177926"/>
                </a:lnTo>
                <a:lnTo>
                  <a:pt x="1518510" y="1175386"/>
                </a:lnTo>
                <a:lnTo>
                  <a:pt x="1512479" y="1172211"/>
                </a:lnTo>
                <a:lnTo>
                  <a:pt x="1507083" y="1168401"/>
                </a:lnTo>
                <a:lnTo>
                  <a:pt x="1502004" y="1164591"/>
                </a:lnTo>
                <a:lnTo>
                  <a:pt x="1497243" y="1159828"/>
                </a:lnTo>
                <a:lnTo>
                  <a:pt x="1492799" y="1155066"/>
                </a:lnTo>
                <a:lnTo>
                  <a:pt x="1488673" y="1149986"/>
                </a:lnTo>
                <a:lnTo>
                  <a:pt x="1485181" y="1144271"/>
                </a:lnTo>
                <a:lnTo>
                  <a:pt x="1482325" y="1138238"/>
                </a:lnTo>
                <a:lnTo>
                  <a:pt x="1479785" y="1131888"/>
                </a:lnTo>
                <a:lnTo>
                  <a:pt x="1477563" y="1125538"/>
                </a:lnTo>
                <a:lnTo>
                  <a:pt x="1475976" y="1118871"/>
                </a:lnTo>
                <a:lnTo>
                  <a:pt x="1475341" y="1112203"/>
                </a:lnTo>
                <a:lnTo>
                  <a:pt x="1475024" y="1104901"/>
                </a:lnTo>
                <a:lnTo>
                  <a:pt x="1475024" y="701358"/>
                </a:lnTo>
                <a:lnTo>
                  <a:pt x="549761" y="701358"/>
                </a:lnTo>
                <a:close/>
                <a:moveTo>
                  <a:pt x="1413828" y="353736"/>
                </a:moveTo>
                <a:lnTo>
                  <a:pt x="1523366" y="353736"/>
                </a:lnTo>
                <a:lnTo>
                  <a:pt x="1531303" y="354054"/>
                </a:lnTo>
                <a:lnTo>
                  <a:pt x="1539241" y="355325"/>
                </a:lnTo>
                <a:lnTo>
                  <a:pt x="1546226" y="357232"/>
                </a:lnTo>
                <a:lnTo>
                  <a:pt x="1553846" y="360092"/>
                </a:lnTo>
                <a:lnTo>
                  <a:pt x="1560513" y="363271"/>
                </a:lnTo>
                <a:lnTo>
                  <a:pt x="1566863" y="367085"/>
                </a:lnTo>
                <a:lnTo>
                  <a:pt x="1572896" y="371534"/>
                </a:lnTo>
                <a:lnTo>
                  <a:pt x="1578611" y="376619"/>
                </a:lnTo>
                <a:lnTo>
                  <a:pt x="1583691" y="382340"/>
                </a:lnTo>
                <a:lnTo>
                  <a:pt x="1588136" y="388061"/>
                </a:lnTo>
                <a:lnTo>
                  <a:pt x="1591946" y="395053"/>
                </a:lnTo>
                <a:lnTo>
                  <a:pt x="1595438" y="401727"/>
                </a:lnTo>
                <a:lnTo>
                  <a:pt x="1597978" y="408719"/>
                </a:lnTo>
                <a:lnTo>
                  <a:pt x="1599883" y="416347"/>
                </a:lnTo>
                <a:lnTo>
                  <a:pt x="1601153" y="424293"/>
                </a:lnTo>
                <a:lnTo>
                  <a:pt x="1601471" y="432238"/>
                </a:lnTo>
                <a:lnTo>
                  <a:pt x="1601471" y="544513"/>
                </a:lnTo>
                <a:lnTo>
                  <a:pt x="1797834" y="544513"/>
                </a:lnTo>
                <a:lnTo>
                  <a:pt x="1812118" y="545148"/>
                </a:lnTo>
                <a:lnTo>
                  <a:pt x="1826084" y="545466"/>
                </a:lnTo>
                <a:lnTo>
                  <a:pt x="1840368" y="546101"/>
                </a:lnTo>
                <a:lnTo>
                  <a:pt x="1854017" y="547053"/>
                </a:lnTo>
                <a:lnTo>
                  <a:pt x="1867665" y="548641"/>
                </a:lnTo>
                <a:lnTo>
                  <a:pt x="1881632" y="550228"/>
                </a:lnTo>
                <a:lnTo>
                  <a:pt x="1894963" y="552133"/>
                </a:lnTo>
                <a:lnTo>
                  <a:pt x="1908612" y="554038"/>
                </a:lnTo>
                <a:lnTo>
                  <a:pt x="1921943" y="556896"/>
                </a:lnTo>
                <a:lnTo>
                  <a:pt x="1934957" y="559753"/>
                </a:lnTo>
                <a:lnTo>
                  <a:pt x="1948289" y="562928"/>
                </a:lnTo>
                <a:lnTo>
                  <a:pt x="1961303" y="566103"/>
                </a:lnTo>
                <a:lnTo>
                  <a:pt x="1973999" y="569596"/>
                </a:lnTo>
                <a:lnTo>
                  <a:pt x="1986696" y="573723"/>
                </a:lnTo>
                <a:lnTo>
                  <a:pt x="1999392" y="577533"/>
                </a:lnTo>
                <a:lnTo>
                  <a:pt x="2011771" y="581978"/>
                </a:lnTo>
                <a:lnTo>
                  <a:pt x="2023833" y="586741"/>
                </a:lnTo>
                <a:lnTo>
                  <a:pt x="2036212" y="591503"/>
                </a:lnTo>
                <a:lnTo>
                  <a:pt x="2048274" y="596583"/>
                </a:lnTo>
                <a:lnTo>
                  <a:pt x="2059701" y="602298"/>
                </a:lnTo>
                <a:lnTo>
                  <a:pt x="2071445" y="607696"/>
                </a:lnTo>
                <a:lnTo>
                  <a:pt x="2082555" y="613411"/>
                </a:lnTo>
                <a:lnTo>
                  <a:pt x="2094299" y="619761"/>
                </a:lnTo>
                <a:lnTo>
                  <a:pt x="2105409" y="626111"/>
                </a:lnTo>
                <a:lnTo>
                  <a:pt x="2115883" y="632461"/>
                </a:lnTo>
                <a:lnTo>
                  <a:pt x="2126675" y="639128"/>
                </a:lnTo>
                <a:lnTo>
                  <a:pt x="2137467" y="645796"/>
                </a:lnTo>
                <a:lnTo>
                  <a:pt x="2147307" y="653098"/>
                </a:lnTo>
                <a:lnTo>
                  <a:pt x="2157782" y="660401"/>
                </a:lnTo>
                <a:lnTo>
                  <a:pt x="2167622" y="668021"/>
                </a:lnTo>
                <a:lnTo>
                  <a:pt x="2177144" y="675958"/>
                </a:lnTo>
                <a:lnTo>
                  <a:pt x="2186667" y="683896"/>
                </a:lnTo>
                <a:lnTo>
                  <a:pt x="2195872" y="691833"/>
                </a:lnTo>
                <a:lnTo>
                  <a:pt x="2204759" y="700088"/>
                </a:lnTo>
                <a:lnTo>
                  <a:pt x="2213647" y="708978"/>
                </a:lnTo>
                <a:lnTo>
                  <a:pt x="2222217" y="717551"/>
                </a:lnTo>
                <a:lnTo>
                  <a:pt x="2230152" y="726441"/>
                </a:lnTo>
                <a:lnTo>
                  <a:pt x="2238723" y="735648"/>
                </a:lnTo>
                <a:lnTo>
                  <a:pt x="2246023" y="744538"/>
                </a:lnTo>
                <a:lnTo>
                  <a:pt x="2253641" y="754063"/>
                </a:lnTo>
                <a:lnTo>
                  <a:pt x="2261259" y="763588"/>
                </a:lnTo>
                <a:lnTo>
                  <a:pt x="2268242" y="773113"/>
                </a:lnTo>
                <a:lnTo>
                  <a:pt x="2275225" y="783273"/>
                </a:lnTo>
                <a:lnTo>
                  <a:pt x="2281573" y="793116"/>
                </a:lnTo>
                <a:lnTo>
                  <a:pt x="2287922" y="803276"/>
                </a:lnTo>
                <a:lnTo>
                  <a:pt x="2293635" y="813753"/>
                </a:lnTo>
                <a:lnTo>
                  <a:pt x="2299349" y="823913"/>
                </a:lnTo>
                <a:lnTo>
                  <a:pt x="2304427" y="834708"/>
                </a:lnTo>
                <a:lnTo>
                  <a:pt x="2309506" y="845503"/>
                </a:lnTo>
                <a:lnTo>
                  <a:pt x="2314267" y="856298"/>
                </a:lnTo>
                <a:lnTo>
                  <a:pt x="2319028" y="867411"/>
                </a:lnTo>
                <a:lnTo>
                  <a:pt x="2323155" y="878523"/>
                </a:lnTo>
                <a:lnTo>
                  <a:pt x="2326964" y="889636"/>
                </a:lnTo>
                <a:lnTo>
                  <a:pt x="2330455" y="900748"/>
                </a:lnTo>
                <a:lnTo>
                  <a:pt x="2333629" y="912178"/>
                </a:lnTo>
                <a:lnTo>
                  <a:pt x="2336486" y="923608"/>
                </a:lnTo>
                <a:lnTo>
                  <a:pt x="2339343" y="935038"/>
                </a:lnTo>
                <a:lnTo>
                  <a:pt x="2341565" y="947103"/>
                </a:lnTo>
                <a:lnTo>
                  <a:pt x="2343152" y="958851"/>
                </a:lnTo>
                <a:lnTo>
                  <a:pt x="2344739" y="970916"/>
                </a:lnTo>
                <a:lnTo>
                  <a:pt x="2346009" y="982663"/>
                </a:lnTo>
                <a:lnTo>
                  <a:pt x="2347278" y="994728"/>
                </a:lnTo>
                <a:lnTo>
                  <a:pt x="2347596" y="1007111"/>
                </a:lnTo>
                <a:lnTo>
                  <a:pt x="2347913" y="1019176"/>
                </a:lnTo>
                <a:lnTo>
                  <a:pt x="2347913" y="1089978"/>
                </a:lnTo>
                <a:lnTo>
                  <a:pt x="2349183" y="1097916"/>
                </a:lnTo>
                <a:lnTo>
                  <a:pt x="2349500" y="1105853"/>
                </a:lnTo>
                <a:lnTo>
                  <a:pt x="2349183" y="1113791"/>
                </a:lnTo>
                <a:lnTo>
                  <a:pt x="2347913" y="1121728"/>
                </a:lnTo>
                <a:lnTo>
                  <a:pt x="2347913" y="1289051"/>
                </a:lnTo>
                <a:lnTo>
                  <a:pt x="2347907" y="1289209"/>
                </a:lnTo>
                <a:lnTo>
                  <a:pt x="2347913" y="1289368"/>
                </a:lnTo>
                <a:lnTo>
                  <a:pt x="2347913" y="1652906"/>
                </a:lnTo>
                <a:lnTo>
                  <a:pt x="2347596" y="1659256"/>
                </a:lnTo>
                <a:lnTo>
                  <a:pt x="2347278" y="1665606"/>
                </a:lnTo>
                <a:lnTo>
                  <a:pt x="2346326" y="1671956"/>
                </a:lnTo>
                <a:lnTo>
                  <a:pt x="2345374" y="1677988"/>
                </a:lnTo>
                <a:lnTo>
                  <a:pt x="2343787" y="1684021"/>
                </a:lnTo>
                <a:lnTo>
                  <a:pt x="2341565" y="1690053"/>
                </a:lnTo>
                <a:lnTo>
                  <a:pt x="2339660" y="1695768"/>
                </a:lnTo>
                <a:lnTo>
                  <a:pt x="2337438" y="1701483"/>
                </a:lnTo>
                <a:lnTo>
                  <a:pt x="2334582" y="1706881"/>
                </a:lnTo>
                <a:lnTo>
                  <a:pt x="2331725" y="1712278"/>
                </a:lnTo>
                <a:lnTo>
                  <a:pt x="2328551" y="1717358"/>
                </a:lnTo>
                <a:lnTo>
                  <a:pt x="2325059" y="1722438"/>
                </a:lnTo>
                <a:lnTo>
                  <a:pt x="2321568" y="1727518"/>
                </a:lnTo>
                <a:lnTo>
                  <a:pt x="2317441" y="1731963"/>
                </a:lnTo>
                <a:lnTo>
                  <a:pt x="2312998" y="1736726"/>
                </a:lnTo>
                <a:lnTo>
                  <a:pt x="2308871" y="1741171"/>
                </a:lnTo>
                <a:lnTo>
                  <a:pt x="2304110" y="1744981"/>
                </a:lnTo>
                <a:lnTo>
                  <a:pt x="2299349" y="1749108"/>
                </a:lnTo>
                <a:lnTo>
                  <a:pt x="2293953" y="1752601"/>
                </a:lnTo>
                <a:lnTo>
                  <a:pt x="2288874" y="1756093"/>
                </a:lnTo>
                <a:lnTo>
                  <a:pt x="2283795" y="1759268"/>
                </a:lnTo>
                <a:lnTo>
                  <a:pt x="2278399" y="1762443"/>
                </a:lnTo>
                <a:lnTo>
                  <a:pt x="2272369" y="1765301"/>
                </a:lnTo>
                <a:lnTo>
                  <a:pt x="2266338" y="1767841"/>
                </a:lnTo>
                <a:lnTo>
                  <a:pt x="2260307" y="1770063"/>
                </a:lnTo>
                <a:lnTo>
                  <a:pt x="2253959" y="1771651"/>
                </a:lnTo>
                <a:lnTo>
                  <a:pt x="2247610" y="1773556"/>
                </a:lnTo>
                <a:lnTo>
                  <a:pt x="2241262" y="1774826"/>
                </a:lnTo>
                <a:lnTo>
                  <a:pt x="2234914" y="1776096"/>
                </a:lnTo>
                <a:lnTo>
                  <a:pt x="2228248" y="1776731"/>
                </a:lnTo>
                <a:lnTo>
                  <a:pt x="2221582" y="1777366"/>
                </a:lnTo>
                <a:lnTo>
                  <a:pt x="2214917" y="1777683"/>
                </a:lnTo>
                <a:lnTo>
                  <a:pt x="2049861" y="1777683"/>
                </a:lnTo>
                <a:lnTo>
                  <a:pt x="2041926" y="1777366"/>
                </a:lnTo>
                <a:lnTo>
                  <a:pt x="2034308" y="1776096"/>
                </a:lnTo>
                <a:lnTo>
                  <a:pt x="2026690" y="1774191"/>
                </a:lnTo>
                <a:lnTo>
                  <a:pt x="2019707" y="1771333"/>
                </a:lnTo>
                <a:lnTo>
                  <a:pt x="2012724" y="1768158"/>
                </a:lnTo>
                <a:lnTo>
                  <a:pt x="2006375" y="1764031"/>
                </a:lnTo>
                <a:lnTo>
                  <a:pt x="2000662" y="1759903"/>
                </a:lnTo>
                <a:lnTo>
                  <a:pt x="1994949" y="1755141"/>
                </a:lnTo>
                <a:lnTo>
                  <a:pt x="1989870" y="1749426"/>
                </a:lnTo>
                <a:lnTo>
                  <a:pt x="1985426" y="1743393"/>
                </a:lnTo>
                <a:lnTo>
                  <a:pt x="1981617" y="1737043"/>
                </a:lnTo>
                <a:lnTo>
                  <a:pt x="1977808" y="1730376"/>
                </a:lnTo>
                <a:lnTo>
                  <a:pt x="1975586" y="1723391"/>
                </a:lnTo>
                <a:lnTo>
                  <a:pt x="1973682" y="1715771"/>
                </a:lnTo>
                <a:lnTo>
                  <a:pt x="1972095" y="1708151"/>
                </a:lnTo>
                <a:lnTo>
                  <a:pt x="1971460" y="1700213"/>
                </a:lnTo>
                <a:lnTo>
                  <a:pt x="1971143" y="1687196"/>
                </a:lnTo>
                <a:lnTo>
                  <a:pt x="1969873" y="1674496"/>
                </a:lnTo>
                <a:lnTo>
                  <a:pt x="1968286" y="1662113"/>
                </a:lnTo>
                <a:lnTo>
                  <a:pt x="1966064" y="1649731"/>
                </a:lnTo>
                <a:lnTo>
                  <a:pt x="1962890" y="1637666"/>
                </a:lnTo>
                <a:lnTo>
                  <a:pt x="1959398" y="1625601"/>
                </a:lnTo>
                <a:lnTo>
                  <a:pt x="1955272" y="1614171"/>
                </a:lnTo>
                <a:lnTo>
                  <a:pt x="1950511" y="1602741"/>
                </a:lnTo>
                <a:lnTo>
                  <a:pt x="1945432" y="1591628"/>
                </a:lnTo>
                <a:lnTo>
                  <a:pt x="1939718" y="1580833"/>
                </a:lnTo>
                <a:lnTo>
                  <a:pt x="1933370" y="1570356"/>
                </a:lnTo>
                <a:lnTo>
                  <a:pt x="1927022" y="1560196"/>
                </a:lnTo>
                <a:lnTo>
                  <a:pt x="1920039" y="1550353"/>
                </a:lnTo>
                <a:lnTo>
                  <a:pt x="1912421" y="1540828"/>
                </a:lnTo>
                <a:lnTo>
                  <a:pt x="1904168" y="1531621"/>
                </a:lnTo>
                <a:lnTo>
                  <a:pt x="1895915" y="1522731"/>
                </a:lnTo>
                <a:lnTo>
                  <a:pt x="1887028" y="1514476"/>
                </a:lnTo>
                <a:lnTo>
                  <a:pt x="1877823" y="1506856"/>
                </a:lnTo>
                <a:lnTo>
                  <a:pt x="1868300" y="1499553"/>
                </a:lnTo>
                <a:lnTo>
                  <a:pt x="1858460" y="1492251"/>
                </a:lnTo>
                <a:lnTo>
                  <a:pt x="1848303" y="1485901"/>
                </a:lnTo>
                <a:lnTo>
                  <a:pt x="1837511" y="1479868"/>
                </a:lnTo>
                <a:lnTo>
                  <a:pt x="1826719" y="1474471"/>
                </a:lnTo>
                <a:lnTo>
                  <a:pt x="1815610" y="1469391"/>
                </a:lnTo>
                <a:lnTo>
                  <a:pt x="1804183" y="1464946"/>
                </a:lnTo>
                <a:lnTo>
                  <a:pt x="1792756" y="1460818"/>
                </a:lnTo>
                <a:lnTo>
                  <a:pt x="1780694" y="1457326"/>
                </a:lnTo>
                <a:lnTo>
                  <a:pt x="1768315" y="1454468"/>
                </a:lnTo>
                <a:lnTo>
                  <a:pt x="1756253" y="1452246"/>
                </a:lnTo>
                <a:lnTo>
                  <a:pt x="1743557" y="1450658"/>
                </a:lnTo>
                <a:lnTo>
                  <a:pt x="1730860" y="1449706"/>
                </a:lnTo>
                <a:lnTo>
                  <a:pt x="1718163" y="1449388"/>
                </a:lnTo>
                <a:lnTo>
                  <a:pt x="1704832" y="1449706"/>
                </a:lnTo>
                <a:lnTo>
                  <a:pt x="1692135" y="1450658"/>
                </a:lnTo>
                <a:lnTo>
                  <a:pt x="1680074" y="1452246"/>
                </a:lnTo>
                <a:lnTo>
                  <a:pt x="1667695" y="1454468"/>
                </a:lnTo>
                <a:lnTo>
                  <a:pt x="1655315" y="1457326"/>
                </a:lnTo>
                <a:lnTo>
                  <a:pt x="1643571" y="1460818"/>
                </a:lnTo>
                <a:lnTo>
                  <a:pt x="1631509" y="1464946"/>
                </a:lnTo>
                <a:lnTo>
                  <a:pt x="1620400" y="1469391"/>
                </a:lnTo>
                <a:lnTo>
                  <a:pt x="1609290" y="1474471"/>
                </a:lnTo>
                <a:lnTo>
                  <a:pt x="1598181" y="1479868"/>
                </a:lnTo>
                <a:lnTo>
                  <a:pt x="1587706" y="1485901"/>
                </a:lnTo>
                <a:lnTo>
                  <a:pt x="1577549" y="1492251"/>
                </a:lnTo>
                <a:lnTo>
                  <a:pt x="1567709" y="1499553"/>
                </a:lnTo>
                <a:lnTo>
                  <a:pt x="1558187" y="1506856"/>
                </a:lnTo>
                <a:lnTo>
                  <a:pt x="1548664" y="1514476"/>
                </a:lnTo>
                <a:lnTo>
                  <a:pt x="1540094" y="1522731"/>
                </a:lnTo>
                <a:lnTo>
                  <a:pt x="1531524" y="1531621"/>
                </a:lnTo>
                <a:lnTo>
                  <a:pt x="1523588" y="1540828"/>
                </a:lnTo>
                <a:lnTo>
                  <a:pt x="1516288" y="1550353"/>
                </a:lnTo>
                <a:lnTo>
                  <a:pt x="1508987" y="1560196"/>
                </a:lnTo>
                <a:lnTo>
                  <a:pt x="1502322" y="1570356"/>
                </a:lnTo>
                <a:lnTo>
                  <a:pt x="1495973" y="1580833"/>
                </a:lnTo>
                <a:lnTo>
                  <a:pt x="1490260" y="1591628"/>
                </a:lnTo>
                <a:lnTo>
                  <a:pt x="1485181" y="1602741"/>
                </a:lnTo>
                <a:lnTo>
                  <a:pt x="1480420" y="1614171"/>
                </a:lnTo>
                <a:lnTo>
                  <a:pt x="1476611" y="1625601"/>
                </a:lnTo>
                <a:lnTo>
                  <a:pt x="1472802" y="1637666"/>
                </a:lnTo>
                <a:lnTo>
                  <a:pt x="1470263" y="1649731"/>
                </a:lnTo>
                <a:lnTo>
                  <a:pt x="1467724" y="1662113"/>
                </a:lnTo>
                <a:lnTo>
                  <a:pt x="1465819" y="1674496"/>
                </a:lnTo>
                <a:lnTo>
                  <a:pt x="1464549" y="1687196"/>
                </a:lnTo>
                <a:lnTo>
                  <a:pt x="1464232" y="1700213"/>
                </a:lnTo>
                <a:lnTo>
                  <a:pt x="1463915" y="1708151"/>
                </a:lnTo>
                <a:lnTo>
                  <a:pt x="1462645" y="1715771"/>
                </a:lnTo>
                <a:lnTo>
                  <a:pt x="1460740" y="1723391"/>
                </a:lnTo>
                <a:lnTo>
                  <a:pt x="1457884" y="1730376"/>
                </a:lnTo>
                <a:lnTo>
                  <a:pt x="1454710" y="1737043"/>
                </a:lnTo>
                <a:lnTo>
                  <a:pt x="1450583" y="1743393"/>
                </a:lnTo>
                <a:lnTo>
                  <a:pt x="1445822" y="1749426"/>
                </a:lnTo>
                <a:lnTo>
                  <a:pt x="1440743" y="1755141"/>
                </a:lnTo>
                <a:lnTo>
                  <a:pt x="1435347" y="1759903"/>
                </a:lnTo>
                <a:lnTo>
                  <a:pt x="1429316" y="1764031"/>
                </a:lnTo>
                <a:lnTo>
                  <a:pt x="1422968" y="1768158"/>
                </a:lnTo>
                <a:lnTo>
                  <a:pt x="1416302" y="1771333"/>
                </a:lnTo>
                <a:lnTo>
                  <a:pt x="1409002" y="1774191"/>
                </a:lnTo>
                <a:lnTo>
                  <a:pt x="1401384" y="1776096"/>
                </a:lnTo>
                <a:lnTo>
                  <a:pt x="1394083" y="1777366"/>
                </a:lnTo>
                <a:lnTo>
                  <a:pt x="1386148" y="1777683"/>
                </a:lnTo>
                <a:lnTo>
                  <a:pt x="894156" y="1777683"/>
                </a:lnTo>
                <a:lnTo>
                  <a:pt x="886221" y="1777366"/>
                </a:lnTo>
                <a:lnTo>
                  <a:pt x="878285" y="1776096"/>
                </a:lnTo>
                <a:lnTo>
                  <a:pt x="870667" y="1774191"/>
                </a:lnTo>
                <a:lnTo>
                  <a:pt x="863684" y="1771333"/>
                </a:lnTo>
                <a:lnTo>
                  <a:pt x="856701" y="1768158"/>
                </a:lnTo>
                <a:lnTo>
                  <a:pt x="850353" y="1764031"/>
                </a:lnTo>
                <a:lnTo>
                  <a:pt x="844639" y="1759903"/>
                </a:lnTo>
                <a:lnTo>
                  <a:pt x="838926" y="1755141"/>
                </a:lnTo>
                <a:lnTo>
                  <a:pt x="833847" y="1749426"/>
                </a:lnTo>
                <a:lnTo>
                  <a:pt x="829403" y="1743393"/>
                </a:lnTo>
                <a:lnTo>
                  <a:pt x="825594" y="1737043"/>
                </a:lnTo>
                <a:lnTo>
                  <a:pt x="822420" y="1730376"/>
                </a:lnTo>
                <a:lnTo>
                  <a:pt x="819563" y="1723391"/>
                </a:lnTo>
                <a:lnTo>
                  <a:pt x="817659" y="1715771"/>
                </a:lnTo>
                <a:lnTo>
                  <a:pt x="816389" y="1708151"/>
                </a:lnTo>
                <a:lnTo>
                  <a:pt x="815437" y="1700213"/>
                </a:lnTo>
                <a:lnTo>
                  <a:pt x="815120" y="1687196"/>
                </a:lnTo>
                <a:lnTo>
                  <a:pt x="813850" y="1674496"/>
                </a:lnTo>
                <a:lnTo>
                  <a:pt x="812263" y="1662113"/>
                </a:lnTo>
                <a:lnTo>
                  <a:pt x="810041" y="1649731"/>
                </a:lnTo>
                <a:lnTo>
                  <a:pt x="806867" y="1637666"/>
                </a:lnTo>
                <a:lnTo>
                  <a:pt x="803375" y="1625601"/>
                </a:lnTo>
                <a:lnTo>
                  <a:pt x="799249" y="1614171"/>
                </a:lnTo>
                <a:lnTo>
                  <a:pt x="794488" y="1602741"/>
                </a:lnTo>
                <a:lnTo>
                  <a:pt x="789409" y="1591628"/>
                </a:lnTo>
                <a:lnTo>
                  <a:pt x="783696" y="1580833"/>
                </a:lnTo>
                <a:lnTo>
                  <a:pt x="777982" y="1570356"/>
                </a:lnTo>
                <a:lnTo>
                  <a:pt x="770999" y="1560196"/>
                </a:lnTo>
                <a:lnTo>
                  <a:pt x="764016" y="1550353"/>
                </a:lnTo>
                <a:lnTo>
                  <a:pt x="756398" y="1540828"/>
                </a:lnTo>
                <a:lnTo>
                  <a:pt x="748463" y="1531621"/>
                </a:lnTo>
                <a:lnTo>
                  <a:pt x="739892" y="1522731"/>
                </a:lnTo>
                <a:lnTo>
                  <a:pt x="731005" y="1514476"/>
                </a:lnTo>
                <a:lnTo>
                  <a:pt x="721800" y="1506856"/>
                </a:lnTo>
                <a:lnTo>
                  <a:pt x="712277" y="1499553"/>
                </a:lnTo>
                <a:lnTo>
                  <a:pt x="702438" y="1492251"/>
                </a:lnTo>
                <a:lnTo>
                  <a:pt x="692280" y="1485901"/>
                </a:lnTo>
                <a:lnTo>
                  <a:pt x="681488" y="1479868"/>
                </a:lnTo>
                <a:lnTo>
                  <a:pt x="670696" y="1474471"/>
                </a:lnTo>
                <a:lnTo>
                  <a:pt x="659587" y="1469391"/>
                </a:lnTo>
                <a:lnTo>
                  <a:pt x="648160" y="1464946"/>
                </a:lnTo>
                <a:lnTo>
                  <a:pt x="636733" y="1460818"/>
                </a:lnTo>
                <a:lnTo>
                  <a:pt x="624671" y="1457326"/>
                </a:lnTo>
                <a:lnTo>
                  <a:pt x="612292" y="1454468"/>
                </a:lnTo>
                <a:lnTo>
                  <a:pt x="600230" y="1452246"/>
                </a:lnTo>
                <a:lnTo>
                  <a:pt x="587534" y="1450658"/>
                </a:lnTo>
                <a:lnTo>
                  <a:pt x="574837" y="1449706"/>
                </a:lnTo>
                <a:lnTo>
                  <a:pt x="562140" y="1449388"/>
                </a:lnTo>
                <a:lnTo>
                  <a:pt x="548809" y="1449706"/>
                </a:lnTo>
                <a:lnTo>
                  <a:pt x="536112" y="1450658"/>
                </a:lnTo>
                <a:lnTo>
                  <a:pt x="524051" y="1452246"/>
                </a:lnTo>
                <a:lnTo>
                  <a:pt x="511354" y="1454468"/>
                </a:lnTo>
                <a:lnTo>
                  <a:pt x="499292" y="1457326"/>
                </a:lnTo>
                <a:lnTo>
                  <a:pt x="487548" y="1460818"/>
                </a:lnTo>
                <a:lnTo>
                  <a:pt x="475486" y="1464946"/>
                </a:lnTo>
                <a:lnTo>
                  <a:pt x="464377" y="1469391"/>
                </a:lnTo>
                <a:lnTo>
                  <a:pt x="452950" y="1474471"/>
                </a:lnTo>
                <a:lnTo>
                  <a:pt x="442158" y="1479868"/>
                </a:lnTo>
                <a:lnTo>
                  <a:pt x="431366" y="1485901"/>
                </a:lnTo>
                <a:lnTo>
                  <a:pt x="421526" y="1492251"/>
                </a:lnTo>
                <a:lnTo>
                  <a:pt x="411686" y="1499553"/>
                </a:lnTo>
                <a:lnTo>
                  <a:pt x="402164" y="1506856"/>
                </a:lnTo>
                <a:lnTo>
                  <a:pt x="392641" y="1514476"/>
                </a:lnTo>
                <a:lnTo>
                  <a:pt x="383754" y="1522731"/>
                </a:lnTo>
                <a:lnTo>
                  <a:pt x="375501" y="1531621"/>
                </a:lnTo>
                <a:lnTo>
                  <a:pt x="367566" y="1540828"/>
                </a:lnTo>
                <a:lnTo>
                  <a:pt x="359948" y="1550353"/>
                </a:lnTo>
                <a:lnTo>
                  <a:pt x="352964" y="1560196"/>
                </a:lnTo>
                <a:lnTo>
                  <a:pt x="346299" y="1570356"/>
                </a:lnTo>
                <a:lnTo>
                  <a:pt x="340268" y="1580833"/>
                </a:lnTo>
                <a:lnTo>
                  <a:pt x="334237" y="1591628"/>
                </a:lnTo>
                <a:lnTo>
                  <a:pt x="329158" y="1602741"/>
                </a:lnTo>
                <a:lnTo>
                  <a:pt x="324715" y="1614171"/>
                </a:lnTo>
                <a:lnTo>
                  <a:pt x="320271" y="1625601"/>
                </a:lnTo>
                <a:lnTo>
                  <a:pt x="316779" y="1637666"/>
                </a:lnTo>
                <a:lnTo>
                  <a:pt x="313923" y="1649731"/>
                </a:lnTo>
                <a:lnTo>
                  <a:pt x="311701" y="1662113"/>
                </a:lnTo>
                <a:lnTo>
                  <a:pt x="309796" y="1674496"/>
                </a:lnTo>
                <a:lnTo>
                  <a:pt x="308844" y="1687196"/>
                </a:lnTo>
                <a:lnTo>
                  <a:pt x="308209" y="1700213"/>
                </a:lnTo>
                <a:lnTo>
                  <a:pt x="307574" y="1708151"/>
                </a:lnTo>
                <a:lnTo>
                  <a:pt x="306622" y="1715771"/>
                </a:lnTo>
                <a:lnTo>
                  <a:pt x="304400" y="1723391"/>
                </a:lnTo>
                <a:lnTo>
                  <a:pt x="301861" y="1730376"/>
                </a:lnTo>
                <a:lnTo>
                  <a:pt x="298687" y="1737043"/>
                </a:lnTo>
                <a:lnTo>
                  <a:pt x="294560" y="1743393"/>
                </a:lnTo>
                <a:lnTo>
                  <a:pt x="289799" y="1749426"/>
                </a:lnTo>
                <a:lnTo>
                  <a:pt x="285038" y="1755141"/>
                </a:lnTo>
                <a:lnTo>
                  <a:pt x="279642" y="1759903"/>
                </a:lnTo>
                <a:lnTo>
                  <a:pt x="273611" y="1764031"/>
                </a:lnTo>
                <a:lnTo>
                  <a:pt x="266945" y="1768158"/>
                </a:lnTo>
                <a:lnTo>
                  <a:pt x="259962" y="1771333"/>
                </a:lnTo>
                <a:lnTo>
                  <a:pt x="252979" y="1774191"/>
                </a:lnTo>
                <a:lnTo>
                  <a:pt x="245678" y="1776096"/>
                </a:lnTo>
                <a:lnTo>
                  <a:pt x="237743" y="1777366"/>
                </a:lnTo>
                <a:lnTo>
                  <a:pt x="229808" y="1777683"/>
                </a:lnTo>
                <a:lnTo>
                  <a:pt x="132679" y="1777683"/>
                </a:lnTo>
                <a:lnTo>
                  <a:pt x="126013" y="1777366"/>
                </a:lnTo>
                <a:lnTo>
                  <a:pt x="119348" y="1776731"/>
                </a:lnTo>
                <a:lnTo>
                  <a:pt x="112682" y="1776096"/>
                </a:lnTo>
                <a:lnTo>
                  <a:pt x="106334" y="1774826"/>
                </a:lnTo>
                <a:lnTo>
                  <a:pt x="99985" y="1773556"/>
                </a:lnTo>
                <a:lnTo>
                  <a:pt x="93637" y="1771651"/>
                </a:lnTo>
                <a:lnTo>
                  <a:pt x="87289" y="1770063"/>
                </a:lnTo>
                <a:lnTo>
                  <a:pt x="81258" y="1767841"/>
                </a:lnTo>
                <a:lnTo>
                  <a:pt x="75227" y="1765301"/>
                </a:lnTo>
                <a:lnTo>
                  <a:pt x="69196" y="1762443"/>
                </a:lnTo>
                <a:lnTo>
                  <a:pt x="63800" y="1759268"/>
                </a:lnTo>
                <a:lnTo>
                  <a:pt x="58722" y="1756093"/>
                </a:lnTo>
                <a:lnTo>
                  <a:pt x="53325" y="1752601"/>
                </a:lnTo>
                <a:lnTo>
                  <a:pt x="48247" y="1749108"/>
                </a:lnTo>
                <a:lnTo>
                  <a:pt x="43486" y="1744981"/>
                </a:lnTo>
                <a:lnTo>
                  <a:pt x="38724" y="1741171"/>
                </a:lnTo>
                <a:lnTo>
                  <a:pt x="34281" y="1736726"/>
                </a:lnTo>
                <a:lnTo>
                  <a:pt x="30154" y="1731963"/>
                </a:lnTo>
                <a:lnTo>
                  <a:pt x="26028" y="1727518"/>
                </a:lnTo>
                <a:lnTo>
                  <a:pt x="22536" y="1722438"/>
                </a:lnTo>
                <a:lnTo>
                  <a:pt x="19045" y="1717358"/>
                </a:lnTo>
                <a:lnTo>
                  <a:pt x="15871" y="1712278"/>
                </a:lnTo>
                <a:lnTo>
                  <a:pt x="13014" y="1706881"/>
                </a:lnTo>
                <a:lnTo>
                  <a:pt x="10157" y="1701483"/>
                </a:lnTo>
                <a:lnTo>
                  <a:pt x="7935" y="1695768"/>
                </a:lnTo>
                <a:lnTo>
                  <a:pt x="5713" y="1690053"/>
                </a:lnTo>
                <a:lnTo>
                  <a:pt x="3809" y="1684021"/>
                </a:lnTo>
                <a:lnTo>
                  <a:pt x="2222" y="1677988"/>
                </a:lnTo>
                <a:lnTo>
                  <a:pt x="1587" y="1671956"/>
                </a:lnTo>
                <a:lnTo>
                  <a:pt x="317" y="1665606"/>
                </a:lnTo>
                <a:lnTo>
                  <a:pt x="0" y="1659256"/>
                </a:lnTo>
                <a:lnTo>
                  <a:pt x="0" y="1652906"/>
                </a:lnTo>
                <a:lnTo>
                  <a:pt x="0" y="1476058"/>
                </a:lnTo>
                <a:lnTo>
                  <a:pt x="6" y="1475902"/>
                </a:lnTo>
                <a:lnTo>
                  <a:pt x="0" y="1475741"/>
                </a:lnTo>
                <a:lnTo>
                  <a:pt x="0" y="1019176"/>
                </a:lnTo>
                <a:lnTo>
                  <a:pt x="0" y="1007111"/>
                </a:lnTo>
                <a:lnTo>
                  <a:pt x="317" y="994728"/>
                </a:lnTo>
                <a:lnTo>
                  <a:pt x="1587" y="982663"/>
                </a:lnTo>
                <a:lnTo>
                  <a:pt x="2539" y="970916"/>
                </a:lnTo>
                <a:lnTo>
                  <a:pt x="4126" y="958851"/>
                </a:lnTo>
                <a:lnTo>
                  <a:pt x="6348" y="947103"/>
                </a:lnTo>
                <a:lnTo>
                  <a:pt x="8253" y="935038"/>
                </a:lnTo>
                <a:lnTo>
                  <a:pt x="11109" y="923608"/>
                </a:lnTo>
                <a:lnTo>
                  <a:pt x="13649" y="912178"/>
                </a:lnTo>
                <a:lnTo>
                  <a:pt x="16823" y="900748"/>
                </a:lnTo>
                <a:lnTo>
                  <a:pt x="20632" y="889636"/>
                </a:lnTo>
                <a:lnTo>
                  <a:pt x="24441" y="878523"/>
                </a:lnTo>
                <a:lnTo>
                  <a:pt x="28885" y="867411"/>
                </a:lnTo>
                <a:lnTo>
                  <a:pt x="33328" y="856298"/>
                </a:lnTo>
                <a:lnTo>
                  <a:pt x="38090" y="845503"/>
                </a:lnTo>
                <a:lnTo>
                  <a:pt x="43168" y="834708"/>
                </a:lnTo>
                <a:lnTo>
                  <a:pt x="48247" y="823913"/>
                </a:lnTo>
                <a:lnTo>
                  <a:pt x="54278" y="813753"/>
                </a:lnTo>
                <a:lnTo>
                  <a:pt x="60309" y="803276"/>
                </a:lnTo>
                <a:lnTo>
                  <a:pt x="66022" y="793116"/>
                </a:lnTo>
                <a:lnTo>
                  <a:pt x="73005" y="783273"/>
                </a:lnTo>
                <a:lnTo>
                  <a:pt x="79671" y="773113"/>
                </a:lnTo>
                <a:lnTo>
                  <a:pt x="86337" y="763588"/>
                </a:lnTo>
                <a:lnTo>
                  <a:pt x="93954" y="754063"/>
                </a:lnTo>
                <a:lnTo>
                  <a:pt x="101572" y="744538"/>
                </a:lnTo>
                <a:lnTo>
                  <a:pt x="108873" y="735648"/>
                </a:lnTo>
                <a:lnTo>
                  <a:pt x="117443" y="726441"/>
                </a:lnTo>
                <a:lnTo>
                  <a:pt x="125696" y="717551"/>
                </a:lnTo>
                <a:lnTo>
                  <a:pt x="133949" y="708978"/>
                </a:lnTo>
                <a:lnTo>
                  <a:pt x="142836" y="700088"/>
                </a:lnTo>
                <a:lnTo>
                  <a:pt x="151724" y="691833"/>
                </a:lnTo>
                <a:lnTo>
                  <a:pt x="160929" y="683896"/>
                </a:lnTo>
                <a:lnTo>
                  <a:pt x="170451" y="675958"/>
                </a:lnTo>
                <a:lnTo>
                  <a:pt x="179974" y="668021"/>
                </a:lnTo>
                <a:lnTo>
                  <a:pt x="189814" y="660401"/>
                </a:lnTo>
                <a:lnTo>
                  <a:pt x="200288" y="653098"/>
                </a:lnTo>
                <a:lnTo>
                  <a:pt x="210445" y="645796"/>
                </a:lnTo>
                <a:lnTo>
                  <a:pt x="220920" y="639128"/>
                </a:lnTo>
                <a:lnTo>
                  <a:pt x="231395" y="632461"/>
                </a:lnTo>
                <a:lnTo>
                  <a:pt x="242187" y="626111"/>
                </a:lnTo>
                <a:lnTo>
                  <a:pt x="253296" y="619761"/>
                </a:lnTo>
                <a:lnTo>
                  <a:pt x="264723" y="613411"/>
                </a:lnTo>
                <a:lnTo>
                  <a:pt x="275833" y="607696"/>
                </a:lnTo>
                <a:lnTo>
                  <a:pt x="287895" y="602298"/>
                </a:lnTo>
                <a:lnTo>
                  <a:pt x="299321" y="596583"/>
                </a:lnTo>
                <a:lnTo>
                  <a:pt x="311383" y="591503"/>
                </a:lnTo>
                <a:lnTo>
                  <a:pt x="323445" y="586741"/>
                </a:lnTo>
                <a:lnTo>
                  <a:pt x="335824" y="581978"/>
                </a:lnTo>
                <a:lnTo>
                  <a:pt x="348203" y="577533"/>
                </a:lnTo>
                <a:lnTo>
                  <a:pt x="360900" y="573723"/>
                </a:lnTo>
                <a:lnTo>
                  <a:pt x="373596" y="569596"/>
                </a:lnTo>
                <a:lnTo>
                  <a:pt x="386293" y="566103"/>
                </a:lnTo>
                <a:lnTo>
                  <a:pt x="399307" y="562928"/>
                </a:lnTo>
                <a:lnTo>
                  <a:pt x="412321" y="559753"/>
                </a:lnTo>
                <a:lnTo>
                  <a:pt x="425652" y="556896"/>
                </a:lnTo>
                <a:lnTo>
                  <a:pt x="438984" y="554038"/>
                </a:lnTo>
                <a:lnTo>
                  <a:pt x="452633" y="552133"/>
                </a:lnTo>
                <a:lnTo>
                  <a:pt x="465964" y="550228"/>
                </a:lnTo>
                <a:lnTo>
                  <a:pt x="479930" y="548641"/>
                </a:lnTo>
                <a:lnTo>
                  <a:pt x="493262" y="547053"/>
                </a:lnTo>
                <a:lnTo>
                  <a:pt x="507228" y="546101"/>
                </a:lnTo>
                <a:lnTo>
                  <a:pt x="521511" y="545466"/>
                </a:lnTo>
                <a:lnTo>
                  <a:pt x="535478" y="545148"/>
                </a:lnTo>
                <a:lnTo>
                  <a:pt x="549761" y="544513"/>
                </a:lnTo>
                <a:lnTo>
                  <a:pt x="1335088" y="544513"/>
                </a:lnTo>
                <a:lnTo>
                  <a:pt x="1335088" y="432238"/>
                </a:lnTo>
                <a:lnTo>
                  <a:pt x="1335723" y="424293"/>
                </a:lnTo>
                <a:lnTo>
                  <a:pt x="1336676" y="416347"/>
                </a:lnTo>
                <a:lnTo>
                  <a:pt x="1338898" y="408719"/>
                </a:lnTo>
                <a:lnTo>
                  <a:pt x="1341438" y="401727"/>
                </a:lnTo>
                <a:lnTo>
                  <a:pt x="1344613" y="395053"/>
                </a:lnTo>
                <a:lnTo>
                  <a:pt x="1348741" y="388061"/>
                </a:lnTo>
                <a:lnTo>
                  <a:pt x="1353186" y="382340"/>
                </a:lnTo>
                <a:lnTo>
                  <a:pt x="1358266" y="376619"/>
                </a:lnTo>
                <a:lnTo>
                  <a:pt x="1363663" y="371534"/>
                </a:lnTo>
                <a:lnTo>
                  <a:pt x="1369696" y="367085"/>
                </a:lnTo>
                <a:lnTo>
                  <a:pt x="1376363" y="363271"/>
                </a:lnTo>
                <a:lnTo>
                  <a:pt x="1383348" y="360092"/>
                </a:lnTo>
                <a:lnTo>
                  <a:pt x="1390333" y="357232"/>
                </a:lnTo>
                <a:lnTo>
                  <a:pt x="1397953" y="355325"/>
                </a:lnTo>
                <a:lnTo>
                  <a:pt x="1405573" y="354054"/>
                </a:lnTo>
                <a:lnTo>
                  <a:pt x="1413828" y="353736"/>
                </a:lnTo>
                <a:close/>
                <a:moveTo>
                  <a:pt x="1740853" y="352465"/>
                </a:moveTo>
                <a:lnTo>
                  <a:pt x="1859916" y="352465"/>
                </a:lnTo>
                <a:lnTo>
                  <a:pt x="1867853" y="352783"/>
                </a:lnTo>
                <a:lnTo>
                  <a:pt x="1875791" y="354054"/>
                </a:lnTo>
                <a:lnTo>
                  <a:pt x="1883093" y="355643"/>
                </a:lnTo>
                <a:lnTo>
                  <a:pt x="1890396" y="358503"/>
                </a:lnTo>
                <a:lnTo>
                  <a:pt x="1897063" y="361682"/>
                </a:lnTo>
                <a:lnTo>
                  <a:pt x="1903731" y="365495"/>
                </a:lnTo>
                <a:lnTo>
                  <a:pt x="1909763" y="370263"/>
                </a:lnTo>
                <a:lnTo>
                  <a:pt x="1915478" y="375030"/>
                </a:lnTo>
                <a:lnTo>
                  <a:pt x="1920241" y="380751"/>
                </a:lnTo>
                <a:lnTo>
                  <a:pt x="1925003" y="387107"/>
                </a:lnTo>
                <a:lnTo>
                  <a:pt x="1928813" y="393464"/>
                </a:lnTo>
                <a:lnTo>
                  <a:pt x="1931988" y="400138"/>
                </a:lnTo>
                <a:lnTo>
                  <a:pt x="1934846" y="407130"/>
                </a:lnTo>
                <a:lnTo>
                  <a:pt x="1936751" y="414758"/>
                </a:lnTo>
                <a:lnTo>
                  <a:pt x="1938021" y="422703"/>
                </a:lnTo>
                <a:lnTo>
                  <a:pt x="1938338" y="430649"/>
                </a:lnTo>
                <a:lnTo>
                  <a:pt x="1938021" y="438595"/>
                </a:lnTo>
                <a:lnTo>
                  <a:pt x="1936751" y="446540"/>
                </a:lnTo>
                <a:lnTo>
                  <a:pt x="1934846" y="454168"/>
                </a:lnTo>
                <a:lnTo>
                  <a:pt x="1931988" y="461160"/>
                </a:lnTo>
                <a:lnTo>
                  <a:pt x="1928813" y="468152"/>
                </a:lnTo>
                <a:lnTo>
                  <a:pt x="1925003" y="474508"/>
                </a:lnTo>
                <a:lnTo>
                  <a:pt x="1920241" y="480229"/>
                </a:lnTo>
                <a:lnTo>
                  <a:pt x="1915478" y="485950"/>
                </a:lnTo>
                <a:lnTo>
                  <a:pt x="1909763" y="491035"/>
                </a:lnTo>
                <a:lnTo>
                  <a:pt x="1903731" y="495802"/>
                </a:lnTo>
                <a:lnTo>
                  <a:pt x="1897063" y="499299"/>
                </a:lnTo>
                <a:lnTo>
                  <a:pt x="1890396" y="503112"/>
                </a:lnTo>
                <a:lnTo>
                  <a:pt x="1883093" y="505337"/>
                </a:lnTo>
                <a:lnTo>
                  <a:pt x="1875791" y="507244"/>
                </a:lnTo>
                <a:lnTo>
                  <a:pt x="1867853" y="508515"/>
                </a:lnTo>
                <a:lnTo>
                  <a:pt x="1859916" y="508833"/>
                </a:lnTo>
                <a:lnTo>
                  <a:pt x="1740853" y="508833"/>
                </a:lnTo>
                <a:lnTo>
                  <a:pt x="1732916" y="508515"/>
                </a:lnTo>
                <a:lnTo>
                  <a:pt x="1724978" y="507244"/>
                </a:lnTo>
                <a:lnTo>
                  <a:pt x="1717358" y="505337"/>
                </a:lnTo>
                <a:lnTo>
                  <a:pt x="1710056" y="503112"/>
                </a:lnTo>
                <a:lnTo>
                  <a:pt x="1703388" y="499299"/>
                </a:lnTo>
                <a:lnTo>
                  <a:pt x="1696721" y="495802"/>
                </a:lnTo>
                <a:lnTo>
                  <a:pt x="1690688" y="491035"/>
                </a:lnTo>
                <a:lnTo>
                  <a:pt x="1685291" y="485950"/>
                </a:lnTo>
                <a:lnTo>
                  <a:pt x="1680528" y="480229"/>
                </a:lnTo>
                <a:lnTo>
                  <a:pt x="1675766" y="474508"/>
                </a:lnTo>
                <a:lnTo>
                  <a:pt x="1671638" y="468152"/>
                </a:lnTo>
                <a:lnTo>
                  <a:pt x="1668463" y="461160"/>
                </a:lnTo>
                <a:lnTo>
                  <a:pt x="1665606" y="454168"/>
                </a:lnTo>
                <a:lnTo>
                  <a:pt x="1663701" y="446540"/>
                </a:lnTo>
                <a:lnTo>
                  <a:pt x="1663066" y="438595"/>
                </a:lnTo>
                <a:lnTo>
                  <a:pt x="1662113" y="430649"/>
                </a:lnTo>
                <a:lnTo>
                  <a:pt x="1663066" y="422703"/>
                </a:lnTo>
                <a:lnTo>
                  <a:pt x="1663701" y="414758"/>
                </a:lnTo>
                <a:lnTo>
                  <a:pt x="1665606" y="407130"/>
                </a:lnTo>
                <a:lnTo>
                  <a:pt x="1668463" y="400138"/>
                </a:lnTo>
                <a:lnTo>
                  <a:pt x="1671638" y="393464"/>
                </a:lnTo>
                <a:lnTo>
                  <a:pt x="1675766" y="387107"/>
                </a:lnTo>
                <a:lnTo>
                  <a:pt x="1680528" y="380751"/>
                </a:lnTo>
                <a:lnTo>
                  <a:pt x="1685291" y="375030"/>
                </a:lnTo>
                <a:lnTo>
                  <a:pt x="1690688" y="370263"/>
                </a:lnTo>
                <a:lnTo>
                  <a:pt x="1696721" y="365495"/>
                </a:lnTo>
                <a:lnTo>
                  <a:pt x="1703388" y="361682"/>
                </a:lnTo>
                <a:lnTo>
                  <a:pt x="1710056" y="358503"/>
                </a:lnTo>
                <a:lnTo>
                  <a:pt x="1717358" y="355643"/>
                </a:lnTo>
                <a:lnTo>
                  <a:pt x="1724978" y="354054"/>
                </a:lnTo>
                <a:lnTo>
                  <a:pt x="1732916" y="352783"/>
                </a:lnTo>
                <a:lnTo>
                  <a:pt x="1740853" y="352465"/>
                </a:lnTo>
                <a:close/>
                <a:moveTo>
                  <a:pt x="1076961" y="352465"/>
                </a:moveTo>
                <a:lnTo>
                  <a:pt x="1196341" y="352465"/>
                </a:lnTo>
                <a:lnTo>
                  <a:pt x="1204278" y="352783"/>
                </a:lnTo>
                <a:lnTo>
                  <a:pt x="1211898" y="354054"/>
                </a:lnTo>
                <a:lnTo>
                  <a:pt x="1219201" y="355643"/>
                </a:lnTo>
                <a:lnTo>
                  <a:pt x="1226503" y="358503"/>
                </a:lnTo>
                <a:lnTo>
                  <a:pt x="1233488" y="361682"/>
                </a:lnTo>
                <a:lnTo>
                  <a:pt x="1239838" y="365495"/>
                </a:lnTo>
                <a:lnTo>
                  <a:pt x="1245871" y="370263"/>
                </a:lnTo>
                <a:lnTo>
                  <a:pt x="1251586" y="375030"/>
                </a:lnTo>
                <a:lnTo>
                  <a:pt x="1256666" y="380751"/>
                </a:lnTo>
                <a:lnTo>
                  <a:pt x="1261111" y="387107"/>
                </a:lnTo>
                <a:lnTo>
                  <a:pt x="1264921" y="393464"/>
                </a:lnTo>
                <a:lnTo>
                  <a:pt x="1268096" y="400138"/>
                </a:lnTo>
                <a:lnTo>
                  <a:pt x="1270953" y="407130"/>
                </a:lnTo>
                <a:lnTo>
                  <a:pt x="1272858" y="414758"/>
                </a:lnTo>
                <a:lnTo>
                  <a:pt x="1274128" y="422703"/>
                </a:lnTo>
                <a:lnTo>
                  <a:pt x="1274446" y="430649"/>
                </a:lnTo>
                <a:lnTo>
                  <a:pt x="1274128" y="438595"/>
                </a:lnTo>
                <a:lnTo>
                  <a:pt x="1272858" y="446540"/>
                </a:lnTo>
                <a:lnTo>
                  <a:pt x="1270953" y="454168"/>
                </a:lnTo>
                <a:lnTo>
                  <a:pt x="1268096" y="461160"/>
                </a:lnTo>
                <a:lnTo>
                  <a:pt x="1264921" y="468152"/>
                </a:lnTo>
                <a:lnTo>
                  <a:pt x="1261111" y="474508"/>
                </a:lnTo>
                <a:lnTo>
                  <a:pt x="1256666" y="480229"/>
                </a:lnTo>
                <a:lnTo>
                  <a:pt x="1251586" y="485950"/>
                </a:lnTo>
                <a:lnTo>
                  <a:pt x="1245871" y="491035"/>
                </a:lnTo>
                <a:lnTo>
                  <a:pt x="1239838" y="495802"/>
                </a:lnTo>
                <a:lnTo>
                  <a:pt x="1233488" y="499299"/>
                </a:lnTo>
                <a:lnTo>
                  <a:pt x="1226503" y="503112"/>
                </a:lnTo>
                <a:lnTo>
                  <a:pt x="1219201" y="505337"/>
                </a:lnTo>
                <a:lnTo>
                  <a:pt x="1211898" y="507244"/>
                </a:lnTo>
                <a:lnTo>
                  <a:pt x="1204278" y="508515"/>
                </a:lnTo>
                <a:lnTo>
                  <a:pt x="1196341" y="508833"/>
                </a:lnTo>
                <a:lnTo>
                  <a:pt x="1076961" y="508833"/>
                </a:lnTo>
                <a:lnTo>
                  <a:pt x="1069023" y="508515"/>
                </a:lnTo>
                <a:lnTo>
                  <a:pt x="1061086" y="507244"/>
                </a:lnTo>
                <a:lnTo>
                  <a:pt x="1053466" y="505337"/>
                </a:lnTo>
                <a:lnTo>
                  <a:pt x="1046163" y="503112"/>
                </a:lnTo>
                <a:lnTo>
                  <a:pt x="1039496" y="499299"/>
                </a:lnTo>
                <a:lnTo>
                  <a:pt x="1033146" y="495802"/>
                </a:lnTo>
                <a:lnTo>
                  <a:pt x="1027113" y="491035"/>
                </a:lnTo>
                <a:lnTo>
                  <a:pt x="1021716" y="485950"/>
                </a:lnTo>
                <a:lnTo>
                  <a:pt x="1016636" y="480229"/>
                </a:lnTo>
                <a:lnTo>
                  <a:pt x="1012191" y="474508"/>
                </a:lnTo>
                <a:lnTo>
                  <a:pt x="1008063" y="468152"/>
                </a:lnTo>
                <a:lnTo>
                  <a:pt x="1004571" y="461160"/>
                </a:lnTo>
                <a:lnTo>
                  <a:pt x="1002348" y="454168"/>
                </a:lnTo>
                <a:lnTo>
                  <a:pt x="1000126" y="446540"/>
                </a:lnTo>
                <a:lnTo>
                  <a:pt x="999173" y="438595"/>
                </a:lnTo>
                <a:lnTo>
                  <a:pt x="998538" y="430649"/>
                </a:lnTo>
                <a:lnTo>
                  <a:pt x="999173" y="422703"/>
                </a:lnTo>
                <a:lnTo>
                  <a:pt x="1000126" y="414758"/>
                </a:lnTo>
                <a:lnTo>
                  <a:pt x="1002348" y="407130"/>
                </a:lnTo>
                <a:lnTo>
                  <a:pt x="1004571" y="400138"/>
                </a:lnTo>
                <a:lnTo>
                  <a:pt x="1008063" y="393464"/>
                </a:lnTo>
                <a:lnTo>
                  <a:pt x="1012191" y="387107"/>
                </a:lnTo>
                <a:lnTo>
                  <a:pt x="1016636" y="380751"/>
                </a:lnTo>
                <a:lnTo>
                  <a:pt x="1021716" y="375030"/>
                </a:lnTo>
                <a:lnTo>
                  <a:pt x="1027113" y="370263"/>
                </a:lnTo>
                <a:lnTo>
                  <a:pt x="1033146" y="365495"/>
                </a:lnTo>
                <a:lnTo>
                  <a:pt x="1039496" y="361682"/>
                </a:lnTo>
                <a:lnTo>
                  <a:pt x="1046163" y="358503"/>
                </a:lnTo>
                <a:lnTo>
                  <a:pt x="1053466" y="355643"/>
                </a:lnTo>
                <a:lnTo>
                  <a:pt x="1061086" y="354054"/>
                </a:lnTo>
                <a:lnTo>
                  <a:pt x="1069023" y="352783"/>
                </a:lnTo>
                <a:lnTo>
                  <a:pt x="1076961" y="352465"/>
                </a:lnTo>
                <a:close/>
                <a:moveTo>
                  <a:pt x="1750696" y="104563"/>
                </a:moveTo>
                <a:lnTo>
                  <a:pt x="1758316" y="104881"/>
                </a:lnTo>
                <a:lnTo>
                  <a:pt x="1765301" y="105835"/>
                </a:lnTo>
                <a:lnTo>
                  <a:pt x="1772921" y="107742"/>
                </a:lnTo>
                <a:lnTo>
                  <a:pt x="1779906" y="109966"/>
                </a:lnTo>
                <a:lnTo>
                  <a:pt x="1786891" y="113145"/>
                </a:lnTo>
                <a:lnTo>
                  <a:pt x="1793558" y="117276"/>
                </a:lnTo>
                <a:lnTo>
                  <a:pt x="1799908" y="122044"/>
                </a:lnTo>
                <a:lnTo>
                  <a:pt x="1805941" y="127447"/>
                </a:lnTo>
                <a:lnTo>
                  <a:pt x="1811338" y="133485"/>
                </a:lnTo>
                <a:lnTo>
                  <a:pt x="1816101" y="139524"/>
                </a:lnTo>
                <a:lnTo>
                  <a:pt x="1819593" y="146198"/>
                </a:lnTo>
                <a:lnTo>
                  <a:pt x="1823403" y="153508"/>
                </a:lnTo>
                <a:lnTo>
                  <a:pt x="1825626" y="160500"/>
                </a:lnTo>
                <a:lnTo>
                  <a:pt x="1827213" y="167810"/>
                </a:lnTo>
                <a:lnTo>
                  <a:pt x="1828483" y="175120"/>
                </a:lnTo>
                <a:lnTo>
                  <a:pt x="1828801" y="182748"/>
                </a:lnTo>
                <a:lnTo>
                  <a:pt x="1828483" y="190375"/>
                </a:lnTo>
                <a:lnTo>
                  <a:pt x="1827213" y="198003"/>
                </a:lnTo>
                <a:lnTo>
                  <a:pt x="1825626" y="204995"/>
                </a:lnTo>
                <a:lnTo>
                  <a:pt x="1823403" y="212305"/>
                </a:lnTo>
                <a:lnTo>
                  <a:pt x="1820228" y="219297"/>
                </a:lnTo>
                <a:lnTo>
                  <a:pt x="1816101" y="225972"/>
                </a:lnTo>
                <a:lnTo>
                  <a:pt x="1811338" y="232328"/>
                </a:lnTo>
                <a:lnTo>
                  <a:pt x="1805941" y="238367"/>
                </a:lnTo>
                <a:lnTo>
                  <a:pt x="1721803" y="322589"/>
                </a:lnTo>
                <a:lnTo>
                  <a:pt x="1715771" y="328310"/>
                </a:lnTo>
                <a:lnTo>
                  <a:pt x="1709421" y="333078"/>
                </a:lnTo>
                <a:lnTo>
                  <a:pt x="1702753" y="336891"/>
                </a:lnTo>
                <a:lnTo>
                  <a:pt x="1695451" y="340070"/>
                </a:lnTo>
                <a:lnTo>
                  <a:pt x="1688466" y="342612"/>
                </a:lnTo>
                <a:lnTo>
                  <a:pt x="1681163" y="344519"/>
                </a:lnTo>
                <a:lnTo>
                  <a:pt x="1673543" y="345155"/>
                </a:lnTo>
                <a:lnTo>
                  <a:pt x="1666241" y="345790"/>
                </a:lnTo>
                <a:lnTo>
                  <a:pt x="1658621" y="345155"/>
                </a:lnTo>
                <a:lnTo>
                  <a:pt x="1651318" y="344519"/>
                </a:lnTo>
                <a:lnTo>
                  <a:pt x="1644016" y="342612"/>
                </a:lnTo>
                <a:lnTo>
                  <a:pt x="1636713" y="340070"/>
                </a:lnTo>
                <a:lnTo>
                  <a:pt x="1629728" y="336891"/>
                </a:lnTo>
                <a:lnTo>
                  <a:pt x="1623378" y="333078"/>
                </a:lnTo>
                <a:lnTo>
                  <a:pt x="1617028" y="328310"/>
                </a:lnTo>
                <a:lnTo>
                  <a:pt x="1610996" y="322589"/>
                </a:lnTo>
                <a:lnTo>
                  <a:pt x="1605281" y="316551"/>
                </a:lnTo>
                <a:lnTo>
                  <a:pt x="1600518" y="310194"/>
                </a:lnTo>
                <a:lnTo>
                  <a:pt x="1596708" y="303838"/>
                </a:lnTo>
                <a:lnTo>
                  <a:pt x="1593533" y="296846"/>
                </a:lnTo>
                <a:lnTo>
                  <a:pt x="1591311" y="289536"/>
                </a:lnTo>
                <a:lnTo>
                  <a:pt x="1589088" y="282544"/>
                </a:lnTo>
                <a:lnTo>
                  <a:pt x="1588453" y="274916"/>
                </a:lnTo>
                <a:lnTo>
                  <a:pt x="1588136" y="267288"/>
                </a:lnTo>
                <a:lnTo>
                  <a:pt x="1588453" y="259978"/>
                </a:lnTo>
                <a:lnTo>
                  <a:pt x="1589088" y="252351"/>
                </a:lnTo>
                <a:lnTo>
                  <a:pt x="1591311" y="245041"/>
                </a:lnTo>
                <a:lnTo>
                  <a:pt x="1593533" y="238049"/>
                </a:lnTo>
                <a:lnTo>
                  <a:pt x="1596708" y="230739"/>
                </a:lnTo>
                <a:lnTo>
                  <a:pt x="1600518" y="224065"/>
                </a:lnTo>
                <a:lnTo>
                  <a:pt x="1605281" y="217708"/>
                </a:lnTo>
                <a:lnTo>
                  <a:pt x="1610996" y="211670"/>
                </a:lnTo>
                <a:lnTo>
                  <a:pt x="1695133" y="127447"/>
                </a:lnTo>
                <a:lnTo>
                  <a:pt x="1701166" y="122044"/>
                </a:lnTo>
                <a:lnTo>
                  <a:pt x="1707516" y="117276"/>
                </a:lnTo>
                <a:lnTo>
                  <a:pt x="1714183" y="113145"/>
                </a:lnTo>
                <a:lnTo>
                  <a:pt x="1720851" y="109966"/>
                </a:lnTo>
                <a:lnTo>
                  <a:pt x="1728471" y="107742"/>
                </a:lnTo>
                <a:lnTo>
                  <a:pt x="1735456" y="105835"/>
                </a:lnTo>
                <a:lnTo>
                  <a:pt x="1743076" y="104881"/>
                </a:lnTo>
                <a:lnTo>
                  <a:pt x="1750696" y="104563"/>
                </a:lnTo>
                <a:close/>
                <a:moveTo>
                  <a:pt x="1186498" y="93758"/>
                </a:moveTo>
                <a:lnTo>
                  <a:pt x="1193801" y="94075"/>
                </a:lnTo>
                <a:lnTo>
                  <a:pt x="1201103" y="95029"/>
                </a:lnTo>
                <a:lnTo>
                  <a:pt x="1208723" y="96936"/>
                </a:lnTo>
                <a:lnTo>
                  <a:pt x="1215708" y="99478"/>
                </a:lnTo>
                <a:lnTo>
                  <a:pt x="1222376" y="102656"/>
                </a:lnTo>
                <a:lnTo>
                  <a:pt x="1229361" y="106470"/>
                </a:lnTo>
                <a:lnTo>
                  <a:pt x="1235711" y="111238"/>
                </a:lnTo>
                <a:lnTo>
                  <a:pt x="1241426" y="116959"/>
                </a:lnTo>
                <a:lnTo>
                  <a:pt x="1326198" y="201181"/>
                </a:lnTo>
                <a:lnTo>
                  <a:pt x="1331278" y="206902"/>
                </a:lnTo>
                <a:lnTo>
                  <a:pt x="1336041" y="213259"/>
                </a:lnTo>
                <a:lnTo>
                  <a:pt x="1339851" y="220251"/>
                </a:lnTo>
                <a:lnTo>
                  <a:pt x="1343026" y="227243"/>
                </a:lnTo>
                <a:lnTo>
                  <a:pt x="1345566" y="234553"/>
                </a:lnTo>
                <a:lnTo>
                  <a:pt x="1347471" y="241545"/>
                </a:lnTo>
                <a:lnTo>
                  <a:pt x="1348741" y="249173"/>
                </a:lnTo>
                <a:lnTo>
                  <a:pt x="1348741" y="256800"/>
                </a:lnTo>
                <a:lnTo>
                  <a:pt x="1348741" y="264110"/>
                </a:lnTo>
                <a:lnTo>
                  <a:pt x="1347471" y="271738"/>
                </a:lnTo>
                <a:lnTo>
                  <a:pt x="1345566" y="279048"/>
                </a:lnTo>
                <a:lnTo>
                  <a:pt x="1343026" y="286040"/>
                </a:lnTo>
                <a:lnTo>
                  <a:pt x="1339851" y="293350"/>
                </a:lnTo>
                <a:lnTo>
                  <a:pt x="1336041" y="300024"/>
                </a:lnTo>
                <a:lnTo>
                  <a:pt x="1331278" y="306063"/>
                </a:lnTo>
                <a:lnTo>
                  <a:pt x="1326198" y="311784"/>
                </a:lnTo>
                <a:lnTo>
                  <a:pt x="1320166" y="317504"/>
                </a:lnTo>
                <a:lnTo>
                  <a:pt x="1313816" y="322272"/>
                </a:lnTo>
                <a:lnTo>
                  <a:pt x="1307148" y="326085"/>
                </a:lnTo>
                <a:lnTo>
                  <a:pt x="1299846" y="329264"/>
                </a:lnTo>
                <a:lnTo>
                  <a:pt x="1292861" y="331806"/>
                </a:lnTo>
                <a:lnTo>
                  <a:pt x="1285558" y="333713"/>
                </a:lnTo>
                <a:lnTo>
                  <a:pt x="1277938" y="334667"/>
                </a:lnTo>
                <a:lnTo>
                  <a:pt x="1270636" y="334985"/>
                </a:lnTo>
                <a:lnTo>
                  <a:pt x="1263016" y="334667"/>
                </a:lnTo>
                <a:lnTo>
                  <a:pt x="1255396" y="333713"/>
                </a:lnTo>
                <a:lnTo>
                  <a:pt x="1248411" y="331806"/>
                </a:lnTo>
                <a:lnTo>
                  <a:pt x="1241108" y="329264"/>
                </a:lnTo>
                <a:lnTo>
                  <a:pt x="1234123" y="326085"/>
                </a:lnTo>
                <a:lnTo>
                  <a:pt x="1227773" y="322272"/>
                </a:lnTo>
                <a:lnTo>
                  <a:pt x="1221423" y="317504"/>
                </a:lnTo>
                <a:lnTo>
                  <a:pt x="1215391" y="311784"/>
                </a:lnTo>
                <a:lnTo>
                  <a:pt x="1130936" y="227561"/>
                </a:lnTo>
                <a:lnTo>
                  <a:pt x="1125221" y="221840"/>
                </a:lnTo>
                <a:lnTo>
                  <a:pt x="1120776" y="215483"/>
                </a:lnTo>
                <a:lnTo>
                  <a:pt x="1116966" y="208491"/>
                </a:lnTo>
                <a:lnTo>
                  <a:pt x="1113791" y="201499"/>
                </a:lnTo>
                <a:lnTo>
                  <a:pt x="1110933" y="194189"/>
                </a:lnTo>
                <a:lnTo>
                  <a:pt x="1109346" y="187197"/>
                </a:lnTo>
                <a:lnTo>
                  <a:pt x="1108076" y="179570"/>
                </a:lnTo>
                <a:lnTo>
                  <a:pt x="1107758" y="171942"/>
                </a:lnTo>
                <a:lnTo>
                  <a:pt x="1108076" y="164632"/>
                </a:lnTo>
                <a:lnTo>
                  <a:pt x="1109346" y="157004"/>
                </a:lnTo>
                <a:lnTo>
                  <a:pt x="1110933" y="149694"/>
                </a:lnTo>
                <a:lnTo>
                  <a:pt x="1113791" y="142702"/>
                </a:lnTo>
                <a:lnTo>
                  <a:pt x="1116966" y="135392"/>
                </a:lnTo>
                <a:lnTo>
                  <a:pt x="1120776" y="129036"/>
                </a:lnTo>
                <a:lnTo>
                  <a:pt x="1125221" y="122679"/>
                </a:lnTo>
                <a:lnTo>
                  <a:pt x="1130936" y="116959"/>
                </a:lnTo>
                <a:lnTo>
                  <a:pt x="1136651" y="111238"/>
                </a:lnTo>
                <a:lnTo>
                  <a:pt x="1143001" y="106470"/>
                </a:lnTo>
                <a:lnTo>
                  <a:pt x="1149986" y="102656"/>
                </a:lnTo>
                <a:lnTo>
                  <a:pt x="1156653" y="99478"/>
                </a:lnTo>
                <a:lnTo>
                  <a:pt x="1163638" y="96936"/>
                </a:lnTo>
                <a:lnTo>
                  <a:pt x="1171258" y="95029"/>
                </a:lnTo>
                <a:lnTo>
                  <a:pt x="1178878" y="94075"/>
                </a:lnTo>
                <a:lnTo>
                  <a:pt x="1186498" y="93758"/>
                </a:lnTo>
                <a:close/>
                <a:moveTo>
                  <a:pt x="1468438" y="0"/>
                </a:moveTo>
                <a:lnTo>
                  <a:pt x="1476376" y="318"/>
                </a:lnTo>
                <a:lnTo>
                  <a:pt x="1483996" y="1589"/>
                </a:lnTo>
                <a:lnTo>
                  <a:pt x="1491616" y="3496"/>
                </a:lnTo>
                <a:lnTo>
                  <a:pt x="1498601" y="6039"/>
                </a:lnTo>
                <a:lnTo>
                  <a:pt x="1505903" y="9535"/>
                </a:lnTo>
                <a:lnTo>
                  <a:pt x="1512253" y="13666"/>
                </a:lnTo>
                <a:lnTo>
                  <a:pt x="1518286" y="17798"/>
                </a:lnTo>
                <a:lnTo>
                  <a:pt x="1523683" y="23201"/>
                </a:lnTo>
                <a:lnTo>
                  <a:pt x="1528763" y="28604"/>
                </a:lnTo>
                <a:lnTo>
                  <a:pt x="1533208" y="34643"/>
                </a:lnTo>
                <a:lnTo>
                  <a:pt x="1537336" y="40999"/>
                </a:lnTo>
                <a:lnTo>
                  <a:pt x="1540828" y="47991"/>
                </a:lnTo>
                <a:lnTo>
                  <a:pt x="1543051" y="55301"/>
                </a:lnTo>
                <a:lnTo>
                  <a:pt x="1545273" y="62929"/>
                </a:lnTo>
                <a:lnTo>
                  <a:pt x="1546226" y="70239"/>
                </a:lnTo>
                <a:lnTo>
                  <a:pt x="1546861" y="78184"/>
                </a:lnTo>
                <a:lnTo>
                  <a:pt x="1546861" y="198003"/>
                </a:lnTo>
                <a:lnTo>
                  <a:pt x="1546226" y="205949"/>
                </a:lnTo>
                <a:lnTo>
                  <a:pt x="1545273" y="213259"/>
                </a:lnTo>
                <a:lnTo>
                  <a:pt x="1543051" y="220886"/>
                </a:lnTo>
                <a:lnTo>
                  <a:pt x="1540828" y="228196"/>
                </a:lnTo>
                <a:lnTo>
                  <a:pt x="1537336" y="235188"/>
                </a:lnTo>
                <a:lnTo>
                  <a:pt x="1533208" y="241545"/>
                </a:lnTo>
                <a:lnTo>
                  <a:pt x="1528763" y="247583"/>
                </a:lnTo>
                <a:lnTo>
                  <a:pt x="1523683" y="252986"/>
                </a:lnTo>
                <a:lnTo>
                  <a:pt x="1518286" y="258389"/>
                </a:lnTo>
                <a:lnTo>
                  <a:pt x="1512253" y="262521"/>
                </a:lnTo>
                <a:lnTo>
                  <a:pt x="1505903" y="266653"/>
                </a:lnTo>
                <a:lnTo>
                  <a:pt x="1498601" y="269831"/>
                </a:lnTo>
                <a:lnTo>
                  <a:pt x="1491616" y="272691"/>
                </a:lnTo>
                <a:lnTo>
                  <a:pt x="1483996" y="274598"/>
                </a:lnTo>
                <a:lnTo>
                  <a:pt x="1476376" y="275870"/>
                </a:lnTo>
                <a:lnTo>
                  <a:pt x="1468438" y="276187"/>
                </a:lnTo>
                <a:lnTo>
                  <a:pt x="1460183" y="275870"/>
                </a:lnTo>
                <a:lnTo>
                  <a:pt x="1452563" y="274598"/>
                </a:lnTo>
                <a:lnTo>
                  <a:pt x="1445261" y="272691"/>
                </a:lnTo>
                <a:lnTo>
                  <a:pt x="1437958" y="269831"/>
                </a:lnTo>
                <a:lnTo>
                  <a:pt x="1431291" y="266653"/>
                </a:lnTo>
                <a:lnTo>
                  <a:pt x="1424623" y="262521"/>
                </a:lnTo>
                <a:lnTo>
                  <a:pt x="1418591" y="258389"/>
                </a:lnTo>
                <a:lnTo>
                  <a:pt x="1412876" y="252986"/>
                </a:lnTo>
                <a:lnTo>
                  <a:pt x="1407796" y="247583"/>
                </a:lnTo>
                <a:lnTo>
                  <a:pt x="1403351" y="241545"/>
                </a:lnTo>
                <a:lnTo>
                  <a:pt x="1399541" y="235188"/>
                </a:lnTo>
                <a:lnTo>
                  <a:pt x="1396366" y="228196"/>
                </a:lnTo>
                <a:lnTo>
                  <a:pt x="1393508" y="220886"/>
                </a:lnTo>
                <a:lnTo>
                  <a:pt x="1391603" y="213259"/>
                </a:lnTo>
                <a:lnTo>
                  <a:pt x="1390333" y="205949"/>
                </a:lnTo>
                <a:lnTo>
                  <a:pt x="1390016" y="198003"/>
                </a:lnTo>
                <a:lnTo>
                  <a:pt x="1390016" y="78184"/>
                </a:lnTo>
                <a:lnTo>
                  <a:pt x="1390333" y="70239"/>
                </a:lnTo>
                <a:lnTo>
                  <a:pt x="1391603" y="62929"/>
                </a:lnTo>
                <a:lnTo>
                  <a:pt x="1393508" y="55301"/>
                </a:lnTo>
                <a:lnTo>
                  <a:pt x="1396366" y="47991"/>
                </a:lnTo>
                <a:lnTo>
                  <a:pt x="1399541" y="40999"/>
                </a:lnTo>
                <a:lnTo>
                  <a:pt x="1403351" y="34643"/>
                </a:lnTo>
                <a:lnTo>
                  <a:pt x="1407796" y="28604"/>
                </a:lnTo>
                <a:lnTo>
                  <a:pt x="1412876" y="23201"/>
                </a:lnTo>
                <a:lnTo>
                  <a:pt x="1418591" y="17798"/>
                </a:lnTo>
                <a:lnTo>
                  <a:pt x="1424623" y="13666"/>
                </a:lnTo>
                <a:lnTo>
                  <a:pt x="1431291" y="9535"/>
                </a:lnTo>
                <a:lnTo>
                  <a:pt x="1437958" y="6039"/>
                </a:lnTo>
                <a:lnTo>
                  <a:pt x="1445261" y="3496"/>
                </a:lnTo>
                <a:lnTo>
                  <a:pt x="1452563" y="1589"/>
                </a:lnTo>
                <a:lnTo>
                  <a:pt x="1460183" y="318"/>
                </a:lnTo>
                <a:lnTo>
                  <a:pt x="1468438"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6242988" y="5166394"/>
            <a:ext cx="526501" cy="523868"/>
          </a:xfrm>
          <a:custGeom>
            <a:avLst/>
            <a:gdLst>
              <a:gd name="T0" fmla="*/ 720725 w 2538413"/>
              <a:gd name="T1" fmla="*/ 1555944 h 2525713"/>
              <a:gd name="T2" fmla="*/ 1387668 w 2538413"/>
              <a:gd name="T3" fmla="*/ 1555944 h 2525713"/>
              <a:gd name="T4" fmla="*/ 1387668 w 2538413"/>
              <a:gd name="T5" fmla="*/ 889000 h 2525713"/>
              <a:gd name="T6" fmla="*/ 1780256 w 2538413"/>
              <a:gd name="T7" fmla="*/ 438896 h 2525713"/>
              <a:gd name="T8" fmla="*/ 731477 w 2538413"/>
              <a:gd name="T9" fmla="*/ 0 h 2525713"/>
              <a:gd name="T10" fmla="*/ 1826311 w 2538413"/>
              <a:gd name="T11" fmla="*/ 1588 h 2525713"/>
              <a:gd name="T12" fmla="*/ 1849815 w 2538413"/>
              <a:gd name="T13" fmla="*/ 7622 h 2525713"/>
              <a:gd name="T14" fmla="*/ 1871730 w 2538413"/>
              <a:gd name="T15" fmla="*/ 18102 h 2525713"/>
              <a:gd name="T16" fmla="*/ 1890787 w 2538413"/>
              <a:gd name="T17" fmla="*/ 32393 h 2525713"/>
              <a:gd name="T18" fmla="*/ 1906986 w 2538413"/>
              <a:gd name="T19" fmla="*/ 50178 h 2525713"/>
              <a:gd name="T20" fmla="*/ 1919373 w 2538413"/>
              <a:gd name="T21" fmla="*/ 70503 h 2525713"/>
              <a:gd name="T22" fmla="*/ 1927949 w 2538413"/>
              <a:gd name="T23" fmla="*/ 93686 h 2525713"/>
              <a:gd name="T24" fmla="*/ 1931443 w 2538413"/>
              <a:gd name="T25" fmla="*/ 118140 h 2525713"/>
              <a:gd name="T26" fmla="*/ 2384050 w 2538413"/>
              <a:gd name="T27" fmla="*/ 350291 h 2525713"/>
              <a:gd name="T28" fmla="*/ 2415812 w 2538413"/>
              <a:gd name="T29" fmla="*/ 355055 h 2525713"/>
              <a:gd name="T30" fmla="*/ 2445668 w 2538413"/>
              <a:gd name="T31" fmla="*/ 365852 h 2525713"/>
              <a:gd name="T32" fmla="*/ 2472666 w 2538413"/>
              <a:gd name="T33" fmla="*/ 382049 h 2525713"/>
              <a:gd name="T34" fmla="*/ 2496805 w 2538413"/>
              <a:gd name="T35" fmla="*/ 403644 h 2525713"/>
              <a:gd name="T36" fmla="*/ 2515862 w 2538413"/>
              <a:gd name="T37" fmla="*/ 429368 h 2525713"/>
              <a:gd name="T38" fmla="*/ 2528885 w 2538413"/>
              <a:gd name="T39" fmla="*/ 457950 h 2525713"/>
              <a:gd name="T40" fmla="*/ 2536825 w 2538413"/>
              <a:gd name="T41" fmla="*/ 488756 h 2525713"/>
              <a:gd name="T42" fmla="*/ 2538413 w 2538413"/>
              <a:gd name="T43" fmla="*/ 2363112 h 2525713"/>
              <a:gd name="T44" fmla="*/ 2535237 w 2538413"/>
              <a:gd name="T45" fmla="*/ 2395823 h 2525713"/>
              <a:gd name="T46" fmla="*/ 2525708 w 2538413"/>
              <a:gd name="T47" fmla="*/ 2425993 h 2525713"/>
              <a:gd name="T48" fmla="*/ 2510780 w 2538413"/>
              <a:gd name="T49" fmla="*/ 2453622 h 2525713"/>
              <a:gd name="T50" fmla="*/ 2490770 w 2538413"/>
              <a:gd name="T51" fmla="*/ 2477759 h 2525713"/>
              <a:gd name="T52" fmla="*/ 2466949 w 2538413"/>
              <a:gd name="T53" fmla="*/ 2497766 h 2525713"/>
              <a:gd name="T54" fmla="*/ 2438998 w 2538413"/>
              <a:gd name="T55" fmla="*/ 2512692 h 2525713"/>
              <a:gd name="T56" fmla="*/ 2408507 w 2538413"/>
              <a:gd name="T57" fmla="*/ 2522220 h 2525713"/>
              <a:gd name="T58" fmla="*/ 2375792 w 2538413"/>
              <a:gd name="T59" fmla="*/ 2525713 h 2525713"/>
              <a:gd name="T60" fmla="*/ 138164 w 2538413"/>
              <a:gd name="T61" fmla="*/ 2523490 h 2525713"/>
              <a:gd name="T62" fmla="*/ 106720 w 2538413"/>
              <a:gd name="T63" fmla="*/ 2515551 h 2525713"/>
              <a:gd name="T64" fmla="*/ 78452 w 2538413"/>
              <a:gd name="T65" fmla="*/ 2501895 h 2525713"/>
              <a:gd name="T66" fmla="*/ 53360 w 2538413"/>
              <a:gd name="T67" fmla="*/ 2483157 h 2525713"/>
              <a:gd name="T68" fmla="*/ 32397 w 2538413"/>
              <a:gd name="T69" fmla="*/ 2460292 h 2525713"/>
              <a:gd name="T70" fmla="*/ 16199 w 2538413"/>
              <a:gd name="T71" fmla="*/ 2433297 h 2525713"/>
              <a:gd name="T72" fmla="*/ 5400 w 2538413"/>
              <a:gd name="T73" fmla="*/ 2403445 h 2525713"/>
              <a:gd name="T74" fmla="*/ 318 w 2538413"/>
              <a:gd name="T75" fmla="*/ 2371369 h 2525713"/>
              <a:gd name="T76" fmla="*/ 953 w 2538413"/>
              <a:gd name="T77" fmla="*/ 496060 h 2525713"/>
              <a:gd name="T78" fmla="*/ 7623 w 2538413"/>
              <a:gd name="T79" fmla="*/ 464302 h 2525713"/>
              <a:gd name="T80" fmla="*/ 19692 w 2538413"/>
              <a:gd name="T81" fmla="*/ 435402 h 2525713"/>
              <a:gd name="T82" fmla="*/ 37161 w 2538413"/>
              <a:gd name="T83" fmla="*/ 409361 h 2525713"/>
              <a:gd name="T84" fmla="*/ 59395 w 2538413"/>
              <a:gd name="T85" fmla="*/ 387448 h 2525713"/>
              <a:gd name="T86" fmla="*/ 85122 w 2538413"/>
              <a:gd name="T87" fmla="*/ 369663 h 2525713"/>
              <a:gd name="T88" fmla="*/ 114343 w 2538413"/>
              <a:gd name="T89" fmla="*/ 357595 h 2525713"/>
              <a:gd name="T90" fmla="*/ 146105 w 2538413"/>
              <a:gd name="T91" fmla="*/ 350926 h 2525713"/>
              <a:gd name="T92" fmla="*/ 606653 w 2538413"/>
              <a:gd name="T93" fmla="*/ 124491 h 2525713"/>
              <a:gd name="T94" fmla="*/ 609194 w 2538413"/>
              <a:gd name="T95" fmla="*/ 99403 h 2525713"/>
              <a:gd name="T96" fmla="*/ 616817 w 2538413"/>
              <a:gd name="T97" fmla="*/ 75902 h 2525713"/>
              <a:gd name="T98" fmla="*/ 628251 w 2538413"/>
              <a:gd name="T99" fmla="*/ 54941 h 2525713"/>
              <a:gd name="T100" fmla="*/ 643497 w 2538413"/>
              <a:gd name="T101" fmla="*/ 36522 h 2525713"/>
              <a:gd name="T102" fmla="*/ 661919 w 2538413"/>
              <a:gd name="T103" fmla="*/ 21278 h 2525713"/>
              <a:gd name="T104" fmla="*/ 682881 w 2538413"/>
              <a:gd name="T105" fmla="*/ 9845 h 2525713"/>
              <a:gd name="T106" fmla="*/ 706385 w 2538413"/>
              <a:gd name="T107" fmla="*/ 2541 h 2525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38413" h="2525713">
                <a:moveTo>
                  <a:pt x="1151062" y="889000"/>
                </a:moveTo>
                <a:lnTo>
                  <a:pt x="1151062" y="1319020"/>
                </a:lnTo>
                <a:lnTo>
                  <a:pt x="720725" y="1319020"/>
                </a:lnTo>
                <a:lnTo>
                  <a:pt x="720725" y="1555944"/>
                </a:lnTo>
                <a:lnTo>
                  <a:pt x="1151062" y="1555944"/>
                </a:lnTo>
                <a:lnTo>
                  <a:pt x="1151062" y="1985963"/>
                </a:lnTo>
                <a:lnTo>
                  <a:pt x="1387668" y="1985963"/>
                </a:lnTo>
                <a:lnTo>
                  <a:pt x="1387668" y="1555944"/>
                </a:lnTo>
                <a:lnTo>
                  <a:pt x="1817688" y="1555944"/>
                </a:lnTo>
                <a:lnTo>
                  <a:pt x="1817688" y="1319020"/>
                </a:lnTo>
                <a:lnTo>
                  <a:pt x="1387668" y="1319020"/>
                </a:lnTo>
                <a:lnTo>
                  <a:pt x="1387668" y="889000"/>
                </a:lnTo>
                <a:lnTo>
                  <a:pt x="1151062" y="889000"/>
                </a:lnTo>
                <a:close/>
                <a:moveTo>
                  <a:pt x="758475" y="151803"/>
                </a:moveTo>
                <a:lnTo>
                  <a:pt x="758475" y="438896"/>
                </a:lnTo>
                <a:lnTo>
                  <a:pt x="1780256" y="438896"/>
                </a:lnTo>
                <a:lnTo>
                  <a:pt x="1780256" y="151803"/>
                </a:lnTo>
                <a:lnTo>
                  <a:pt x="758475" y="151803"/>
                </a:lnTo>
                <a:close/>
                <a:moveTo>
                  <a:pt x="725125" y="0"/>
                </a:moveTo>
                <a:lnTo>
                  <a:pt x="731477" y="0"/>
                </a:lnTo>
                <a:lnTo>
                  <a:pt x="1807253" y="0"/>
                </a:lnTo>
                <a:lnTo>
                  <a:pt x="1813606" y="0"/>
                </a:lnTo>
                <a:lnTo>
                  <a:pt x="1819641" y="318"/>
                </a:lnTo>
                <a:lnTo>
                  <a:pt x="1826311" y="1588"/>
                </a:lnTo>
                <a:lnTo>
                  <a:pt x="1832345" y="2541"/>
                </a:lnTo>
                <a:lnTo>
                  <a:pt x="1838380" y="4129"/>
                </a:lnTo>
                <a:lnTo>
                  <a:pt x="1844097" y="5399"/>
                </a:lnTo>
                <a:lnTo>
                  <a:pt x="1849815" y="7622"/>
                </a:lnTo>
                <a:lnTo>
                  <a:pt x="1855532" y="9845"/>
                </a:lnTo>
                <a:lnTo>
                  <a:pt x="1860931" y="12386"/>
                </a:lnTo>
                <a:lnTo>
                  <a:pt x="1866331" y="15244"/>
                </a:lnTo>
                <a:lnTo>
                  <a:pt x="1871730" y="18102"/>
                </a:lnTo>
                <a:lnTo>
                  <a:pt x="1876812" y="21278"/>
                </a:lnTo>
                <a:lnTo>
                  <a:pt x="1881576" y="24771"/>
                </a:lnTo>
                <a:lnTo>
                  <a:pt x="1886341" y="28582"/>
                </a:lnTo>
                <a:lnTo>
                  <a:pt x="1890787" y="32393"/>
                </a:lnTo>
                <a:lnTo>
                  <a:pt x="1895234" y="36522"/>
                </a:lnTo>
                <a:lnTo>
                  <a:pt x="1899045" y="40650"/>
                </a:lnTo>
                <a:lnTo>
                  <a:pt x="1903175" y="45414"/>
                </a:lnTo>
                <a:lnTo>
                  <a:pt x="1906986" y="50178"/>
                </a:lnTo>
                <a:lnTo>
                  <a:pt x="1910480" y="54941"/>
                </a:lnTo>
                <a:lnTo>
                  <a:pt x="1913656" y="60023"/>
                </a:lnTo>
                <a:lnTo>
                  <a:pt x="1916832" y="65104"/>
                </a:lnTo>
                <a:lnTo>
                  <a:pt x="1919373" y="70503"/>
                </a:lnTo>
                <a:lnTo>
                  <a:pt x="1921914" y="75902"/>
                </a:lnTo>
                <a:lnTo>
                  <a:pt x="1924137" y="81618"/>
                </a:lnTo>
                <a:lnTo>
                  <a:pt x="1926043" y="87335"/>
                </a:lnTo>
                <a:lnTo>
                  <a:pt x="1927949" y="93686"/>
                </a:lnTo>
                <a:lnTo>
                  <a:pt x="1928902" y="99403"/>
                </a:lnTo>
                <a:lnTo>
                  <a:pt x="1930172" y="105437"/>
                </a:lnTo>
                <a:lnTo>
                  <a:pt x="1931125" y="111788"/>
                </a:lnTo>
                <a:lnTo>
                  <a:pt x="1931443" y="118140"/>
                </a:lnTo>
                <a:lnTo>
                  <a:pt x="1931443" y="124491"/>
                </a:lnTo>
                <a:lnTo>
                  <a:pt x="1931443" y="350291"/>
                </a:lnTo>
                <a:lnTo>
                  <a:pt x="2376109" y="350291"/>
                </a:lnTo>
                <a:lnTo>
                  <a:pt x="2384050" y="350291"/>
                </a:lnTo>
                <a:lnTo>
                  <a:pt x="2391991" y="350926"/>
                </a:lnTo>
                <a:lnTo>
                  <a:pt x="2400249" y="352196"/>
                </a:lnTo>
                <a:lnTo>
                  <a:pt x="2407871" y="353149"/>
                </a:lnTo>
                <a:lnTo>
                  <a:pt x="2415812" y="355055"/>
                </a:lnTo>
                <a:lnTo>
                  <a:pt x="2423435" y="357278"/>
                </a:lnTo>
                <a:lnTo>
                  <a:pt x="2430740" y="359818"/>
                </a:lnTo>
                <a:lnTo>
                  <a:pt x="2438363" y="362676"/>
                </a:lnTo>
                <a:lnTo>
                  <a:pt x="2445668" y="365852"/>
                </a:lnTo>
                <a:lnTo>
                  <a:pt x="2452338" y="369346"/>
                </a:lnTo>
                <a:lnTo>
                  <a:pt x="2459326" y="373157"/>
                </a:lnTo>
                <a:lnTo>
                  <a:pt x="2465996" y="377285"/>
                </a:lnTo>
                <a:lnTo>
                  <a:pt x="2472666" y="382049"/>
                </a:lnTo>
                <a:lnTo>
                  <a:pt x="2479018" y="387130"/>
                </a:lnTo>
                <a:lnTo>
                  <a:pt x="2485053" y="392211"/>
                </a:lnTo>
                <a:lnTo>
                  <a:pt x="2490770" y="397928"/>
                </a:lnTo>
                <a:lnTo>
                  <a:pt x="2496805" y="403644"/>
                </a:lnTo>
                <a:lnTo>
                  <a:pt x="2501569" y="409678"/>
                </a:lnTo>
                <a:lnTo>
                  <a:pt x="2506651" y="416030"/>
                </a:lnTo>
                <a:lnTo>
                  <a:pt x="2511415" y="422699"/>
                </a:lnTo>
                <a:lnTo>
                  <a:pt x="2515862" y="429368"/>
                </a:lnTo>
                <a:lnTo>
                  <a:pt x="2519673" y="436355"/>
                </a:lnTo>
                <a:lnTo>
                  <a:pt x="2522850" y="443024"/>
                </a:lnTo>
                <a:lnTo>
                  <a:pt x="2526026" y="450646"/>
                </a:lnTo>
                <a:lnTo>
                  <a:pt x="2528885" y="457950"/>
                </a:lnTo>
                <a:lnTo>
                  <a:pt x="2531425" y="465572"/>
                </a:lnTo>
                <a:lnTo>
                  <a:pt x="2533649" y="472877"/>
                </a:lnTo>
                <a:lnTo>
                  <a:pt x="2535555" y="480816"/>
                </a:lnTo>
                <a:lnTo>
                  <a:pt x="2536825" y="488756"/>
                </a:lnTo>
                <a:lnTo>
                  <a:pt x="2537778" y="496695"/>
                </a:lnTo>
                <a:lnTo>
                  <a:pt x="2538413" y="504635"/>
                </a:lnTo>
                <a:lnTo>
                  <a:pt x="2538413" y="512892"/>
                </a:lnTo>
                <a:lnTo>
                  <a:pt x="2538413" y="2363112"/>
                </a:lnTo>
                <a:lnTo>
                  <a:pt x="2538413" y="2371369"/>
                </a:lnTo>
                <a:lnTo>
                  <a:pt x="2537778" y="2379626"/>
                </a:lnTo>
                <a:lnTo>
                  <a:pt x="2536507" y="2387566"/>
                </a:lnTo>
                <a:lnTo>
                  <a:pt x="2535237" y="2395823"/>
                </a:lnTo>
                <a:lnTo>
                  <a:pt x="2533331" y="2403445"/>
                </a:lnTo>
                <a:lnTo>
                  <a:pt x="2531108" y="2411384"/>
                </a:lnTo>
                <a:lnTo>
                  <a:pt x="2528567" y="2419006"/>
                </a:lnTo>
                <a:lnTo>
                  <a:pt x="2525708" y="2425993"/>
                </a:lnTo>
                <a:lnTo>
                  <a:pt x="2522532" y="2433297"/>
                </a:lnTo>
                <a:lnTo>
                  <a:pt x="2519038" y="2440284"/>
                </a:lnTo>
                <a:lnTo>
                  <a:pt x="2514909" y="2447271"/>
                </a:lnTo>
                <a:lnTo>
                  <a:pt x="2510780" y="2453622"/>
                </a:lnTo>
                <a:lnTo>
                  <a:pt x="2506333" y="2460292"/>
                </a:lnTo>
                <a:lnTo>
                  <a:pt x="2501251" y="2466326"/>
                </a:lnTo>
                <a:lnTo>
                  <a:pt x="2496170" y="2472042"/>
                </a:lnTo>
                <a:lnTo>
                  <a:pt x="2490770" y="2477759"/>
                </a:lnTo>
                <a:lnTo>
                  <a:pt x="2485053" y="2483157"/>
                </a:lnTo>
                <a:lnTo>
                  <a:pt x="2479336" y="2488239"/>
                </a:lnTo>
                <a:lnTo>
                  <a:pt x="2473301" y="2493320"/>
                </a:lnTo>
                <a:lnTo>
                  <a:pt x="2466949" y="2497766"/>
                </a:lnTo>
                <a:lnTo>
                  <a:pt x="2460279" y="2501895"/>
                </a:lnTo>
                <a:lnTo>
                  <a:pt x="2453609" y="2506023"/>
                </a:lnTo>
                <a:lnTo>
                  <a:pt x="2446303" y="2509517"/>
                </a:lnTo>
                <a:lnTo>
                  <a:pt x="2438998" y="2512692"/>
                </a:lnTo>
                <a:lnTo>
                  <a:pt x="2432011" y="2515551"/>
                </a:lnTo>
                <a:lnTo>
                  <a:pt x="2424388" y="2518091"/>
                </a:lnTo>
                <a:lnTo>
                  <a:pt x="2416447" y="2520314"/>
                </a:lnTo>
                <a:lnTo>
                  <a:pt x="2408507" y="2522220"/>
                </a:lnTo>
                <a:lnTo>
                  <a:pt x="2400566" y="2523490"/>
                </a:lnTo>
                <a:lnTo>
                  <a:pt x="2392626" y="2524443"/>
                </a:lnTo>
                <a:lnTo>
                  <a:pt x="2384368" y="2525396"/>
                </a:lnTo>
                <a:lnTo>
                  <a:pt x="2375792" y="2525713"/>
                </a:lnTo>
                <a:lnTo>
                  <a:pt x="162621" y="2525713"/>
                </a:lnTo>
                <a:lnTo>
                  <a:pt x="154363" y="2525396"/>
                </a:lnTo>
                <a:lnTo>
                  <a:pt x="146105" y="2524443"/>
                </a:lnTo>
                <a:lnTo>
                  <a:pt x="138164" y="2523490"/>
                </a:lnTo>
                <a:lnTo>
                  <a:pt x="129906" y="2522220"/>
                </a:lnTo>
                <a:lnTo>
                  <a:pt x="122283" y="2520314"/>
                </a:lnTo>
                <a:lnTo>
                  <a:pt x="114343" y="2518091"/>
                </a:lnTo>
                <a:lnTo>
                  <a:pt x="106720" y="2515551"/>
                </a:lnTo>
                <a:lnTo>
                  <a:pt x="99415" y="2512692"/>
                </a:lnTo>
                <a:lnTo>
                  <a:pt x="92427" y="2509517"/>
                </a:lnTo>
                <a:lnTo>
                  <a:pt x="85122" y="2506023"/>
                </a:lnTo>
                <a:lnTo>
                  <a:pt x="78452" y="2501895"/>
                </a:lnTo>
                <a:lnTo>
                  <a:pt x="71782" y="2497766"/>
                </a:lnTo>
                <a:lnTo>
                  <a:pt x="65430" y="2493320"/>
                </a:lnTo>
                <a:lnTo>
                  <a:pt x="59395" y="2488239"/>
                </a:lnTo>
                <a:lnTo>
                  <a:pt x="53360" y="2483157"/>
                </a:lnTo>
                <a:lnTo>
                  <a:pt x="47643" y="2477759"/>
                </a:lnTo>
                <a:lnTo>
                  <a:pt x="42243" y="2472042"/>
                </a:lnTo>
                <a:lnTo>
                  <a:pt x="37161" y="2466326"/>
                </a:lnTo>
                <a:lnTo>
                  <a:pt x="32397" y="2460292"/>
                </a:lnTo>
                <a:lnTo>
                  <a:pt x="27950" y="2453622"/>
                </a:lnTo>
                <a:lnTo>
                  <a:pt x="23504" y="2447271"/>
                </a:lnTo>
                <a:lnTo>
                  <a:pt x="19692" y="2440284"/>
                </a:lnTo>
                <a:lnTo>
                  <a:pt x="16199" y="2433297"/>
                </a:lnTo>
                <a:lnTo>
                  <a:pt x="12705" y="2425993"/>
                </a:lnTo>
                <a:lnTo>
                  <a:pt x="9846" y="2419006"/>
                </a:lnTo>
                <a:lnTo>
                  <a:pt x="7623" y="2411384"/>
                </a:lnTo>
                <a:lnTo>
                  <a:pt x="5400" y="2403445"/>
                </a:lnTo>
                <a:lnTo>
                  <a:pt x="3494" y="2395823"/>
                </a:lnTo>
                <a:lnTo>
                  <a:pt x="2223" y="2387566"/>
                </a:lnTo>
                <a:lnTo>
                  <a:pt x="953" y="2379626"/>
                </a:lnTo>
                <a:lnTo>
                  <a:pt x="318" y="2371369"/>
                </a:lnTo>
                <a:lnTo>
                  <a:pt x="0" y="2363112"/>
                </a:lnTo>
                <a:lnTo>
                  <a:pt x="0" y="512892"/>
                </a:lnTo>
                <a:lnTo>
                  <a:pt x="318" y="504317"/>
                </a:lnTo>
                <a:lnTo>
                  <a:pt x="953" y="496060"/>
                </a:lnTo>
                <a:lnTo>
                  <a:pt x="2223" y="488121"/>
                </a:lnTo>
                <a:lnTo>
                  <a:pt x="3494" y="480181"/>
                </a:lnTo>
                <a:lnTo>
                  <a:pt x="5400" y="472242"/>
                </a:lnTo>
                <a:lnTo>
                  <a:pt x="7623" y="464302"/>
                </a:lnTo>
                <a:lnTo>
                  <a:pt x="9846" y="456680"/>
                </a:lnTo>
                <a:lnTo>
                  <a:pt x="12705" y="449693"/>
                </a:lnTo>
                <a:lnTo>
                  <a:pt x="16199" y="442389"/>
                </a:lnTo>
                <a:lnTo>
                  <a:pt x="19692" y="435402"/>
                </a:lnTo>
                <a:lnTo>
                  <a:pt x="23504" y="428416"/>
                </a:lnTo>
                <a:lnTo>
                  <a:pt x="27950" y="422064"/>
                </a:lnTo>
                <a:lnTo>
                  <a:pt x="32397" y="415395"/>
                </a:lnTo>
                <a:lnTo>
                  <a:pt x="37161" y="409361"/>
                </a:lnTo>
                <a:lnTo>
                  <a:pt x="42243" y="403644"/>
                </a:lnTo>
                <a:lnTo>
                  <a:pt x="47643" y="397928"/>
                </a:lnTo>
                <a:lnTo>
                  <a:pt x="53360" y="392529"/>
                </a:lnTo>
                <a:lnTo>
                  <a:pt x="59395" y="387448"/>
                </a:lnTo>
                <a:lnTo>
                  <a:pt x="65430" y="382684"/>
                </a:lnTo>
                <a:lnTo>
                  <a:pt x="71782" y="377920"/>
                </a:lnTo>
                <a:lnTo>
                  <a:pt x="78452" y="373792"/>
                </a:lnTo>
                <a:lnTo>
                  <a:pt x="85122" y="369663"/>
                </a:lnTo>
                <a:lnTo>
                  <a:pt x="92427" y="366170"/>
                </a:lnTo>
                <a:lnTo>
                  <a:pt x="99415" y="362994"/>
                </a:lnTo>
                <a:lnTo>
                  <a:pt x="106720" y="360136"/>
                </a:lnTo>
                <a:lnTo>
                  <a:pt x="114343" y="357595"/>
                </a:lnTo>
                <a:lnTo>
                  <a:pt x="122283" y="355372"/>
                </a:lnTo>
                <a:lnTo>
                  <a:pt x="129906" y="353467"/>
                </a:lnTo>
                <a:lnTo>
                  <a:pt x="138164" y="352196"/>
                </a:lnTo>
                <a:lnTo>
                  <a:pt x="146105" y="350926"/>
                </a:lnTo>
                <a:lnTo>
                  <a:pt x="154363" y="350291"/>
                </a:lnTo>
                <a:lnTo>
                  <a:pt x="162621" y="350291"/>
                </a:lnTo>
                <a:lnTo>
                  <a:pt x="606653" y="350291"/>
                </a:lnTo>
                <a:lnTo>
                  <a:pt x="606653" y="124491"/>
                </a:lnTo>
                <a:lnTo>
                  <a:pt x="606970" y="118140"/>
                </a:lnTo>
                <a:lnTo>
                  <a:pt x="607606" y="111788"/>
                </a:lnTo>
                <a:lnTo>
                  <a:pt x="608241" y="105437"/>
                </a:lnTo>
                <a:lnTo>
                  <a:pt x="609194" y="99403"/>
                </a:lnTo>
                <a:lnTo>
                  <a:pt x="610782" y="93686"/>
                </a:lnTo>
                <a:lnTo>
                  <a:pt x="612370" y="87335"/>
                </a:lnTo>
                <a:lnTo>
                  <a:pt x="614593" y="81618"/>
                </a:lnTo>
                <a:lnTo>
                  <a:pt x="616817" y="75902"/>
                </a:lnTo>
                <a:lnTo>
                  <a:pt x="619357" y="70503"/>
                </a:lnTo>
                <a:lnTo>
                  <a:pt x="621899" y="65104"/>
                </a:lnTo>
                <a:lnTo>
                  <a:pt x="625075" y="60023"/>
                </a:lnTo>
                <a:lnTo>
                  <a:pt x="628251" y="54941"/>
                </a:lnTo>
                <a:lnTo>
                  <a:pt x="631427" y="50178"/>
                </a:lnTo>
                <a:lnTo>
                  <a:pt x="635556" y="45414"/>
                </a:lnTo>
                <a:lnTo>
                  <a:pt x="639368" y="40650"/>
                </a:lnTo>
                <a:lnTo>
                  <a:pt x="643497" y="36522"/>
                </a:lnTo>
                <a:lnTo>
                  <a:pt x="647626" y="32393"/>
                </a:lnTo>
                <a:lnTo>
                  <a:pt x="652390" y="28582"/>
                </a:lnTo>
                <a:lnTo>
                  <a:pt x="657154" y="24771"/>
                </a:lnTo>
                <a:lnTo>
                  <a:pt x="661919" y="21278"/>
                </a:lnTo>
                <a:lnTo>
                  <a:pt x="666683" y="18102"/>
                </a:lnTo>
                <a:lnTo>
                  <a:pt x="672082" y="15244"/>
                </a:lnTo>
                <a:lnTo>
                  <a:pt x="677482" y="12386"/>
                </a:lnTo>
                <a:lnTo>
                  <a:pt x="682881" y="9845"/>
                </a:lnTo>
                <a:lnTo>
                  <a:pt x="688916" y="7622"/>
                </a:lnTo>
                <a:lnTo>
                  <a:pt x="694633" y="5399"/>
                </a:lnTo>
                <a:lnTo>
                  <a:pt x="700350" y="4129"/>
                </a:lnTo>
                <a:lnTo>
                  <a:pt x="706385" y="2541"/>
                </a:lnTo>
                <a:lnTo>
                  <a:pt x="712420" y="1588"/>
                </a:lnTo>
                <a:lnTo>
                  <a:pt x="719090" y="318"/>
                </a:lnTo>
                <a:lnTo>
                  <a:pt x="7251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advTm="3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Freeform 12"/>
          <p:cNvSpPr/>
          <p:nvPr/>
        </p:nvSpPr>
        <p:spPr bwMode="auto">
          <a:xfrm>
            <a:off x="8332788" y="2872057"/>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6" name="Oval 15"/>
          <p:cNvSpPr>
            <a:spLocks noChangeArrowheads="1"/>
          </p:cNvSpPr>
          <p:nvPr/>
        </p:nvSpPr>
        <p:spPr bwMode="auto">
          <a:xfrm>
            <a:off x="7917273" y="2751993"/>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17" name="Freeform 12"/>
          <p:cNvSpPr/>
          <p:nvPr/>
        </p:nvSpPr>
        <p:spPr bwMode="auto">
          <a:xfrm flipH="1">
            <a:off x="1846263" y="2872057"/>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8" name="Oval 15"/>
          <p:cNvSpPr>
            <a:spLocks noChangeArrowheads="1"/>
          </p:cNvSpPr>
          <p:nvPr/>
        </p:nvSpPr>
        <p:spPr bwMode="auto">
          <a:xfrm>
            <a:off x="3688173" y="2751993"/>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19" name="任意多边形 18"/>
          <p:cNvSpPr/>
          <p:nvPr/>
        </p:nvSpPr>
        <p:spPr>
          <a:xfrm>
            <a:off x="5175862" y="1951918"/>
            <a:ext cx="1840277" cy="1840277"/>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4000" dirty="0">
                <a:solidFill>
                  <a:schemeClr val="tx1"/>
                </a:solidFill>
                <a:latin typeface="+mj-ea"/>
                <a:ea typeface="+mj-ea"/>
              </a:rPr>
              <a:t>89%</a:t>
            </a:r>
            <a:endParaRPr lang="zh-CN" altLang="en-US" sz="4000" dirty="0">
              <a:solidFill>
                <a:schemeClr val="tx1"/>
              </a:solidFill>
              <a:latin typeface="+mj-ea"/>
              <a:ea typeface="+mj-ea"/>
            </a:endParaRPr>
          </a:p>
        </p:txBody>
      </p:sp>
      <p:sp>
        <p:nvSpPr>
          <p:cNvPr id="29" name="文本框 28"/>
          <p:cNvSpPr txBox="1"/>
          <p:nvPr/>
        </p:nvSpPr>
        <p:spPr>
          <a:xfrm>
            <a:off x="466005" y="2779344"/>
            <a:ext cx="1377084" cy="523220"/>
          </a:xfrm>
          <a:prstGeom prst="rect">
            <a:avLst/>
          </a:prstGeom>
          <a:noFill/>
        </p:spPr>
        <p:txBody>
          <a:bodyPr wrap="square" rtlCol="0">
            <a:spAutoFit/>
          </a:bodyPr>
          <a:lstStyle/>
          <a:p>
            <a:pPr algn="r"/>
            <a:r>
              <a:rPr lang="en-US" altLang="zh-CN" sz="2800" dirty="0">
                <a:latin typeface="+mj-ea"/>
                <a:ea typeface="+mj-ea"/>
              </a:rPr>
              <a:t>48%</a:t>
            </a:r>
            <a:endParaRPr lang="zh-CN" altLang="en-US" sz="2800" dirty="0">
              <a:latin typeface="+mj-ea"/>
              <a:ea typeface="+mj-ea"/>
            </a:endParaRPr>
          </a:p>
        </p:txBody>
      </p:sp>
      <p:sp>
        <p:nvSpPr>
          <p:cNvPr id="30" name="文本框 29"/>
          <p:cNvSpPr txBox="1"/>
          <p:nvPr/>
        </p:nvSpPr>
        <p:spPr>
          <a:xfrm>
            <a:off x="10345738" y="2779344"/>
            <a:ext cx="1377084" cy="523220"/>
          </a:xfrm>
          <a:prstGeom prst="rect">
            <a:avLst/>
          </a:prstGeom>
          <a:noFill/>
        </p:spPr>
        <p:txBody>
          <a:bodyPr wrap="square" rtlCol="0">
            <a:spAutoFit/>
          </a:bodyPr>
          <a:lstStyle/>
          <a:p>
            <a:r>
              <a:rPr lang="en-US" altLang="zh-CN" sz="2800" dirty="0">
                <a:latin typeface="+mj-ea"/>
                <a:ea typeface="+mj-ea"/>
              </a:rPr>
              <a:t>41%</a:t>
            </a:r>
            <a:endParaRPr lang="zh-CN" altLang="en-US" sz="2800" dirty="0">
              <a:latin typeface="+mj-ea"/>
              <a:ea typeface="+mj-ea"/>
            </a:endParaRPr>
          </a:p>
        </p:txBody>
      </p:sp>
      <p:sp>
        <p:nvSpPr>
          <p:cNvPr id="31" name="矩形 30"/>
          <p:cNvSpPr/>
          <p:nvPr/>
        </p:nvSpPr>
        <p:spPr>
          <a:xfrm>
            <a:off x="1136129" y="395518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530982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1145338" y="5276850"/>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3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advTm="3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0" name="组合 19"/>
          <p:cNvGrpSpPr/>
          <p:nvPr/>
        </p:nvGrpSpPr>
        <p:grpSpPr>
          <a:xfrm>
            <a:off x="3488005" y="4029031"/>
            <a:ext cx="1295016" cy="2347403"/>
            <a:chOff x="3546849" y="3594011"/>
            <a:chExt cx="1295016" cy="2347403"/>
          </a:xfrm>
        </p:grpSpPr>
        <p:sp>
          <p:nvSpPr>
            <p:cNvPr id="21" name="自由: 形状 20"/>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03</a:t>
              </a:r>
              <a:endParaRPr lang="zh-CN" altLang="en-US" sz="4400" b="1" dirty="0"/>
            </a:p>
          </p:txBody>
        </p:sp>
      </p:grpSp>
      <p:grpSp>
        <p:nvGrpSpPr>
          <p:cNvPr id="23" name="组合 22"/>
          <p:cNvGrpSpPr/>
          <p:nvPr/>
        </p:nvGrpSpPr>
        <p:grpSpPr>
          <a:xfrm>
            <a:off x="3488005" y="1681628"/>
            <a:ext cx="1295016" cy="2347403"/>
            <a:chOff x="3546849" y="3594011"/>
            <a:chExt cx="1295016" cy="2347403"/>
          </a:xfrm>
        </p:grpSpPr>
        <p:sp>
          <p:nvSpPr>
            <p:cNvPr id="24" name="自由: 形状 23"/>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01</a:t>
              </a:r>
              <a:endParaRPr lang="zh-CN" altLang="en-US" sz="4400" b="1" dirty="0"/>
            </a:p>
          </p:txBody>
        </p:sp>
      </p:grpSp>
      <p:sp>
        <p:nvSpPr>
          <p:cNvPr id="26" name="矩形 25"/>
          <p:cNvSpPr/>
          <p:nvPr/>
        </p:nvSpPr>
        <p:spPr>
          <a:xfrm>
            <a:off x="1100412" y="2298267"/>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7" name="直接连接符 26"/>
          <p:cNvCxnSpPr/>
          <p:nvPr/>
        </p:nvCxnSpPr>
        <p:spPr>
          <a:xfrm>
            <a:off x="3084399" y="2199252"/>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100412" y="454665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8" name="直接连接符 37"/>
          <p:cNvCxnSpPr/>
          <p:nvPr/>
        </p:nvCxnSpPr>
        <p:spPr>
          <a:xfrm>
            <a:off x="3084399" y="4447640"/>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7527735" y="4029031"/>
            <a:ext cx="1295016" cy="2347403"/>
            <a:chOff x="3546849" y="3594011"/>
            <a:chExt cx="1295016" cy="2347403"/>
          </a:xfrm>
        </p:grpSpPr>
        <p:sp>
          <p:nvSpPr>
            <p:cNvPr id="40" name="自由: 形状 39"/>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04</a:t>
              </a:r>
              <a:endParaRPr lang="zh-CN" altLang="en-US" sz="4400" b="1" dirty="0"/>
            </a:p>
          </p:txBody>
        </p:sp>
      </p:grpSp>
      <p:grpSp>
        <p:nvGrpSpPr>
          <p:cNvPr id="45" name="组合 44"/>
          <p:cNvGrpSpPr/>
          <p:nvPr/>
        </p:nvGrpSpPr>
        <p:grpSpPr>
          <a:xfrm>
            <a:off x="7527735" y="1681628"/>
            <a:ext cx="1295016" cy="2347403"/>
            <a:chOff x="3546849" y="3594011"/>
            <a:chExt cx="1295016" cy="2347403"/>
          </a:xfrm>
        </p:grpSpPr>
        <p:sp>
          <p:nvSpPr>
            <p:cNvPr id="46" name="自由: 形状 45"/>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02</a:t>
              </a:r>
              <a:endParaRPr lang="zh-CN" altLang="en-US" sz="4400" b="1" dirty="0"/>
            </a:p>
          </p:txBody>
        </p:sp>
      </p:grpSp>
      <p:sp>
        <p:nvSpPr>
          <p:cNvPr id="48" name="矩形 47"/>
          <p:cNvSpPr/>
          <p:nvPr/>
        </p:nvSpPr>
        <p:spPr>
          <a:xfrm>
            <a:off x="9794040" y="2298267"/>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49" name="直接连接符 48"/>
          <p:cNvCxnSpPr/>
          <p:nvPr/>
        </p:nvCxnSpPr>
        <p:spPr>
          <a:xfrm>
            <a:off x="9253184" y="2199252"/>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9794040" y="454665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51" name="直接连接符 50"/>
          <p:cNvCxnSpPr/>
          <p:nvPr/>
        </p:nvCxnSpPr>
        <p:spPr>
          <a:xfrm>
            <a:off x="9253184" y="4447640"/>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3" name="KSO_Shape"/>
          <p:cNvSpPr/>
          <p:nvPr/>
        </p:nvSpPr>
        <p:spPr bwMode="auto">
          <a:xfrm>
            <a:off x="5528956" y="3325626"/>
            <a:ext cx="1134089" cy="1298575"/>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advTm="3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advTm="3000"/>
</p:sld>
</file>

<file path=ppt/slides/slide28.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grpSp>
        <p:nvGrpSpPr>
          <p:cNvPr id="751" name="矩形 6"/>
          <p:cNvGrpSpPr/>
          <p:nvPr/>
        </p:nvGrpSpPr>
        <p:grpSpPr>
          <a:xfrm>
            <a:off x="6350" y="1128395"/>
            <a:ext cx="12179300" cy="1014095"/>
            <a:chOff x="6350" y="1128395"/>
            <a:chExt cx="12179300" cy="1014095"/>
          </a:xfrm>
        </p:grpSpPr>
        <p:sp>
          <p:nvSpPr>
            <p:cNvPr id="749" name="矩形"/>
            <p:cNvSpPr>
              <a:spLocks/>
            </p:cNvSpPr>
            <p:nvPr/>
          </p:nvSpPr>
          <p:spPr>
            <a:xfrm rot="0">
              <a:off x="6350" y="1128395"/>
              <a:ext cx="12179935" cy="1014730"/>
            </a:xfrm>
            <a:prstGeom prst="rect"/>
            <a:solidFill>
              <a:srgbClr val="00B0F0"/>
            </a:solidFill>
            <a:ln w="0">
              <a:noFill/>
              <a:prstDash/>
            </a:ln>
          </p:spPr>
          <p:txBody>
            <a:bodyPr wrap="square" lIns="45720" tIns="45720" rIns="45720" bIns="45720" numCol="1" vert="horz" anchor="ctr">
              <a:noAutofit/>
            </a:bodyPr>
            <a:lstStyle/>
            <a:p>
              <a:pPr marL="0" indent="0" algn="ctr" fontAlgn="base" defTabSz="1217295" eaLnBrk="0" latinLnBrk="0">
                <a:lnSpc>
                  <a:spcPct val="100000"/>
                </a:lnSpc>
                <a:spcBef>
                  <a:spcPts val="0"/>
                </a:spcBef>
                <a:spcAft>
                  <a:spcPts val="0"/>
                </a:spcAft>
                <a:buFontTx/>
                <a:buNone/>
              </a:pPr>
              <a:endParaRPr lang="ko-KR" altLang="en-US" sz="1600" cap="none" dirty="0" smtClean="0" b="0" strike="noStrike">
                <a:solidFill>
                  <a:srgbClr val="FFFFFF"/>
                </a:solidFill>
                <a:latin typeface="等线" charset="0"/>
                <a:ea typeface="等线" charset="0"/>
              </a:endParaRPr>
            </a:p>
          </p:txBody>
        </p:sp>
        <p:sp>
          <p:nvSpPr>
            <p:cNvPr id="750" name="更多资源请关注微信公众号：学苑君"/>
            <p:cNvSpPr txBox="1">
              <a:spLocks/>
            </p:cNvSpPr>
            <p:nvPr/>
          </p:nvSpPr>
          <p:spPr>
            <a:xfrm rot="0">
              <a:off x="6350" y="1435735"/>
              <a:ext cx="12179935" cy="400685"/>
            </a:xfrm>
            <a:prstGeom prst="rect"/>
            <a:noFill/>
            <a:ln w="0">
              <a:noFill/>
              <a:prstDash/>
            </a:ln>
          </p:spPr>
          <p:txBody>
            <a:bodyPr wrap="square" lIns="0" tIns="0" rIns="0" bIns="0" numCol="1" vert="horz" anchor="ctr">
              <a:spAutoFit/>
            </a:bodyPr>
            <a:lstStyle/>
            <a:p>
              <a:pPr marL="0" indent="0" algn="ctr" fontAlgn="base" defTabSz="1217295" eaLnBrk="0" latinLnBrk="0">
                <a:lnSpc>
                  <a:spcPct val="100000"/>
                </a:lnSpc>
                <a:spcBef>
                  <a:spcPts val="0"/>
                </a:spcBef>
                <a:spcAft>
                  <a:spcPts val="0"/>
                </a:spcAft>
                <a:buFontTx/>
                <a:buNone/>
              </a:pPr>
              <a:r>
                <a:rPr lang="en-US" altLang="ko-KR" sz="2600" cap="none" spc="180" dirty="0" smtClean="0" b="0" strike="noStrike">
                  <a:solidFill>
                    <a:srgbClr val="FFFFFF"/>
                  </a:solidFill>
                  <a:effectLst>
                    <a:outerShdw sx="100000" sy="100000" blurRad="38100" dist="38100" dir="2700000" rotWithShape="0">
                      <a:srgbClr val="000000">
                        <a:alpha val="42745"/>
                      </a:srgbClr>
                    </a:outerShdw>
                  </a:effectLst>
                  <a:latin typeface="微软雅黑" charset="0"/>
                  <a:ea typeface="微软雅黑" charset="0"/>
                </a:rPr>
                <a:t>更多资源请关注微信公众号：学长掌上资源库 </a:t>
              </a:r>
              <a:endParaRPr lang="ko-KR" altLang="en-US" sz="2600" cap="none" dirty="0" smtClean="0" b="0" strike="noStrike">
                <a:solidFill>
                  <a:srgbClr val="FFFFFF"/>
                </a:solidFill>
                <a:latin typeface="微软雅黑" charset="0"/>
                <a:ea typeface="微软雅黑" charset="0"/>
              </a:endParaRPr>
            </a:p>
          </p:txBody>
        </p:sp>
      </p:grpSp>
      <p:pic>
        <p:nvPicPr>
          <p:cNvPr id="752" name="学苑君.jpg" descr="C:/Users/Administrator/AppData/Roaming/JisuOffice/ETemp/5720_4841200/fImage2734840541.jpeg"/>
          <p:cNvPicPr>
            <a:picLocks noChangeAspect="1"/>
          </p:cNvPicPr>
          <p:nvPr/>
        </p:nvPicPr>
        <p:blipFill rotWithShape="1">
          <a:blip r:embed="rId4">
            <a:extLst>
              <a:ext uri="{28A0092B-C50C-407E-A947-70E740481C1C}">
                <a14:useLocalDpi xmlns:a14="http://schemas.microsoft.com/office/drawing/2010/main" val="0"/>
              </a:ext>
            </a:extLst>
          </a:blip>
          <a:srcRect/>
          <a:stretch>
            <a:fillRect/>
          </a:stretch>
        </p:blipFill>
        <p:spPr>
          <a:xfrm rot="0">
            <a:off x="4653915" y="2714625"/>
            <a:ext cx="2884805" cy="2884805"/>
          </a:xfrm>
          <a:prstGeom prst="rect"/>
          <a:noFill/>
          <a:ln w="12700" cap="flat" cmpd="sng">
            <a:prstDash/>
            <a:miter lim="800000"/>
          </a:ln>
        </p:spPr>
      </p:pic>
    </p:spTree>
  </p:cSld>
  <p:clrMapOvr>
    <a:masterClrMapping/>
  </p:clrMapOvr>
  <mc:AlternateContent xmlns:mc="http://schemas.openxmlformats.org/markup-compatibility/2006">
    <mc:Choice xmlns:p14="http://schemas.microsoft.com/office/powerpoint/2010/main" Requires="p14">
      <p:transition spd="slow" p14:dur="1200">
        <p14:prism dir="l"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
        <p:nvSpPr>
          <p:cNvPr id="2" name="文本框 1"/>
          <p:cNvSpPr txBox="1"/>
          <p:nvPr/>
        </p:nvSpPr>
        <p:spPr>
          <a:xfrm>
            <a:off x="8858250" y="4821510"/>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01</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Tm="3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右弧形箭头 5"/>
          <p:cNvSpPr/>
          <p:nvPr/>
        </p:nvSpPr>
        <p:spPr>
          <a:xfrm rot="5400000" flipH="1">
            <a:off x="5301030" y="2261104"/>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a:endParaRPr>
          </a:p>
        </p:txBody>
      </p:sp>
      <p:sp>
        <p:nvSpPr>
          <p:cNvPr id="19" name="右弧形箭头 5"/>
          <p:cNvSpPr/>
          <p:nvPr/>
        </p:nvSpPr>
        <p:spPr>
          <a:xfrm rot="16200000">
            <a:off x="3878055" y="2260333"/>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a:endParaRPr>
          </a:p>
        </p:txBody>
      </p:sp>
      <p:sp>
        <p:nvSpPr>
          <p:cNvPr id="20" name="矩形 19"/>
          <p:cNvSpPr/>
          <p:nvPr/>
        </p:nvSpPr>
        <p:spPr>
          <a:xfrm>
            <a:off x="3137070" y="5068905"/>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1" name="矩形 20"/>
          <p:cNvSpPr/>
          <p:nvPr/>
        </p:nvSpPr>
        <p:spPr>
          <a:xfrm>
            <a:off x="6538689" y="5068905"/>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3" name="Rectangle 42"/>
          <p:cNvSpPr>
            <a:spLocks noChangeArrowheads="1"/>
          </p:cNvSpPr>
          <p:nvPr/>
        </p:nvSpPr>
        <p:spPr bwMode="auto">
          <a:xfrm>
            <a:off x="3137070" y="5432262"/>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24" name="Rectangle 42"/>
          <p:cNvSpPr>
            <a:spLocks noChangeArrowheads="1"/>
          </p:cNvSpPr>
          <p:nvPr/>
        </p:nvSpPr>
        <p:spPr bwMode="auto">
          <a:xfrm>
            <a:off x="6538689" y="5432262"/>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95</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25" name="矩形 24"/>
          <p:cNvSpPr/>
          <p:nvPr/>
        </p:nvSpPr>
        <p:spPr>
          <a:xfrm>
            <a:off x="181631" y="2105958"/>
            <a:ext cx="3850027" cy="2634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8109603" y="2105958"/>
            <a:ext cx="3850027" cy="2634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Freeform 143"/>
          <p:cNvSpPr>
            <a:spLocks noEditPoints="1"/>
          </p:cNvSpPr>
          <p:nvPr/>
        </p:nvSpPr>
        <p:spPr bwMode="auto">
          <a:xfrm flipH="1">
            <a:off x="5127979" y="3264053"/>
            <a:ext cx="1885303" cy="1475923"/>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rgbClr val="E42424"/>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advTm="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1136129" y="132877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文本框 45"/>
          <p:cNvSpPr txBox="1"/>
          <p:nvPr/>
        </p:nvSpPr>
        <p:spPr>
          <a:xfrm>
            <a:off x="404621" y="148117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3" name="矩形 22"/>
          <p:cNvSpPr/>
          <p:nvPr/>
        </p:nvSpPr>
        <p:spPr>
          <a:xfrm>
            <a:off x="1136129" y="249082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文本框 23"/>
          <p:cNvSpPr txBox="1"/>
          <p:nvPr/>
        </p:nvSpPr>
        <p:spPr>
          <a:xfrm>
            <a:off x="404621" y="264322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MH_Other_1"/>
          <p:cNvSpPr/>
          <p:nvPr>
            <p:custDataLst>
              <p:tags r:id="rId1"/>
            </p:custDataLst>
          </p:nvPr>
        </p:nvSpPr>
        <p:spPr>
          <a:xfrm>
            <a:off x="1814189" y="4097869"/>
            <a:ext cx="1476793" cy="1528177"/>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rgbClr val="FFFFFF"/>
              </a:solidFill>
            </a:endParaRPr>
          </a:p>
        </p:txBody>
      </p:sp>
      <p:sp>
        <p:nvSpPr>
          <p:cNvPr id="26" name="MH_SubTitle_1"/>
          <p:cNvSpPr/>
          <p:nvPr>
            <p:custDataLst>
              <p:tags r:id="rId2"/>
            </p:custDataLst>
          </p:nvPr>
        </p:nvSpPr>
        <p:spPr>
          <a:xfrm rot="588792">
            <a:off x="1277519" y="5249234"/>
            <a:ext cx="2321762" cy="1157075"/>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400" dirty="0">
                <a:solidFill>
                  <a:srgbClr val="FFFFFF"/>
                </a:solidFill>
                <a:latin typeface="+mj-ea"/>
                <a:ea typeface="+mj-ea"/>
              </a:rPr>
              <a:t>76%</a:t>
            </a:r>
            <a:endParaRPr lang="zh-CN" altLang="en-US" sz="4400" dirty="0">
              <a:solidFill>
                <a:srgbClr val="FFFFFF"/>
              </a:solidFill>
              <a:latin typeface="+mj-ea"/>
              <a:ea typeface="+mj-ea"/>
            </a:endParaRPr>
          </a:p>
        </p:txBody>
      </p:sp>
      <p:sp>
        <p:nvSpPr>
          <p:cNvPr id="47" name="MH_Other_2"/>
          <p:cNvSpPr/>
          <p:nvPr>
            <p:custDataLst>
              <p:tags r:id="rId3"/>
            </p:custDataLst>
          </p:nvPr>
        </p:nvSpPr>
        <p:spPr>
          <a:xfrm rot="19833143">
            <a:off x="2214907" y="3786845"/>
            <a:ext cx="675354" cy="639175"/>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800">
              <a:solidFill>
                <a:srgbClr val="FFFFFF"/>
              </a:solidFill>
            </a:endParaRPr>
          </a:p>
        </p:txBody>
      </p:sp>
      <p:sp>
        <p:nvSpPr>
          <p:cNvPr id="48" name="文本框 47"/>
          <p:cNvSpPr txBox="1"/>
          <p:nvPr/>
        </p:nvSpPr>
        <p:spPr>
          <a:xfrm rot="621143">
            <a:off x="1833218" y="4786436"/>
            <a:ext cx="1438731" cy="400110"/>
          </a:xfrm>
          <a:prstGeom prst="rect">
            <a:avLst/>
          </a:prstGeom>
          <a:noFill/>
        </p:spPr>
        <p:txBody>
          <a:bodyPr wrap="square" rtlCol="0">
            <a:spAutoFit/>
          </a:bodyPr>
          <a:lstStyle/>
          <a:p>
            <a:pPr algn="ctr"/>
            <a:r>
              <a:rPr lang="zh-CN" altLang="en-US" sz="2000" dirty="0"/>
              <a:t>文本</a:t>
            </a:r>
            <a:endParaRPr lang="zh-CN" altLang="en-US" sz="2000" dirty="0"/>
          </a:p>
        </p:txBody>
      </p:sp>
      <p:sp>
        <p:nvSpPr>
          <p:cNvPr id="49" name="MH_Other_1"/>
          <p:cNvSpPr/>
          <p:nvPr>
            <p:custDataLst>
              <p:tags r:id="rId4"/>
            </p:custDataLst>
          </p:nvPr>
        </p:nvSpPr>
        <p:spPr>
          <a:xfrm>
            <a:off x="5471789" y="4097869"/>
            <a:ext cx="1476793" cy="1528177"/>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rgbClr val="FFFFFF"/>
              </a:solidFill>
            </a:endParaRPr>
          </a:p>
        </p:txBody>
      </p:sp>
      <p:sp>
        <p:nvSpPr>
          <p:cNvPr id="50" name="MH_SubTitle_1"/>
          <p:cNvSpPr/>
          <p:nvPr>
            <p:custDataLst>
              <p:tags r:id="rId5"/>
            </p:custDataLst>
          </p:nvPr>
        </p:nvSpPr>
        <p:spPr>
          <a:xfrm rot="588792">
            <a:off x="4935119" y="5249234"/>
            <a:ext cx="2321762" cy="1157075"/>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400" dirty="0">
                <a:solidFill>
                  <a:srgbClr val="FFFFFF"/>
                </a:solidFill>
                <a:latin typeface="+mj-ea"/>
                <a:ea typeface="+mj-ea"/>
              </a:rPr>
              <a:t>53%</a:t>
            </a:r>
            <a:endParaRPr lang="zh-CN" altLang="en-US" sz="4400" dirty="0">
              <a:solidFill>
                <a:srgbClr val="FFFFFF"/>
              </a:solidFill>
              <a:latin typeface="+mj-ea"/>
              <a:ea typeface="+mj-ea"/>
            </a:endParaRPr>
          </a:p>
        </p:txBody>
      </p:sp>
      <p:sp>
        <p:nvSpPr>
          <p:cNvPr id="51" name="MH_Other_2"/>
          <p:cNvSpPr/>
          <p:nvPr>
            <p:custDataLst>
              <p:tags r:id="rId6"/>
            </p:custDataLst>
          </p:nvPr>
        </p:nvSpPr>
        <p:spPr>
          <a:xfrm rot="19833143">
            <a:off x="5872507" y="3786845"/>
            <a:ext cx="675354" cy="639175"/>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800">
              <a:solidFill>
                <a:srgbClr val="FFFFFF"/>
              </a:solidFill>
            </a:endParaRPr>
          </a:p>
        </p:txBody>
      </p:sp>
      <p:sp>
        <p:nvSpPr>
          <p:cNvPr id="52" name="文本框 51"/>
          <p:cNvSpPr txBox="1"/>
          <p:nvPr/>
        </p:nvSpPr>
        <p:spPr>
          <a:xfrm rot="621143">
            <a:off x="5490818" y="4786436"/>
            <a:ext cx="1438731" cy="400110"/>
          </a:xfrm>
          <a:prstGeom prst="rect">
            <a:avLst/>
          </a:prstGeom>
          <a:noFill/>
        </p:spPr>
        <p:txBody>
          <a:bodyPr wrap="square" rtlCol="0">
            <a:spAutoFit/>
          </a:bodyPr>
          <a:lstStyle/>
          <a:p>
            <a:pPr algn="ctr"/>
            <a:r>
              <a:rPr lang="zh-CN" altLang="en-US" sz="2000" dirty="0"/>
              <a:t>文本</a:t>
            </a:r>
            <a:endParaRPr lang="zh-CN" altLang="en-US" sz="2000" dirty="0"/>
          </a:p>
        </p:txBody>
      </p:sp>
      <p:sp>
        <p:nvSpPr>
          <p:cNvPr id="53" name="MH_Other_1"/>
          <p:cNvSpPr/>
          <p:nvPr>
            <p:custDataLst>
              <p:tags r:id="rId7"/>
            </p:custDataLst>
          </p:nvPr>
        </p:nvSpPr>
        <p:spPr>
          <a:xfrm>
            <a:off x="9129389" y="4097869"/>
            <a:ext cx="1476793" cy="1528177"/>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rgbClr val="FFFFFF"/>
              </a:solidFill>
            </a:endParaRPr>
          </a:p>
        </p:txBody>
      </p:sp>
      <p:sp>
        <p:nvSpPr>
          <p:cNvPr id="54" name="MH_SubTitle_1"/>
          <p:cNvSpPr/>
          <p:nvPr>
            <p:custDataLst>
              <p:tags r:id="rId8"/>
            </p:custDataLst>
          </p:nvPr>
        </p:nvSpPr>
        <p:spPr>
          <a:xfrm rot="588792">
            <a:off x="8592719" y="5249234"/>
            <a:ext cx="2321762" cy="1157075"/>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400" dirty="0">
                <a:solidFill>
                  <a:srgbClr val="FFFFFF"/>
                </a:solidFill>
                <a:latin typeface="+mj-ea"/>
                <a:ea typeface="+mj-ea"/>
              </a:rPr>
              <a:t>89%</a:t>
            </a:r>
            <a:endParaRPr lang="zh-CN" altLang="en-US" sz="4400" dirty="0">
              <a:solidFill>
                <a:srgbClr val="FFFFFF"/>
              </a:solidFill>
              <a:latin typeface="+mj-ea"/>
              <a:ea typeface="+mj-ea"/>
            </a:endParaRPr>
          </a:p>
        </p:txBody>
      </p:sp>
      <p:sp>
        <p:nvSpPr>
          <p:cNvPr id="55" name="MH_Other_2"/>
          <p:cNvSpPr/>
          <p:nvPr>
            <p:custDataLst>
              <p:tags r:id="rId9"/>
            </p:custDataLst>
          </p:nvPr>
        </p:nvSpPr>
        <p:spPr>
          <a:xfrm rot="19833143">
            <a:off x="9530107" y="3786845"/>
            <a:ext cx="675354" cy="639175"/>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800">
              <a:solidFill>
                <a:srgbClr val="FFFFFF"/>
              </a:solidFill>
            </a:endParaRPr>
          </a:p>
        </p:txBody>
      </p:sp>
      <p:sp>
        <p:nvSpPr>
          <p:cNvPr id="56" name="文本框 55"/>
          <p:cNvSpPr txBox="1"/>
          <p:nvPr/>
        </p:nvSpPr>
        <p:spPr>
          <a:xfrm rot="621143">
            <a:off x="9148418" y="4786436"/>
            <a:ext cx="1438731" cy="400110"/>
          </a:xfrm>
          <a:prstGeom prst="rect">
            <a:avLst/>
          </a:prstGeom>
          <a:noFill/>
        </p:spPr>
        <p:txBody>
          <a:bodyPr wrap="square" rtlCol="0">
            <a:spAutoFit/>
          </a:bodyPr>
          <a:lstStyle/>
          <a:p>
            <a:pPr algn="ctr"/>
            <a:r>
              <a:rPr lang="zh-CN" altLang="en-US" sz="2000" dirty="0"/>
              <a:t>文本</a:t>
            </a:r>
            <a:endParaRPr lang="zh-CN" altLang="en-US" sz="2000" dirty="0"/>
          </a:p>
        </p:txBody>
      </p:sp>
    </p:spTree>
  </p:cSld>
  <p:clrMapOvr>
    <a:masterClrMapping/>
  </p:clrMapOvr>
  <p:transition spd="slow" advTm="3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Block Arc 4"/>
          <p:cNvSpPr/>
          <p:nvPr/>
        </p:nvSpPr>
        <p:spPr>
          <a:xfrm>
            <a:off x="6073134" y="4277749"/>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3" name="Block Arc 4"/>
          <p:cNvSpPr/>
          <p:nvPr/>
        </p:nvSpPr>
        <p:spPr>
          <a:xfrm>
            <a:off x="3626363" y="4277749"/>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椭圆 33"/>
          <p:cNvSpPr/>
          <p:nvPr/>
        </p:nvSpPr>
        <p:spPr>
          <a:xfrm>
            <a:off x="8247812" y="5407428"/>
            <a:ext cx="480846" cy="480846"/>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3463343" y="5407428"/>
            <a:ext cx="480846" cy="480846"/>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a:off x="4108772" y="466311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38</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sp>
        <p:nvSpPr>
          <p:cNvPr id="37" name="文本框 36"/>
          <p:cNvSpPr txBox="1"/>
          <p:nvPr/>
        </p:nvSpPr>
        <p:spPr>
          <a:xfrm>
            <a:off x="6569191" y="466311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40</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sp>
        <p:nvSpPr>
          <p:cNvPr id="38" name="矩形 37"/>
          <p:cNvSpPr/>
          <p:nvPr/>
        </p:nvSpPr>
        <p:spPr>
          <a:xfrm>
            <a:off x="961305" y="40555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矩形 41"/>
          <p:cNvSpPr/>
          <p:nvPr/>
        </p:nvSpPr>
        <p:spPr>
          <a:xfrm>
            <a:off x="8728658" y="40555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3" name="椭圆 42"/>
          <p:cNvSpPr/>
          <p:nvPr/>
        </p:nvSpPr>
        <p:spPr>
          <a:xfrm>
            <a:off x="4977903" y="1923190"/>
            <a:ext cx="2236194" cy="223619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十字形 1"/>
          <p:cNvSpPr/>
          <p:nvPr/>
        </p:nvSpPr>
        <p:spPr>
          <a:xfrm>
            <a:off x="5295481" y="2240768"/>
            <a:ext cx="1601038" cy="1601038"/>
          </a:xfrm>
          <a:prstGeom prst="plus">
            <a:avLst>
              <a:gd name="adj" fmla="val 3808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Tm="3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任意多边形 16"/>
          <p:cNvSpPr/>
          <p:nvPr/>
        </p:nvSpPr>
        <p:spPr>
          <a:xfrm>
            <a:off x="-2478"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lumMod val="20000"/>
              <a:lumOff val="8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a:ea typeface="宋体"/>
            </a:endParaRPr>
          </a:p>
        </p:txBody>
      </p:sp>
      <p:sp>
        <p:nvSpPr>
          <p:cNvPr id="20" name="椭圆 19"/>
          <p:cNvSpPr/>
          <p:nvPr/>
        </p:nvSpPr>
        <p:spPr>
          <a:xfrm flipH="1">
            <a:off x="2935629" y="1910405"/>
            <a:ext cx="1115267" cy="1115266"/>
          </a:xfrm>
          <a:prstGeom prst="ellipse">
            <a:avLst/>
          </a:prstGeom>
          <a:solidFill>
            <a:schemeClr val="accent1">
              <a:lumMod val="60000"/>
              <a:lumOff val="40000"/>
            </a:schemeClr>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a:cs typeface="Arial" panose="020B0604020202020204" pitchFamily="34" charset="0"/>
              </a:rPr>
              <a:t>01</a:t>
            </a:r>
            <a:endParaRPr lang="zh-CN" altLang="en-US" sz="3600" kern="0" dirty="0">
              <a:solidFill>
                <a:schemeClr val="bg1"/>
              </a:solidFill>
              <a:latin typeface="Arial" panose="020B0604020202020204" pitchFamily="34" charset="0"/>
              <a:ea typeface="宋体"/>
              <a:cs typeface="Arial" panose="020B0604020202020204" pitchFamily="34" charset="0"/>
            </a:endParaRPr>
          </a:p>
        </p:txBody>
      </p:sp>
      <p:sp>
        <p:nvSpPr>
          <p:cNvPr id="21" name="椭圆 20"/>
          <p:cNvSpPr/>
          <p:nvPr/>
        </p:nvSpPr>
        <p:spPr>
          <a:xfrm flipH="1">
            <a:off x="2954135" y="5238649"/>
            <a:ext cx="1115267" cy="1115266"/>
          </a:xfrm>
          <a:prstGeom prst="ellipse">
            <a:avLst/>
          </a:prstGeom>
          <a:solidFill>
            <a:schemeClr val="accent1">
              <a:lumMod val="60000"/>
              <a:lumOff val="40000"/>
            </a:schemeClr>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a:cs typeface="Arial" panose="020B0604020202020204" pitchFamily="34" charset="0"/>
              </a:rPr>
              <a:t>03</a:t>
            </a:r>
            <a:endParaRPr lang="zh-CN" altLang="en-US" sz="3600" kern="0" dirty="0">
              <a:solidFill>
                <a:schemeClr val="bg1"/>
              </a:solidFill>
              <a:latin typeface="Arial" panose="020B0604020202020204" pitchFamily="34" charset="0"/>
              <a:ea typeface="宋体"/>
              <a:cs typeface="Arial" panose="020B0604020202020204" pitchFamily="34" charset="0"/>
            </a:endParaRPr>
          </a:p>
        </p:txBody>
      </p:sp>
      <p:sp>
        <p:nvSpPr>
          <p:cNvPr id="22" name="椭圆 21"/>
          <p:cNvSpPr/>
          <p:nvPr/>
        </p:nvSpPr>
        <p:spPr>
          <a:xfrm flipH="1">
            <a:off x="3433103" y="3510207"/>
            <a:ext cx="1115267" cy="1115266"/>
          </a:xfrm>
          <a:prstGeom prst="ellipse">
            <a:avLst/>
          </a:prstGeom>
          <a:solidFill>
            <a:schemeClr val="accent1">
              <a:lumMod val="60000"/>
              <a:lumOff val="40000"/>
            </a:schemeClr>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a:cs typeface="Arial" panose="020B0604020202020204" pitchFamily="34" charset="0"/>
              </a:rPr>
              <a:t>02</a:t>
            </a:r>
            <a:endParaRPr lang="zh-CN" altLang="en-US" sz="3600" kern="0" dirty="0">
              <a:solidFill>
                <a:schemeClr val="bg1"/>
              </a:solidFill>
              <a:latin typeface="Arial" panose="020B0604020202020204" pitchFamily="34" charset="0"/>
              <a:ea typeface="宋体"/>
              <a:cs typeface="Arial" panose="020B0604020202020204" pitchFamily="34" charset="0"/>
            </a:endParaRPr>
          </a:p>
        </p:txBody>
      </p:sp>
      <p:sp>
        <p:nvSpPr>
          <p:cNvPr id="23" name="任意多边形 36"/>
          <p:cNvSpPr/>
          <p:nvPr/>
        </p:nvSpPr>
        <p:spPr>
          <a:xfrm>
            <a:off x="323" y="3139529"/>
            <a:ext cx="1594288" cy="1988086"/>
          </a:xfrm>
          <a:custGeom>
            <a:avLst/>
            <a:gdLst>
              <a:gd name="connsiteX0" fmla="*/ 586959 w 1529609"/>
              <a:gd name="connsiteY0" fmla="*/ 65 h 1907431"/>
              <a:gd name="connsiteX1" fmla="*/ 1529544 w 1529609"/>
              <a:gd name="connsiteY1" fmla="*/ 964782 h 1907431"/>
              <a:gd name="connsiteX2" fmla="*/ 564827 w 1529609"/>
              <a:gd name="connsiteY2" fmla="*/ 1907366 h 1907431"/>
              <a:gd name="connsiteX3" fmla="*/ 0 w 1529609"/>
              <a:gd name="connsiteY3" fmla="*/ 1712632 h 1907431"/>
              <a:gd name="connsiteX4" fmla="*/ 0 w 1529609"/>
              <a:gd name="connsiteY4" fmla="*/ 194607 h 1907431"/>
              <a:gd name="connsiteX5" fmla="*/ 586959 w 1529609"/>
              <a:gd name="connsiteY5" fmla="*/ 65 h 1907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9609" h="1907431">
                <a:moveTo>
                  <a:pt x="586959" y="65"/>
                </a:moveTo>
                <a:cubicBezTo>
                  <a:pt x="1113646" y="6177"/>
                  <a:pt x="1535656" y="438095"/>
                  <a:pt x="1529544" y="964782"/>
                </a:cubicBezTo>
                <a:cubicBezTo>
                  <a:pt x="1523433" y="1491469"/>
                  <a:pt x="1091515" y="1913478"/>
                  <a:pt x="564827" y="1907366"/>
                </a:cubicBezTo>
                <a:cubicBezTo>
                  <a:pt x="352169" y="1904899"/>
                  <a:pt x="156577" y="1833014"/>
                  <a:pt x="0" y="1712632"/>
                </a:cubicBezTo>
                <a:lnTo>
                  <a:pt x="0" y="194607"/>
                </a:lnTo>
                <a:cubicBezTo>
                  <a:pt x="162454" y="70026"/>
                  <a:pt x="366397" y="-2494"/>
                  <a:pt x="586959" y="6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89%</a:t>
            </a:r>
            <a:endParaRPr lang="zh-CN" altLang="en-US" sz="3600" dirty="0">
              <a:latin typeface="微软雅黑" panose="020B0503020204020204" pitchFamily="34" charset="-122"/>
              <a:ea typeface="微软雅黑" panose="020B0503020204020204" pitchFamily="34" charset="-122"/>
            </a:endParaRPr>
          </a:p>
        </p:txBody>
      </p:sp>
      <p:sp>
        <p:nvSpPr>
          <p:cNvPr id="25" name="圆角矩形 38"/>
          <p:cNvSpPr/>
          <p:nvPr/>
        </p:nvSpPr>
        <p:spPr>
          <a:xfrm>
            <a:off x="5005627"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38"/>
          <p:cNvSpPr/>
          <p:nvPr/>
        </p:nvSpPr>
        <p:spPr>
          <a:xfrm>
            <a:off x="5005627"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38"/>
          <p:cNvSpPr/>
          <p:nvPr/>
        </p:nvSpPr>
        <p:spPr>
          <a:xfrm>
            <a:off x="5005627"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advTm="3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009650"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4809711" y="428241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4" name="矩形 13"/>
          <p:cNvSpPr/>
          <p:nvPr/>
        </p:nvSpPr>
        <p:spPr>
          <a:xfrm>
            <a:off x="7626192"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809711" y="4020694"/>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809711" y="6094978"/>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1479550" y="1664573"/>
            <a:ext cx="9232900" cy="1692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r>
              <a:rPr lang="zh-CN" altLang="en-US" sz="1800" dirty="0">
                <a:solidFill>
                  <a:schemeClr val="tx1"/>
                </a:solidFill>
                <a:latin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ndParaRPr>
          </a:p>
          <a:p>
            <a:pPr algn="ctr">
              <a:lnSpc>
                <a:spcPct val="150000"/>
              </a:lnSpc>
            </a:pPr>
            <a:endParaRPr lang="zh-CN" altLang="zh-CN" sz="1800" dirty="0">
              <a:solidFill>
                <a:schemeClr val="tx1"/>
              </a:solidFill>
              <a:latin typeface="+mj-ea"/>
              <a:ea typeface="+mj-ea"/>
            </a:endParaRPr>
          </a:p>
        </p:txBody>
      </p:sp>
      <p:sp>
        <p:nvSpPr>
          <p:cNvPr id="23" name="KSO_Shape"/>
          <p:cNvSpPr/>
          <p:nvPr/>
        </p:nvSpPr>
        <p:spPr bwMode="auto">
          <a:xfrm>
            <a:off x="2099680" y="4070824"/>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6" name="KSO_Shape"/>
          <p:cNvSpPr/>
          <p:nvPr/>
        </p:nvSpPr>
        <p:spPr bwMode="auto">
          <a:xfrm>
            <a:off x="8695378" y="411203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advTm="3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
        <p:nvSpPr>
          <p:cNvPr id="4" name="文本框 3"/>
          <p:cNvSpPr txBox="1"/>
          <p:nvPr/>
        </p:nvSpPr>
        <p:spPr>
          <a:xfrm>
            <a:off x="8858250" y="4821510"/>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02</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Tm="3000"/>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4104149"/>
  <p:tag name="MH_LIBRARY" val="GRAPHIC"/>
  <p:tag name="MH_TYPE" val="Other"/>
  <p:tag name="MH_ORDER" val="1"/>
</p:tagLst>
</file>

<file path=ppt/tags/tag14.xml><?xml version="1.0" encoding="utf-8"?>
<p:tagLst xmlns:p="http://schemas.openxmlformats.org/presentationml/2006/main">
  <p:tag name="MH" val="20160624104149"/>
  <p:tag name="MH_LIBRARY" val="GRAPHIC"/>
  <p:tag name="MH_TYPE" val="SubTitle"/>
  <p:tag name="MH_ORDER" val="1"/>
</p:tagLst>
</file>

<file path=ppt/tags/tag15.xml><?xml version="1.0" encoding="utf-8"?>
<p:tagLst xmlns:p="http://schemas.openxmlformats.org/presentationml/2006/main">
  <p:tag name="MH" val="20160624103217"/>
  <p:tag name="MH_LIBRARY" val="GRAPHIC"/>
  <p:tag name="MH_TYPE" val="Other"/>
  <p:tag name="MH_ORDER" val="2"/>
</p:tagLst>
</file>

<file path=ppt/tags/tag16.xml><?xml version="1.0" encoding="utf-8"?>
<p:tagLst xmlns:p="http://schemas.openxmlformats.org/presentationml/2006/main">
  <p:tag name="MH" val="20160624104149"/>
  <p:tag name="MH_LIBRARY" val="GRAPHIC"/>
  <p:tag name="MH_TYPE" val="Other"/>
  <p:tag name="MH_ORDER" val="1"/>
</p:tagLst>
</file>

<file path=ppt/tags/tag17.xml><?xml version="1.0" encoding="utf-8"?>
<p:tagLst xmlns:p="http://schemas.openxmlformats.org/presentationml/2006/main">
  <p:tag name="MH" val="20160624104149"/>
  <p:tag name="MH_LIBRARY" val="GRAPHIC"/>
  <p:tag name="MH_TYPE" val="SubTitle"/>
  <p:tag name="MH_ORDER" val="1"/>
</p:tagLst>
</file>

<file path=ppt/tags/tag18.xml><?xml version="1.0" encoding="utf-8"?>
<p:tagLst xmlns:p="http://schemas.openxmlformats.org/presentationml/2006/main">
  <p:tag name="MH" val="20160624103217"/>
  <p:tag name="MH_LIBRARY" val="GRAPHIC"/>
  <p:tag name="MH_TYPE" val="Other"/>
  <p:tag name="MH_ORDER" val="2"/>
</p:tagLst>
</file>

<file path=ppt/tags/tag19.xml><?xml version="1.0" encoding="utf-8"?>
<p:tagLst xmlns:p="http://schemas.openxmlformats.org/presentationml/2006/main">
  <p:tag name="MH" val="20160624104149"/>
  <p:tag name="MH_LIBRARY" val="GRAPHIC"/>
  <p:tag name="MH_TYPE" val="Other"/>
  <p:tag name="MH_ORDER" val="1"/>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24104149"/>
  <p:tag name="MH_LIBRARY" val="GRAPHIC"/>
  <p:tag name="MH_TYPE" val="SubTitle"/>
  <p:tag name="MH_ORDER" val="1"/>
</p:tagLst>
</file>

<file path=ppt/tags/tag21.xml><?xml version="1.0" encoding="utf-8"?>
<p:tagLst xmlns:p="http://schemas.openxmlformats.org/presentationml/2006/main">
  <p:tag name="MH" val="20160624103217"/>
  <p:tag name="MH_LIBRARY" val="GRAPHIC"/>
  <p:tag name="MH_TYPE" val="Other"/>
  <p:tag name="MH_ORDER" val="2"/>
</p:tagLst>
</file>

<file path=ppt/tags/tag22.xml><?xml version="1.0" encoding="utf-8"?>
<p:tagLst xmlns:p="http://schemas.openxmlformats.org/presentationml/2006/main">
  <p:tag name="MH" val="20160614212001"/>
  <p:tag name="MH_LIBRARY" val="GRAPHIC"/>
  <p:tag name="MH_TYPE" val="Other"/>
  <p:tag name="MH_ORDER" val="1"/>
</p:tagLst>
</file>

<file path=ppt/tags/tag23.xml><?xml version="1.0" encoding="utf-8"?>
<p:tagLst xmlns:p="http://schemas.openxmlformats.org/presentationml/2006/main">
  <p:tag name="MH" val="20160614212001"/>
  <p:tag name="MH_LIBRARY" val="GRAPHIC"/>
  <p:tag name="MH_TYPE" val="Other"/>
  <p:tag name="MH_ORDER" val="3"/>
</p:tagLst>
</file>

<file path=ppt/tags/tag24.xml><?xml version="1.0" encoding="utf-8"?>
<p:tagLst xmlns:p="http://schemas.openxmlformats.org/presentationml/2006/main">
  <p:tag name="MH" val="20160614212001"/>
  <p:tag name="MH_LIBRARY" val="GRAPHIC"/>
  <p:tag name="MH_TYPE" val="Other"/>
  <p:tag name="MH_ORDER" val="7"/>
</p:tagLst>
</file>

<file path=ppt/tags/tag25.xml><?xml version="1.0" encoding="utf-8"?>
<p:tagLst xmlns:p="http://schemas.openxmlformats.org/presentationml/2006/main">
  <p:tag name="MH" val="20160614212001"/>
  <p:tag name="MH_LIBRARY" val="GRAPHIC"/>
  <p:tag name="MH_TYPE" val="Other"/>
  <p:tag name="MH_ORDER" val="11"/>
</p:tagLst>
</file>

<file path=ppt/tags/tag26.xml><?xml version="1.0" encoding="utf-8"?>
<p:tagLst xmlns:p="http://schemas.openxmlformats.org/presentationml/2006/main">
  <p:tag name="MH" val="20160614212001"/>
  <p:tag name="MH_LIBRARY" val="GRAPHIC"/>
  <p:tag name="MH_TYPE" val="Other"/>
  <p:tag name="MH_ORDER" val="16"/>
</p:tagLst>
</file>

<file path=ppt/tags/tag27.xml><?xml version="1.0" encoding="utf-8"?>
<p:tagLst xmlns:p="http://schemas.openxmlformats.org/presentationml/2006/main">
  <p:tag name="MH" val="20160624110115"/>
  <p:tag name="MH_LIBRARY" val="GRAPHIC"/>
  <p:tag name="MH_TYPE" val="Other"/>
  <p:tag name="MH_ORDER" val="1"/>
</p:tagLst>
</file>

<file path=ppt/tags/tag28.xml><?xml version="1.0" encoding="utf-8"?>
<p:tagLst xmlns:p="http://schemas.openxmlformats.org/presentationml/2006/main">
  <p:tag name="MH" val="20160624103217"/>
  <p:tag name="MH_LIBRARY" val="GRAPHIC"/>
  <p:tag name="MH_TYPE" val="Other"/>
  <p:tag name="MH_ORDER" val="1"/>
</p:tagLst>
</file>

<file path=ppt/tags/tag29.xml><?xml version="1.0" encoding="utf-8"?>
<p:tagLst xmlns:p="http://schemas.openxmlformats.org/presentationml/2006/main">
  <p:tag name="MH" val="20160624103217"/>
  <p:tag name="MH_LIBRARY" val="GRAPHIC"/>
  <p:tag name="MH_TYPE" val="SubTitle"/>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0624103217"/>
  <p:tag name="MH_LIBRARY" val="GRAPHIC"/>
  <p:tag name="MH_TYPE" val="Other"/>
  <p:tag name="MH_ORDER" val="1"/>
</p:tagLst>
</file>

<file path=ppt/tags/tag31.xml><?xml version="1.0" encoding="utf-8"?>
<p:tagLst xmlns:p="http://schemas.openxmlformats.org/presentationml/2006/main">
  <p:tag name="MH" val="20160624103217"/>
  <p:tag name="MH_LIBRARY" val="GRAPHIC"/>
  <p:tag name="MH_TYPE" val="SubTitle"/>
  <p:tag name="MH_ORDER" val="1"/>
</p:tagLst>
</file>

<file path=ppt/tags/tag32.xml><?xml version="1.0" encoding="utf-8"?>
<p:tagLst xmlns:p="http://schemas.openxmlformats.org/presentationml/2006/main">
  <p:tag name="MH" val="20160624103217"/>
  <p:tag name="MH_LIBRARY" val="GRAPHIC"/>
  <p:tag name="MH_TYPE" val="Other"/>
  <p:tag name="MH_ORDER" val="1"/>
</p:tagLst>
</file>

<file path=ppt/tags/tag33.xml><?xml version="1.0" encoding="utf-8"?>
<p:tagLst xmlns:p="http://schemas.openxmlformats.org/presentationml/2006/main">
  <p:tag name="MH" val="20160624103217"/>
  <p:tag name="MH_LIBRARY" val="GRAPHIC"/>
  <p:tag name="MH_TYPE" val="SubTitle"/>
  <p:tag name="MH_ORDER" val="1"/>
</p:tagLst>
</file>

<file path=ppt/tags/tag34.xml><?xml version="1.0" encoding="utf-8"?>
<p:tagLst xmlns:p="http://schemas.openxmlformats.org/presentationml/2006/main">
  <p:tag name="MH" val="20160624103217"/>
  <p:tag name="MH_LIBRARY" val="GRAPHIC"/>
  <p:tag name="MH_TYPE" val="Other"/>
  <p:tag name="MH_ORDER" val="1"/>
</p:tagLst>
</file>

<file path=ppt/tags/tag35.xml><?xml version="1.0" encoding="utf-8"?>
<p:tagLst xmlns:p="http://schemas.openxmlformats.org/presentationml/2006/main">
  <p:tag name="MH" val="20160624103217"/>
  <p:tag name="MH_LIBRARY" val="GRAPHIC"/>
  <p:tag name="MH_TYPE" val="SubTitle"/>
  <p:tag name="MH_ORDER" val="1"/>
</p:tagLst>
</file>

<file path=ppt/tags/tag36.xml><?xml version="1.0" encoding="utf-8"?>
<p:tagLst xmlns:p="http://schemas.openxmlformats.org/presentationml/2006/main">
  <p:tag name="MH" val="20160624103217"/>
  <p:tag name="MH_LIBRARY" val="GRAPHIC"/>
  <p:tag name="MH_TYPE" val="Other"/>
  <p:tag name="MH_ORDER" val="1"/>
</p:tagLst>
</file>

<file path=ppt/tags/tag37.xml><?xml version="1.0" encoding="utf-8"?>
<p:tagLst xmlns:p="http://schemas.openxmlformats.org/presentationml/2006/main">
  <p:tag name="MH" val="20160624103217"/>
  <p:tag name="MH_LIBRARY" val="GRAPHIC"/>
  <p:tag name="MH_TYPE" val="SubTitle"/>
  <p:tag name="MH_ORDER" val="1"/>
</p:tagLst>
</file>

<file path=ppt/tags/tag38.xml><?xml version="1.0" encoding="utf-8"?>
<p:tagLst xmlns:p="http://schemas.openxmlformats.org/presentationml/2006/main">
  <p:tag name="MH" val="20160624112451"/>
  <p:tag name="MH_LIBRARY" val="GRAPHIC"/>
  <p:tag name="MH_TYPE" val="Other"/>
  <p:tag name="MH_ORDER" val="23"/>
</p:tagLst>
</file>

<file path=ppt/tags/tag39.xml><?xml version="1.0" encoding="utf-8"?>
<p:tagLst xmlns:p="http://schemas.openxmlformats.org/presentationml/2006/main">
  <p:tag name="MH" val="20160624112451"/>
  <p:tag name="MH_LIBRARY" val="GRAPHIC"/>
  <p:tag name="MH_TYPE" val="Other"/>
  <p:tag name="MH_ORDER" val="24"/>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2451"/>
  <p:tag name="MH_LIBRARY" val="GRAPHIC"/>
  <p:tag name="MH_TYPE" val="SubTitle"/>
  <p:tag name="MH_ORDER" val="4"/>
</p:tagLst>
</file>

<file path=ppt/tags/tag41.xml><?xml version="1.0" encoding="utf-8"?>
<p:tagLst xmlns:p="http://schemas.openxmlformats.org/presentationml/2006/main">
  <p:tag name="MH" val="20160624112451"/>
  <p:tag name="MH_LIBRARY" val="GRAPHIC"/>
  <p:tag name="MH_TYPE" val="Other"/>
  <p:tag name="MH_ORDER" val="27"/>
</p:tagLst>
</file>

<file path=ppt/tags/tag42.xml><?xml version="1.0" encoding="utf-8"?>
<p:tagLst xmlns:p="http://schemas.openxmlformats.org/presentationml/2006/main">
  <p:tag name="MH" val="20160624112451"/>
  <p:tag name="MH_LIBRARY" val="GRAPHIC"/>
  <p:tag name="MH_TYPE" val="Other"/>
  <p:tag name="MH_ORDER" val="23"/>
</p:tagLst>
</file>

<file path=ppt/tags/tag43.xml><?xml version="1.0" encoding="utf-8"?>
<p:tagLst xmlns:p="http://schemas.openxmlformats.org/presentationml/2006/main">
  <p:tag name="MH" val="20160624112451"/>
  <p:tag name="MH_LIBRARY" val="GRAPHIC"/>
  <p:tag name="MH_TYPE" val="Other"/>
  <p:tag name="MH_ORDER" val="24"/>
</p:tagLst>
</file>

<file path=ppt/tags/tag44.xml><?xml version="1.0" encoding="utf-8"?>
<p:tagLst xmlns:p="http://schemas.openxmlformats.org/presentationml/2006/main">
  <p:tag name="MH" val="20160624112451"/>
  <p:tag name="MH_LIBRARY" val="GRAPHIC"/>
  <p:tag name="MH_TYPE" val="SubTitle"/>
  <p:tag name="MH_ORDER" val="4"/>
</p:tagLst>
</file>

<file path=ppt/tags/tag45.xml><?xml version="1.0" encoding="utf-8"?>
<p:tagLst xmlns:p="http://schemas.openxmlformats.org/presentationml/2006/main">
  <p:tag name="MH" val="20160624112451"/>
  <p:tag name="MH_LIBRARY" val="GRAPHIC"/>
  <p:tag name="MH_TYPE" val="Other"/>
  <p:tag name="MH_ORDER" val="27"/>
</p:tagLst>
</file>

<file path=ppt/tags/tag46.xml><?xml version="1.0" encoding="utf-8"?>
<p:tagLst xmlns:p="http://schemas.openxmlformats.org/presentationml/2006/main">
  <p:tag name="MH" val="20160624112451"/>
  <p:tag name="MH_LIBRARY" val="GRAPHIC"/>
  <p:tag name="MH_TYPE" val="Other"/>
  <p:tag name="MH_ORDER" val="23"/>
</p:tagLst>
</file>

<file path=ppt/tags/tag47.xml><?xml version="1.0" encoding="utf-8"?>
<p:tagLst xmlns:p="http://schemas.openxmlformats.org/presentationml/2006/main">
  <p:tag name="MH" val="20160624112451"/>
  <p:tag name="MH_LIBRARY" val="GRAPHIC"/>
  <p:tag name="MH_TYPE" val="Other"/>
  <p:tag name="MH_ORDER" val="24"/>
</p:tagLst>
</file>

<file path=ppt/tags/tag48.xml><?xml version="1.0" encoding="utf-8"?>
<p:tagLst xmlns:p="http://schemas.openxmlformats.org/presentationml/2006/main">
  <p:tag name="MH" val="20160624112451"/>
  <p:tag name="MH_LIBRARY" val="GRAPHIC"/>
  <p:tag name="MH_TYPE" val="SubTitle"/>
  <p:tag name="MH_ORDER" val="4"/>
</p:tagLst>
</file>

<file path=ppt/tags/tag49.xml><?xml version="1.0" encoding="utf-8"?>
<p:tagLst xmlns:p="http://schemas.openxmlformats.org/presentationml/2006/main">
  <p:tag name="MH" val="20160624112451"/>
  <p:tag name="MH_LIBRARY" val="GRAPHIC"/>
  <p:tag name="MH_TYPE" val="Other"/>
  <p:tag name="MH_ORDER" val="27"/>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50.xml><?xml version="1.0" encoding="utf-8"?>
<p:tagLst xmlns:p="http://schemas.openxmlformats.org/presentationml/2006/main">
  <p:tag name="MH" val="20160624112451"/>
  <p:tag name="MH_LIBRARY" val="GRAPHIC"/>
  <p:tag name="MH_TYPE" val="Other"/>
  <p:tag name="MH_ORDER" val="23"/>
</p:tagLst>
</file>

<file path=ppt/tags/tag51.xml><?xml version="1.0" encoding="utf-8"?>
<p:tagLst xmlns:p="http://schemas.openxmlformats.org/presentationml/2006/main">
  <p:tag name="MH" val="20160624112451"/>
  <p:tag name="MH_LIBRARY" val="GRAPHIC"/>
  <p:tag name="MH_TYPE" val="Other"/>
  <p:tag name="MH_ORDER" val="24"/>
</p:tagLst>
</file>

<file path=ppt/tags/tag52.xml><?xml version="1.0" encoding="utf-8"?>
<p:tagLst xmlns:p="http://schemas.openxmlformats.org/presentationml/2006/main">
  <p:tag name="MH" val="20160624112451"/>
  <p:tag name="MH_LIBRARY" val="GRAPHIC"/>
  <p:tag name="MH_TYPE" val="SubTitle"/>
  <p:tag name="MH_ORDER" val="4"/>
</p:tagLst>
</file>

<file path=ppt/tags/tag53.xml><?xml version="1.0" encoding="utf-8"?>
<p:tagLst xmlns:p="http://schemas.openxmlformats.org/presentationml/2006/main">
  <p:tag name="MH" val="20160624112451"/>
  <p:tag name="MH_LIBRARY" val="GRAPHIC"/>
  <p:tag name="MH_TYPE" val="Other"/>
  <p:tag name="MH_ORDER" val="27"/>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67">
      <a:dk1>
        <a:srgbClr val="4D4D4D"/>
      </a:dk1>
      <a:lt1>
        <a:srgbClr val="FFFFFF"/>
      </a:lt1>
      <a:dk2>
        <a:srgbClr val="4D4D4D"/>
      </a:dk2>
      <a:lt2>
        <a:srgbClr val="FFFFFF"/>
      </a:lt2>
      <a:accent1>
        <a:srgbClr val="4296B4"/>
      </a:accent1>
      <a:accent2>
        <a:srgbClr val="66B191"/>
      </a:accent2>
      <a:accent3>
        <a:srgbClr val="7F7F7F"/>
      </a:accent3>
      <a:accent4>
        <a:srgbClr val="3DCEB5"/>
      </a:accent4>
      <a:accent5>
        <a:srgbClr val="E59977"/>
      </a:accent5>
      <a:accent6>
        <a:srgbClr val="FFC000"/>
      </a:accent6>
      <a:hlink>
        <a:srgbClr val="BD89B9"/>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JisuOffice Show</Application>
  <AppVersion>12.000</AppVersion>
  <Characters>0</Characters>
  <CharactersWithSpaces>0</CharactersWithSpaces>
  <DocSecurity>0</DocSecurity>
  <HyperlinksChanged>false</HyperlinksChanged>
  <Lines>0</Lines>
  <LinksUpToDate>false</LinksUpToDate>
  <Pages>28</Pages>
  <Paragraphs>331</Paragraphs>
  <Words>2968</Words>
  <TotalTime>0</TotalTime>
  <MMClips>0</MMClips>
  <ScaleCrop>false</ScaleCrop>
  <HeadingPairs>
    <vt:vector size="2" baseType="variant">
      <vt:variant>
        <vt:lpstr>제목</vt:lpstr>
      </vt:variant>
      <vt:variant>
        <vt:i4>1</vt:i4>
      </vt:variant>
    </vt:vector>
  </HeadingPairs>
  <TitlesOfParts>
    <vt:vector size="1" baseType="lpstr">
      <vt:lpstr>Title text</vt:lpstr>
    </vt:vector>
  </TitlesOfParts>
  <SharedDoc>false</SharedDoc>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cp:revision>
  <cp:lastModifiedBy>Administrator</cp:lastModifiedBy>
  <dc:title>医疗爱心无私奉献PPT模板</dc:title>
  <dcterms:modified xsi:type="dcterms:W3CDTF">2019-01-12T14:41:56Z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2052-1.2.5.490</vt:lpwstr>
  </property>
</Properties>
</file>