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Masters/slideMaster2.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Override PartName="/ppt/slides/slide29.xml" ContentType="application/vnd.openxmlformats-officedocument.presentationml.slide+xml"/>
  <Override PartName="/ppt/notesSlides/notesSlide29.xml" ContentType="application/vnd.openxmlformats-officedocument.presentationml.notesSlide+xml"/>
  <Override PartName="/ppt/slides/slide30.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notesSlides/notesSlide36.xml" ContentType="application/vnd.openxmlformats-officedocument.presentationml.notesSlide+xml"/>
  <Override PartName="/ppt/slides/slide37.xml" ContentType="application/vnd.openxmlformats-officedocument.presentationml.slide+xml"/>
  <Override PartName="/ppt/notesSlides/notesSlide1.xml" ContentType="application/vnd.openxmlformats-officedocument.presentationml.notesSlide+xml"/>
  <Override PartName="/ppt/notesSlides/notesSlide37.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64" r:id="rId16"/>
    <p:sldMasterId id="2147483665" r:id="rId18"/>
  </p:sldMasterIdLst>
  <p:notesMasterIdLst>
    <p:notesMasterId r:id="rId20"/>
  </p:notesMasterIdLst>
  <p:sldIdLst>
    <p:sldId id="256" r:id="rId22"/>
    <p:sldId id="260" r:id="rId23"/>
    <p:sldId id="258" r:id="rId25"/>
    <p:sldId id="259" r:id="rId27"/>
    <p:sldId id="267" r:id="rId29"/>
    <p:sldId id="268" r:id="rId31"/>
    <p:sldId id="269" r:id="rId33"/>
    <p:sldId id="270" r:id="rId35"/>
    <p:sldId id="271" r:id="rId37"/>
    <p:sldId id="272" r:id="rId39"/>
    <p:sldId id="273" r:id="rId41"/>
    <p:sldId id="265" r:id="rId43"/>
    <p:sldId id="274" r:id="rId45"/>
    <p:sldId id="275" r:id="rId47"/>
    <p:sldId id="276" r:id="rId49"/>
    <p:sldId id="277" r:id="rId51"/>
    <p:sldId id="278" r:id="rId53"/>
    <p:sldId id="279" r:id="rId55"/>
    <p:sldId id="280" r:id="rId57"/>
    <p:sldId id="263" r:id="rId59"/>
    <p:sldId id="281" r:id="rId61"/>
    <p:sldId id="282" r:id="rId63"/>
    <p:sldId id="283" r:id="rId65"/>
    <p:sldId id="284" r:id="rId67"/>
    <p:sldId id="285" r:id="rId69"/>
    <p:sldId id="286" r:id="rId71"/>
    <p:sldId id="287" r:id="rId73"/>
    <p:sldId id="264" r:id="rId75"/>
    <p:sldId id="288" r:id="rId77"/>
    <p:sldId id="289" r:id="rId79"/>
    <p:sldId id="290" r:id="rId81"/>
    <p:sldId id="291" r:id="rId83"/>
    <p:sldId id="292" r:id="rId85"/>
    <p:sldId id="293" r:id="rId87"/>
    <p:sldId id="294" r:id="rId89"/>
    <p:sldId id="262" r:id="rId91"/>
    <p:sldId id="299" r:id="rId93"/>
  </p:sldIdLst>
  <p:sldSz cx="9144000" cy="51435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1619" userDrawn="1">
          <p15:clr>
            <a:srgbClr val="A4A3A4"/>
          </p15:clr>
        </p15:guide>
        <p15:guide id="1"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BFE4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1" snapToObjects="1">
      <p:cViewPr varScale="1">
        <p:scale>
          <a:sx n="143" d="100"/>
          <a:sy n="143" d="100"/>
        </p:scale>
        <p:origin x="684" y="108"/>
      </p:cViewPr>
      <p:guideLst>
        <p:guide orient="horz" pos="1619"/>
        <p:guide pos="2879"/>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6" Type="http://schemas.openxmlformats.org/officeDocument/2006/relationships/slideMaster" Target="slideMasters/slideMaster1.xml"></Relationship><Relationship Id="rId17" Type="http://schemas.openxmlformats.org/officeDocument/2006/relationships/theme" Target="theme/theme1.xml"></Relationship><Relationship Id="rId18" Type="http://schemas.openxmlformats.org/officeDocument/2006/relationships/slideMaster" Target="slideMasters/slideMaster2.xml"></Relationship><Relationship Id="rId20" Type="http://schemas.openxmlformats.org/officeDocument/2006/relationships/notesMaster" Target="notesMasters/notesMaster1.xml"></Relationship><Relationship Id="rId22" Type="http://schemas.openxmlformats.org/officeDocument/2006/relationships/slide" Target="slides/slide1.xml"></Relationship><Relationship Id="rId23" Type="http://schemas.openxmlformats.org/officeDocument/2006/relationships/slide" Target="slides/slide2.xml"></Relationship><Relationship Id="rId25" Type="http://schemas.openxmlformats.org/officeDocument/2006/relationships/slide" Target="slides/slide3.xml"></Relationship><Relationship Id="rId27" Type="http://schemas.openxmlformats.org/officeDocument/2006/relationships/slide" Target="slides/slide4.xml"></Relationship><Relationship Id="rId29" Type="http://schemas.openxmlformats.org/officeDocument/2006/relationships/slide" Target="slides/slide5.xml"></Relationship><Relationship Id="rId31" Type="http://schemas.openxmlformats.org/officeDocument/2006/relationships/slide" Target="slides/slide6.xml"></Relationship><Relationship Id="rId33" Type="http://schemas.openxmlformats.org/officeDocument/2006/relationships/slide" Target="slides/slide7.xml"></Relationship><Relationship Id="rId35" Type="http://schemas.openxmlformats.org/officeDocument/2006/relationships/slide" Target="slides/slide8.xml"></Relationship><Relationship Id="rId37" Type="http://schemas.openxmlformats.org/officeDocument/2006/relationships/slide" Target="slides/slide9.xml"></Relationship><Relationship Id="rId39" Type="http://schemas.openxmlformats.org/officeDocument/2006/relationships/slide" Target="slides/slide10.xml"></Relationship><Relationship Id="rId41" Type="http://schemas.openxmlformats.org/officeDocument/2006/relationships/slide" Target="slides/slide11.xml"></Relationship><Relationship Id="rId43" Type="http://schemas.openxmlformats.org/officeDocument/2006/relationships/slide" Target="slides/slide12.xml"></Relationship><Relationship Id="rId45" Type="http://schemas.openxmlformats.org/officeDocument/2006/relationships/slide" Target="slides/slide13.xml"></Relationship><Relationship Id="rId47" Type="http://schemas.openxmlformats.org/officeDocument/2006/relationships/slide" Target="slides/slide14.xml"></Relationship><Relationship Id="rId49" Type="http://schemas.openxmlformats.org/officeDocument/2006/relationships/slide" Target="slides/slide15.xml"></Relationship><Relationship Id="rId51" Type="http://schemas.openxmlformats.org/officeDocument/2006/relationships/slide" Target="slides/slide16.xml"></Relationship><Relationship Id="rId53" Type="http://schemas.openxmlformats.org/officeDocument/2006/relationships/slide" Target="slides/slide17.xml"></Relationship><Relationship Id="rId55" Type="http://schemas.openxmlformats.org/officeDocument/2006/relationships/slide" Target="slides/slide18.xml"></Relationship><Relationship Id="rId57" Type="http://schemas.openxmlformats.org/officeDocument/2006/relationships/slide" Target="slides/slide19.xml"></Relationship><Relationship Id="rId59" Type="http://schemas.openxmlformats.org/officeDocument/2006/relationships/slide" Target="slides/slide20.xml"></Relationship><Relationship Id="rId61" Type="http://schemas.openxmlformats.org/officeDocument/2006/relationships/slide" Target="slides/slide21.xml"></Relationship><Relationship Id="rId63" Type="http://schemas.openxmlformats.org/officeDocument/2006/relationships/slide" Target="slides/slide22.xml"></Relationship><Relationship Id="rId65" Type="http://schemas.openxmlformats.org/officeDocument/2006/relationships/slide" Target="slides/slide23.xml"></Relationship><Relationship Id="rId67" Type="http://schemas.openxmlformats.org/officeDocument/2006/relationships/slide" Target="slides/slide24.xml"></Relationship><Relationship Id="rId69" Type="http://schemas.openxmlformats.org/officeDocument/2006/relationships/slide" Target="slides/slide25.xml"></Relationship><Relationship Id="rId71" Type="http://schemas.openxmlformats.org/officeDocument/2006/relationships/slide" Target="slides/slide26.xml"></Relationship><Relationship Id="rId73" Type="http://schemas.openxmlformats.org/officeDocument/2006/relationships/slide" Target="slides/slide27.xml"></Relationship><Relationship Id="rId75" Type="http://schemas.openxmlformats.org/officeDocument/2006/relationships/slide" Target="slides/slide28.xml"></Relationship><Relationship Id="rId77" Type="http://schemas.openxmlformats.org/officeDocument/2006/relationships/slide" Target="slides/slide29.xml"></Relationship><Relationship Id="rId79" Type="http://schemas.openxmlformats.org/officeDocument/2006/relationships/slide" Target="slides/slide30.xml"></Relationship><Relationship Id="rId81" Type="http://schemas.openxmlformats.org/officeDocument/2006/relationships/slide" Target="slides/slide31.xml"></Relationship><Relationship Id="rId83" Type="http://schemas.openxmlformats.org/officeDocument/2006/relationships/slide" Target="slides/slide32.xml"></Relationship><Relationship Id="rId85" Type="http://schemas.openxmlformats.org/officeDocument/2006/relationships/slide" Target="slides/slide33.xml"></Relationship><Relationship Id="rId87" Type="http://schemas.openxmlformats.org/officeDocument/2006/relationships/slide" Target="slides/slide34.xml"></Relationship><Relationship Id="rId89" Type="http://schemas.openxmlformats.org/officeDocument/2006/relationships/slide" Target="slides/slide35.xml"></Relationship><Relationship Id="rId91" Type="http://schemas.openxmlformats.org/officeDocument/2006/relationships/slide" Target="slides/slide36.xml"></Relationship><Relationship Id="rId93" Type="http://schemas.openxmlformats.org/officeDocument/2006/relationships/slide" Target="slides/slide37.xml"></Relationship><Relationship Id="rId96" Type="http://schemas.openxmlformats.org/officeDocument/2006/relationships/viewProps" Target="viewProps.xml"></Relationship><Relationship Id="rId97"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3.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BDBF5-3D0B-4E62-A144-1279D3EFE2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8DB69-FD50-4B57-8227-516F1B57A72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2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9.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3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0.xml"></Relationship></Relationships>
</file>

<file path=ppt/notesSlides/_rels/notesSlide3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1.xml"></Relationship></Relationships>
</file>

<file path=ppt/notesSlides/_rels/notesSlide3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2.xml"></Relationship></Relationships>
</file>

<file path=ppt/notesSlides/_rels/notesSlide3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3.xml"></Relationship></Relationships>
</file>

<file path=ppt/notesSlides/_rels/notesSlide3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4.xml"></Relationship></Relationships>
</file>

<file path=ppt/notesSlides/_rels/notesSlide3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5.xml"></Relationship></Relationships>
</file>

<file path=ppt/notesSlides/_rels/notesSlide3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6.xml"></Relationship></Relationships>
</file>

<file path=ppt/notesSlides/_rels/notesSlide3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7.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28DB69-FD50-4B57-8227-516F1B57A72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与标题">
    <p:bg>
      <p:bgPr>
        <a:pattFill prst="trellis">
          <a:fgClr>
            <a:srgbClr val="BFE4FF"/>
          </a:fgClr>
          <a:bgClr>
            <a:schemeClr val="bg1"/>
          </a:bgClr>
        </a:pattFill>
        <a:effectLst/>
      </p:bgPr>
    </p:bg>
    <p:spTree>
      <p:nvGrpSpPr>
        <p:cNvPr id="1" name=""/>
        <p:cNvGrpSpPr/>
        <p:nvPr/>
      </p:nvGrpSpPr>
      <p:grpSpPr>
        <a:xfrm>
          <a:off x="0" y="0"/>
          <a:ext cx="0" cy="0"/>
          <a:chOff x="0" y="0"/>
          <a:chExt cx="0" cy="0"/>
        </a:xfrm>
      </p:grpSpPr>
      <p:cxnSp>
        <p:nvCxnSpPr>
          <p:cNvPr id="8" name="直接连接符 7"/>
          <p:cNvCxnSpPr/>
          <p:nvPr userDrawn="1"/>
        </p:nvCxnSpPr>
        <p:spPr>
          <a:xfrm>
            <a:off x="683568" y="608534"/>
            <a:ext cx="8355058"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906" y="-20538"/>
            <a:ext cx="837275" cy="646632"/>
          </a:xfrm>
          <a:prstGeom prst="rect">
            <a:avLst/>
          </a:prstGeom>
        </p:spPr>
      </p:pic>
      <p:pic>
        <p:nvPicPr>
          <p:cNvPr id="2" name="图片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08520" y="0"/>
            <a:ext cx="1138586" cy="10865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cxnSp>
        <p:nvCxnSpPr>
          <p:cNvPr id="8" name="直接连接符 7"/>
          <p:cNvCxnSpPr/>
          <p:nvPr userDrawn="1"/>
        </p:nvCxnSpPr>
        <p:spPr>
          <a:xfrm>
            <a:off x="827584" y="608534"/>
            <a:ext cx="821104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79" y="19844"/>
            <a:ext cx="1051339" cy="8119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82C1A39-180E-4691-A799-663BC491567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6D6E2BA-8E50-4BA3-8633-EAA9B14C2A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4.jpe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2C1A39-180E-4691-A799-663BC491567D}"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D6E2BA-8E50-4BA3-8633-EAA9B14C2AD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9100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xStyles>
    <p:title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itchFamily="34" charset="-122"/>
          <a:ea typeface="微软雅黑"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itchFamily="34" charset="-122"/>
          <a:ea typeface="微软雅黑"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itchFamily="34" charset="-122"/>
          <a:ea typeface="微软雅黑"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itchFamily="34" charset="-122"/>
          <a:ea typeface="微软雅黑"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itchFamily="34" charset="-122"/>
          <a:ea typeface="微软雅黑"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6" Type="http://schemas.openxmlformats.org/officeDocument/2006/relationships/notesSlide" Target="../notesSlides/notesSlide1.xml"></Relationship><Relationship Id="rId4" Type="http://schemas.openxmlformats.org/officeDocument/2006/relationships/image" Target="../media/image6.png"></Relationship><Relationship Id="rId3" Type="http://schemas.microsoft.com/office/2007/relationships/media" Target="../media/media1.mp3"></Relationship><Relationship Id="rId2" Type="http://schemas.openxmlformats.org/officeDocument/2006/relationships/audio" Target="../media/media1.mp3"></Relationship><Relationship Id="rId1" Type="http://schemas.openxmlformats.org/officeDocument/2006/relationships/image" Target="../media/image5.png"></Relationship><Relationship Id="rId7" Type="http://schemas.openxmlformats.org/officeDocument/2006/relationships/hyperlink" Target="" TargetMode="External"></Relationship><Relationship Id="rId8" Type="http://schemas.openxmlformats.org/officeDocument/2006/relationships/slideLayout" Target="../slideLayouts/slideLayout1.xml"></Relationship></Relationships>
</file>

<file path=ppt/slides/_rels/slide10.xml.rels><?xml version="1.0" encoding="UTF-8"?>
<Relationships xmlns="http://schemas.openxmlformats.org/package/2006/relationships"><Relationship Id="rId2" Type="http://schemas.openxmlformats.org/officeDocument/2006/relationships/notesSlide" Target="../notesSlides/notesSlide10.xml"></Relationship><Relationship Id="rId1" Type="http://schemas.openxmlformats.org/officeDocument/2006/relationships/slideLayout" Target="../slideLayouts/slideLayout14.xml"></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14.xml"></Relationship></Relationships>
</file>

<file path=ppt/slides/_rels/slide12.xml.rels><?xml version="1.0" encoding="UTF-8"?>
<Relationships xmlns="http://schemas.openxmlformats.org/package/2006/relationships"><Relationship Id="rId3" Type="http://schemas.openxmlformats.org/officeDocument/2006/relationships/notesSlide" Target="../notesSlides/notesSlide12.xml"></Relationship><Relationship Id="rId2" Type="http://schemas.openxmlformats.org/officeDocument/2006/relationships/slideLayout" Target="../slideLayouts/slideLayout12.xml"></Relationship><Relationship Id="rId1" Type="http://schemas.openxmlformats.org/officeDocument/2006/relationships/image" Target="../media/image12.png"></Relationship></Relationships>
</file>

<file path=ppt/slides/_rels/slide13.xml.rels><?xml version="1.0" encoding="UTF-8"?>
<Relationships xmlns="http://schemas.openxmlformats.org/package/2006/relationships"><Relationship Id="rId2" Type="http://schemas.openxmlformats.org/officeDocument/2006/relationships/notesSlide" Target="../notesSlides/notesSlide13.xml"></Relationship><Relationship Id="rId1" Type="http://schemas.openxmlformats.org/officeDocument/2006/relationships/slideLayout" Target="../slideLayouts/slideLayout14.xml"></Relationship></Relationships>
</file>

<file path=ppt/slides/_rels/slide14.xml.rels><?xml version="1.0" encoding="UTF-8"?>
<Relationships xmlns="http://schemas.openxmlformats.org/package/2006/relationships"><Relationship Id="rId2" Type="http://schemas.openxmlformats.org/officeDocument/2006/relationships/notesSlide" Target="../notesSlides/notesSlide14.xml"></Relationship><Relationship Id="rId1" Type="http://schemas.openxmlformats.org/officeDocument/2006/relationships/slideLayout" Target="../slideLayouts/slideLayout14.xml"></Relationship></Relationships>
</file>

<file path=ppt/slides/_rels/slide15.xml.rels><?xml version="1.0" encoding="UTF-8"?>
<Relationships xmlns="http://schemas.openxmlformats.org/package/2006/relationships"><Relationship Id="rId2" Type="http://schemas.openxmlformats.org/officeDocument/2006/relationships/notesSlide" Target="../notesSlides/notesSlide15.xml"></Relationship><Relationship Id="rId1" Type="http://schemas.openxmlformats.org/officeDocument/2006/relationships/slideLayout" Target="../slideLayouts/slideLayout14.xml"></Relationship></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14.xml"></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14.xml"></Relationship></Relationships>
</file>

<file path=ppt/slides/_rels/slide18.xml.rels><?xml version="1.0" encoding="UTF-8"?>
<Relationships xmlns="http://schemas.openxmlformats.org/package/2006/relationships"><Relationship Id="rId2" Type="http://schemas.openxmlformats.org/officeDocument/2006/relationships/notesSlide" Target="../notesSlides/notesSlide18.xml"></Relationship><Relationship Id="rId1" Type="http://schemas.openxmlformats.org/officeDocument/2006/relationships/slideLayout" Target="../slideLayouts/slideLayout14.xml"></Relationship></Relationships>
</file>

<file path=ppt/slides/_rels/slide19.xml.rels><?xml version="1.0" encoding="UTF-8"?>
<Relationships xmlns="http://schemas.openxmlformats.org/package/2006/relationships"><Relationship Id="rId2" Type="http://schemas.openxmlformats.org/officeDocument/2006/relationships/notesSlide" Target="../notesSlides/notesSlide19.xml"></Relationship><Relationship Id="rId1" Type="http://schemas.openxmlformats.org/officeDocument/2006/relationships/slideLayout" Target="../slideLayouts/slideLayout14.xml"></Relationship></Relationships>
</file>

<file path=ppt/slides/_rels/slide2.xml.rels><?xml version="1.0" encoding="UTF-8"?>
<Relationships xmlns="http://schemas.openxmlformats.org/package/2006/relationships"><Relationship Id="rId4" Type="http://schemas.openxmlformats.org/officeDocument/2006/relationships/notesSlide" Target="../notesSlides/notesSlide2.xml"></Relationship><Relationship Id="rId3" Type="http://schemas.openxmlformats.org/officeDocument/2006/relationships/slideLayout" Target="../slideLayouts/slideLayout7.xml"></Relationship><Relationship Id="rId2" Type="http://schemas.openxmlformats.org/officeDocument/2006/relationships/image" Target="../media/image8.png"></Relationship><Relationship Id="rId1" Type="http://schemas.openxmlformats.org/officeDocument/2006/relationships/image" Target="../media/image7.png"></Relationship></Relationships>
</file>

<file path=ppt/slides/_rels/slide20.xml.rels><?xml version="1.0" encoding="UTF-8"?>
<Relationships xmlns="http://schemas.openxmlformats.org/package/2006/relationships"><Relationship Id="rId3" Type="http://schemas.openxmlformats.org/officeDocument/2006/relationships/notesSlide" Target="../notesSlides/notesSlide20.xml"></Relationship><Relationship Id="rId2" Type="http://schemas.openxmlformats.org/officeDocument/2006/relationships/slideLayout" Target="../slideLayouts/slideLayout12.xml"></Relationship><Relationship Id="rId1" Type="http://schemas.openxmlformats.org/officeDocument/2006/relationships/image" Target="../media/image12.png"></Relationship></Relationships>
</file>

<file path=ppt/slides/_rels/slide21.xml.rels><?xml version="1.0" encoding="UTF-8"?>
<Relationships xmlns="http://schemas.openxmlformats.org/package/2006/relationships"><Relationship Id="rId2" Type="http://schemas.openxmlformats.org/officeDocument/2006/relationships/notesSlide" Target="../notesSlides/notesSlide21.xml"></Relationship><Relationship Id="rId1" Type="http://schemas.openxmlformats.org/officeDocument/2006/relationships/slideLayout" Target="../slideLayouts/slideLayout14.xml"></Relationship></Relationships>
</file>

<file path=ppt/slides/_rels/slide22.xml.rels><?xml version="1.0" encoding="UTF-8"?>
<Relationships xmlns="http://schemas.openxmlformats.org/package/2006/relationships"><Relationship Id="rId2" Type="http://schemas.openxmlformats.org/officeDocument/2006/relationships/notesSlide" Target="../notesSlides/notesSlide22.xml"></Relationship><Relationship Id="rId1" Type="http://schemas.openxmlformats.org/officeDocument/2006/relationships/slideLayout" Target="../slideLayouts/slideLayout14.xml"></Relationship></Relationships>
</file>

<file path=ppt/slides/_rels/slide23.xml.rels><?xml version="1.0" encoding="UTF-8"?>
<Relationships xmlns="http://schemas.openxmlformats.org/package/2006/relationships"><Relationship Id="rId2" Type="http://schemas.openxmlformats.org/officeDocument/2006/relationships/notesSlide" Target="../notesSlides/notesSlide23.xml"></Relationship><Relationship Id="rId1" Type="http://schemas.openxmlformats.org/officeDocument/2006/relationships/slideLayout" Target="../slideLayouts/slideLayout14.xml"></Relationship></Relationships>
</file>

<file path=ppt/slides/_rels/slide24.xml.rels><?xml version="1.0" encoding="UTF-8"?>
<Relationships xmlns="http://schemas.openxmlformats.org/package/2006/relationships"><Relationship Id="rId2" Type="http://schemas.openxmlformats.org/officeDocument/2006/relationships/notesSlide" Target="../notesSlides/notesSlide24.xml"></Relationship><Relationship Id="rId1" Type="http://schemas.openxmlformats.org/officeDocument/2006/relationships/slideLayout" Target="../slideLayouts/slideLayout14.xml"></Relationship></Relationships>
</file>

<file path=ppt/slides/_rels/slide25.xml.rels><?xml version="1.0" encoding="UTF-8"?>
<Relationships xmlns="http://schemas.openxmlformats.org/package/2006/relationships"><Relationship Id="rId3" Type="http://schemas.openxmlformats.org/officeDocument/2006/relationships/notesSlide" Target="../notesSlides/notesSlide25.xml"></Relationship><Relationship Id="rId2" Type="http://schemas.openxmlformats.org/officeDocument/2006/relationships/slideLayout" Target="../slideLayouts/slideLayout14.xml"></Relationship><Relationship Id="rId1" Type="http://schemas.openxmlformats.org/officeDocument/2006/relationships/image" Target="../media/image15.png"></Relationship></Relationships>
</file>

<file path=ppt/slides/_rels/slide26.xml.rels><?xml version="1.0" encoding="UTF-8"?>
<Relationships xmlns="http://schemas.openxmlformats.org/package/2006/relationships"><Relationship Id="rId5" Type="http://schemas.openxmlformats.org/officeDocument/2006/relationships/notesSlide" Target="../notesSlides/notesSlide26.xml"></Relationship><Relationship Id="rId4" Type="http://schemas.openxmlformats.org/officeDocument/2006/relationships/slideLayout" Target="../slideLayouts/slideLayout14.xml"></Relationship><Relationship Id="rId3" Type="http://schemas.openxmlformats.org/officeDocument/2006/relationships/image" Target="../media/image18.jpeg"></Relationship><Relationship Id="rId2" Type="http://schemas.openxmlformats.org/officeDocument/2006/relationships/image" Target="../media/image17.jpeg"></Relationship><Relationship Id="rId1" Type="http://schemas.openxmlformats.org/officeDocument/2006/relationships/image" Target="../media/image16.jpeg"></Relationship></Relationships>
</file>

<file path=ppt/slides/_rels/slide27.xml.rels><?xml version="1.0" encoding="UTF-8"?>
<Relationships xmlns="http://schemas.openxmlformats.org/package/2006/relationships"><Relationship Id="rId2" Type="http://schemas.openxmlformats.org/officeDocument/2006/relationships/notesSlide" Target="../notesSlides/notesSlide27.xml"></Relationship><Relationship Id="rId1" Type="http://schemas.openxmlformats.org/officeDocument/2006/relationships/slideLayout" Target="../slideLayouts/slideLayout14.xml"></Relationship></Relationships>
</file>

<file path=ppt/slides/_rels/slide28.xml.rels><?xml version="1.0" encoding="UTF-8"?>
<Relationships xmlns="http://schemas.openxmlformats.org/package/2006/relationships"><Relationship Id="rId3" Type="http://schemas.openxmlformats.org/officeDocument/2006/relationships/notesSlide" Target="../notesSlides/notesSlide28.xml"></Relationship><Relationship Id="rId2" Type="http://schemas.openxmlformats.org/officeDocument/2006/relationships/slideLayout" Target="../slideLayouts/slideLayout12.xml"></Relationship><Relationship Id="rId1" Type="http://schemas.openxmlformats.org/officeDocument/2006/relationships/image" Target="../media/image12.png"></Relationship></Relationships>
</file>

<file path=ppt/slides/_rels/slide29.xml.rels><?xml version="1.0" encoding="UTF-8"?>
<Relationships xmlns="http://schemas.openxmlformats.org/package/2006/relationships"><Relationship Id="rId2" Type="http://schemas.openxmlformats.org/officeDocument/2006/relationships/notesSlide" Target="../notesSlides/notesSlide29.xml"></Relationship><Relationship Id="rId1" Type="http://schemas.openxmlformats.org/officeDocument/2006/relationships/slideLayout" Target="../slideLayouts/slideLayout14.xml"></Relationship></Relationships>
</file>

<file path=ppt/slides/_rels/slide3.xml.rels><?xml version="1.0" encoding="UTF-8"?>
<Relationships xmlns="http://schemas.openxmlformats.org/package/2006/relationships"><Relationship Id="rId5" Type="http://schemas.openxmlformats.org/officeDocument/2006/relationships/notesSlide" Target="../notesSlides/notesSlide3.xml"></Relationship><Relationship Id="rId4" Type="http://schemas.openxmlformats.org/officeDocument/2006/relationships/slideLayout" Target="../slideLayouts/slideLayout12.xml"></Relationship><Relationship Id="rId3" Type="http://schemas.openxmlformats.org/officeDocument/2006/relationships/image" Target="../media/image11.png"></Relationship><Relationship Id="rId2" Type="http://schemas.openxmlformats.org/officeDocument/2006/relationships/image" Target="../media/image10.png"></Relationship><Relationship Id="rId1" Type="http://schemas.openxmlformats.org/officeDocument/2006/relationships/image" Target="../media/image9.png"></Relationship></Relationships>
</file>

<file path=ppt/slides/_rels/slide30.xml.rels><?xml version="1.0" encoding="UTF-8"?>
<Relationships xmlns="http://schemas.openxmlformats.org/package/2006/relationships"><Relationship Id="rId2" Type="http://schemas.openxmlformats.org/officeDocument/2006/relationships/notesSlide" Target="../notesSlides/notesSlide30.xml"></Relationship><Relationship Id="rId1" Type="http://schemas.openxmlformats.org/officeDocument/2006/relationships/slideLayout" Target="../slideLayouts/slideLayout14.xml"></Relationship></Relationships>
</file>

<file path=ppt/slides/_rels/slide31.xml.rels><?xml version="1.0" encoding="UTF-8"?>
<Relationships xmlns="http://schemas.openxmlformats.org/package/2006/relationships"><Relationship Id="rId2" Type="http://schemas.openxmlformats.org/officeDocument/2006/relationships/notesSlide" Target="../notesSlides/notesSlide31.xml"></Relationship><Relationship Id="rId1" Type="http://schemas.openxmlformats.org/officeDocument/2006/relationships/slideLayout" Target="../slideLayouts/slideLayout14.xml"></Relationship></Relationships>
</file>

<file path=ppt/slides/_rels/slide32.xml.rels><?xml version="1.0" encoding="UTF-8"?>
<Relationships xmlns="http://schemas.openxmlformats.org/package/2006/relationships"><Relationship Id="rId2" Type="http://schemas.openxmlformats.org/officeDocument/2006/relationships/notesSlide" Target="../notesSlides/notesSlide32.xml"></Relationship><Relationship Id="rId1" Type="http://schemas.openxmlformats.org/officeDocument/2006/relationships/slideLayout" Target="../slideLayouts/slideLayout14.xml"></Relationship></Relationships>
</file>

<file path=ppt/slides/_rels/slide33.xml.rels><?xml version="1.0" encoding="UTF-8"?>
<Relationships xmlns="http://schemas.openxmlformats.org/package/2006/relationships"><Relationship Id="rId2" Type="http://schemas.openxmlformats.org/officeDocument/2006/relationships/notesSlide" Target="../notesSlides/notesSlide33.xml"></Relationship><Relationship Id="rId1" Type="http://schemas.openxmlformats.org/officeDocument/2006/relationships/slideLayout" Target="../slideLayouts/slideLayout14.xml"></Relationship></Relationships>
</file>

<file path=ppt/slides/_rels/slide34.xml.rels><?xml version="1.0" encoding="UTF-8"?>
<Relationships xmlns="http://schemas.openxmlformats.org/package/2006/relationships"><Relationship Id="rId2" Type="http://schemas.openxmlformats.org/officeDocument/2006/relationships/notesSlide" Target="../notesSlides/notesSlide34.xml"></Relationship><Relationship Id="rId1" Type="http://schemas.openxmlformats.org/officeDocument/2006/relationships/slideLayout" Target="../slideLayouts/slideLayout14.xml"></Relationship></Relationships>
</file>

<file path=ppt/slides/_rels/slide35.xml.rels><?xml version="1.0" encoding="UTF-8"?>
<Relationships xmlns="http://schemas.openxmlformats.org/package/2006/relationships"><Relationship Id="rId3" Type="http://schemas.openxmlformats.org/officeDocument/2006/relationships/notesSlide" Target="../notesSlides/notesSlide35.xml"></Relationship><Relationship Id="rId2" Type="http://schemas.openxmlformats.org/officeDocument/2006/relationships/slideLayout" Target="../slideLayouts/slideLayout14.xml"></Relationship><Relationship Id="rId1" Type="http://schemas.openxmlformats.org/officeDocument/2006/relationships/image" Target="../media/image19.jpeg"></Relationship></Relationships>
</file>

<file path=ppt/slides/_rels/slide36.xml.rels><?xml version="1.0" encoding="UTF-8"?>
<Relationships xmlns="http://schemas.openxmlformats.org/package/2006/relationships"><Relationship Id="rId3" Type="http://schemas.openxmlformats.org/officeDocument/2006/relationships/notesSlide" Target="../notesSlides/notesSlide36.xml"></Relationship><Relationship Id="rId2" Type="http://schemas.openxmlformats.org/officeDocument/2006/relationships/slideLayout" Target="../slideLayouts/slideLayout1.xml"></Relationship><Relationship Id="rId1" Type="http://schemas.openxmlformats.org/officeDocument/2006/relationships/image" Target="../media/image5.png"></Relationship></Relationships>
</file>

<file path=ppt/slides/_rels/slide37.xml.rels><?xml version="1.0" encoding="UTF-8"?>
<Relationships xmlns="http://schemas.openxmlformats.org/package/2006/relationships"><Relationship Id="rId3" Type="http://schemas.openxmlformats.org/officeDocument/2006/relationships/notesSlide" Target="../notesSlides/notesSlide37.xml"></Relationship><Relationship Id="rId4" Type="http://schemas.openxmlformats.org/officeDocument/2006/relationships/image" Target="../media/fImage2734850541.jpeg"></Relationship><Relationship Id="rId5" Type="http://schemas.openxmlformats.org/officeDocument/2006/relationships/slideLayout" Target="../slideLayouts/slideLayout7.xml"></Relationship></Relationships>
</file>

<file path=ppt/slides/_rels/slide4.xml.rels><?xml version="1.0" encoding="UTF-8"?>
<Relationships xmlns="http://schemas.openxmlformats.org/package/2006/relationships"><Relationship Id="rId3" Type="http://schemas.openxmlformats.org/officeDocument/2006/relationships/notesSlide" Target="../notesSlides/notesSlide4.xml"></Relationship><Relationship Id="rId2" Type="http://schemas.openxmlformats.org/officeDocument/2006/relationships/slideLayout" Target="../slideLayouts/slideLayout12.xml"></Relationship><Relationship Id="rId1" Type="http://schemas.openxmlformats.org/officeDocument/2006/relationships/image" Target="../media/image12.png"></Relationship></Relationships>
</file>

<file path=ppt/slides/_rels/slide5.xml.rels><?xml version="1.0" encoding="UTF-8"?>
<Relationships xmlns="http://schemas.openxmlformats.org/package/2006/relationships"><Relationship Id="rId2" Type="http://schemas.openxmlformats.org/officeDocument/2006/relationships/notesSlide" Target="../notesSlides/notesSlide5.xml"></Relationship><Relationship Id="rId1" Type="http://schemas.openxmlformats.org/officeDocument/2006/relationships/slideLayout" Target="../slideLayouts/slideLayout14.xml"></Relationship></Relationships>
</file>

<file path=ppt/slides/_rels/slide6.xml.rels><?xml version="1.0" encoding="UTF-8"?>
<Relationships xmlns="http://schemas.openxmlformats.org/package/2006/relationships"><Relationship Id="rId2" Type="http://schemas.openxmlformats.org/officeDocument/2006/relationships/notesSlide" Target="../notesSlides/notesSlide6.xml"></Relationship><Relationship Id="rId1" Type="http://schemas.openxmlformats.org/officeDocument/2006/relationships/slideLayout" Target="../slideLayouts/slideLayout14.xml"></Relationship></Relationships>
</file>

<file path=ppt/slides/_rels/slide7.xml.rels><?xml version="1.0" encoding="UTF-8"?>
<Relationships xmlns="http://schemas.openxmlformats.org/package/2006/relationships"><Relationship Id="rId4" Type="http://schemas.openxmlformats.org/officeDocument/2006/relationships/notesSlide" Target="../notesSlides/notesSlide7.xml"></Relationship><Relationship Id="rId3" Type="http://schemas.openxmlformats.org/officeDocument/2006/relationships/slideLayout" Target="../slideLayouts/slideLayout14.xml"></Relationship><Relationship Id="rId2" Type="http://schemas.openxmlformats.org/officeDocument/2006/relationships/image" Target="../media/image14.emf"></Relationship><Relationship Id="rId1" Type="http://schemas.openxmlformats.org/officeDocument/2006/relationships/image" Target="../media/image13.png"></Relationship></Relationships>
</file>

<file path=ppt/slides/_rels/slide8.xml.rels><?xml version="1.0" encoding="UTF-8"?>
<Relationships xmlns="http://schemas.openxmlformats.org/package/2006/relationships"><Relationship Id="rId2" Type="http://schemas.openxmlformats.org/officeDocument/2006/relationships/notesSlide" Target="../notesSlides/notesSlide8.xml"></Relationship><Relationship Id="rId1" Type="http://schemas.openxmlformats.org/officeDocument/2006/relationships/slideLayout" Target="../slideLayouts/slideLayout14.xml"></Relationship></Relationships>
</file>

<file path=ppt/slides/_rels/slide9.xml.rels><?xml version="1.0" encoding="UTF-8"?>
<Relationships xmlns="http://schemas.openxmlformats.org/package/2006/relationships"><Relationship Id="rId2" Type="http://schemas.openxmlformats.org/officeDocument/2006/relationships/notesSlide" Target="../notesSlides/notesSlide9.xml"></Relationship><Relationship Id="rId1" Type="http://schemas.openxmlformats.org/officeDocument/2006/relationships/slideLayout" Target="../slideLayouts/slideLayout14.xml"></Relationship></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bg>
      <p:bgPr>
        <a:pattFill prst="trellis">
          <a:fgClr>
            <a:schemeClr val="tx2">
              <a:lumMod val="20000"/>
              <a:lumOff val="80000"/>
            </a:schemeClr>
          </a:fgClr>
          <a:bgClr>
            <a:schemeClr val="bg1"/>
          </a:bgClr>
        </a:pattFill>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8130" y="-6985"/>
            <a:ext cx="6296025" cy="4517390"/>
          </a:xfrm>
          <a:prstGeom prst="rect">
            <a:avLst/>
          </a:prstGeom>
        </p:spPr>
      </p:pic>
      <p:sp>
        <p:nvSpPr>
          <p:cNvPr id="5" name="矩形 4"/>
          <p:cNvSpPr/>
          <p:nvPr/>
        </p:nvSpPr>
        <p:spPr>
          <a:xfrm>
            <a:off x="0" y="3723640"/>
            <a:ext cx="9144000" cy="1419860"/>
          </a:xfrm>
          <a:prstGeom prst="rect">
            <a:avLst/>
          </a:prstGeom>
          <a:solidFill>
            <a:srgbClr val="0070C0"/>
          </a:solidFill>
          <a:ln w="25400" cap="flat" cmpd="sng" algn="ctr">
            <a:noFill/>
            <a:prstDash val="solid"/>
          </a:ln>
          <a:effectLst/>
        </p:spPr>
        <p:txBody>
          <a:bodyPr lIns="68580" tIns="34290" rIns="68580" bIns="34290" spcCol="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sp>
        <p:nvSpPr>
          <p:cNvPr id="6" name="TextBox 5"/>
          <p:cNvSpPr txBox="1"/>
          <p:nvPr/>
        </p:nvSpPr>
        <p:spPr>
          <a:xfrm>
            <a:off x="1660525" y="3867785"/>
            <a:ext cx="5737225" cy="769620"/>
          </a:xfrm>
          <a:prstGeom prst="rect">
            <a:avLst/>
          </a:prstGeom>
          <a:noFill/>
        </p:spPr>
        <p:txBody>
          <a:bodyPr wrap="none" rtlCol="0">
            <a:spAutoFit/>
          </a:bodyPr>
          <a:lstStyle/>
          <a:p>
            <a:r>
              <a:rPr lang="zh-CN" altLang="en-US" sz="4400" b="1" dirty="0">
                <a:solidFill>
                  <a:schemeClr val="bg1"/>
                </a:solidFill>
                <a:latin typeface="微软雅黑" pitchFamily="34" charset="-122"/>
                <a:ea typeface="微软雅黑" pitchFamily="34" charset="-122"/>
              </a:rPr>
              <a:t>医院护士医疗</a:t>
            </a:r>
            <a:r>
              <a:rPr lang="en-US" altLang="zh-CN" sz="4400" b="1" dirty="0">
                <a:solidFill>
                  <a:schemeClr val="bg1"/>
                </a:solidFill>
                <a:latin typeface="微软雅黑" pitchFamily="34" charset="-122"/>
                <a:ea typeface="微软雅黑" pitchFamily="34" charset="-122"/>
              </a:rPr>
              <a:t>PPT</a:t>
            </a:r>
            <a:r>
              <a:rPr lang="zh-CN" altLang="en-US" sz="4400" b="1" dirty="0">
                <a:solidFill>
                  <a:schemeClr val="bg1"/>
                </a:solidFill>
                <a:latin typeface="微软雅黑" pitchFamily="34" charset="-122"/>
                <a:ea typeface="微软雅黑" pitchFamily="34" charset="-122"/>
              </a:rPr>
              <a:t>模板</a:t>
            </a:r>
            <a:endParaRPr lang="zh-CN" altLang="en-US" sz="4400" b="1" dirty="0">
              <a:solidFill>
                <a:schemeClr val="bg1"/>
              </a:solidFill>
              <a:latin typeface="微软雅黑" pitchFamily="34" charset="-122"/>
              <a:ea typeface="微软雅黑" pitchFamily="34" charset="-122"/>
            </a:endParaRPr>
          </a:p>
        </p:txBody>
      </p:sp>
      <p:cxnSp>
        <p:nvCxnSpPr>
          <p:cNvPr id="7" name="直接连接符 6"/>
          <p:cNvCxnSpPr/>
          <p:nvPr/>
        </p:nvCxnSpPr>
        <p:spPr>
          <a:xfrm>
            <a:off x="2176145" y="4876165"/>
            <a:ext cx="4896485" cy="0"/>
          </a:xfrm>
          <a:prstGeom prst="line">
            <a:avLst/>
          </a:prstGeom>
          <a:noFill/>
          <a:ln w="19050" cap="flat" cmpd="sng" algn="ctr">
            <a:solidFill>
              <a:schemeClr val="bg1"/>
            </a:solidFill>
            <a:prstDash val="solid"/>
          </a:ln>
          <a:effectLst/>
        </p:spPr>
      </p:cxnSp>
      <p:sp>
        <p:nvSpPr>
          <p:cNvPr id="8" name="圆角矩形 7"/>
          <p:cNvSpPr/>
          <p:nvPr/>
        </p:nvSpPr>
        <p:spPr>
          <a:xfrm>
            <a:off x="3399790" y="4732020"/>
            <a:ext cx="2592705" cy="288925"/>
          </a:xfrm>
          <a:prstGeom prst="roundRect">
            <a:avLst/>
          </a:prstGeom>
          <a:solidFill>
            <a:schemeClr val="bg1"/>
          </a:solidFill>
          <a:ln w="25400" cap="flat" cmpd="sng" algn="ctr">
            <a:noFill/>
            <a:prstDash val="solid"/>
          </a:ln>
          <a:effectLst/>
        </p:spPr>
        <p:txBody>
          <a:bodyPr wrap="square" lIns="91440" tIns="45720" rIns="91440" bIns="45720" numCol="1" vert="horz" anchor="ctr">
            <a:noAutofit/>
          </a:bodyPr>
          <a:lstStyle/>
          <a:p>
            <a:pPr marL="0" indent="0" algn="ctr" fontAlgn="auto" defTabSz="914400" eaLnBrk="0" latinLnBrk="0">
              <a:lnSpc>
                <a:spcPct val="100000"/>
              </a:lnSpc>
              <a:spcBef>
                <a:spcPts val="0"/>
              </a:spcBef>
              <a:spcAft>
                <a:spcPts val="0"/>
              </a:spcAft>
              <a:buFontTx/>
              <a:buNone/>
            </a:pPr>
            <a:r>
              <a:rPr lang="en-US" altLang="ko-KR" sz="1050" cap="none" dirty="0" smtClean="0" b="1" strike="noStrike">
                <a:solidFill>
                  <a:schemeClr val="tx1">
                    <a:lumMod val="75000"/>
                    <a:lumOff val="25000"/>
                  </a:schemeClr>
                </a:solidFill>
                <a:latin typeface="微软雅黑" charset="0"/>
                <a:ea typeface="微软雅黑" charset="0"/>
              </a:rPr>
              <a:t>汇报人：雷少汇报时间：xx年xx月</a:t>
            </a:r>
            <a:endParaRPr lang="ko-KR" altLang="en-US" sz="1050" cap="none" dirty="0" smtClean="0" b="1" strike="noStrike">
              <a:solidFill>
                <a:schemeClr val="tx1">
                  <a:lumMod val="75000"/>
                  <a:lumOff val="25000"/>
                </a:schemeClr>
              </a:solidFill>
              <a:latin typeface="微软雅黑" charset="0"/>
              <a:ea typeface="微软雅黑" charset="0"/>
            </a:endParaRPr>
          </a:p>
        </p:txBody>
      </p:sp>
      <p:pic>
        <p:nvPicPr>
          <p:cNvPr id="10" name="Jim Brickman - Serenade - 纯音乐版.mp3">
            <a:hlinkClick r:id="rId7"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507990" y="-110045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16" presetClass="entr" presetSubtype="2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500"/>
                            </p:stCondLst>
                            <p:childTnLst>
                              <p:par>
                                <p:cTn id="17" presetID="12" presetClass="entr" presetSubtype="4"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750"/>
                                        <p:tgtEl>
                                          <p:spTgt spid="6"/>
                                        </p:tgtEl>
                                        <p:attrNameLst>
                                          <p:attrName>ppt_y</p:attrName>
                                        </p:attrNameLst>
                                      </p:cBhvr>
                                      <p:tavLst>
                                        <p:tav tm="0">
                                          <p:val>
                                            <p:strVal val="#ppt_y+#ppt_h*1.125000"/>
                                          </p:val>
                                        </p:tav>
                                        <p:tav tm="100000">
                                          <p:val>
                                            <p:strVal val="#ppt_y"/>
                                          </p:val>
                                        </p:tav>
                                      </p:tavLst>
                                    </p:anim>
                                    <p:animEffect transition="in" filter="wipe(up)">
                                      <p:cBhvr>
                                        <p:cTn id="20" dur="750"/>
                                        <p:tgtEl>
                                          <p:spTgt spid="6"/>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par>
                          <p:cTn id="25" fill="hold">
                            <p:stCondLst>
                              <p:cond delay="2500"/>
                            </p:stCondLst>
                            <p:childTnLst>
                              <p:par>
                                <p:cTn id="26" presetID="16" presetClass="entr" presetSubtype="37"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outVertic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9" repeatCount="indefinite" fill="hold" display="0">
                  <p:stCondLst>
                    <p:cond delay="indefinite"/>
                  </p:stCondLst>
                  <p:endCondLst>
                    <p:cond evt="onStopAudio" delay="0">
                      <p:tgtEl>
                        <p:sldTgt/>
                      </p:tgtEl>
                    </p:cond>
                  </p:endCondLst>
                </p:cTn>
                <p:tgtEl>
                  <p:spTgt spid="10"/>
                </p:tgtEl>
              </p:cMediaNode>
            </p:audio>
          </p:childTnLst>
        </p:cTn>
      </p:par>
    </p:tnLst>
    <p:bldLst>
      <p:bldP spid="5" grpId="0" animBg="1"/>
      <p:bldP spid="6"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椭圆 1"/>
          <p:cNvSpPr/>
          <p:nvPr/>
        </p:nvSpPr>
        <p:spPr>
          <a:xfrm>
            <a:off x="2385700" y="1066954"/>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itchFamily="34" charset="-122"/>
              <a:ea typeface="微软雅黑" pitchFamily="34" charset="-122"/>
            </a:endParaRPr>
          </a:p>
        </p:txBody>
      </p:sp>
      <p:sp>
        <p:nvSpPr>
          <p:cNvPr id="4" name="椭圆 1"/>
          <p:cNvSpPr/>
          <p:nvPr/>
        </p:nvSpPr>
        <p:spPr>
          <a:xfrm>
            <a:off x="2259597" y="2275607"/>
            <a:ext cx="692888" cy="1378283"/>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5" name="椭圆 1"/>
          <p:cNvSpPr/>
          <p:nvPr/>
        </p:nvSpPr>
        <p:spPr>
          <a:xfrm rot="5400000">
            <a:off x="2165548" y="3497238"/>
            <a:ext cx="1371760" cy="1385776"/>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endParaRPr lang="zh-CN" altLang="en-US" sz="2000" b="1" kern="0">
              <a:solidFill>
                <a:sysClr val="window" lastClr="FFFFFF"/>
              </a:solidFill>
              <a:latin typeface="微软雅黑" pitchFamily="34" charset="-122"/>
              <a:ea typeface="微软雅黑" pitchFamily="34" charset="-122"/>
            </a:endParaRPr>
          </a:p>
        </p:txBody>
      </p:sp>
      <p:sp>
        <p:nvSpPr>
          <p:cNvPr id="7" name="椭圆 1"/>
          <p:cNvSpPr/>
          <p:nvPr/>
        </p:nvSpPr>
        <p:spPr>
          <a:xfrm rot="10800000">
            <a:off x="1152994" y="897324"/>
            <a:ext cx="1379217" cy="1378283"/>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8" name="椭圆 1"/>
          <p:cNvSpPr/>
          <p:nvPr/>
        </p:nvSpPr>
        <p:spPr>
          <a:xfrm rot="6199008">
            <a:off x="1413654" y="2959540"/>
            <a:ext cx="689141" cy="130560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0070C0"/>
          </a:solidFill>
          <a:ln w="25400" cap="flat" cmpd="sng" algn="ctr">
            <a:noFill/>
            <a:prstDash val="solid"/>
          </a:ln>
          <a:effectLst/>
        </p:spPr>
        <p:txBody>
          <a:bodyPr rtlCol="0" anchor="ctr"/>
          <a:lstStyle/>
          <a:p>
            <a:pPr algn="ctr">
              <a:defRPr/>
            </a:pPr>
            <a:endParaRPr lang="zh-CN" altLang="en-US" kern="0">
              <a:solidFill>
                <a:sysClr val="window" lastClr="FFFFFF"/>
              </a:solidFill>
            </a:endParaRPr>
          </a:p>
        </p:txBody>
      </p:sp>
      <p:sp>
        <p:nvSpPr>
          <p:cNvPr id="9" name="圆角矩形 14"/>
          <p:cNvSpPr/>
          <p:nvPr/>
        </p:nvSpPr>
        <p:spPr>
          <a:xfrm>
            <a:off x="3636613" y="1400336"/>
            <a:ext cx="3313811" cy="539328"/>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0070C0"/>
          </a:solidFill>
          <a:ln w="25400" cap="flat" cmpd="sng" algn="ctr">
            <a:noFill/>
            <a:prstDash val="solid"/>
          </a:ln>
          <a:effectLst/>
        </p:spPr>
        <p:txBody>
          <a:bodyPr rtlCol="0" anchor="ctr"/>
          <a:lstStyle/>
          <a:p>
            <a:pPr algn="ctr">
              <a:defRPr/>
            </a:pPr>
            <a:r>
              <a:rPr lang="zh-CN" altLang="en-US" sz="2000" b="1" kern="0" dirty="0">
                <a:solidFill>
                  <a:sysClr val="window" lastClr="FFFFFF"/>
                </a:solidFill>
                <a:latin typeface="微软雅黑" pitchFamily="34" charset="-122"/>
                <a:ea typeface="微软雅黑" pitchFamily="34" charset="-122"/>
              </a:rPr>
              <a:t>您的标题写在这里</a:t>
            </a:r>
            <a:endParaRPr lang="zh-CN" altLang="en-US" sz="2000" b="1" kern="0" dirty="0">
              <a:solidFill>
                <a:sysClr val="window" lastClr="FFFFFF"/>
              </a:solidFill>
              <a:latin typeface="微软雅黑" pitchFamily="34" charset="-122"/>
              <a:ea typeface="微软雅黑" pitchFamily="34" charset="-122"/>
            </a:endParaRPr>
          </a:p>
        </p:txBody>
      </p:sp>
      <p:sp>
        <p:nvSpPr>
          <p:cNvPr id="10" name="圆角矩形 14"/>
          <p:cNvSpPr/>
          <p:nvPr/>
        </p:nvSpPr>
        <p:spPr>
          <a:xfrm>
            <a:off x="3358912" y="3739421"/>
            <a:ext cx="3374771" cy="539328"/>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0070C0"/>
          </a:solidFill>
          <a:ln w="25400" cap="flat" cmpd="sng" algn="ctr">
            <a:noFill/>
            <a:prstDash val="solid"/>
          </a:ln>
          <a:effectLst/>
        </p:spPr>
        <p:txBody>
          <a:bodyPr rtlCol="0" anchor="ctr"/>
          <a:lstStyle/>
          <a:p>
            <a:pPr algn="ctr"/>
            <a:r>
              <a:rPr lang="zh-CN" altLang="en-US" sz="2000" b="1" kern="0" dirty="0">
                <a:solidFill>
                  <a:sysClr val="window" lastClr="FFFFFF"/>
                </a:solidFill>
                <a:latin typeface="微软雅黑" pitchFamily="34" charset="-122"/>
                <a:ea typeface="微软雅黑" pitchFamily="34" charset="-122"/>
              </a:rPr>
              <a:t>您的标题写在这里</a:t>
            </a:r>
            <a:endParaRPr lang="zh-CN" altLang="en-US" sz="2000" b="1" kern="0" dirty="0">
              <a:solidFill>
                <a:sysClr val="window" lastClr="FFFFFF"/>
              </a:solidFill>
              <a:latin typeface="微软雅黑" pitchFamily="34" charset="-122"/>
              <a:ea typeface="微软雅黑" pitchFamily="34" charset="-122"/>
            </a:endParaRPr>
          </a:p>
        </p:txBody>
      </p:sp>
      <p:sp>
        <p:nvSpPr>
          <p:cNvPr id="11" name="TextBox 10"/>
          <p:cNvSpPr txBox="1"/>
          <p:nvPr/>
        </p:nvSpPr>
        <p:spPr>
          <a:xfrm>
            <a:off x="2832946" y="1419183"/>
            <a:ext cx="507034" cy="769441"/>
          </a:xfrm>
          <a:prstGeom prst="rect">
            <a:avLst/>
          </a:prstGeom>
          <a:noFill/>
        </p:spPr>
        <p:txBody>
          <a:bodyPr wrap="square" rtlCol="0">
            <a:spAutoFit/>
          </a:bodyPr>
          <a:lstStyle/>
          <a:p>
            <a:pPr>
              <a:defRPr/>
            </a:pPr>
            <a:r>
              <a:rPr lang="en-US" altLang="zh-CN" sz="4400" b="1" kern="0" dirty="0">
                <a:solidFill>
                  <a:schemeClr val="bg1">
                    <a:lumMod val="50000"/>
                  </a:schemeClr>
                </a:solidFill>
                <a:latin typeface="Arial Black" panose="020B0A04020102020204" pitchFamily="34" charset="0"/>
                <a:ea typeface="微软雅黑" pitchFamily="34" charset="-122"/>
              </a:rPr>
              <a:t>A</a:t>
            </a:r>
            <a:endParaRPr lang="zh-CN" altLang="en-US" sz="4400" b="1" kern="0" dirty="0">
              <a:solidFill>
                <a:schemeClr val="bg1">
                  <a:lumMod val="50000"/>
                </a:schemeClr>
              </a:solidFill>
              <a:latin typeface="Arial Black" panose="020B0A04020102020204" pitchFamily="34" charset="0"/>
              <a:ea typeface="微软雅黑" pitchFamily="34" charset="-122"/>
            </a:endParaRPr>
          </a:p>
        </p:txBody>
      </p:sp>
      <p:sp>
        <p:nvSpPr>
          <p:cNvPr id="12" name="TextBox 11"/>
          <p:cNvSpPr txBox="1"/>
          <p:nvPr/>
        </p:nvSpPr>
        <p:spPr>
          <a:xfrm>
            <a:off x="2712443" y="3869959"/>
            <a:ext cx="507034" cy="769441"/>
          </a:xfrm>
          <a:prstGeom prst="rect">
            <a:avLst/>
          </a:prstGeom>
          <a:noFill/>
        </p:spPr>
        <p:txBody>
          <a:bodyPr wrap="square" rtlCol="0">
            <a:spAutoFit/>
          </a:bodyPr>
          <a:lstStyle/>
          <a:p>
            <a:pPr>
              <a:defRPr/>
            </a:pPr>
            <a:r>
              <a:rPr lang="en-US" altLang="zh-CN" sz="4400" b="1" kern="0" dirty="0">
                <a:solidFill>
                  <a:schemeClr val="bg1">
                    <a:lumMod val="50000"/>
                  </a:schemeClr>
                </a:solidFill>
                <a:latin typeface="Arial Black" panose="020B0A04020102020204" pitchFamily="34" charset="0"/>
                <a:ea typeface="微软雅黑" pitchFamily="34" charset="-122"/>
              </a:rPr>
              <a:t>B</a:t>
            </a:r>
            <a:endParaRPr lang="zh-CN" altLang="en-US" sz="4400" b="1" kern="0" dirty="0">
              <a:solidFill>
                <a:schemeClr val="bg1">
                  <a:lumMod val="50000"/>
                </a:schemeClr>
              </a:solidFill>
              <a:latin typeface="Arial Black" panose="020B0A04020102020204" pitchFamily="34" charset="0"/>
              <a:ea typeface="微软雅黑" pitchFamily="34" charset="-122"/>
            </a:endParaRPr>
          </a:p>
        </p:txBody>
      </p:sp>
      <p:sp>
        <p:nvSpPr>
          <p:cNvPr id="13" name="TextBox 12"/>
          <p:cNvSpPr txBox="1"/>
          <p:nvPr/>
        </p:nvSpPr>
        <p:spPr>
          <a:xfrm>
            <a:off x="3736711" y="2059515"/>
            <a:ext cx="3711653" cy="1052596"/>
          </a:xfrm>
          <a:prstGeom prst="rect">
            <a:avLst/>
          </a:prstGeom>
          <a:noFill/>
        </p:spPr>
        <p:txBody>
          <a:bodyPr wrap="square" rtlCol="0">
            <a:spAutoFit/>
          </a:bodyPr>
          <a:lstStyle/>
          <a:p>
            <a:pPr>
              <a:lnSpc>
                <a:spcPct val="130000"/>
              </a:lnSpc>
              <a:defRPr/>
            </a:pPr>
            <a:r>
              <a:rPr lang="zh-CN" altLang="en-US" sz="1600" kern="0" dirty="0">
                <a:solidFill>
                  <a:schemeClr val="accent4">
                    <a:lumMod val="50000"/>
                  </a:schemeClr>
                </a:solidFill>
                <a:latin typeface="微软雅黑" pitchFamily="34" charset="-122"/>
                <a:ea typeface="微软雅黑" pitchFamily="34" charset="-122"/>
              </a:rPr>
              <a:t>您的内容打在这里，或通过复制您的文本后在此框中选择粘贴并选择只保留文字您的内容打在这里</a:t>
            </a:r>
            <a:endParaRPr lang="en-US" altLang="zh-CN" sz="1600" kern="0" dirty="0">
              <a:solidFill>
                <a:schemeClr val="accent4">
                  <a:lumMod val="50000"/>
                </a:schemeClr>
              </a:solidFill>
              <a:latin typeface="微软雅黑" pitchFamily="34" charset="-122"/>
              <a:ea typeface="微软雅黑" pitchFamily="34" charset="-122"/>
            </a:endParaRPr>
          </a:p>
        </p:txBody>
      </p:sp>
      <p:sp>
        <p:nvSpPr>
          <p:cNvPr id="14" name="TextBox 13"/>
          <p:cNvSpPr txBox="1"/>
          <p:nvPr/>
        </p:nvSpPr>
        <p:spPr>
          <a:xfrm>
            <a:off x="3636613" y="4278749"/>
            <a:ext cx="3988666" cy="381258"/>
          </a:xfrm>
          <a:prstGeom prst="rect">
            <a:avLst/>
          </a:prstGeom>
          <a:noFill/>
        </p:spPr>
        <p:txBody>
          <a:bodyPr wrap="square" rtlCol="0">
            <a:spAutoFit/>
          </a:bodyPr>
          <a:lstStyle/>
          <a:p>
            <a:pPr>
              <a:lnSpc>
                <a:spcPct val="130000"/>
              </a:lnSpc>
              <a:defRPr/>
            </a:pPr>
            <a:r>
              <a:rPr lang="zh-CN" altLang="en-US" sz="1600" kern="0" dirty="0">
                <a:solidFill>
                  <a:schemeClr val="accent4">
                    <a:lumMod val="50000"/>
                  </a:schemeClr>
                </a:solidFill>
                <a:latin typeface="微软雅黑" pitchFamily="34" charset="-122"/>
                <a:ea typeface="微软雅黑" pitchFamily="34" charset="-122"/>
              </a:rPr>
              <a:t>您的内容打在这里，或通过复制您的文本</a:t>
            </a:r>
            <a:endParaRPr lang="en-US" altLang="zh-CN" sz="1600" kern="0" dirty="0">
              <a:solidFill>
                <a:schemeClr val="accent4">
                  <a:lumMod val="5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50"/>
                                        <p:tgtEl>
                                          <p:spTgt spid="7"/>
                                        </p:tgtEl>
                                      </p:cBhvr>
                                    </p:animEffect>
                                  </p:childTnLst>
                                </p:cTn>
                              </p:par>
                            </p:childTnLst>
                          </p:cTn>
                        </p:par>
                        <p:par>
                          <p:cTn id="16" fill="hold">
                            <p:stCondLst>
                              <p:cond delay="1860"/>
                            </p:stCondLst>
                            <p:childTnLst>
                              <p:par>
                                <p:cTn id="17" presetID="22" presetClass="entr" presetSubtype="1"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50"/>
                                        <p:tgtEl>
                                          <p:spTgt spid="3"/>
                                        </p:tgtEl>
                                      </p:cBhvr>
                                    </p:animEffect>
                                  </p:childTnLst>
                                </p:cTn>
                              </p:par>
                            </p:childTnLst>
                          </p:cTn>
                        </p:par>
                        <p:par>
                          <p:cTn id="20" fill="hold">
                            <p:stCondLst>
                              <p:cond delay="236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250"/>
                                        <p:tgtEl>
                                          <p:spTgt spid="4"/>
                                        </p:tgtEl>
                                      </p:cBhvr>
                                    </p:animEffect>
                                  </p:childTnLst>
                                </p:cTn>
                              </p:par>
                            </p:childTnLst>
                          </p:cTn>
                        </p:par>
                        <p:par>
                          <p:cTn id="24" fill="hold">
                            <p:stCondLst>
                              <p:cond delay="2860"/>
                            </p:stCondLst>
                            <p:childTnLst>
                              <p:par>
                                <p:cTn id="25" presetID="21" presetClass="entr" presetSubtype="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1000"/>
                                        <p:tgtEl>
                                          <p:spTgt spid="5"/>
                                        </p:tgtEl>
                                      </p:cBhvr>
                                    </p:animEffect>
                                  </p:childTnLst>
                                </p:cTn>
                              </p:par>
                              <p:par>
                                <p:cTn id="28" presetID="22" presetClass="entr" presetSubtype="2" fill="hold" grpId="0" nodeType="withEffect">
                                  <p:stCondLst>
                                    <p:cond delay="75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250"/>
                                        <p:tgtEl>
                                          <p:spTgt spid="8"/>
                                        </p:tgtEl>
                                      </p:cBhvr>
                                    </p:animEffect>
                                  </p:childTnLst>
                                </p:cTn>
                              </p:par>
                            </p:childTnLst>
                          </p:cTn>
                        </p:par>
                        <p:par>
                          <p:cTn id="31" fill="hold">
                            <p:stCondLst>
                              <p:cond delay="3860"/>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childTnLst>
                          </p:cTn>
                        </p:par>
                        <p:par>
                          <p:cTn id="37" fill="hold">
                            <p:stCondLst>
                              <p:cond delay="436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250"/>
                                        <p:tgtEl>
                                          <p:spTgt spid="9"/>
                                        </p:tgtEl>
                                      </p:cBhvr>
                                    </p:animEffect>
                                  </p:childTnLst>
                                </p:cTn>
                              </p:par>
                            </p:childTnLst>
                          </p:cTn>
                        </p:par>
                        <p:par>
                          <p:cTn id="41" fill="hold">
                            <p:stCondLst>
                              <p:cond delay="486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250"/>
                                        <p:tgtEl>
                                          <p:spTgt spid="13"/>
                                        </p:tgtEl>
                                      </p:cBhvr>
                                    </p:animEffect>
                                  </p:childTnLst>
                                </p:cTn>
                              </p:par>
                            </p:childTnLst>
                          </p:cTn>
                        </p:par>
                        <p:par>
                          <p:cTn id="45" fill="hold">
                            <p:stCondLst>
                              <p:cond delay="5360"/>
                            </p:stCondLst>
                            <p:childTnLst>
                              <p:par>
                                <p:cTn id="46" presetID="42"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anim calcmode="lin" valueType="num">
                                      <p:cBhvr>
                                        <p:cTn id="49" dur="500" fill="hold"/>
                                        <p:tgtEl>
                                          <p:spTgt spid="12"/>
                                        </p:tgtEl>
                                        <p:attrNameLst>
                                          <p:attrName>ppt_x</p:attrName>
                                        </p:attrNameLst>
                                      </p:cBhvr>
                                      <p:tavLst>
                                        <p:tav tm="0">
                                          <p:val>
                                            <p:strVal val="#ppt_x"/>
                                          </p:val>
                                        </p:tav>
                                        <p:tav tm="100000">
                                          <p:val>
                                            <p:strVal val="#ppt_x"/>
                                          </p:val>
                                        </p:tav>
                                      </p:tavLst>
                                    </p:anim>
                                    <p:anim calcmode="lin" valueType="num">
                                      <p:cBhvr>
                                        <p:cTn id="50" dur="500" fill="hold"/>
                                        <p:tgtEl>
                                          <p:spTgt spid="12"/>
                                        </p:tgtEl>
                                        <p:attrNameLst>
                                          <p:attrName>ppt_y</p:attrName>
                                        </p:attrNameLst>
                                      </p:cBhvr>
                                      <p:tavLst>
                                        <p:tav tm="0">
                                          <p:val>
                                            <p:strVal val="#ppt_y+.1"/>
                                          </p:val>
                                        </p:tav>
                                        <p:tav tm="100000">
                                          <p:val>
                                            <p:strVal val="#ppt_y"/>
                                          </p:val>
                                        </p:tav>
                                      </p:tavLst>
                                    </p:anim>
                                  </p:childTnLst>
                                </p:cTn>
                              </p:par>
                            </p:childTnLst>
                          </p:cTn>
                        </p:par>
                        <p:par>
                          <p:cTn id="51" fill="hold">
                            <p:stCondLst>
                              <p:cond delay="586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250"/>
                                        <p:tgtEl>
                                          <p:spTgt spid="10"/>
                                        </p:tgtEl>
                                      </p:cBhvr>
                                    </p:animEffect>
                                  </p:childTnLst>
                                </p:cTn>
                              </p:par>
                            </p:childTnLst>
                          </p:cTn>
                        </p:par>
                        <p:par>
                          <p:cTn id="55" fill="hold">
                            <p:stCondLst>
                              <p:cond delay="6360"/>
                            </p:stCondLst>
                            <p:childTnLst>
                              <p:par>
                                <p:cTn id="56" presetID="42"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250"/>
                                        <p:tgtEl>
                                          <p:spTgt spid="14"/>
                                        </p:tgtEl>
                                      </p:cBhvr>
                                    </p:animEffect>
                                    <p:anim calcmode="lin" valueType="num">
                                      <p:cBhvr>
                                        <p:cTn id="59" dur="250" fill="hold"/>
                                        <p:tgtEl>
                                          <p:spTgt spid="14"/>
                                        </p:tgtEl>
                                        <p:attrNameLst>
                                          <p:attrName>ppt_x</p:attrName>
                                        </p:attrNameLst>
                                      </p:cBhvr>
                                      <p:tavLst>
                                        <p:tav tm="0">
                                          <p:val>
                                            <p:strVal val="#ppt_x"/>
                                          </p:val>
                                        </p:tav>
                                        <p:tav tm="100000">
                                          <p:val>
                                            <p:strVal val="#ppt_x"/>
                                          </p:val>
                                        </p:tav>
                                      </p:tavLst>
                                    </p:anim>
                                    <p:anim calcmode="lin" valueType="num">
                                      <p:cBhvr>
                                        <p:cTn id="60"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TextBox 2"/>
          <p:cNvSpPr txBox="1"/>
          <p:nvPr/>
        </p:nvSpPr>
        <p:spPr>
          <a:xfrm>
            <a:off x="4382567" y="3115791"/>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itchFamily="34" charset="-122"/>
                <a:ea typeface="微软雅黑" pitchFamily="34" charset="-122"/>
              </a:rPr>
              <a:t>点击此处输入文字</a:t>
            </a:r>
            <a:endParaRPr lang="en-US" altLang="zh-CN" sz="1600" dirty="0">
              <a:solidFill>
                <a:prstClr val="black">
                  <a:lumMod val="75000"/>
                  <a:lumOff val="25000"/>
                </a:prstClr>
              </a:solidFill>
              <a:latin typeface="微软雅黑" pitchFamily="34" charset="-122"/>
              <a:ea typeface="微软雅黑"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itchFamily="34" charset="-122"/>
                <a:ea typeface="微软雅黑" pitchFamily="34" charset="-122"/>
              </a:rPr>
              <a:t>点击此处输入文字</a:t>
            </a:r>
            <a:endParaRPr lang="en-US" altLang="zh-CN" sz="1600" dirty="0">
              <a:solidFill>
                <a:prstClr val="black">
                  <a:lumMod val="75000"/>
                  <a:lumOff val="25000"/>
                </a:prstClr>
              </a:solidFill>
              <a:latin typeface="微软雅黑" pitchFamily="34" charset="-122"/>
              <a:ea typeface="微软雅黑" pitchFamily="34" charset="-122"/>
            </a:endParaRPr>
          </a:p>
        </p:txBody>
      </p:sp>
      <p:sp>
        <p:nvSpPr>
          <p:cNvPr id="4" name="TextBox 3"/>
          <p:cNvSpPr txBox="1"/>
          <p:nvPr/>
        </p:nvSpPr>
        <p:spPr>
          <a:xfrm>
            <a:off x="2510905" y="3869853"/>
            <a:ext cx="2378075" cy="646113"/>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dirty="0">
                <a:solidFill>
                  <a:schemeClr val="accent4">
                    <a:lumMod val="50000"/>
                  </a:schemeClr>
                </a:solidFill>
                <a:latin typeface="微软雅黑" pitchFamily="34" charset="-122"/>
                <a:ea typeface="微软雅黑" pitchFamily="34" charset="-122"/>
              </a:rPr>
              <a:t>点击此处输入文字</a:t>
            </a:r>
            <a:endParaRPr lang="en-US" altLang="zh-CN" dirty="0">
              <a:solidFill>
                <a:schemeClr val="accent4">
                  <a:lumMod val="50000"/>
                </a:schemeClr>
              </a:solidFill>
              <a:latin typeface="微软雅黑" pitchFamily="34" charset="-122"/>
              <a:ea typeface="微软雅黑" pitchFamily="34" charset="-122"/>
            </a:endParaRPr>
          </a:p>
          <a:p>
            <a:pPr marL="342900" indent="-342900" fontAlgn="base">
              <a:spcBef>
                <a:spcPct val="0"/>
              </a:spcBef>
              <a:spcAft>
                <a:spcPct val="0"/>
              </a:spcAft>
              <a:buFont typeface="Arial" panose="020B0604020202020204" pitchFamily="34" charset="0"/>
              <a:buChar char="•"/>
              <a:defRPr/>
            </a:pPr>
            <a:r>
              <a:rPr lang="zh-CN" altLang="en-US" dirty="0">
                <a:solidFill>
                  <a:schemeClr val="accent4">
                    <a:lumMod val="50000"/>
                  </a:schemeClr>
                </a:solidFill>
                <a:latin typeface="微软雅黑" pitchFamily="34" charset="-122"/>
                <a:ea typeface="微软雅黑" pitchFamily="34" charset="-122"/>
              </a:rPr>
              <a:t>点击此处输入文字</a:t>
            </a:r>
            <a:endParaRPr lang="en-US" altLang="zh-CN" dirty="0">
              <a:solidFill>
                <a:schemeClr val="accent4">
                  <a:lumMod val="50000"/>
                </a:schemeClr>
              </a:solidFill>
              <a:latin typeface="微软雅黑" pitchFamily="34" charset="-122"/>
              <a:ea typeface="微软雅黑" pitchFamily="34" charset="-122"/>
            </a:endParaRPr>
          </a:p>
        </p:txBody>
      </p:sp>
      <p:sp>
        <p:nvSpPr>
          <p:cNvPr id="5" name="TextBox 4"/>
          <p:cNvSpPr txBox="1"/>
          <p:nvPr/>
        </p:nvSpPr>
        <p:spPr>
          <a:xfrm>
            <a:off x="6170092" y="2155353"/>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点击此处输入文字</a:t>
            </a:r>
            <a:endParaRPr lang="en-US" altLang="zh-CN" sz="1400" dirty="0">
              <a:solidFill>
                <a:prstClr val="black">
                  <a:lumMod val="75000"/>
                  <a:lumOff val="25000"/>
                </a:prstClr>
              </a:solidFill>
              <a:latin typeface="微软雅黑" pitchFamily="34" charset="-122"/>
              <a:ea typeface="微软雅黑"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点击此处输入文字</a:t>
            </a:r>
            <a:endParaRPr lang="en-US" altLang="zh-CN" sz="1400" dirty="0">
              <a:solidFill>
                <a:prstClr val="black">
                  <a:lumMod val="75000"/>
                  <a:lumOff val="25000"/>
                </a:prstClr>
              </a:solidFill>
              <a:latin typeface="微软雅黑" pitchFamily="34" charset="-122"/>
              <a:ea typeface="微软雅黑" pitchFamily="34" charset="-122"/>
            </a:endParaRPr>
          </a:p>
        </p:txBody>
      </p:sp>
      <p:grpSp>
        <p:nvGrpSpPr>
          <p:cNvPr id="7" name="组合 6"/>
          <p:cNvGrpSpPr/>
          <p:nvPr/>
        </p:nvGrpSpPr>
        <p:grpSpPr>
          <a:xfrm>
            <a:off x="899592" y="1828328"/>
            <a:ext cx="1944688" cy="2681281"/>
            <a:chOff x="681032" y="1902140"/>
            <a:chExt cx="1944688" cy="2681281"/>
          </a:xfrm>
        </p:grpSpPr>
        <p:sp>
          <p:nvSpPr>
            <p:cNvPr id="8"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华文细黑" pitchFamily="2" charset="-122"/>
              </a:endParaRPr>
            </a:p>
          </p:txBody>
        </p:sp>
        <p:sp>
          <p:nvSpPr>
            <p:cNvPr id="9"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0" name="矩形​​ 16"/>
            <p:cNvSpPr>
              <a:spLocks noChangeArrowheads="1"/>
            </p:cNvSpPr>
            <p:nvPr/>
          </p:nvSpPr>
          <p:spPr bwMode="auto">
            <a:xfrm>
              <a:off x="1087761" y="2412848"/>
              <a:ext cx="11079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rPr>
                <a:t>点击录</a:t>
              </a:r>
              <a:endParaRPr kumimoji="0" lang="en-US" altLang="zh-CN" sz="2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rPr>
                <a:t>入内容</a:t>
              </a:r>
              <a:endParaRPr kumimoji="0" lang="zh-CN" altLang="en-US" sz="24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endParaRPr>
            </a:p>
          </p:txBody>
        </p:sp>
      </p:grpSp>
      <p:grpSp>
        <p:nvGrpSpPr>
          <p:cNvPr id="11" name="组合 10"/>
          <p:cNvGrpSpPr/>
          <p:nvPr/>
        </p:nvGrpSpPr>
        <p:grpSpPr>
          <a:xfrm>
            <a:off x="3364980" y="1455266"/>
            <a:ext cx="1439862" cy="1946260"/>
            <a:chOff x="3146420" y="1529078"/>
            <a:chExt cx="1439862" cy="1946260"/>
          </a:xfrm>
        </p:grpSpPr>
        <p:sp>
          <p:nvSpPr>
            <p:cNvPr id="12"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itchFamily="2" charset="-122"/>
              </a:endParaRPr>
            </a:p>
          </p:txBody>
        </p:sp>
        <p:sp>
          <p:nvSpPr>
            <p:cNvPr id="13"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4" name="矩形​​ 17"/>
            <p:cNvSpPr>
              <a:spLocks noChangeArrowheads="1"/>
            </p:cNvSpPr>
            <p:nvPr/>
          </p:nvSpPr>
          <p:spPr bwMode="auto">
            <a:xfrm>
              <a:off x="3360312" y="1855757"/>
              <a:ext cx="954107" cy="62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rPr>
                <a:t>点击录</a:t>
              </a:r>
              <a:endParaRPr kumimoji="0" lang="en-US" altLang="zh-CN"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rPr>
                <a:t>入内容</a:t>
              </a:r>
              <a:endPar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endParaRPr>
            </a:p>
          </p:txBody>
        </p:sp>
      </p:grpSp>
      <p:grpSp>
        <p:nvGrpSpPr>
          <p:cNvPr id="15" name="组合 14"/>
          <p:cNvGrpSpPr/>
          <p:nvPr/>
        </p:nvGrpSpPr>
        <p:grpSpPr>
          <a:xfrm>
            <a:off x="5292205" y="1179041"/>
            <a:ext cx="1012825" cy="1357676"/>
            <a:chOff x="5073645" y="1252853"/>
            <a:chExt cx="1012825" cy="1357676"/>
          </a:xfrm>
        </p:grpSpPr>
        <p:sp>
          <p:nvSpPr>
            <p:cNvPr id="16"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70C0"/>
            </a:solidFill>
            <a:ln>
              <a:noFill/>
            </a:ln>
          </p:spPr>
          <p:txBody>
            <a:bodyPr wrap="none"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华文细黑" pitchFamily="2" charset="-122"/>
              </a:endParaRPr>
            </a:p>
          </p:txBody>
        </p:sp>
        <p:sp>
          <p:nvSpPr>
            <p:cNvPr id="17"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ndParaRPr>
            </a:p>
          </p:txBody>
        </p:sp>
        <p:sp>
          <p:nvSpPr>
            <p:cNvPr id="18" name="矩形​​ 18"/>
            <p:cNvSpPr>
              <a:spLocks noChangeArrowheads="1"/>
            </p:cNvSpPr>
            <p:nvPr/>
          </p:nvSpPr>
          <p:spPr bwMode="auto">
            <a:xfrm>
              <a:off x="5179154" y="1463486"/>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rPr>
                <a:t>点击录</a:t>
              </a:r>
              <a:endParaRPr kumimoji="0" lang="en-US" altLang="zh-CN" sz="16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6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rPr>
                <a:t>入内容</a:t>
              </a:r>
              <a:endParaRPr kumimoji="0" lang="zh-CN" altLang="en-US" sz="16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cs typeface="Arial Unicode MS" panose="020B0604020202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6"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362">
                                          <p:stCondLst>
                                            <p:cond delay="0"/>
                                          </p:stCondLst>
                                        </p:cTn>
                                        <p:tgtEl>
                                          <p:spTgt spid="7"/>
                                        </p:tgtEl>
                                      </p:cBhvr>
                                    </p:animEffect>
                                    <p:anim calcmode="lin" valueType="num">
                                      <p:cBhvr>
                                        <p:cTn id="16"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21" dur="16">
                                          <p:stCondLst>
                                            <p:cond delay="406"/>
                                          </p:stCondLst>
                                        </p:cTn>
                                        <p:tgtEl>
                                          <p:spTgt spid="7"/>
                                        </p:tgtEl>
                                      </p:cBhvr>
                                      <p:to x="100000" y="60000"/>
                                    </p:animScale>
                                    <p:animScale>
                                      <p:cBhvr>
                                        <p:cTn id="22" dur="104" decel="50000">
                                          <p:stCondLst>
                                            <p:cond delay="423"/>
                                          </p:stCondLst>
                                        </p:cTn>
                                        <p:tgtEl>
                                          <p:spTgt spid="7"/>
                                        </p:tgtEl>
                                      </p:cBhvr>
                                      <p:to x="100000" y="100000"/>
                                    </p:animScale>
                                    <p:animScale>
                                      <p:cBhvr>
                                        <p:cTn id="23" dur="16">
                                          <p:stCondLst>
                                            <p:cond delay="820"/>
                                          </p:stCondLst>
                                        </p:cTn>
                                        <p:tgtEl>
                                          <p:spTgt spid="7"/>
                                        </p:tgtEl>
                                      </p:cBhvr>
                                      <p:to x="100000" y="80000"/>
                                    </p:animScale>
                                    <p:animScale>
                                      <p:cBhvr>
                                        <p:cTn id="24" dur="104" decel="50000">
                                          <p:stCondLst>
                                            <p:cond delay="836"/>
                                          </p:stCondLst>
                                        </p:cTn>
                                        <p:tgtEl>
                                          <p:spTgt spid="7"/>
                                        </p:tgtEl>
                                      </p:cBhvr>
                                      <p:to x="100000" y="100000"/>
                                    </p:animScale>
                                    <p:animScale>
                                      <p:cBhvr>
                                        <p:cTn id="25" dur="16">
                                          <p:stCondLst>
                                            <p:cond delay="1026"/>
                                          </p:stCondLst>
                                        </p:cTn>
                                        <p:tgtEl>
                                          <p:spTgt spid="7"/>
                                        </p:tgtEl>
                                      </p:cBhvr>
                                      <p:to x="100000" y="90000"/>
                                    </p:animScale>
                                    <p:animScale>
                                      <p:cBhvr>
                                        <p:cTn id="26" dur="104" decel="50000">
                                          <p:stCondLst>
                                            <p:cond delay="1042"/>
                                          </p:stCondLst>
                                        </p:cTn>
                                        <p:tgtEl>
                                          <p:spTgt spid="7"/>
                                        </p:tgtEl>
                                      </p:cBhvr>
                                      <p:to x="100000" y="100000"/>
                                    </p:animScale>
                                    <p:animScale>
                                      <p:cBhvr>
                                        <p:cTn id="27" dur="16">
                                          <p:stCondLst>
                                            <p:cond delay="1130"/>
                                          </p:stCondLst>
                                        </p:cTn>
                                        <p:tgtEl>
                                          <p:spTgt spid="7"/>
                                        </p:tgtEl>
                                      </p:cBhvr>
                                      <p:to x="100000" y="95000"/>
                                    </p:animScale>
                                    <p:animScale>
                                      <p:cBhvr>
                                        <p:cTn id="28" dur="104" decel="50000">
                                          <p:stCondLst>
                                            <p:cond delay="1146"/>
                                          </p:stCondLst>
                                        </p:cTn>
                                        <p:tgtEl>
                                          <p:spTgt spid="7"/>
                                        </p:tgtEl>
                                      </p:cBhvr>
                                      <p:to x="100000" y="100000"/>
                                    </p:animScale>
                                  </p:childTnLst>
                                </p:cTn>
                              </p:par>
                              <p:par>
                                <p:cTn id="29" presetID="26" presetClass="entr" presetSubtype="0" fill="hold" nodeType="withEffect">
                                  <p:stCondLst>
                                    <p:cond delay="2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362">
                                          <p:stCondLst>
                                            <p:cond delay="0"/>
                                          </p:stCondLst>
                                        </p:cTn>
                                        <p:tgtEl>
                                          <p:spTgt spid="11"/>
                                        </p:tgtEl>
                                      </p:cBhvr>
                                    </p:animEffect>
                                    <p:anim calcmode="lin" valueType="num">
                                      <p:cBhvr>
                                        <p:cTn id="32"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35"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36"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37" dur="16">
                                          <p:stCondLst>
                                            <p:cond delay="406"/>
                                          </p:stCondLst>
                                        </p:cTn>
                                        <p:tgtEl>
                                          <p:spTgt spid="11"/>
                                        </p:tgtEl>
                                      </p:cBhvr>
                                      <p:to x="100000" y="60000"/>
                                    </p:animScale>
                                    <p:animScale>
                                      <p:cBhvr>
                                        <p:cTn id="38" dur="104" decel="50000">
                                          <p:stCondLst>
                                            <p:cond delay="423"/>
                                          </p:stCondLst>
                                        </p:cTn>
                                        <p:tgtEl>
                                          <p:spTgt spid="11"/>
                                        </p:tgtEl>
                                      </p:cBhvr>
                                      <p:to x="100000" y="100000"/>
                                    </p:animScale>
                                    <p:animScale>
                                      <p:cBhvr>
                                        <p:cTn id="39" dur="16">
                                          <p:stCondLst>
                                            <p:cond delay="820"/>
                                          </p:stCondLst>
                                        </p:cTn>
                                        <p:tgtEl>
                                          <p:spTgt spid="11"/>
                                        </p:tgtEl>
                                      </p:cBhvr>
                                      <p:to x="100000" y="80000"/>
                                    </p:animScale>
                                    <p:animScale>
                                      <p:cBhvr>
                                        <p:cTn id="40" dur="104" decel="50000">
                                          <p:stCondLst>
                                            <p:cond delay="836"/>
                                          </p:stCondLst>
                                        </p:cTn>
                                        <p:tgtEl>
                                          <p:spTgt spid="11"/>
                                        </p:tgtEl>
                                      </p:cBhvr>
                                      <p:to x="100000" y="100000"/>
                                    </p:animScale>
                                    <p:animScale>
                                      <p:cBhvr>
                                        <p:cTn id="41" dur="16">
                                          <p:stCondLst>
                                            <p:cond delay="1026"/>
                                          </p:stCondLst>
                                        </p:cTn>
                                        <p:tgtEl>
                                          <p:spTgt spid="11"/>
                                        </p:tgtEl>
                                      </p:cBhvr>
                                      <p:to x="100000" y="90000"/>
                                    </p:animScale>
                                    <p:animScale>
                                      <p:cBhvr>
                                        <p:cTn id="42" dur="104" decel="50000">
                                          <p:stCondLst>
                                            <p:cond delay="1042"/>
                                          </p:stCondLst>
                                        </p:cTn>
                                        <p:tgtEl>
                                          <p:spTgt spid="11"/>
                                        </p:tgtEl>
                                      </p:cBhvr>
                                      <p:to x="100000" y="100000"/>
                                    </p:animScale>
                                    <p:animScale>
                                      <p:cBhvr>
                                        <p:cTn id="43" dur="16">
                                          <p:stCondLst>
                                            <p:cond delay="1130"/>
                                          </p:stCondLst>
                                        </p:cTn>
                                        <p:tgtEl>
                                          <p:spTgt spid="11"/>
                                        </p:tgtEl>
                                      </p:cBhvr>
                                      <p:to x="100000" y="95000"/>
                                    </p:animScale>
                                    <p:animScale>
                                      <p:cBhvr>
                                        <p:cTn id="44" dur="104" decel="50000">
                                          <p:stCondLst>
                                            <p:cond delay="1146"/>
                                          </p:stCondLst>
                                        </p:cTn>
                                        <p:tgtEl>
                                          <p:spTgt spid="11"/>
                                        </p:tgtEl>
                                      </p:cBhvr>
                                      <p:to x="100000" y="100000"/>
                                    </p:animScale>
                                  </p:childTnLst>
                                </p:cTn>
                              </p:par>
                              <p:par>
                                <p:cTn id="45" presetID="26" presetClass="entr" presetSubtype="0" fill="hold" nodeType="with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362">
                                          <p:stCondLst>
                                            <p:cond delay="0"/>
                                          </p:stCondLst>
                                        </p:cTn>
                                        <p:tgtEl>
                                          <p:spTgt spid="15"/>
                                        </p:tgtEl>
                                      </p:cBhvr>
                                    </p:animEffect>
                                    <p:anim calcmode="lin" valueType="num">
                                      <p:cBhvr>
                                        <p:cTn id="48" dur="1139"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9" dur="41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0" dur="415" tmFilter="0, 0; 0.125,0.2665; 0.25,0.4; 0.375,0.465; 0.5,0.5;  0.625,0.535; 0.75,0.6; 0.875,0.7335; 1,1">
                                          <p:stCondLst>
                                            <p:cond delay="415"/>
                                          </p:stCondLst>
                                        </p:cTn>
                                        <p:tgtEl>
                                          <p:spTgt spid="15"/>
                                        </p:tgtEl>
                                        <p:attrNameLst>
                                          <p:attrName>ppt_y</p:attrName>
                                        </p:attrNameLst>
                                      </p:cBhvr>
                                      <p:tavLst>
                                        <p:tav tm="0" fmla="#ppt_y-sin(pi*$)/9">
                                          <p:val>
                                            <p:fltVal val="0"/>
                                          </p:val>
                                        </p:tav>
                                        <p:tav tm="100000">
                                          <p:val>
                                            <p:fltVal val="1"/>
                                          </p:val>
                                        </p:tav>
                                      </p:tavLst>
                                    </p:anim>
                                    <p:anim calcmode="lin" valueType="num">
                                      <p:cBhvr>
                                        <p:cTn id="51" dur="207" tmFilter="0, 0; 0.125,0.2665; 0.25,0.4; 0.375,0.465; 0.5,0.5;  0.625,0.535; 0.75,0.6; 0.875,0.7335; 1,1">
                                          <p:stCondLst>
                                            <p:cond delay="828"/>
                                          </p:stCondLst>
                                        </p:cTn>
                                        <p:tgtEl>
                                          <p:spTgt spid="15"/>
                                        </p:tgtEl>
                                        <p:attrNameLst>
                                          <p:attrName>ppt_y</p:attrName>
                                        </p:attrNameLst>
                                      </p:cBhvr>
                                      <p:tavLst>
                                        <p:tav tm="0" fmla="#ppt_y-sin(pi*$)/27">
                                          <p:val>
                                            <p:fltVal val="0"/>
                                          </p:val>
                                        </p:tav>
                                        <p:tav tm="100000">
                                          <p:val>
                                            <p:fltVal val="1"/>
                                          </p:val>
                                        </p:tav>
                                      </p:tavLst>
                                    </p:anim>
                                    <p:anim calcmode="lin" valueType="num">
                                      <p:cBhvr>
                                        <p:cTn id="52" dur="103" tmFilter="0, 0; 0.125,0.2665; 0.25,0.4; 0.375,0.465; 0.5,0.5;  0.625,0.535; 0.75,0.6; 0.875,0.7335; 1,1">
                                          <p:stCondLst>
                                            <p:cond delay="1035"/>
                                          </p:stCondLst>
                                        </p:cTn>
                                        <p:tgtEl>
                                          <p:spTgt spid="15"/>
                                        </p:tgtEl>
                                        <p:attrNameLst>
                                          <p:attrName>ppt_y</p:attrName>
                                        </p:attrNameLst>
                                      </p:cBhvr>
                                      <p:tavLst>
                                        <p:tav tm="0" fmla="#ppt_y-sin(pi*$)/81">
                                          <p:val>
                                            <p:fltVal val="0"/>
                                          </p:val>
                                        </p:tav>
                                        <p:tav tm="100000">
                                          <p:val>
                                            <p:fltVal val="1"/>
                                          </p:val>
                                        </p:tav>
                                      </p:tavLst>
                                    </p:anim>
                                    <p:animScale>
                                      <p:cBhvr>
                                        <p:cTn id="53" dur="16">
                                          <p:stCondLst>
                                            <p:cond delay="406"/>
                                          </p:stCondLst>
                                        </p:cTn>
                                        <p:tgtEl>
                                          <p:spTgt spid="15"/>
                                        </p:tgtEl>
                                      </p:cBhvr>
                                      <p:to x="100000" y="60000"/>
                                    </p:animScale>
                                    <p:animScale>
                                      <p:cBhvr>
                                        <p:cTn id="54" dur="104" decel="50000">
                                          <p:stCondLst>
                                            <p:cond delay="423"/>
                                          </p:stCondLst>
                                        </p:cTn>
                                        <p:tgtEl>
                                          <p:spTgt spid="15"/>
                                        </p:tgtEl>
                                      </p:cBhvr>
                                      <p:to x="100000" y="100000"/>
                                    </p:animScale>
                                    <p:animScale>
                                      <p:cBhvr>
                                        <p:cTn id="55" dur="16">
                                          <p:stCondLst>
                                            <p:cond delay="820"/>
                                          </p:stCondLst>
                                        </p:cTn>
                                        <p:tgtEl>
                                          <p:spTgt spid="15"/>
                                        </p:tgtEl>
                                      </p:cBhvr>
                                      <p:to x="100000" y="80000"/>
                                    </p:animScale>
                                    <p:animScale>
                                      <p:cBhvr>
                                        <p:cTn id="56" dur="104" decel="50000">
                                          <p:stCondLst>
                                            <p:cond delay="836"/>
                                          </p:stCondLst>
                                        </p:cTn>
                                        <p:tgtEl>
                                          <p:spTgt spid="15"/>
                                        </p:tgtEl>
                                      </p:cBhvr>
                                      <p:to x="100000" y="100000"/>
                                    </p:animScale>
                                    <p:animScale>
                                      <p:cBhvr>
                                        <p:cTn id="57" dur="16">
                                          <p:stCondLst>
                                            <p:cond delay="1026"/>
                                          </p:stCondLst>
                                        </p:cTn>
                                        <p:tgtEl>
                                          <p:spTgt spid="15"/>
                                        </p:tgtEl>
                                      </p:cBhvr>
                                      <p:to x="100000" y="90000"/>
                                    </p:animScale>
                                    <p:animScale>
                                      <p:cBhvr>
                                        <p:cTn id="58" dur="104" decel="50000">
                                          <p:stCondLst>
                                            <p:cond delay="1042"/>
                                          </p:stCondLst>
                                        </p:cTn>
                                        <p:tgtEl>
                                          <p:spTgt spid="15"/>
                                        </p:tgtEl>
                                      </p:cBhvr>
                                      <p:to x="100000" y="100000"/>
                                    </p:animScale>
                                    <p:animScale>
                                      <p:cBhvr>
                                        <p:cTn id="59" dur="16">
                                          <p:stCondLst>
                                            <p:cond delay="1130"/>
                                          </p:stCondLst>
                                        </p:cTn>
                                        <p:tgtEl>
                                          <p:spTgt spid="15"/>
                                        </p:tgtEl>
                                      </p:cBhvr>
                                      <p:to x="100000" y="95000"/>
                                    </p:animScale>
                                    <p:animScale>
                                      <p:cBhvr>
                                        <p:cTn id="60" dur="104" decel="50000">
                                          <p:stCondLst>
                                            <p:cond delay="1146"/>
                                          </p:stCondLst>
                                        </p:cTn>
                                        <p:tgtEl>
                                          <p:spTgt spid="15"/>
                                        </p:tgtEl>
                                      </p:cBhvr>
                                      <p:to x="100000" y="100000"/>
                                    </p:animScale>
                                  </p:childTnLst>
                                </p:cTn>
                              </p:par>
                            </p:childTnLst>
                          </p:cTn>
                        </p:par>
                        <p:par>
                          <p:cTn id="61" fill="hold">
                            <p:stCondLst>
                              <p:cond delay="2860"/>
                            </p:stCondLst>
                            <p:childTnLst>
                              <p:par>
                                <p:cTn id="62" presetID="22" presetClass="entr" presetSubtype="2" fill="hold" grpId="0"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right)">
                                      <p:cBhvr>
                                        <p:cTn id="64" dur="250"/>
                                        <p:tgtEl>
                                          <p:spTgt spid="5"/>
                                        </p:tgtEl>
                                      </p:cBhvr>
                                    </p:animEffect>
                                  </p:childTnLst>
                                </p:cTn>
                              </p:par>
                              <p:par>
                                <p:cTn id="65" presetID="22" presetClass="entr" presetSubtype="2" fill="hold" grpId="0" nodeType="withEffect">
                                  <p:stCondLst>
                                    <p:cond delay="250"/>
                                  </p:stCondLst>
                                  <p:childTnLst>
                                    <p:set>
                                      <p:cBhvr>
                                        <p:cTn id="66" dur="1" fill="hold">
                                          <p:stCondLst>
                                            <p:cond delay="0"/>
                                          </p:stCondLst>
                                        </p:cTn>
                                        <p:tgtEl>
                                          <p:spTgt spid="3"/>
                                        </p:tgtEl>
                                        <p:attrNameLst>
                                          <p:attrName>style.visibility</p:attrName>
                                        </p:attrNameLst>
                                      </p:cBhvr>
                                      <p:to>
                                        <p:strVal val="visible"/>
                                      </p:to>
                                    </p:set>
                                    <p:animEffect transition="in" filter="wipe(right)">
                                      <p:cBhvr>
                                        <p:cTn id="67" dur="250"/>
                                        <p:tgtEl>
                                          <p:spTgt spid="3"/>
                                        </p:tgtEl>
                                      </p:cBhvr>
                                    </p:animEffect>
                                  </p:childTnLst>
                                </p:cTn>
                              </p:par>
                              <p:par>
                                <p:cTn id="68" presetID="22" presetClass="entr" presetSubtype="2" fill="hold" grpId="0" nodeType="withEffect">
                                  <p:stCondLst>
                                    <p:cond delay="500"/>
                                  </p:stCondLst>
                                  <p:childTnLst>
                                    <p:set>
                                      <p:cBhvr>
                                        <p:cTn id="69" dur="1" fill="hold">
                                          <p:stCondLst>
                                            <p:cond delay="0"/>
                                          </p:stCondLst>
                                        </p:cTn>
                                        <p:tgtEl>
                                          <p:spTgt spid="4"/>
                                        </p:tgtEl>
                                        <p:attrNameLst>
                                          <p:attrName>style.visibility</p:attrName>
                                        </p:attrNameLst>
                                      </p:cBhvr>
                                      <p:to>
                                        <p:strVal val="visible"/>
                                      </p:to>
                                    </p:set>
                                    <p:animEffect transition="in" filter="wipe(right)">
                                      <p:cBhvr>
                                        <p:cTn id="70"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itchFamily="34" charset="-122"/>
                <a:ea typeface="微软雅黑"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a:solidFill>
                  <a:srgbClr val="F8F8F8"/>
                </a:solidFill>
                <a:latin typeface="微软雅黑" pitchFamily="34" charset="-122"/>
                <a:ea typeface="微软雅黑" pitchFamily="34" charset="-122"/>
              </a:rPr>
              <a:t>2</a:t>
            </a:r>
            <a:endParaRPr lang="zh-CN" altLang="en-US" sz="8000" b="1" dirty="0">
              <a:solidFill>
                <a:srgbClr val="F8F8F8"/>
              </a:solidFill>
              <a:latin typeface="微软雅黑" pitchFamily="34" charset="-122"/>
              <a:ea typeface="微软雅黑" pitchFamily="34" charset="-122"/>
            </a:endParaRPr>
          </a:p>
        </p:txBody>
      </p:sp>
      <p:sp>
        <p:nvSpPr>
          <p:cNvPr id="20" name="TextBox 19"/>
          <p:cNvSpPr txBox="1"/>
          <p:nvPr/>
        </p:nvSpPr>
        <p:spPr>
          <a:xfrm>
            <a:off x="3862140" y="1340116"/>
            <a:ext cx="3950220" cy="584775"/>
          </a:xfrm>
          <a:prstGeom prst="rect">
            <a:avLst/>
          </a:prstGeom>
          <a:noFill/>
        </p:spPr>
        <p:txBody>
          <a:bodyPr wrap="square" rtlCol="0">
            <a:spAutoFit/>
          </a:bodyPr>
          <a:lstStyle/>
          <a:p>
            <a:r>
              <a:rPr lang="zh-CN" altLang="en-US" sz="3200" b="1" dirty="0">
                <a:solidFill>
                  <a:srgbClr val="2B2A30"/>
                </a:solidFill>
                <a:latin typeface="微软雅黑" pitchFamily="34" charset="-122"/>
                <a:ea typeface="微软雅黑" pitchFamily="34" charset="-122"/>
              </a:rPr>
              <a:t>请输入第二部分标题</a:t>
            </a:r>
            <a:endParaRPr lang="zh-CN" altLang="en-US" sz="3200" b="1" dirty="0">
              <a:solidFill>
                <a:srgbClr val="2B2A30"/>
              </a:solidFill>
              <a:latin typeface="微软雅黑" pitchFamily="34" charset="-122"/>
              <a:ea typeface="微软雅黑" pitchFamily="34" charset="-122"/>
            </a:endParaRPr>
          </a:p>
        </p:txBody>
      </p:sp>
      <p:sp>
        <p:nvSpPr>
          <p:cNvPr id="21" name="Rectangle 13"/>
          <p:cNvSpPr>
            <a:spLocks noChangeArrowheads="1"/>
          </p:cNvSpPr>
          <p:nvPr/>
        </p:nvSpPr>
        <p:spPr bwMode="auto">
          <a:xfrm>
            <a:off x="1830592" y="1641770"/>
            <a:ext cx="64219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itchFamily="34" charset="-122"/>
                <a:ea typeface="微软雅黑" pitchFamily="34" charset="-122"/>
              </a:rPr>
              <a:t>Part</a:t>
            </a:r>
            <a:endParaRPr lang="zh-CN" altLang="zh-CN" dirty="0">
              <a:solidFill>
                <a:srgbClr val="FEAE01"/>
              </a:solidFill>
              <a:latin typeface="微软雅黑" pitchFamily="34" charset="-122"/>
              <a:ea typeface="微软雅黑"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itchFamily="34" charset="-122"/>
                <a:ea typeface="微软雅黑" pitchFamily="34" charset="-122"/>
              </a:rPr>
              <a:t>点击添加文字内容点击添加文字内容点击添加文字内容点击添加文字内容点击添加文字内容。</a:t>
            </a:r>
            <a:endParaRPr lang="zh-CN" altLang="en-US" sz="2000" dirty="0">
              <a:solidFill>
                <a:srgbClr val="2B2A30"/>
              </a:solidFill>
              <a:latin typeface="微软雅黑" pitchFamily="34" charset="-122"/>
              <a:ea typeface="微软雅黑"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节标题一   </a:t>
            </a:r>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节标题二  </a:t>
            </a:r>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节标题三</a:t>
            </a:r>
            <a:endParaRPr lang="zh-CN" altLang="en-US" dirty="0">
              <a:solidFill>
                <a:srgbClr val="2B2A30"/>
              </a:solidFill>
              <a:latin typeface="微软雅黑" pitchFamily="34" charset="-122"/>
              <a:ea typeface="微软雅黑"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Line 13"/>
          <p:cNvSpPr>
            <a:spLocks noChangeShapeType="1"/>
          </p:cNvSpPr>
          <p:nvPr/>
        </p:nvSpPr>
        <p:spPr bwMode="auto">
          <a:xfrm>
            <a:off x="539552" y="3000636"/>
            <a:ext cx="8136904" cy="0"/>
          </a:xfrm>
          <a:prstGeom prst="line">
            <a:avLst/>
          </a:prstGeom>
          <a:noFill/>
          <a:ln w="101600">
            <a:solidFill>
              <a:srgbClr val="0070C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微软雅黑" pitchFamily="34" charset="-122"/>
              <a:ea typeface="微软雅黑" pitchFamily="34" charset="-122"/>
              <a:cs typeface="宋体" charset="0"/>
            </a:endParaRPr>
          </a:p>
        </p:txBody>
      </p:sp>
      <p:sp>
        <p:nvSpPr>
          <p:cNvPr id="4" name="AutoShape 2"/>
          <p:cNvSpPr>
            <a:spLocks noChangeArrowheads="1"/>
          </p:cNvSpPr>
          <p:nvPr/>
        </p:nvSpPr>
        <p:spPr bwMode="auto">
          <a:xfrm>
            <a:off x="1664468" y="1206761"/>
            <a:ext cx="1619250" cy="150177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微软雅黑" pitchFamily="34" charset="-122"/>
              <a:ea typeface="微软雅黑" pitchFamily="34" charset="-122"/>
              <a:cs typeface="宋体" charset="0"/>
            </a:endParaRPr>
          </a:p>
        </p:txBody>
      </p:sp>
      <p:sp>
        <p:nvSpPr>
          <p:cNvPr id="5" name="Line 16"/>
          <p:cNvSpPr>
            <a:spLocks noChangeShapeType="1"/>
          </p:cNvSpPr>
          <p:nvPr/>
        </p:nvSpPr>
        <p:spPr bwMode="auto">
          <a:xfrm flipH="1">
            <a:off x="1831156" y="1382974"/>
            <a:ext cx="0" cy="1614487"/>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7" name="Group 138"/>
          <p:cNvGrpSpPr/>
          <p:nvPr/>
        </p:nvGrpSpPr>
        <p:grpSpPr bwMode="auto">
          <a:xfrm>
            <a:off x="1736469" y="2907430"/>
            <a:ext cx="182151" cy="182106"/>
            <a:chOff x="1661" y="2750"/>
            <a:chExt cx="250" cy="250"/>
          </a:xfrm>
        </p:grpSpPr>
        <p:sp>
          <p:nvSpPr>
            <p:cNvPr id="8"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9"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10" name="TextBox 57"/>
          <p:cNvSpPr txBox="1">
            <a:spLocks noChangeArrowheads="1"/>
          </p:cNvSpPr>
          <p:nvPr/>
        </p:nvSpPr>
        <p:spPr bwMode="auto">
          <a:xfrm>
            <a:off x="1835571" y="127343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标题</a:t>
            </a:r>
            <a:endParaRPr lang="zh-CN" altLang="en-US" b="1" dirty="0">
              <a:solidFill>
                <a:schemeClr val="bg1"/>
              </a:solidFill>
              <a:latin typeface="微软雅黑" pitchFamily="34" charset="-122"/>
              <a:ea typeface="微软雅黑" pitchFamily="34" charset="-122"/>
            </a:endParaRPr>
          </a:p>
        </p:txBody>
      </p:sp>
      <p:sp>
        <p:nvSpPr>
          <p:cNvPr id="11" name="TextBox 57"/>
          <p:cNvSpPr txBox="1">
            <a:spLocks noChangeArrowheads="1"/>
          </p:cNvSpPr>
          <p:nvPr/>
        </p:nvSpPr>
        <p:spPr bwMode="auto">
          <a:xfrm>
            <a:off x="1853033" y="1640149"/>
            <a:ext cx="15477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12" name="AutoShape 17"/>
          <p:cNvSpPr>
            <a:spLocks noChangeArrowheads="1"/>
          </p:cNvSpPr>
          <p:nvPr/>
        </p:nvSpPr>
        <p:spPr bwMode="auto">
          <a:xfrm>
            <a:off x="863724" y="3300674"/>
            <a:ext cx="1692052" cy="134819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微软雅黑" pitchFamily="34" charset="-122"/>
              <a:ea typeface="微软雅黑" pitchFamily="34" charset="-122"/>
              <a:cs typeface="宋体" charset="0"/>
            </a:endParaRPr>
          </a:p>
        </p:txBody>
      </p:sp>
      <p:sp>
        <p:nvSpPr>
          <p:cNvPr id="13" name="TextBox 57"/>
          <p:cNvSpPr txBox="1">
            <a:spLocks noChangeArrowheads="1"/>
          </p:cNvSpPr>
          <p:nvPr/>
        </p:nvSpPr>
        <p:spPr bwMode="auto">
          <a:xfrm>
            <a:off x="1052637" y="3403861"/>
            <a:ext cx="8550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标题</a:t>
            </a:r>
            <a:endParaRPr lang="zh-CN" altLang="en-US" dirty="0">
              <a:solidFill>
                <a:schemeClr val="bg1"/>
              </a:solidFill>
            </a:endParaRPr>
          </a:p>
        </p:txBody>
      </p:sp>
      <p:sp>
        <p:nvSpPr>
          <p:cNvPr id="14" name="TextBox 57"/>
          <p:cNvSpPr txBox="1">
            <a:spLocks noChangeArrowheads="1"/>
          </p:cNvSpPr>
          <p:nvPr/>
        </p:nvSpPr>
        <p:spPr bwMode="auto">
          <a:xfrm>
            <a:off x="1057399" y="3651871"/>
            <a:ext cx="14430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15" name="Line 18"/>
          <p:cNvSpPr>
            <a:spLocks noChangeShapeType="1"/>
          </p:cNvSpPr>
          <p:nvPr/>
        </p:nvSpPr>
        <p:spPr bwMode="auto">
          <a:xfrm flipH="1">
            <a:off x="1025649" y="3003811"/>
            <a:ext cx="1588" cy="5810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16" name="Group 138"/>
          <p:cNvGrpSpPr/>
          <p:nvPr/>
        </p:nvGrpSpPr>
        <p:grpSpPr bwMode="auto">
          <a:xfrm>
            <a:off x="941665" y="2903799"/>
            <a:ext cx="182211" cy="182149"/>
            <a:chOff x="1661" y="2750"/>
            <a:chExt cx="250" cy="250"/>
          </a:xfrm>
        </p:grpSpPr>
        <p:sp>
          <p:nvSpPr>
            <p:cNvPr id="17" name="Oval 139"/>
            <p:cNvSpPr>
              <a:spLocks noChangeArrowheads="1"/>
            </p:cNvSpPr>
            <p:nvPr/>
          </p:nvSpPr>
          <p:spPr bwMode="auto">
            <a:xfrm>
              <a:off x="1661" y="2750"/>
              <a:ext cx="250" cy="251"/>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18"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19" name="AutoShape 5"/>
          <p:cNvSpPr>
            <a:spLocks noChangeArrowheads="1"/>
          </p:cNvSpPr>
          <p:nvPr/>
        </p:nvSpPr>
        <p:spPr bwMode="auto">
          <a:xfrm>
            <a:off x="3391668" y="3311785"/>
            <a:ext cx="1700213" cy="1348197"/>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itchFamily="34" charset="-122"/>
              <a:ea typeface="微软雅黑" pitchFamily="34" charset="-122"/>
              <a:cs typeface="宋体" charset="0"/>
            </a:endParaRPr>
          </a:p>
        </p:txBody>
      </p:sp>
      <p:sp>
        <p:nvSpPr>
          <p:cNvPr id="20" name="TextBox 57"/>
          <p:cNvSpPr txBox="1">
            <a:spLocks noChangeArrowheads="1"/>
          </p:cNvSpPr>
          <p:nvPr/>
        </p:nvSpPr>
        <p:spPr bwMode="auto">
          <a:xfrm>
            <a:off x="3534543" y="3402274"/>
            <a:ext cx="1773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标题</a:t>
            </a:r>
            <a:endParaRPr lang="zh-CN" altLang="en-US" dirty="0">
              <a:solidFill>
                <a:schemeClr val="bg1"/>
              </a:solidFill>
            </a:endParaRPr>
          </a:p>
        </p:txBody>
      </p:sp>
      <p:sp>
        <p:nvSpPr>
          <p:cNvPr id="21" name="TextBox 57"/>
          <p:cNvSpPr txBox="1">
            <a:spLocks noChangeArrowheads="1"/>
          </p:cNvSpPr>
          <p:nvPr/>
        </p:nvSpPr>
        <p:spPr bwMode="auto">
          <a:xfrm>
            <a:off x="3550220" y="3651871"/>
            <a:ext cx="154166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22" name="Line 18"/>
          <p:cNvSpPr>
            <a:spLocks noChangeShapeType="1"/>
          </p:cNvSpPr>
          <p:nvPr/>
        </p:nvSpPr>
        <p:spPr bwMode="auto">
          <a:xfrm flipH="1">
            <a:off x="3544068" y="3003811"/>
            <a:ext cx="1588" cy="5810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latin typeface="微软雅黑" pitchFamily="34" charset="-122"/>
              <a:ea typeface="微软雅黑" pitchFamily="34" charset="-122"/>
            </a:endParaRPr>
          </a:p>
        </p:txBody>
      </p:sp>
      <p:grpSp>
        <p:nvGrpSpPr>
          <p:cNvPr id="23" name="Group 138"/>
          <p:cNvGrpSpPr/>
          <p:nvPr/>
        </p:nvGrpSpPr>
        <p:grpSpPr bwMode="auto">
          <a:xfrm>
            <a:off x="3459819" y="2903799"/>
            <a:ext cx="182252" cy="182212"/>
            <a:chOff x="1661" y="2750"/>
            <a:chExt cx="250" cy="250"/>
          </a:xfrm>
        </p:grpSpPr>
        <p:sp>
          <p:nvSpPr>
            <p:cNvPr id="24" name="Oval 139"/>
            <p:cNvSpPr>
              <a:spLocks noChangeArrowheads="1"/>
            </p:cNvSpPr>
            <p:nvPr/>
          </p:nvSpPr>
          <p:spPr bwMode="auto">
            <a:xfrm>
              <a:off x="1661" y="2750"/>
              <a:ext cx="250" cy="250"/>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25"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26" name="AutoShape 2"/>
          <p:cNvSpPr>
            <a:spLocks noChangeArrowheads="1"/>
          </p:cNvSpPr>
          <p:nvPr/>
        </p:nvSpPr>
        <p:spPr bwMode="auto">
          <a:xfrm>
            <a:off x="4033018" y="1206761"/>
            <a:ext cx="1619250" cy="150177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itchFamily="34" charset="-122"/>
              <a:ea typeface="微软雅黑" pitchFamily="34" charset="-122"/>
              <a:cs typeface="宋体" charset="0"/>
            </a:endParaRPr>
          </a:p>
        </p:txBody>
      </p:sp>
      <p:sp>
        <p:nvSpPr>
          <p:cNvPr id="27" name="TextBox 57"/>
          <p:cNvSpPr txBox="1">
            <a:spLocks noChangeArrowheads="1"/>
          </p:cNvSpPr>
          <p:nvPr/>
        </p:nvSpPr>
        <p:spPr bwMode="auto">
          <a:xfrm>
            <a:off x="4211835" y="1273436"/>
            <a:ext cx="12811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标题</a:t>
            </a:r>
            <a:endParaRPr lang="zh-CN" altLang="en-US" b="1" dirty="0">
              <a:solidFill>
                <a:schemeClr val="bg1"/>
              </a:solidFill>
              <a:latin typeface="微软雅黑" pitchFamily="34" charset="-122"/>
              <a:ea typeface="微软雅黑" pitchFamily="34" charset="-122"/>
            </a:endParaRPr>
          </a:p>
        </p:txBody>
      </p:sp>
      <p:sp>
        <p:nvSpPr>
          <p:cNvPr id="28" name="TextBox 57"/>
          <p:cNvSpPr txBox="1">
            <a:spLocks noChangeArrowheads="1"/>
          </p:cNvSpPr>
          <p:nvPr/>
        </p:nvSpPr>
        <p:spPr bwMode="auto">
          <a:xfrm>
            <a:off x="4213421" y="1611574"/>
            <a:ext cx="15652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itchFamily="34" charset="0"/>
                <a:ea typeface="宋体" pitchFamily="2" charset="-122"/>
              </a:defRPr>
            </a:lvl1pPr>
            <a:lvl2pPr marL="742950" indent="-285750" eaLnBrk="0" hangingPunct="0">
              <a:tabLst>
                <a:tab pos="101600" algn="l"/>
              </a:tabLst>
              <a:defRPr>
                <a:solidFill>
                  <a:schemeClr val="tx1"/>
                </a:solidFill>
                <a:latin typeface="Calibri" pitchFamily="34" charset="0"/>
                <a:ea typeface="宋体" pitchFamily="2" charset="-122"/>
              </a:defRPr>
            </a:lvl2pPr>
            <a:lvl3pPr marL="1143000" indent="-228600" eaLnBrk="0" hangingPunct="0">
              <a:tabLst>
                <a:tab pos="101600" algn="l"/>
              </a:tabLst>
              <a:defRPr>
                <a:solidFill>
                  <a:schemeClr val="tx1"/>
                </a:solidFill>
                <a:latin typeface="Calibri" pitchFamily="34" charset="0"/>
                <a:ea typeface="宋体" pitchFamily="2" charset="-122"/>
              </a:defRPr>
            </a:lvl3pPr>
            <a:lvl4pPr marL="1600200" indent="-228600" eaLnBrk="0" hangingPunct="0">
              <a:tabLst>
                <a:tab pos="101600" algn="l"/>
              </a:tabLst>
              <a:defRPr>
                <a:solidFill>
                  <a:schemeClr val="tx1"/>
                </a:solidFill>
                <a:latin typeface="Calibri" pitchFamily="34" charset="0"/>
                <a:ea typeface="宋体" pitchFamily="2" charset="-122"/>
              </a:defRPr>
            </a:lvl4pPr>
            <a:lvl5pPr marL="2057400" indent="-228600" eaLnBrk="0" hangingPunct="0">
              <a:tabLst>
                <a:tab pos="10160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9pPr>
          </a:lstStyle>
          <a:p>
            <a:pPr>
              <a:lnSpc>
                <a:spcPct val="150000"/>
              </a:lnSpc>
            </a:pPr>
            <a:r>
              <a:rPr lang="zh-CN" altLang="en-US" sz="1200" b="1" dirty="0">
                <a:solidFill>
                  <a:schemeClr val="bg1"/>
                </a:solidFill>
                <a:latin typeface="微软雅黑" pitchFamily="34" charset="-122"/>
                <a:ea typeface="微软雅黑" pitchFamily="34" charset="-122"/>
              </a:rPr>
              <a:t>添加文本说明内容</a:t>
            </a:r>
            <a:endParaRPr lang="en-US" altLang="zh-CN" sz="1200" b="1" dirty="0">
              <a:solidFill>
                <a:schemeClr val="bg1"/>
              </a:solidFill>
              <a:latin typeface="微软雅黑" pitchFamily="34" charset="-122"/>
              <a:ea typeface="微软雅黑" pitchFamily="34" charset="-122"/>
            </a:endParaRPr>
          </a:p>
          <a:p>
            <a:pPr>
              <a:lnSpc>
                <a:spcPct val="150000"/>
              </a:lnSpc>
            </a:pPr>
            <a:r>
              <a:rPr lang="zh-CN" altLang="en-US" sz="1200" b="1" dirty="0">
                <a:solidFill>
                  <a:schemeClr val="bg1"/>
                </a:solidFill>
                <a:latin typeface="微软雅黑" pitchFamily="34" charset="-122"/>
                <a:ea typeface="微软雅黑" pitchFamily="34" charset="-122"/>
              </a:rPr>
              <a:t>添加文本说明内容</a:t>
            </a:r>
            <a:endParaRPr lang="zh-CN" altLang="en-US" sz="1200" b="1" dirty="0">
              <a:solidFill>
                <a:schemeClr val="bg1"/>
              </a:solidFill>
              <a:latin typeface="微软雅黑" pitchFamily="34" charset="-122"/>
              <a:ea typeface="微软雅黑" pitchFamily="34" charset="-122"/>
            </a:endParaRPr>
          </a:p>
          <a:p>
            <a:pPr>
              <a:lnSpc>
                <a:spcPct val="150000"/>
              </a:lnSpc>
            </a:pPr>
            <a:r>
              <a:rPr lang="zh-CN" altLang="en-US" sz="1200" b="1" dirty="0">
                <a:solidFill>
                  <a:schemeClr val="bg1"/>
                </a:solidFill>
                <a:latin typeface="微软雅黑" pitchFamily="34" charset="-122"/>
                <a:ea typeface="微软雅黑" pitchFamily="34" charset="-122"/>
              </a:rPr>
              <a:t>添加文本说明内容</a:t>
            </a:r>
            <a:endParaRPr lang="zh-CN" altLang="en-US" sz="1200" b="1" dirty="0">
              <a:solidFill>
                <a:schemeClr val="bg1"/>
              </a:solidFill>
              <a:latin typeface="微软雅黑" pitchFamily="34" charset="-122"/>
              <a:ea typeface="微软雅黑" pitchFamily="34" charset="-122"/>
            </a:endParaRPr>
          </a:p>
        </p:txBody>
      </p:sp>
      <p:sp>
        <p:nvSpPr>
          <p:cNvPr id="29" name="Line 16"/>
          <p:cNvSpPr>
            <a:spLocks noChangeShapeType="1"/>
          </p:cNvSpPr>
          <p:nvPr/>
        </p:nvSpPr>
        <p:spPr bwMode="auto">
          <a:xfrm flipH="1">
            <a:off x="4191768" y="1382974"/>
            <a:ext cx="0" cy="1614487"/>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30" name="Group 138"/>
          <p:cNvGrpSpPr/>
          <p:nvPr/>
        </p:nvGrpSpPr>
        <p:grpSpPr bwMode="auto">
          <a:xfrm>
            <a:off x="4096480" y="2907430"/>
            <a:ext cx="182151" cy="182106"/>
            <a:chOff x="1661" y="2750"/>
            <a:chExt cx="250" cy="250"/>
          </a:xfrm>
        </p:grpSpPr>
        <p:sp>
          <p:nvSpPr>
            <p:cNvPr id="31"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32"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33" name="AutoShape 6"/>
          <p:cNvSpPr>
            <a:spLocks noChangeArrowheads="1"/>
          </p:cNvSpPr>
          <p:nvPr/>
        </p:nvSpPr>
        <p:spPr bwMode="auto">
          <a:xfrm>
            <a:off x="5631631" y="3300674"/>
            <a:ext cx="1681162" cy="1348196"/>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微软雅黑" pitchFamily="34" charset="-122"/>
              <a:ea typeface="微软雅黑" pitchFamily="34" charset="-122"/>
              <a:cs typeface="宋体" charset="0"/>
            </a:endParaRPr>
          </a:p>
        </p:txBody>
      </p:sp>
      <p:sp>
        <p:nvSpPr>
          <p:cNvPr id="34" name="Line 7"/>
          <p:cNvSpPr>
            <a:spLocks noChangeShapeType="1"/>
          </p:cNvSpPr>
          <p:nvPr/>
        </p:nvSpPr>
        <p:spPr bwMode="auto">
          <a:xfrm flipH="1">
            <a:off x="5768156" y="3003811"/>
            <a:ext cx="3175" cy="581025"/>
          </a:xfrm>
          <a:prstGeom prst="line">
            <a:avLst/>
          </a:prstGeom>
          <a:noFill/>
          <a:ln w="19050">
            <a:solidFill>
              <a:schemeClr val="bg1">
                <a:lumMod val="85000"/>
              </a:schemeClr>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微软雅黑" pitchFamily="34" charset="-122"/>
              <a:ea typeface="微软雅黑" pitchFamily="34" charset="-122"/>
              <a:cs typeface="宋体" charset="0"/>
            </a:endParaRPr>
          </a:p>
        </p:txBody>
      </p:sp>
      <p:grpSp>
        <p:nvGrpSpPr>
          <p:cNvPr id="35" name="Group 138"/>
          <p:cNvGrpSpPr/>
          <p:nvPr/>
        </p:nvGrpSpPr>
        <p:grpSpPr bwMode="auto">
          <a:xfrm>
            <a:off x="5684855" y="2906974"/>
            <a:ext cx="182144" cy="182190"/>
            <a:chOff x="1661" y="2750"/>
            <a:chExt cx="250" cy="250"/>
          </a:xfrm>
        </p:grpSpPr>
        <p:sp>
          <p:nvSpPr>
            <p:cNvPr id="36" name="Oval 139"/>
            <p:cNvSpPr>
              <a:spLocks noChangeArrowheads="1"/>
            </p:cNvSpPr>
            <p:nvPr/>
          </p:nvSpPr>
          <p:spPr bwMode="auto">
            <a:xfrm>
              <a:off x="1661" y="2750"/>
              <a:ext cx="250" cy="250"/>
            </a:xfrm>
            <a:prstGeom prst="ellipse">
              <a:avLst/>
            </a:prstGeom>
            <a:solidFill>
              <a:srgbClr val="0070C0"/>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itchFamily="34" charset="-122"/>
                <a:ea typeface="Malgun Gothic" pitchFamily="34" charset="-127"/>
              </a:endParaRPr>
            </a:p>
          </p:txBody>
        </p:sp>
        <p:sp>
          <p:nvSpPr>
            <p:cNvPr id="37"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38" name="TextBox 57"/>
          <p:cNvSpPr txBox="1">
            <a:spLocks noChangeArrowheads="1"/>
          </p:cNvSpPr>
          <p:nvPr/>
        </p:nvSpPr>
        <p:spPr bwMode="auto">
          <a:xfrm>
            <a:off x="5812606" y="3413386"/>
            <a:ext cx="2287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itchFamily="34" charset="-122"/>
                <a:ea typeface="微软雅黑" pitchFamily="34" charset="-122"/>
              </a:defRPr>
            </a:lvl1pPr>
            <a:lvl2pPr marL="742950" indent="-285750" eaLnBrk="0" hangingPunct="0">
              <a:defRPr>
                <a:latin typeface="Calibri" pitchFamily="34" charset="0"/>
                <a:ea typeface="宋体" pitchFamily="2" charset="-122"/>
              </a:defRPr>
            </a:lvl2pPr>
            <a:lvl3pPr marL="1143000" indent="-228600" eaLnBrk="0" hangingPunct="0">
              <a:defRPr>
                <a:latin typeface="Calibri" pitchFamily="34" charset="0"/>
                <a:ea typeface="宋体" pitchFamily="2" charset="-122"/>
              </a:defRPr>
            </a:lvl3pPr>
            <a:lvl4pPr marL="1600200" indent="-228600" eaLnBrk="0" hangingPunct="0">
              <a:defRPr>
                <a:latin typeface="Calibri" pitchFamily="34" charset="0"/>
                <a:ea typeface="宋体" pitchFamily="2" charset="-122"/>
              </a:defRPr>
            </a:lvl4pPr>
            <a:lvl5pPr marL="2057400" indent="-228600" eaLnBrk="0" hangingPunct="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dirty="0">
                <a:solidFill>
                  <a:schemeClr val="bg1"/>
                </a:solidFill>
              </a:rPr>
              <a:t>标题</a:t>
            </a:r>
            <a:endParaRPr lang="zh-CN" altLang="en-US" dirty="0">
              <a:solidFill>
                <a:schemeClr val="bg1"/>
              </a:solidFill>
            </a:endParaRPr>
          </a:p>
        </p:txBody>
      </p:sp>
      <p:sp>
        <p:nvSpPr>
          <p:cNvPr id="39" name="TextBox 57"/>
          <p:cNvSpPr txBox="1">
            <a:spLocks noChangeArrowheads="1"/>
          </p:cNvSpPr>
          <p:nvPr/>
        </p:nvSpPr>
        <p:spPr bwMode="auto">
          <a:xfrm>
            <a:off x="5830068" y="3651871"/>
            <a:ext cx="14144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itchFamily="34" charset="-122"/>
                <a:ea typeface="微软雅黑" pitchFamily="34" charset="-122"/>
              </a:defRPr>
            </a:lvl1pPr>
            <a:lvl2pPr marL="742950" indent="-285750" eaLnBrk="0" hangingPunct="0">
              <a:tabLst>
                <a:tab pos="101600" algn="l"/>
              </a:tabLst>
              <a:defRPr>
                <a:latin typeface="Calibri" pitchFamily="34" charset="0"/>
                <a:ea typeface="宋体" pitchFamily="2" charset="-122"/>
              </a:defRPr>
            </a:lvl2pPr>
            <a:lvl3pPr marL="1143000" indent="-228600" eaLnBrk="0" hangingPunct="0">
              <a:tabLst>
                <a:tab pos="101600" algn="l"/>
              </a:tabLst>
              <a:defRPr>
                <a:latin typeface="Calibri" pitchFamily="34" charset="0"/>
                <a:ea typeface="宋体" pitchFamily="2" charset="-122"/>
              </a:defRPr>
            </a:lvl3pPr>
            <a:lvl4pPr marL="1600200" indent="-228600" eaLnBrk="0" hangingPunct="0">
              <a:tabLst>
                <a:tab pos="101600" algn="l"/>
              </a:tabLst>
              <a:defRPr>
                <a:latin typeface="Calibri" pitchFamily="34" charset="0"/>
                <a:ea typeface="宋体" pitchFamily="2" charset="-122"/>
              </a:defRPr>
            </a:lvl4pPr>
            <a:lvl5pPr marL="2057400" indent="-228600" eaLnBrk="0" hangingPunct="0">
              <a:tabLst>
                <a:tab pos="101600" algn="l"/>
              </a:tabLst>
              <a:defRPr>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latin typeface="Calibri" pitchFamily="34" charset="0"/>
                <a:ea typeface="宋体" pitchFamily="2" charset="-122"/>
              </a:defRPr>
            </a:lvl9pPr>
          </a:lstStyle>
          <a:p>
            <a:r>
              <a:rPr lang="zh-CN" altLang="en-US" dirty="0">
                <a:solidFill>
                  <a:schemeClr val="bg1"/>
                </a:solidFill>
              </a:rPr>
              <a:t>添加文本说明内容</a:t>
            </a:r>
            <a:endParaRPr lang="en-US" altLang="zh-CN" dirty="0">
              <a:solidFill>
                <a:schemeClr val="bg1"/>
              </a:solidFill>
            </a:endParaRPr>
          </a:p>
          <a:p>
            <a:r>
              <a:rPr lang="zh-CN" altLang="en-US" dirty="0">
                <a:solidFill>
                  <a:schemeClr val="bg1"/>
                </a:solidFill>
              </a:rPr>
              <a:t>添加文本说明内容</a:t>
            </a:r>
            <a:endParaRPr lang="zh-CN" altLang="en-US" dirty="0">
              <a:solidFill>
                <a:schemeClr val="bg1"/>
              </a:solidFill>
            </a:endParaRPr>
          </a:p>
          <a:p>
            <a:r>
              <a:rPr lang="zh-CN" altLang="en-US" dirty="0">
                <a:solidFill>
                  <a:schemeClr val="bg1"/>
                </a:solidFill>
              </a:rPr>
              <a:t>添加文本说明内容</a:t>
            </a:r>
            <a:endParaRPr lang="zh-CN" altLang="en-US" dirty="0">
              <a:solidFill>
                <a:schemeClr val="bg1"/>
              </a:solidFill>
            </a:endParaRPr>
          </a:p>
        </p:txBody>
      </p:sp>
      <p:sp>
        <p:nvSpPr>
          <p:cNvPr id="40" name="AutoShape 4"/>
          <p:cNvSpPr>
            <a:spLocks noChangeArrowheads="1"/>
          </p:cNvSpPr>
          <p:nvPr/>
        </p:nvSpPr>
        <p:spPr bwMode="auto">
          <a:xfrm>
            <a:off x="6409506" y="1205975"/>
            <a:ext cx="1619250" cy="150261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微软雅黑" pitchFamily="34" charset="-122"/>
              <a:ea typeface="微软雅黑" pitchFamily="34" charset="-122"/>
              <a:cs typeface="宋体" charset="0"/>
            </a:endParaRPr>
          </a:p>
        </p:txBody>
      </p:sp>
      <p:sp>
        <p:nvSpPr>
          <p:cNvPr id="41" name="Line 14"/>
          <p:cNvSpPr>
            <a:spLocks noChangeShapeType="1"/>
          </p:cNvSpPr>
          <p:nvPr/>
        </p:nvSpPr>
        <p:spPr bwMode="auto">
          <a:xfrm flipH="1">
            <a:off x="6560318" y="1413136"/>
            <a:ext cx="0" cy="1584325"/>
          </a:xfrm>
          <a:prstGeom prst="line">
            <a:avLst/>
          </a:prstGeom>
          <a:noFill/>
          <a:ln w="19050">
            <a:solidFill>
              <a:schemeClr val="bg1">
                <a:lumMod val="85000"/>
              </a:schemeClr>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a:latin typeface="微软雅黑" pitchFamily="34" charset="-122"/>
              <a:ea typeface="微软雅黑" pitchFamily="34" charset="-122"/>
            </a:endParaRPr>
          </a:p>
        </p:txBody>
      </p:sp>
      <p:grpSp>
        <p:nvGrpSpPr>
          <p:cNvPr id="42" name="Group 138"/>
          <p:cNvGrpSpPr/>
          <p:nvPr/>
        </p:nvGrpSpPr>
        <p:grpSpPr bwMode="auto">
          <a:xfrm>
            <a:off x="6476926" y="2910641"/>
            <a:ext cx="182151" cy="182070"/>
            <a:chOff x="1661" y="2750"/>
            <a:chExt cx="250" cy="250"/>
          </a:xfrm>
        </p:grpSpPr>
        <p:sp>
          <p:nvSpPr>
            <p:cNvPr id="43" name="Oval 139"/>
            <p:cNvSpPr>
              <a:spLocks noChangeArrowheads="1"/>
            </p:cNvSpPr>
            <p:nvPr/>
          </p:nvSpPr>
          <p:spPr bwMode="auto">
            <a:xfrm>
              <a:off x="1660" y="2749"/>
              <a:ext cx="251" cy="251"/>
            </a:xfrm>
            <a:prstGeom prst="ellipse">
              <a:avLst/>
            </a:prstGeom>
            <a:solidFill>
              <a:srgbClr val="0070C0"/>
            </a:solidFill>
            <a:ln>
              <a:noFill/>
            </a:ln>
          </p:spPr>
          <p:txBody>
            <a:bodyPr wrap="none" anchor="ctr"/>
            <a:lstStyle/>
            <a:p>
              <a:pPr algn="ctr" fontAlgn="auto">
                <a:spcBef>
                  <a:spcPts val="0"/>
                </a:spcBef>
                <a:spcAft>
                  <a:spcPts val="0"/>
                </a:spcAft>
                <a:defRPr/>
              </a:pPr>
              <a:endParaRPr lang="ko-KR" altLang="en-US">
                <a:latin typeface="微软雅黑" pitchFamily="34" charset="-122"/>
                <a:ea typeface="Malgun Gothic" pitchFamily="34" charset="-127"/>
              </a:endParaRPr>
            </a:p>
          </p:txBody>
        </p:sp>
        <p:sp>
          <p:nvSpPr>
            <p:cNvPr id="4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w="101600">
                  <a:solidFill>
                    <a:srgbClr val="000000"/>
                  </a:solidFill>
                  <a:round/>
                </a14:hiddenLine>
              </a:ext>
            </a:extLst>
          </p:spPr>
          <p:txBody>
            <a:bodyPr wrap="none" anchor="ctr"/>
            <a:lstStyle/>
            <a:p>
              <a:pPr algn="ctr"/>
              <a:endParaRPr lang="ko-KR" altLang="en-US">
                <a:latin typeface="微软雅黑" pitchFamily="34" charset="-122"/>
                <a:ea typeface="Malgun Gothic" pitchFamily="34" charset="-127"/>
              </a:endParaRPr>
            </a:p>
          </p:txBody>
        </p:sp>
      </p:grpSp>
      <p:sp>
        <p:nvSpPr>
          <p:cNvPr id="45" name="TextBox 57"/>
          <p:cNvSpPr txBox="1">
            <a:spLocks noChangeArrowheads="1"/>
          </p:cNvSpPr>
          <p:nvPr/>
        </p:nvSpPr>
        <p:spPr bwMode="auto">
          <a:xfrm>
            <a:off x="6596831" y="1273436"/>
            <a:ext cx="1431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b="1" dirty="0">
                <a:solidFill>
                  <a:schemeClr val="bg1"/>
                </a:solidFill>
                <a:latin typeface="微软雅黑" pitchFamily="34" charset="-122"/>
                <a:ea typeface="微软雅黑" pitchFamily="34" charset="-122"/>
              </a:rPr>
              <a:t>标题</a:t>
            </a:r>
            <a:endParaRPr lang="zh-CN" altLang="en-US" b="1" dirty="0">
              <a:solidFill>
                <a:schemeClr val="bg1"/>
              </a:solidFill>
              <a:latin typeface="微软雅黑" pitchFamily="34" charset="-122"/>
              <a:ea typeface="微软雅黑" pitchFamily="34" charset="-122"/>
            </a:endParaRPr>
          </a:p>
        </p:txBody>
      </p:sp>
      <p:sp>
        <p:nvSpPr>
          <p:cNvPr id="46" name="TextBox 57"/>
          <p:cNvSpPr txBox="1">
            <a:spLocks noChangeArrowheads="1"/>
          </p:cNvSpPr>
          <p:nvPr/>
        </p:nvSpPr>
        <p:spPr bwMode="auto">
          <a:xfrm>
            <a:off x="6596831" y="1648086"/>
            <a:ext cx="14319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itchFamily="34" charset="0"/>
                <a:ea typeface="宋体" pitchFamily="2" charset="-122"/>
              </a:defRPr>
            </a:lvl1pPr>
            <a:lvl2pPr marL="742950" indent="-285750" eaLnBrk="0" hangingPunct="0">
              <a:tabLst>
                <a:tab pos="101600" algn="l"/>
              </a:tabLst>
              <a:defRPr>
                <a:solidFill>
                  <a:schemeClr val="tx1"/>
                </a:solidFill>
                <a:latin typeface="Calibri" pitchFamily="34" charset="0"/>
                <a:ea typeface="宋体" pitchFamily="2" charset="-122"/>
              </a:defRPr>
            </a:lvl2pPr>
            <a:lvl3pPr marL="1143000" indent="-228600" eaLnBrk="0" hangingPunct="0">
              <a:tabLst>
                <a:tab pos="101600" algn="l"/>
              </a:tabLst>
              <a:defRPr>
                <a:solidFill>
                  <a:schemeClr val="tx1"/>
                </a:solidFill>
                <a:latin typeface="Calibri" pitchFamily="34" charset="0"/>
                <a:ea typeface="宋体" pitchFamily="2" charset="-122"/>
              </a:defRPr>
            </a:lvl3pPr>
            <a:lvl4pPr marL="1600200" indent="-228600" eaLnBrk="0" hangingPunct="0">
              <a:tabLst>
                <a:tab pos="101600" algn="l"/>
              </a:tabLst>
              <a:defRPr>
                <a:solidFill>
                  <a:schemeClr val="tx1"/>
                </a:solidFill>
                <a:latin typeface="Calibri" pitchFamily="34" charset="0"/>
                <a:ea typeface="宋体" pitchFamily="2" charset="-122"/>
              </a:defRPr>
            </a:lvl4pPr>
            <a:lvl5pPr marL="2057400" indent="-228600" eaLnBrk="0" hangingPunct="0">
              <a:tabLst>
                <a:tab pos="101600" algn="l"/>
              </a:tabLst>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tabLst>
                <a:tab pos="101600" algn="l"/>
              </a:tabLst>
              <a:defRPr>
                <a:solidFill>
                  <a:schemeClr val="tx1"/>
                </a:solidFill>
                <a:latin typeface="Calibri" pitchFamily="34" charset="0"/>
                <a:ea typeface="宋体" pitchFamily="2" charset="-122"/>
              </a:defRPr>
            </a:lvl9pPr>
          </a:lstStyle>
          <a:p>
            <a:pPr fontAlgn="auto">
              <a:lnSpc>
                <a:spcPct val="150000"/>
              </a:lnSpc>
              <a:spcBef>
                <a:spcPts val="0"/>
              </a:spcBef>
              <a:spcAft>
                <a:spcPts val="0"/>
              </a:spcAft>
            </a:pPr>
            <a:r>
              <a:rPr lang="zh-CN" altLang="en-US" sz="1200" b="1" dirty="0">
                <a:solidFill>
                  <a:schemeClr val="bg1"/>
                </a:solidFill>
                <a:latin typeface="微软雅黑" pitchFamily="34" charset="-122"/>
                <a:ea typeface="微软雅黑" pitchFamily="34" charset="-122"/>
              </a:rPr>
              <a:t>添加文本说明内容</a:t>
            </a:r>
            <a:endParaRPr lang="en-US" altLang="zh-CN" sz="1200" b="1" dirty="0">
              <a:solidFill>
                <a:schemeClr val="bg1"/>
              </a:solidFill>
              <a:latin typeface="微软雅黑" pitchFamily="34" charset="-122"/>
              <a:ea typeface="微软雅黑" pitchFamily="34" charset="-122"/>
            </a:endParaRPr>
          </a:p>
          <a:p>
            <a:pPr fontAlgn="auto">
              <a:lnSpc>
                <a:spcPct val="150000"/>
              </a:lnSpc>
              <a:spcBef>
                <a:spcPts val="0"/>
              </a:spcBef>
              <a:spcAft>
                <a:spcPts val="0"/>
              </a:spcAft>
            </a:pPr>
            <a:r>
              <a:rPr lang="zh-CN" altLang="en-US" sz="1200" b="1" dirty="0">
                <a:solidFill>
                  <a:schemeClr val="bg1"/>
                </a:solidFill>
                <a:latin typeface="微软雅黑" pitchFamily="34" charset="-122"/>
                <a:ea typeface="微软雅黑" pitchFamily="34" charset="-122"/>
              </a:rPr>
              <a:t>添加文本说明内容</a:t>
            </a:r>
            <a:endParaRPr lang="zh-CN" altLang="en-US" sz="1200" b="1" dirty="0">
              <a:solidFill>
                <a:schemeClr val="bg1"/>
              </a:solidFill>
              <a:latin typeface="微软雅黑" pitchFamily="34" charset="-122"/>
              <a:ea typeface="微软雅黑" pitchFamily="34" charset="-122"/>
            </a:endParaRPr>
          </a:p>
          <a:p>
            <a:pPr fontAlgn="auto">
              <a:lnSpc>
                <a:spcPct val="150000"/>
              </a:lnSpc>
              <a:spcBef>
                <a:spcPts val="0"/>
              </a:spcBef>
              <a:spcAft>
                <a:spcPts val="0"/>
              </a:spcAft>
            </a:pPr>
            <a:r>
              <a:rPr lang="zh-CN" altLang="en-US" sz="1200" b="1" dirty="0">
                <a:solidFill>
                  <a:schemeClr val="bg1"/>
                </a:solidFill>
                <a:latin typeface="微软雅黑" pitchFamily="34" charset="-122"/>
                <a:ea typeface="微软雅黑" pitchFamily="34" charset="-122"/>
              </a:rPr>
              <a:t>添加文本说明内容</a:t>
            </a:r>
            <a:endParaRPr lang="zh-CN" altLang="en-US" sz="1200" b="1"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par>
                          <p:cTn id="16" fill="hold">
                            <p:stCondLst>
                              <p:cond delay="2360"/>
                            </p:stCondLst>
                            <p:childTnLst>
                              <p:par>
                                <p:cTn id="17" presetID="23" presetClass="entr" presetSubtype="3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250" fill="hold"/>
                                        <p:tgtEl>
                                          <p:spTgt spid="16"/>
                                        </p:tgtEl>
                                        <p:attrNameLst>
                                          <p:attrName>ppt_w</p:attrName>
                                        </p:attrNameLst>
                                      </p:cBhvr>
                                      <p:tavLst>
                                        <p:tav tm="0">
                                          <p:val>
                                            <p:strVal val="4*#ppt_w"/>
                                          </p:val>
                                        </p:tav>
                                        <p:tav tm="100000">
                                          <p:val>
                                            <p:strVal val="#ppt_w"/>
                                          </p:val>
                                        </p:tav>
                                      </p:tavLst>
                                    </p:anim>
                                    <p:anim calcmode="lin" valueType="num">
                                      <p:cBhvr>
                                        <p:cTn id="20" dur="250" fill="hold"/>
                                        <p:tgtEl>
                                          <p:spTgt spid="16"/>
                                        </p:tgtEl>
                                        <p:attrNameLst>
                                          <p:attrName>ppt_h</p:attrName>
                                        </p:attrNameLst>
                                      </p:cBhvr>
                                      <p:tavLst>
                                        <p:tav tm="0">
                                          <p:val>
                                            <p:strVal val="4*#ppt_h"/>
                                          </p:val>
                                        </p:tav>
                                        <p:tav tm="100000">
                                          <p:val>
                                            <p:strVal val="#ppt_h"/>
                                          </p:val>
                                        </p:tav>
                                      </p:tavLst>
                                    </p:anim>
                                  </p:childTnLst>
                                </p:cTn>
                              </p:par>
                              <p:par>
                                <p:cTn id="21" presetID="23" presetClass="entr" presetSubtype="32" fill="hold"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p:cTn id="23" dur="250" fill="hold"/>
                                        <p:tgtEl>
                                          <p:spTgt spid="7"/>
                                        </p:tgtEl>
                                        <p:attrNameLst>
                                          <p:attrName>ppt_w</p:attrName>
                                        </p:attrNameLst>
                                      </p:cBhvr>
                                      <p:tavLst>
                                        <p:tav tm="0">
                                          <p:val>
                                            <p:strVal val="4*#ppt_w"/>
                                          </p:val>
                                        </p:tav>
                                        <p:tav tm="100000">
                                          <p:val>
                                            <p:strVal val="#ppt_w"/>
                                          </p:val>
                                        </p:tav>
                                      </p:tavLst>
                                    </p:anim>
                                    <p:anim calcmode="lin" valueType="num">
                                      <p:cBhvr>
                                        <p:cTn id="24" dur="250" fill="hold"/>
                                        <p:tgtEl>
                                          <p:spTgt spid="7"/>
                                        </p:tgtEl>
                                        <p:attrNameLst>
                                          <p:attrName>ppt_h</p:attrName>
                                        </p:attrNameLst>
                                      </p:cBhvr>
                                      <p:tavLst>
                                        <p:tav tm="0">
                                          <p:val>
                                            <p:strVal val="4*#ppt_h"/>
                                          </p:val>
                                        </p:tav>
                                        <p:tav tm="100000">
                                          <p:val>
                                            <p:strVal val="#ppt_h"/>
                                          </p:val>
                                        </p:tav>
                                      </p:tavLst>
                                    </p:anim>
                                  </p:childTnLst>
                                </p:cTn>
                              </p:par>
                              <p:par>
                                <p:cTn id="25" presetID="23" presetClass="entr" presetSubtype="32" fill="hold" nodeType="withEffect">
                                  <p:stCondLst>
                                    <p:cond delay="5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250" fill="hold"/>
                                        <p:tgtEl>
                                          <p:spTgt spid="23"/>
                                        </p:tgtEl>
                                        <p:attrNameLst>
                                          <p:attrName>ppt_w</p:attrName>
                                        </p:attrNameLst>
                                      </p:cBhvr>
                                      <p:tavLst>
                                        <p:tav tm="0">
                                          <p:val>
                                            <p:strVal val="4*#ppt_w"/>
                                          </p:val>
                                        </p:tav>
                                        <p:tav tm="100000">
                                          <p:val>
                                            <p:strVal val="#ppt_w"/>
                                          </p:val>
                                        </p:tav>
                                      </p:tavLst>
                                    </p:anim>
                                    <p:anim calcmode="lin" valueType="num">
                                      <p:cBhvr>
                                        <p:cTn id="28" dur="250" fill="hold"/>
                                        <p:tgtEl>
                                          <p:spTgt spid="23"/>
                                        </p:tgtEl>
                                        <p:attrNameLst>
                                          <p:attrName>ppt_h</p:attrName>
                                        </p:attrNameLst>
                                      </p:cBhvr>
                                      <p:tavLst>
                                        <p:tav tm="0">
                                          <p:val>
                                            <p:strVal val="4*#ppt_h"/>
                                          </p:val>
                                        </p:tav>
                                        <p:tav tm="100000">
                                          <p:val>
                                            <p:strVal val="#ppt_h"/>
                                          </p:val>
                                        </p:tav>
                                      </p:tavLst>
                                    </p:anim>
                                  </p:childTnLst>
                                </p:cTn>
                              </p:par>
                              <p:par>
                                <p:cTn id="29" presetID="23" presetClass="entr" presetSubtype="32" fill="hold" nodeType="withEffect">
                                  <p:stCondLst>
                                    <p:cond delay="750"/>
                                  </p:stCondLst>
                                  <p:childTnLst>
                                    <p:set>
                                      <p:cBhvr>
                                        <p:cTn id="30" dur="1" fill="hold">
                                          <p:stCondLst>
                                            <p:cond delay="0"/>
                                          </p:stCondLst>
                                        </p:cTn>
                                        <p:tgtEl>
                                          <p:spTgt spid="30"/>
                                        </p:tgtEl>
                                        <p:attrNameLst>
                                          <p:attrName>style.visibility</p:attrName>
                                        </p:attrNameLst>
                                      </p:cBhvr>
                                      <p:to>
                                        <p:strVal val="visible"/>
                                      </p:to>
                                    </p:set>
                                    <p:anim calcmode="lin" valueType="num">
                                      <p:cBhvr>
                                        <p:cTn id="31" dur="250" fill="hold"/>
                                        <p:tgtEl>
                                          <p:spTgt spid="30"/>
                                        </p:tgtEl>
                                        <p:attrNameLst>
                                          <p:attrName>ppt_w</p:attrName>
                                        </p:attrNameLst>
                                      </p:cBhvr>
                                      <p:tavLst>
                                        <p:tav tm="0">
                                          <p:val>
                                            <p:strVal val="4*#ppt_w"/>
                                          </p:val>
                                        </p:tav>
                                        <p:tav tm="100000">
                                          <p:val>
                                            <p:strVal val="#ppt_w"/>
                                          </p:val>
                                        </p:tav>
                                      </p:tavLst>
                                    </p:anim>
                                    <p:anim calcmode="lin" valueType="num">
                                      <p:cBhvr>
                                        <p:cTn id="32" dur="250" fill="hold"/>
                                        <p:tgtEl>
                                          <p:spTgt spid="30"/>
                                        </p:tgtEl>
                                        <p:attrNameLst>
                                          <p:attrName>ppt_h</p:attrName>
                                        </p:attrNameLst>
                                      </p:cBhvr>
                                      <p:tavLst>
                                        <p:tav tm="0">
                                          <p:val>
                                            <p:strVal val="4*#ppt_h"/>
                                          </p:val>
                                        </p:tav>
                                        <p:tav tm="100000">
                                          <p:val>
                                            <p:strVal val="#ppt_h"/>
                                          </p:val>
                                        </p:tav>
                                      </p:tavLst>
                                    </p:anim>
                                  </p:childTnLst>
                                </p:cTn>
                              </p:par>
                              <p:par>
                                <p:cTn id="33" presetID="23" presetClass="entr" presetSubtype="32"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250" fill="hold"/>
                                        <p:tgtEl>
                                          <p:spTgt spid="35"/>
                                        </p:tgtEl>
                                        <p:attrNameLst>
                                          <p:attrName>ppt_w</p:attrName>
                                        </p:attrNameLst>
                                      </p:cBhvr>
                                      <p:tavLst>
                                        <p:tav tm="0">
                                          <p:val>
                                            <p:strVal val="4*#ppt_w"/>
                                          </p:val>
                                        </p:tav>
                                        <p:tav tm="100000">
                                          <p:val>
                                            <p:strVal val="#ppt_w"/>
                                          </p:val>
                                        </p:tav>
                                      </p:tavLst>
                                    </p:anim>
                                    <p:anim calcmode="lin" valueType="num">
                                      <p:cBhvr>
                                        <p:cTn id="36" dur="250" fill="hold"/>
                                        <p:tgtEl>
                                          <p:spTgt spid="35"/>
                                        </p:tgtEl>
                                        <p:attrNameLst>
                                          <p:attrName>ppt_h</p:attrName>
                                        </p:attrNameLst>
                                      </p:cBhvr>
                                      <p:tavLst>
                                        <p:tav tm="0">
                                          <p:val>
                                            <p:strVal val="4*#ppt_h"/>
                                          </p:val>
                                        </p:tav>
                                        <p:tav tm="100000">
                                          <p:val>
                                            <p:strVal val="#ppt_h"/>
                                          </p:val>
                                        </p:tav>
                                      </p:tavLst>
                                    </p:anim>
                                  </p:childTnLst>
                                </p:cTn>
                              </p:par>
                              <p:par>
                                <p:cTn id="37" presetID="23" presetClass="entr" presetSubtype="32" fill="hold" nodeType="withEffect">
                                  <p:stCondLst>
                                    <p:cond delay="1250"/>
                                  </p:stCondLst>
                                  <p:childTnLst>
                                    <p:set>
                                      <p:cBhvr>
                                        <p:cTn id="38" dur="1" fill="hold">
                                          <p:stCondLst>
                                            <p:cond delay="0"/>
                                          </p:stCondLst>
                                        </p:cTn>
                                        <p:tgtEl>
                                          <p:spTgt spid="42"/>
                                        </p:tgtEl>
                                        <p:attrNameLst>
                                          <p:attrName>style.visibility</p:attrName>
                                        </p:attrNameLst>
                                      </p:cBhvr>
                                      <p:to>
                                        <p:strVal val="visible"/>
                                      </p:to>
                                    </p:set>
                                    <p:anim calcmode="lin" valueType="num">
                                      <p:cBhvr>
                                        <p:cTn id="39" dur="250" fill="hold"/>
                                        <p:tgtEl>
                                          <p:spTgt spid="42"/>
                                        </p:tgtEl>
                                        <p:attrNameLst>
                                          <p:attrName>ppt_w</p:attrName>
                                        </p:attrNameLst>
                                      </p:cBhvr>
                                      <p:tavLst>
                                        <p:tav tm="0">
                                          <p:val>
                                            <p:strVal val="4*#ppt_w"/>
                                          </p:val>
                                        </p:tav>
                                        <p:tav tm="100000">
                                          <p:val>
                                            <p:strVal val="#ppt_w"/>
                                          </p:val>
                                        </p:tav>
                                      </p:tavLst>
                                    </p:anim>
                                    <p:anim calcmode="lin" valueType="num">
                                      <p:cBhvr>
                                        <p:cTn id="40" dur="250" fill="hold"/>
                                        <p:tgtEl>
                                          <p:spTgt spid="42"/>
                                        </p:tgtEl>
                                        <p:attrNameLst>
                                          <p:attrName>ppt_h</p:attrName>
                                        </p:attrNameLst>
                                      </p:cBhvr>
                                      <p:tavLst>
                                        <p:tav tm="0">
                                          <p:val>
                                            <p:strVal val="4*#ppt_h"/>
                                          </p:val>
                                        </p:tav>
                                        <p:tav tm="100000">
                                          <p:val>
                                            <p:strVal val="#ppt_h"/>
                                          </p:val>
                                        </p:tav>
                                      </p:tavLst>
                                    </p:anim>
                                  </p:childTnLst>
                                </p:cTn>
                              </p:par>
                            </p:childTnLst>
                          </p:cTn>
                        </p:par>
                        <p:par>
                          <p:cTn id="41" fill="hold">
                            <p:stCondLst>
                              <p:cond delay="286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up)">
                                      <p:cBhvr>
                                        <p:cTn id="50" dur="500"/>
                                        <p:tgtEl>
                                          <p:spTgt spid="34"/>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childTnLst>
                          </p:cTn>
                        </p:par>
                        <p:par>
                          <p:cTn id="60" fill="hold">
                            <p:stCondLst>
                              <p:cond delay="3360"/>
                            </p:stCondLst>
                            <p:childTnLst>
                              <p:par>
                                <p:cTn id="61" presetID="21" presetClass="entr" presetSubtype="1"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heel(1)">
                                      <p:cBhvr>
                                        <p:cTn id="63" dur="1000"/>
                                        <p:tgtEl>
                                          <p:spTgt spid="4"/>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heel(1)">
                                      <p:cBhvr>
                                        <p:cTn id="66" dur="1000"/>
                                        <p:tgtEl>
                                          <p:spTgt spid="26"/>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heel(1)">
                                      <p:cBhvr>
                                        <p:cTn id="69" dur="1000"/>
                                        <p:tgtEl>
                                          <p:spTgt spid="40"/>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wheel(1)">
                                      <p:cBhvr>
                                        <p:cTn id="72" dur="1000"/>
                                        <p:tgtEl>
                                          <p:spTgt spid="12"/>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wheel(1)">
                                      <p:cBhvr>
                                        <p:cTn id="75" dur="1000"/>
                                        <p:tgtEl>
                                          <p:spTgt spid="19"/>
                                        </p:tgtEl>
                                      </p:cBhvr>
                                    </p:animEffect>
                                  </p:childTnLst>
                                </p:cTn>
                              </p:par>
                              <p:par>
                                <p:cTn id="76" presetID="21" presetClass="entr" presetSubtype="1"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heel(1)">
                                      <p:cBhvr>
                                        <p:cTn id="78" dur="1000"/>
                                        <p:tgtEl>
                                          <p:spTgt spid="33"/>
                                        </p:tgtEl>
                                      </p:cBhvr>
                                    </p:animEffect>
                                  </p:childTnLst>
                                </p:cTn>
                              </p:par>
                            </p:childTnLst>
                          </p:cTn>
                        </p:par>
                        <p:par>
                          <p:cTn id="79" fill="hold">
                            <p:stCondLst>
                              <p:cond delay="4360"/>
                            </p:stCondLst>
                            <p:childTnLst>
                              <p:par>
                                <p:cTn id="80" presetID="42" presetClass="entr" presetSubtype="0"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anim calcmode="lin" valueType="num">
                                      <p:cBhvr>
                                        <p:cTn id="83" dur="500" fill="hold"/>
                                        <p:tgtEl>
                                          <p:spTgt spid="10"/>
                                        </p:tgtEl>
                                        <p:attrNameLst>
                                          <p:attrName>ppt_x</p:attrName>
                                        </p:attrNameLst>
                                      </p:cBhvr>
                                      <p:tavLst>
                                        <p:tav tm="0">
                                          <p:val>
                                            <p:strVal val="#ppt_x"/>
                                          </p:val>
                                        </p:tav>
                                        <p:tav tm="100000">
                                          <p:val>
                                            <p:strVal val="#ppt_x"/>
                                          </p:val>
                                        </p:tav>
                                      </p:tavLst>
                                    </p:anim>
                                    <p:anim calcmode="lin" valueType="num">
                                      <p:cBhvr>
                                        <p:cTn id="84" dur="500" fill="hold"/>
                                        <p:tgtEl>
                                          <p:spTgt spid="1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500"/>
                                        <p:tgtEl>
                                          <p:spTgt spid="11"/>
                                        </p:tgtEl>
                                      </p:cBhvr>
                                    </p:animEffect>
                                    <p:anim calcmode="lin" valueType="num">
                                      <p:cBhvr>
                                        <p:cTn id="88" dur="500" fill="hold"/>
                                        <p:tgtEl>
                                          <p:spTgt spid="11"/>
                                        </p:tgtEl>
                                        <p:attrNameLst>
                                          <p:attrName>ppt_x</p:attrName>
                                        </p:attrNameLst>
                                      </p:cBhvr>
                                      <p:tavLst>
                                        <p:tav tm="0">
                                          <p:val>
                                            <p:strVal val="#ppt_x"/>
                                          </p:val>
                                        </p:tav>
                                        <p:tav tm="100000">
                                          <p:val>
                                            <p:strVal val="#ppt_x"/>
                                          </p:val>
                                        </p:tav>
                                      </p:tavLst>
                                    </p:anim>
                                    <p:anim calcmode="lin" valueType="num">
                                      <p:cBhvr>
                                        <p:cTn id="89" dur="500" fill="hold"/>
                                        <p:tgtEl>
                                          <p:spTgt spid="1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anim calcmode="lin" valueType="num">
                                      <p:cBhvr>
                                        <p:cTn id="93" dur="500" fill="hold"/>
                                        <p:tgtEl>
                                          <p:spTgt spid="27"/>
                                        </p:tgtEl>
                                        <p:attrNameLst>
                                          <p:attrName>ppt_x</p:attrName>
                                        </p:attrNameLst>
                                      </p:cBhvr>
                                      <p:tavLst>
                                        <p:tav tm="0">
                                          <p:val>
                                            <p:strVal val="#ppt_x"/>
                                          </p:val>
                                        </p:tav>
                                        <p:tav tm="100000">
                                          <p:val>
                                            <p:strVal val="#ppt_x"/>
                                          </p:val>
                                        </p:tav>
                                      </p:tavLst>
                                    </p:anim>
                                    <p:anim calcmode="lin" valueType="num">
                                      <p:cBhvr>
                                        <p:cTn id="94" dur="5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anim calcmode="lin" valueType="num">
                                      <p:cBhvr>
                                        <p:cTn id="98" dur="500" fill="hold"/>
                                        <p:tgtEl>
                                          <p:spTgt spid="28"/>
                                        </p:tgtEl>
                                        <p:attrNameLst>
                                          <p:attrName>ppt_x</p:attrName>
                                        </p:attrNameLst>
                                      </p:cBhvr>
                                      <p:tavLst>
                                        <p:tav tm="0">
                                          <p:val>
                                            <p:strVal val="#ppt_x"/>
                                          </p:val>
                                        </p:tav>
                                        <p:tav tm="100000">
                                          <p:val>
                                            <p:strVal val="#ppt_x"/>
                                          </p:val>
                                        </p:tav>
                                      </p:tavLst>
                                    </p:anim>
                                    <p:anim calcmode="lin" valueType="num">
                                      <p:cBhvr>
                                        <p:cTn id="99" dur="50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500"/>
                                        <p:tgtEl>
                                          <p:spTgt spid="45"/>
                                        </p:tgtEl>
                                      </p:cBhvr>
                                    </p:animEffect>
                                    <p:anim calcmode="lin" valueType="num">
                                      <p:cBhvr>
                                        <p:cTn id="103" dur="500" fill="hold"/>
                                        <p:tgtEl>
                                          <p:spTgt spid="45"/>
                                        </p:tgtEl>
                                        <p:attrNameLst>
                                          <p:attrName>ppt_x</p:attrName>
                                        </p:attrNameLst>
                                      </p:cBhvr>
                                      <p:tavLst>
                                        <p:tav tm="0">
                                          <p:val>
                                            <p:strVal val="#ppt_x"/>
                                          </p:val>
                                        </p:tav>
                                        <p:tav tm="100000">
                                          <p:val>
                                            <p:strVal val="#ppt_x"/>
                                          </p:val>
                                        </p:tav>
                                      </p:tavLst>
                                    </p:anim>
                                    <p:anim calcmode="lin" valueType="num">
                                      <p:cBhvr>
                                        <p:cTn id="104" dur="500" fill="hold"/>
                                        <p:tgtEl>
                                          <p:spTgt spid="4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500"/>
                                        <p:tgtEl>
                                          <p:spTgt spid="46"/>
                                        </p:tgtEl>
                                      </p:cBhvr>
                                    </p:animEffect>
                                    <p:anim calcmode="lin" valueType="num">
                                      <p:cBhvr>
                                        <p:cTn id="108" dur="500" fill="hold"/>
                                        <p:tgtEl>
                                          <p:spTgt spid="46"/>
                                        </p:tgtEl>
                                        <p:attrNameLst>
                                          <p:attrName>ppt_x</p:attrName>
                                        </p:attrNameLst>
                                      </p:cBhvr>
                                      <p:tavLst>
                                        <p:tav tm="0">
                                          <p:val>
                                            <p:strVal val="#ppt_x"/>
                                          </p:val>
                                        </p:tav>
                                        <p:tav tm="100000">
                                          <p:val>
                                            <p:strVal val="#ppt_x"/>
                                          </p:val>
                                        </p:tav>
                                      </p:tavLst>
                                    </p:anim>
                                    <p:anim calcmode="lin" valueType="num">
                                      <p:cBhvr>
                                        <p:cTn id="109" dur="500" fill="hold"/>
                                        <p:tgtEl>
                                          <p:spTgt spid="46"/>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fade">
                                      <p:cBhvr>
                                        <p:cTn id="112" dur="500"/>
                                        <p:tgtEl>
                                          <p:spTgt spid="13"/>
                                        </p:tgtEl>
                                      </p:cBhvr>
                                    </p:animEffect>
                                    <p:anim calcmode="lin" valueType="num">
                                      <p:cBhvr>
                                        <p:cTn id="113" dur="500" fill="hold"/>
                                        <p:tgtEl>
                                          <p:spTgt spid="13"/>
                                        </p:tgtEl>
                                        <p:attrNameLst>
                                          <p:attrName>ppt_x</p:attrName>
                                        </p:attrNameLst>
                                      </p:cBhvr>
                                      <p:tavLst>
                                        <p:tav tm="0">
                                          <p:val>
                                            <p:strVal val="#ppt_x"/>
                                          </p:val>
                                        </p:tav>
                                        <p:tav tm="100000">
                                          <p:val>
                                            <p:strVal val="#ppt_x"/>
                                          </p:val>
                                        </p:tav>
                                      </p:tavLst>
                                    </p:anim>
                                    <p:anim calcmode="lin" valueType="num">
                                      <p:cBhvr>
                                        <p:cTn id="114" dur="500" fill="hold"/>
                                        <p:tgtEl>
                                          <p:spTgt spid="1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anim calcmode="lin" valueType="num">
                                      <p:cBhvr>
                                        <p:cTn id="118" dur="500" fill="hold"/>
                                        <p:tgtEl>
                                          <p:spTgt spid="14"/>
                                        </p:tgtEl>
                                        <p:attrNameLst>
                                          <p:attrName>ppt_x</p:attrName>
                                        </p:attrNameLst>
                                      </p:cBhvr>
                                      <p:tavLst>
                                        <p:tav tm="0">
                                          <p:val>
                                            <p:strVal val="#ppt_x"/>
                                          </p:val>
                                        </p:tav>
                                        <p:tav tm="100000">
                                          <p:val>
                                            <p:strVal val="#ppt_x"/>
                                          </p:val>
                                        </p:tav>
                                      </p:tavLst>
                                    </p:anim>
                                    <p:anim calcmode="lin" valueType="num">
                                      <p:cBhvr>
                                        <p:cTn id="119" dur="500" fill="hold"/>
                                        <p:tgtEl>
                                          <p:spTgt spid="1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anim calcmode="lin" valueType="num">
                                      <p:cBhvr>
                                        <p:cTn id="123" dur="500" fill="hold"/>
                                        <p:tgtEl>
                                          <p:spTgt spid="20"/>
                                        </p:tgtEl>
                                        <p:attrNameLst>
                                          <p:attrName>ppt_x</p:attrName>
                                        </p:attrNameLst>
                                      </p:cBhvr>
                                      <p:tavLst>
                                        <p:tav tm="0">
                                          <p:val>
                                            <p:strVal val="#ppt_x"/>
                                          </p:val>
                                        </p:tav>
                                        <p:tav tm="100000">
                                          <p:val>
                                            <p:strVal val="#ppt_x"/>
                                          </p:val>
                                        </p:tav>
                                      </p:tavLst>
                                    </p:anim>
                                    <p:anim calcmode="lin" valueType="num">
                                      <p:cBhvr>
                                        <p:cTn id="124" dur="500" fill="hold"/>
                                        <p:tgtEl>
                                          <p:spTgt spid="20"/>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500"/>
                                        <p:tgtEl>
                                          <p:spTgt spid="21"/>
                                        </p:tgtEl>
                                      </p:cBhvr>
                                    </p:animEffect>
                                    <p:anim calcmode="lin" valueType="num">
                                      <p:cBhvr>
                                        <p:cTn id="128" dur="500" fill="hold"/>
                                        <p:tgtEl>
                                          <p:spTgt spid="21"/>
                                        </p:tgtEl>
                                        <p:attrNameLst>
                                          <p:attrName>ppt_x</p:attrName>
                                        </p:attrNameLst>
                                      </p:cBhvr>
                                      <p:tavLst>
                                        <p:tav tm="0">
                                          <p:val>
                                            <p:strVal val="#ppt_x"/>
                                          </p:val>
                                        </p:tav>
                                        <p:tav tm="100000">
                                          <p:val>
                                            <p:strVal val="#ppt_x"/>
                                          </p:val>
                                        </p:tav>
                                      </p:tavLst>
                                    </p:anim>
                                    <p:anim calcmode="lin" valueType="num">
                                      <p:cBhvr>
                                        <p:cTn id="129" dur="500" fill="hold"/>
                                        <p:tgtEl>
                                          <p:spTgt spid="21"/>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500"/>
                                        <p:tgtEl>
                                          <p:spTgt spid="38"/>
                                        </p:tgtEl>
                                      </p:cBhvr>
                                    </p:animEffect>
                                    <p:anim calcmode="lin" valueType="num">
                                      <p:cBhvr>
                                        <p:cTn id="133" dur="500" fill="hold"/>
                                        <p:tgtEl>
                                          <p:spTgt spid="38"/>
                                        </p:tgtEl>
                                        <p:attrNameLst>
                                          <p:attrName>ppt_x</p:attrName>
                                        </p:attrNameLst>
                                      </p:cBhvr>
                                      <p:tavLst>
                                        <p:tav tm="0">
                                          <p:val>
                                            <p:strVal val="#ppt_x"/>
                                          </p:val>
                                        </p:tav>
                                        <p:tav tm="100000">
                                          <p:val>
                                            <p:strVal val="#ppt_x"/>
                                          </p:val>
                                        </p:tav>
                                      </p:tavLst>
                                    </p:anim>
                                    <p:anim calcmode="lin" valueType="num">
                                      <p:cBhvr>
                                        <p:cTn id="134" dur="500" fill="hold"/>
                                        <p:tgtEl>
                                          <p:spTgt spid="38"/>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500"/>
                                        <p:tgtEl>
                                          <p:spTgt spid="39"/>
                                        </p:tgtEl>
                                      </p:cBhvr>
                                    </p:animEffect>
                                    <p:anim calcmode="lin" valueType="num">
                                      <p:cBhvr>
                                        <p:cTn id="138" dur="500" fill="hold"/>
                                        <p:tgtEl>
                                          <p:spTgt spid="39"/>
                                        </p:tgtEl>
                                        <p:attrNameLst>
                                          <p:attrName>ppt_x</p:attrName>
                                        </p:attrNameLst>
                                      </p:cBhvr>
                                      <p:tavLst>
                                        <p:tav tm="0">
                                          <p:val>
                                            <p:strVal val="#ppt_x"/>
                                          </p:val>
                                        </p:tav>
                                        <p:tav tm="100000">
                                          <p:val>
                                            <p:strVal val="#ppt_x"/>
                                          </p:val>
                                        </p:tav>
                                      </p:tavLst>
                                    </p:anim>
                                    <p:anim calcmode="lin" valueType="num">
                                      <p:cBhvr>
                                        <p:cTn id="13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10" grpId="0"/>
      <p:bldP spid="11" grpId="0"/>
      <p:bldP spid="12" grpId="0" animBg="1"/>
      <p:bldP spid="13" grpId="0"/>
      <p:bldP spid="14" grpId="0"/>
      <p:bldP spid="15" grpId="0" animBg="1"/>
      <p:bldP spid="19" grpId="0" animBg="1"/>
      <p:bldP spid="20" grpId="0"/>
      <p:bldP spid="21" grpId="0"/>
      <p:bldP spid="22" grpId="0" animBg="1"/>
      <p:bldP spid="26" grpId="0" animBg="1"/>
      <p:bldP spid="27" grpId="0"/>
      <p:bldP spid="28" grpId="0"/>
      <p:bldP spid="29" grpId="0" animBg="1"/>
      <p:bldP spid="33" grpId="0" animBg="1"/>
      <p:bldP spid="34" grpId="0" animBg="1"/>
      <p:bldP spid="38" grpId="0"/>
      <p:bldP spid="39" grpId="0"/>
      <p:bldP spid="40" grpId="0" animBg="1"/>
      <p:bldP spid="41" grpId="0" animBg="1"/>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AutoShape 10"/>
          <p:cNvSpPr>
            <a:spLocks noChangeArrowheads="1"/>
          </p:cNvSpPr>
          <p:nvPr/>
        </p:nvSpPr>
        <p:spPr bwMode="auto">
          <a:xfrm rot="16200000">
            <a:off x="3850909" y="-867104"/>
            <a:ext cx="1398833" cy="7676197"/>
          </a:xfrm>
          <a:prstGeom prst="downArrow">
            <a:avLst>
              <a:gd name="adj1" fmla="val 49065"/>
              <a:gd name="adj2" fmla="val 44827"/>
            </a:avLst>
          </a:prstGeom>
          <a:solidFill>
            <a:schemeClr val="tx2">
              <a:lumMod val="40000"/>
              <a:lumOff val="60000"/>
            </a:schemeClr>
          </a:solidFill>
          <a:ln>
            <a:noFill/>
          </a:ln>
        </p:spPr>
        <p:txBody>
          <a:bodyPr vert="eaVert"/>
          <a:lstStyle/>
          <a:p>
            <a:endParaRPr lang="zh-CN" altLang="en-US" sz="2000">
              <a:latin typeface="微软雅黑" pitchFamily="34" charset="-122"/>
              <a:ea typeface="微软雅黑" pitchFamily="34" charset="-122"/>
            </a:endParaRPr>
          </a:p>
        </p:txBody>
      </p:sp>
      <p:grpSp>
        <p:nvGrpSpPr>
          <p:cNvPr id="4" name="组合 41"/>
          <p:cNvGrpSpPr/>
          <p:nvPr/>
        </p:nvGrpSpPr>
        <p:grpSpPr bwMode="auto">
          <a:xfrm>
            <a:off x="2546451" y="2236747"/>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8"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itchFamily="34" charset="-122"/>
                  <a:ea typeface="微软雅黑" pitchFamily="34" charset="-122"/>
                </a:endParaRPr>
              </a:p>
            </p:txBody>
          </p:sp>
          <p:sp>
            <p:nvSpPr>
              <p:cNvPr id="9"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itchFamily="34" charset="-122"/>
                  <a:ea typeface="微软雅黑" pitchFamily="34" charset="-122"/>
                </a:endParaRPr>
              </a:p>
            </p:txBody>
          </p:sp>
        </p:grpSp>
        <p:sp>
          <p:nvSpPr>
            <p:cNvPr id="7"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hangingPunct="1"/>
              <a:r>
                <a:rPr lang="zh-CN" altLang="en-US" sz="2000" b="1" dirty="0">
                  <a:solidFill>
                    <a:schemeClr val="bg1"/>
                  </a:solidFill>
                  <a:latin typeface="微软雅黑" pitchFamily="34" charset="-122"/>
                  <a:ea typeface="微软雅黑" pitchFamily="34" charset="-122"/>
                </a:rPr>
                <a:t>写入文本</a:t>
              </a:r>
              <a:endParaRPr lang="zh-CN" altLang="en-US" sz="2000" b="1" dirty="0">
                <a:solidFill>
                  <a:schemeClr val="bg1"/>
                </a:solidFill>
                <a:latin typeface="微软雅黑" pitchFamily="34" charset="-122"/>
                <a:ea typeface="微软雅黑" pitchFamily="34" charset="-122"/>
              </a:endParaRPr>
            </a:p>
          </p:txBody>
        </p:sp>
      </p:grpSp>
      <p:grpSp>
        <p:nvGrpSpPr>
          <p:cNvPr id="10" name="组合 46"/>
          <p:cNvGrpSpPr/>
          <p:nvPr/>
        </p:nvGrpSpPr>
        <p:grpSpPr bwMode="auto">
          <a:xfrm>
            <a:off x="4248064" y="2236747"/>
            <a:ext cx="1701612" cy="1539687"/>
            <a:chOff x="1214414" y="2786058"/>
            <a:chExt cx="1935848" cy="1751017"/>
          </a:xfrm>
        </p:grpSpPr>
        <p:grpSp>
          <p:nvGrpSpPr>
            <p:cNvPr id="11" name="Group 6"/>
            <p:cNvGrpSpPr/>
            <p:nvPr/>
          </p:nvGrpSpPr>
          <p:grpSpPr bwMode="auto">
            <a:xfrm>
              <a:off x="1295400" y="2786058"/>
              <a:ext cx="1753450" cy="1751017"/>
              <a:chOff x="1823" y="2371"/>
              <a:chExt cx="1801" cy="1801"/>
            </a:xfrm>
          </p:grpSpPr>
          <p:sp>
            <p:nvSpPr>
              <p:cNvPr id="13"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dirty="0">
                  <a:solidFill>
                    <a:srgbClr val="0070C0"/>
                  </a:solidFill>
                  <a:latin typeface="微软雅黑" pitchFamily="34" charset="-122"/>
                  <a:ea typeface="微软雅黑" pitchFamily="34" charset="-122"/>
                </a:endParaRPr>
              </a:p>
            </p:txBody>
          </p:sp>
          <p:sp>
            <p:nvSpPr>
              <p:cNvPr id="14"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itchFamily="34" charset="-122"/>
                  <a:ea typeface="微软雅黑" pitchFamily="34" charset="-122"/>
                </a:endParaRPr>
              </a:p>
            </p:txBody>
          </p:sp>
        </p:grpSp>
        <p:sp>
          <p:nvSpPr>
            <p:cNvPr id="1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hangingPunct="1"/>
              <a:r>
                <a:rPr lang="zh-CN" altLang="en-US" sz="2000" b="1" dirty="0">
                  <a:solidFill>
                    <a:schemeClr val="bg1"/>
                  </a:solidFill>
                  <a:latin typeface="微软雅黑" pitchFamily="34" charset="-122"/>
                  <a:ea typeface="微软雅黑" pitchFamily="34" charset="-122"/>
                </a:rPr>
                <a:t>写入文本</a:t>
              </a:r>
              <a:endParaRPr lang="zh-CN" altLang="en-US" sz="2000" b="1" dirty="0">
                <a:solidFill>
                  <a:schemeClr val="bg1"/>
                </a:solidFill>
                <a:latin typeface="微软雅黑" pitchFamily="34" charset="-122"/>
                <a:ea typeface="微软雅黑" pitchFamily="34" charset="-122"/>
              </a:endParaRPr>
            </a:p>
          </p:txBody>
        </p:sp>
      </p:grpSp>
      <p:grpSp>
        <p:nvGrpSpPr>
          <p:cNvPr id="15" name="组合 51"/>
          <p:cNvGrpSpPr/>
          <p:nvPr/>
        </p:nvGrpSpPr>
        <p:grpSpPr bwMode="auto">
          <a:xfrm>
            <a:off x="5966427" y="2236747"/>
            <a:ext cx="1701613" cy="1539687"/>
            <a:chOff x="1214414" y="2786058"/>
            <a:chExt cx="1935848" cy="1751017"/>
          </a:xfrm>
        </p:grpSpPr>
        <p:grpSp>
          <p:nvGrpSpPr>
            <p:cNvPr id="16" name="Group 6"/>
            <p:cNvGrpSpPr/>
            <p:nvPr/>
          </p:nvGrpSpPr>
          <p:grpSpPr bwMode="auto">
            <a:xfrm>
              <a:off x="1295400" y="2786058"/>
              <a:ext cx="1753450" cy="1751017"/>
              <a:chOff x="1823" y="2371"/>
              <a:chExt cx="1801" cy="1801"/>
            </a:xfrm>
          </p:grpSpPr>
          <p:sp>
            <p:nvSpPr>
              <p:cNvPr id="18"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rgbClr val="0070C0"/>
                  </a:solidFill>
                  <a:latin typeface="微软雅黑" pitchFamily="34" charset="-122"/>
                  <a:ea typeface="微软雅黑" pitchFamily="34" charset="-122"/>
                </a:endParaRPr>
              </a:p>
            </p:txBody>
          </p:sp>
          <p:sp>
            <p:nvSpPr>
              <p:cNvPr id="19" name="Oval 8"/>
              <p:cNvSpPr>
                <a:spLocks noChangeArrowheads="1"/>
              </p:cNvSpPr>
              <p:nvPr/>
            </p:nvSpPr>
            <p:spPr bwMode="auto">
              <a:xfrm>
                <a:off x="1945" y="2493"/>
                <a:ext cx="1556" cy="1556"/>
              </a:xfrm>
              <a:prstGeom prst="ellipse">
                <a:avLst/>
              </a:prstGeom>
              <a:solidFill>
                <a:srgbClr val="0070C0"/>
              </a:solidFill>
              <a:ln w="38100">
                <a:solidFill>
                  <a:srgbClr val="FFFFFF"/>
                </a:solidFill>
                <a:round/>
              </a:ln>
            </p:spPr>
            <p:txBody>
              <a:bodyPr/>
              <a:lstStyle/>
              <a:p>
                <a:pPr>
                  <a:defRPr/>
                </a:pPr>
                <a:endParaRPr lang="zh-CN" altLang="en-US" sz="2000">
                  <a:solidFill>
                    <a:srgbClr val="0070C0"/>
                  </a:solidFill>
                  <a:latin typeface="微软雅黑" pitchFamily="34" charset="-122"/>
                  <a:ea typeface="微软雅黑" pitchFamily="34" charset="-122"/>
                </a:endParaRPr>
              </a:p>
            </p:txBody>
          </p:sp>
        </p:grpSp>
        <p:sp>
          <p:nvSpPr>
            <p:cNvPr id="1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hangingPunct="1"/>
              <a:r>
                <a:rPr lang="zh-CN" altLang="en-US" sz="2000" b="1" dirty="0">
                  <a:solidFill>
                    <a:schemeClr val="bg1"/>
                  </a:solidFill>
                  <a:latin typeface="微软雅黑" pitchFamily="34" charset="-122"/>
                  <a:ea typeface="微软雅黑" pitchFamily="34" charset="-122"/>
                </a:rPr>
                <a:t>写入文本</a:t>
              </a:r>
              <a:endParaRPr lang="zh-CN" altLang="en-US" sz="2000" b="1" dirty="0">
                <a:solidFill>
                  <a:schemeClr val="bg1"/>
                </a:solidFill>
                <a:latin typeface="微软雅黑" pitchFamily="34" charset="-122"/>
                <a:ea typeface="微软雅黑" pitchFamily="34" charset="-122"/>
              </a:endParaRPr>
            </a:p>
          </p:txBody>
        </p:sp>
      </p:grpSp>
      <p:grpSp>
        <p:nvGrpSpPr>
          <p:cNvPr id="20" name="组合 40"/>
          <p:cNvGrpSpPr/>
          <p:nvPr/>
        </p:nvGrpSpPr>
        <p:grpSpPr bwMode="auto">
          <a:xfrm>
            <a:off x="882616" y="2236747"/>
            <a:ext cx="1701613" cy="1539687"/>
            <a:chOff x="1214414" y="2786058"/>
            <a:chExt cx="1935848" cy="1751017"/>
          </a:xfrm>
        </p:grpSpPr>
        <p:grpSp>
          <p:nvGrpSpPr>
            <p:cNvPr id="21" name="Group 6"/>
            <p:cNvGrpSpPr/>
            <p:nvPr/>
          </p:nvGrpSpPr>
          <p:grpSpPr bwMode="auto">
            <a:xfrm>
              <a:off x="1295400" y="2786058"/>
              <a:ext cx="1753450" cy="1751017"/>
              <a:chOff x="1823" y="2371"/>
              <a:chExt cx="1801" cy="1801"/>
            </a:xfrm>
          </p:grpSpPr>
          <p:sp>
            <p:nvSpPr>
              <p:cNvPr id="23" name="Oval 7"/>
              <p:cNvSpPr>
                <a:spLocks noChangeArrowheads="1"/>
              </p:cNvSpPr>
              <p:nvPr/>
            </p:nvSpPr>
            <p:spPr bwMode="auto">
              <a:xfrm>
                <a:off x="1823" y="2371"/>
                <a:ext cx="1801" cy="1801"/>
              </a:xfrm>
              <a:prstGeom prst="ellipse">
                <a:avLst/>
              </a:prstGeom>
              <a:solidFill>
                <a:srgbClr val="0070C0">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latin typeface="微软雅黑" pitchFamily="34" charset="-122"/>
                  <a:ea typeface="微软雅黑" pitchFamily="34" charset="-122"/>
                </a:endParaRPr>
              </a:p>
            </p:txBody>
          </p:sp>
          <p:sp>
            <p:nvSpPr>
              <p:cNvPr id="24" name="Oval 8"/>
              <p:cNvSpPr>
                <a:spLocks noChangeArrowheads="1"/>
              </p:cNvSpPr>
              <p:nvPr/>
            </p:nvSpPr>
            <p:spPr bwMode="auto">
              <a:xfrm>
                <a:off x="1946" y="2493"/>
                <a:ext cx="1556" cy="1556"/>
              </a:xfrm>
              <a:prstGeom prst="ellipse">
                <a:avLst/>
              </a:prstGeom>
              <a:solidFill>
                <a:srgbClr val="0070C0"/>
              </a:solidFill>
              <a:ln w="38100">
                <a:solidFill>
                  <a:srgbClr val="FFFFFF"/>
                </a:solidFill>
                <a:round/>
              </a:ln>
            </p:spPr>
            <p:txBody>
              <a:bodyPr/>
              <a:lstStyle/>
              <a:p>
                <a:endParaRPr lang="zh-CN" altLang="en-US" sz="2000">
                  <a:latin typeface="微软雅黑" pitchFamily="34" charset="-122"/>
                  <a:ea typeface="微软雅黑" pitchFamily="34" charset="-122"/>
                </a:endParaRPr>
              </a:p>
            </p:txBody>
          </p:sp>
        </p:grpSp>
        <p:sp>
          <p:nvSpPr>
            <p:cNvPr id="2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hangingPunct="1"/>
              <a:r>
                <a:rPr lang="zh-CN" altLang="en-US" sz="2000" b="1" dirty="0">
                  <a:solidFill>
                    <a:schemeClr val="bg1"/>
                  </a:solidFill>
                  <a:latin typeface="微软雅黑" pitchFamily="34" charset="-122"/>
                  <a:ea typeface="微软雅黑" pitchFamily="34" charset="-122"/>
                </a:rPr>
                <a:t>写入文本</a:t>
              </a:r>
              <a:endParaRPr lang="zh-CN" altLang="en-US" sz="2000" b="1" dirty="0">
                <a:solidFill>
                  <a:schemeClr val="bg1"/>
                </a:solidFill>
                <a:latin typeface="微软雅黑" pitchFamily="34" charset="-122"/>
                <a:ea typeface="微软雅黑" pitchFamily="34" charset="-122"/>
              </a:endParaRPr>
            </a:p>
          </p:txBody>
        </p:sp>
      </p:grpSp>
      <p:sp>
        <p:nvSpPr>
          <p:cNvPr id="25" name="矩形标注 24"/>
          <p:cNvSpPr/>
          <p:nvPr/>
        </p:nvSpPr>
        <p:spPr>
          <a:xfrm>
            <a:off x="2878118" y="4054531"/>
            <a:ext cx="1477858" cy="45719"/>
          </a:xfrm>
          <a:prstGeom prst="wedgeRectCallout">
            <a:avLst>
              <a:gd name="adj1" fmla="val -17526"/>
              <a:gd name="adj2" fmla="val -50946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矩形标注 25"/>
          <p:cNvSpPr/>
          <p:nvPr/>
        </p:nvSpPr>
        <p:spPr>
          <a:xfrm>
            <a:off x="1186960" y="1890127"/>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Rectangle 28"/>
          <p:cNvSpPr>
            <a:spLocks noChangeArrowheads="1"/>
          </p:cNvSpPr>
          <p:nvPr/>
        </p:nvSpPr>
        <p:spPr bwMode="auto">
          <a:xfrm>
            <a:off x="2857769" y="4092635"/>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itchFamily="34" charset="-122"/>
                <a:ea typeface="微软雅黑" pitchFamily="34" charset="-122"/>
              </a:rPr>
              <a:t>单击此处添加文字</a:t>
            </a:r>
            <a:endParaRPr lang="zh-CN" altLang="en-US" sz="1200" dirty="0">
              <a:solidFill>
                <a:schemeClr val="accent4">
                  <a:lumMod val="50000"/>
                </a:schemeClr>
              </a:solidFill>
              <a:latin typeface="微软雅黑" pitchFamily="34" charset="-122"/>
              <a:ea typeface="微软雅黑" pitchFamily="34" charset="-122"/>
            </a:endParaRPr>
          </a:p>
          <a:p>
            <a:pPr>
              <a:lnSpc>
                <a:spcPct val="120000"/>
              </a:lnSpc>
            </a:pPr>
            <a:r>
              <a:rPr lang="zh-CN" altLang="en-US" sz="1200" dirty="0">
                <a:solidFill>
                  <a:schemeClr val="accent4">
                    <a:lumMod val="50000"/>
                  </a:schemeClr>
                </a:solidFill>
                <a:latin typeface="微软雅黑" pitchFamily="34" charset="-122"/>
                <a:ea typeface="微软雅黑" pitchFamily="34" charset="-122"/>
              </a:rPr>
              <a:t>单击此处添加文字</a:t>
            </a:r>
            <a:endParaRPr lang="zh-CN" altLang="en-US" sz="1200" dirty="0">
              <a:solidFill>
                <a:schemeClr val="accent4">
                  <a:lumMod val="50000"/>
                </a:schemeClr>
              </a:solidFill>
              <a:latin typeface="微软雅黑" pitchFamily="34" charset="-122"/>
              <a:ea typeface="微软雅黑" pitchFamily="34" charset="-122"/>
            </a:endParaRPr>
          </a:p>
        </p:txBody>
      </p:sp>
      <p:sp>
        <p:nvSpPr>
          <p:cNvPr id="28" name="Rectangle 28"/>
          <p:cNvSpPr>
            <a:spLocks noChangeArrowheads="1"/>
          </p:cNvSpPr>
          <p:nvPr/>
        </p:nvSpPr>
        <p:spPr bwMode="auto">
          <a:xfrm>
            <a:off x="1254032" y="1347614"/>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itchFamily="34" charset="-122"/>
                <a:ea typeface="微软雅黑" pitchFamily="34" charset="-122"/>
              </a:rPr>
              <a:t>单击此处添加文字</a:t>
            </a:r>
            <a:endParaRPr lang="zh-CN" altLang="en-US" sz="1200" dirty="0">
              <a:solidFill>
                <a:schemeClr val="accent4">
                  <a:lumMod val="50000"/>
                </a:schemeClr>
              </a:solidFill>
              <a:latin typeface="微软雅黑" pitchFamily="34" charset="-122"/>
              <a:ea typeface="微软雅黑" pitchFamily="34" charset="-122"/>
            </a:endParaRPr>
          </a:p>
          <a:p>
            <a:pPr>
              <a:lnSpc>
                <a:spcPct val="120000"/>
              </a:lnSpc>
            </a:pPr>
            <a:r>
              <a:rPr lang="zh-CN" altLang="en-US" sz="1200" dirty="0">
                <a:solidFill>
                  <a:schemeClr val="accent4">
                    <a:lumMod val="50000"/>
                  </a:schemeClr>
                </a:solidFill>
                <a:latin typeface="微软雅黑" pitchFamily="34" charset="-122"/>
                <a:ea typeface="微软雅黑" pitchFamily="34" charset="-122"/>
              </a:rPr>
              <a:t>单击此处添加文字</a:t>
            </a:r>
            <a:endParaRPr lang="zh-CN" altLang="en-US" sz="1200" dirty="0">
              <a:solidFill>
                <a:schemeClr val="accent4">
                  <a:lumMod val="50000"/>
                </a:schemeClr>
              </a:solidFill>
              <a:latin typeface="微软雅黑" pitchFamily="34" charset="-122"/>
              <a:ea typeface="微软雅黑" pitchFamily="34" charset="-122"/>
            </a:endParaRPr>
          </a:p>
        </p:txBody>
      </p:sp>
      <p:sp>
        <p:nvSpPr>
          <p:cNvPr id="29" name="矩形标注 28"/>
          <p:cNvSpPr/>
          <p:nvPr/>
        </p:nvSpPr>
        <p:spPr>
          <a:xfrm>
            <a:off x="4499328" y="1890127"/>
            <a:ext cx="1584840" cy="64140"/>
          </a:xfrm>
          <a:prstGeom prst="wedgeRectCallout">
            <a:avLst>
              <a:gd name="adj1" fmla="val -23398"/>
              <a:gd name="adj2" fmla="val 40329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Rectangle 28"/>
          <p:cNvSpPr>
            <a:spLocks noChangeArrowheads="1"/>
          </p:cNvSpPr>
          <p:nvPr/>
        </p:nvSpPr>
        <p:spPr bwMode="auto">
          <a:xfrm>
            <a:off x="4566400" y="1347614"/>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itchFamily="34" charset="-122"/>
                <a:ea typeface="微软雅黑" pitchFamily="34" charset="-122"/>
              </a:rPr>
              <a:t>单击此处添加文字</a:t>
            </a:r>
            <a:endParaRPr lang="zh-CN" altLang="en-US" sz="1200" dirty="0">
              <a:solidFill>
                <a:schemeClr val="accent4">
                  <a:lumMod val="50000"/>
                </a:schemeClr>
              </a:solidFill>
              <a:latin typeface="微软雅黑" pitchFamily="34" charset="-122"/>
              <a:ea typeface="微软雅黑" pitchFamily="34" charset="-122"/>
            </a:endParaRPr>
          </a:p>
          <a:p>
            <a:pPr>
              <a:lnSpc>
                <a:spcPct val="120000"/>
              </a:lnSpc>
            </a:pPr>
            <a:r>
              <a:rPr lang="zh-CN" altLang="en-US" sz="1200" dirty="0">
                <a:solidFill>
                  <a:schemeClr val="accent4">
                    <a:lumMod val="50000"/>
                  </a:schemeClr>
                </a:solidFill>
                <a:latin typeface="微软雅黑" pitchFamily="34" charset="-122"/>
                <a:ea typeface="微软雅黑" pitchFamily="34" charset="-122"/>
              </a:rPr>
              <a:t>单击此处添加文字</a:t>
            </a:r>
            <a:endParaRPr lang="zh-CN" altLang="en-US" sz="1200" dirty="0">
              <a:solidFill>
                <a:schemeClr val="accent4">
                  <a:lumMod val="50000"/>
                </a:schemeClr>
              </a:solidFill>
              <a:latin typeface="微软雅黑" pitchFamily="34" charset="-122"/>
              <a:ea typeface="微软雅黑" pitchFamily="34" charset="-122"/>
            </a:endParaRPr>
          </a:p>
        </p:txBody>
      </p:sp>
      <p:sp>
        <p:nvSpPr>
          <p:cNvPr id="31" name="矩形标注 30"/>
          <p:cNvSpPr/>
          <p:nvPr/>
        </p:nvSpPr>
        <p:spPr>
          <a:xfrm>
            <a:off x="6334502" y="4054531"/>
            <a:ext cx="1477858" cy="45719"/>
          </a:xfrm>
          <a:prstGeom prst="wedgeRectCallout">
            <a:avLst>
              <a:gd name="adj1" fmla="val -17526"/>
              <a:gd name="adj2" fmla="val -50946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2" name="Rectangle 28"/>
          <p:cNvSpPr>
            <a:spLocks noChangeArrowheads="1"/>
          </p:cNvSpPr>
          <p:nvPr/>
        </p:nvSpPr>
        <p:spPr bwMode="auto">
          <a:xfrm>
            <a:off x="6314153" y="4092635"/>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4">
                    <a:lumMod val="50000"/>
                  </a:schemeClr>
                </a:solidFill>
                <a:latin typeface="微软雅黑" pitchFamily="34" charset="-122"/>
                <a:ea typeface="微软雅黑" pitchFamily="34" charset="-122"/>
              </a:rPr>
              <a:t>单击此处添加文字</a:t>
            </a:r>
            <a:endParaRPr lang="zh-CN" altLang="en-US" sz="1200" dirty="0">
              <a:solidFill>
                <a:schemeClr val="accent4">
                  <a:lumMod val="50000"/>
                </a:schemeClr>
              </a:solidFill>
              <a:latin typeface="微软雅黑" pitchFamily="34" charset="-122"/>
              <a:ea typeface="微软雅黑" pitchFamily="34" charset="-122"/>
            </a:endParaRPr>
          </a:p>
          <a:p>
            <a:pPr>
              <a:lnSpc>
                <a:spcPct val="120000"/>
              </a:lnSpc>
            </a:pPr>
            <a:r>
              <a:rPr lang="zh-CN" altLang="en-US" sz="1200" dirty="0">
                <a:solidFill>
                  <a:schemeClr val="accent4">
                    <a:lumMod val="50000"/>
                  </a:schemeClr>
                </a:solidFill>
                <a:latin typeface="微软雅黑" pitchFamily="34" charset="-122"/>
                <a:ea typeface="微软雅黑" pitchFamily="34" charset="-122"/>
              </a:rPr>
              <a:t>单击此处添加文字</a:t>
            </a:r>
            <a:endParaRPr lang="zh-CN" altLang="en-US" sz="1200" dirty="0">
              <a:solidFill>
                <a:schemeClr val="accent4">
                  <a:lumMod val="50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860"/>
                            </p:stCondLst>
                            <p:childTnLst>
                              <p:par>
                                <p:cTn id="17" presetID="15"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25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75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2860"/>
                            </p:stCondLst>
                            <p:childTnLst>
                              <p:par>
                                <p:cTn id="42" presetID="2" presetClass="entr" presetSubtype="1"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0-#ppt_h/2"/>
                                          </p:val>
                                        </p:tav>
                                        <p:tav tm="100000">
                                          <p:val>
                                            <p:strVal val="#ppt_y"/>
                                          </p:val>
                                        </p:tav>
                                      </p:tavLst>
                                    </p:anim>
                                  </p:childTnLst>
                                </p:cTn>
                              </p:par>
                            </p:childTnLst>
                          </p:cTn>
                        </p:par>
                        <p:par>
                          <p:cTn id="46" fill="hold">
                            <p:stCondLst>
                              <p:cond delay="3360"/>
                            </p:stCondLst>
                            <p:childTnLst>
                              <p:par>
                                <p:cTn id="47" presetID="32" presetClass="emph" presetSubtype="0" fill="hold" grpId="1" nodeType="afterEffect">
                                  <p:stCondLst>
                                    <p:cond delay="0"/>
                                  </p:stCondLst>
                                  <p:childTnLst>
                                    <p:animRot by="120000">
                                      <p:cBhvr>
                                        <p:cTn id="48" dur="50" fill="hold">
                                          <p:stCondLst>
                                            <p:cond delay="0"/>
                                          </p:stCondLst>
                                        </p:cTn>
                                        <p:tgtEl>
                                          <p:spTgt spid="26"/>
                                        </p:tgtEl>
                                        <p:attrNameLst>
                                          <p:attrName>r</p:attrName>
                                        </p:attrNameLst>
                                      </p:cBhvr>
                                    </p:animRot>
                                    <p:animRot by="-240000">
                                      <p:cBhvr>
                                        <p:cTn id="49" dur="100" fill="hold">
                                          <p:stCondLst>
                                            <p:cond delay="100"/>
                                          </p:stCondLst>
                                        </p:cTn>
                                        <p:tgtEl>
                                          <p:spTgt spid="26"/>
                                        </p:tgtEl>
                                        <p:attrNameLst>
                                          <p:attrName>r</p:attrName>
                                        </p:attrNameLst>
                                      </p:cBhvr>
                                    </p:animRot>
                                    <p:animRot by="240000">
                                      <p:cBhvr>
                                        <p:cTn id="50" dur="100" fill="hold">
                                          <p:stCondLst>
                                            <p:cond delay="200"/>
                                          </p:stCondLst>
                                        </p:cTn>
                                        <p:tgtEl>
                                          <p:spTgt spid="26"/>
                                        </p:tgtEl>
                                        <p:attrNameLst>
                                          <p:attrName>r</p:attrName>
                                        </p:attrNameLst>
                                      </p:cBhvr>
                                    </p:animRot>
                                    <p:animRot by="-240000">
                                      <p:cBhvr>
                                        <p:cTn id="51" dur="100" fill="hold">
                                          <p:stCondLst>
                                            <p:cond delay="300"/>
                                          </p:stCondLst>
                                        </p:cTn>
                                        <p:tgtEl>
                                          <p:spTgt spid="26"/>
                                        </p:tgtEl>
                                        <p:attrNameLst>
                                          <p:attrName>r</p:attrName>
                                        </p:attrNameLst>
                                      </p:cBhvr>
                                    </p:animRot>
                                    <p:animRot by="120000">
                                      <p:cBhvr>
                                        <p:cTn id="52" dur="100" fill="hold">
                                          <p:stCondLst>
                                            <p:cond delay="400"/>
                                          </p:stCondLst>
                                        </p:cTn>
                                        <p:tgtEl>
                                          <p:spTgt spid="26"/>
                                        </p:tgtEl>
                                        <p:attrNameLst>
                                          <p:attrName>r</p:attrName>
                                        </p:attrNameLst>
                                      </p:cBhvr>
                                    </p:animRot>
                                  </p:childTnLst>
                                </p:cTn>
                              </p:par>
                            </p:childTnLst>
                          </p:cTn>
                        </p:par>
                        <p:par>
                          <p:cTn id="53" fill="hold">
                            <p:stCondLst>
                              <p:cond delay="3860"/>
                            </p:stCondLst>
                            <p:childTnLst>
                              <p:par>
                                <p:cTn id="54" presetID="18" presetClass="entr" presetSubtype="9"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strips(upLeft)">
                                      <p:cBhvr>
                                        <p:cTn id="56" dur="500"/>
                                        <p:tgtEl>
                                          <p:spTgt spid="28"/>
                                        </p:tgtEl>
                                      </p:cBhvr>
                                    </p:animEffect>
                                  </p:childTnLst>
                                </p:cTn>
                              </p:par>
                            </p:childTnLst>
                          </p:cTn>
                        </p:par>
                        <p:par>
                          <p:cTn id="57" fill="hold">
                            <p:stCondLst>
                              <p:cond delay="4360"/>
                            </p:stCondLst>
                            <p:childTnLst>
                              <p:par>
                                <p:cTn id="58" presetID="2" presetClass="entr" presetSubtype="4"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ppt_x"/>
                                          </p:val>
                                        </p:tav>
                                        <p:tav tm="100000">
                                          <p:val>
                                            <p:strVal val="#ppt_x"/>
                                          </p:val>
                                        </p:tav>
                                      </p:tavLst>
                                    </p:anim>
                                    <p:anim calcmode="lin" valueType="num">
                                      <p:cBhvr additive="base">
                                        <p:cTn id="61" dur="500" fill="hold"/>
                                        <p:tgtEl>
                                          <p:spTgt spid="25"/>
                                        </p:tgtEl>
                                        <p:attrNameLst>
                                          <p:attrName>ppt_y</p:attrName>
                                        </p:attrNameLst>
                                      </p:cBhvr>
                                      <p:tavLst>
                                        <p:tav tm="0">
                                          <p:val>
                                            <p:strVal val="1+#ppt_h/2"/>
                                          </p:val>
                                        </p:tav>
                                        <p:tav tm="100000">
                                          <p:val>
                                            <p:strVal val="#ppt_y"/>
                                          </p:val>
                                        </p:tav>
                                      </p:tavLst>
                                    </p:anim>
                                  </p:childTnLst>
                                </p:cTn>
                              </p:par>
                            </p:childTnLst>
                          </p:cTn>
                        </p:par>
                        <p:par>
                          <p:cTn id="62" fill="hold">
                            <p:stCondLst>
                              <p:cond delay="4860"/>
                            </p:stCondLst>
                            <p:childTnLst>
                              <p:par>
                                <p:cTn id="63" presetID="32" presetClass="emph" presetSubtype="0" fill="hold" grpId="1" nodeType="afterEffect">
                                  <p:stCondLst>
                                    <p:cond delay="0"/>
                                  </p:stCondLst>
                                  <p:childTnLst>
                                    <p:animRot by="120000">
                                      <p:cBhvr>
                                        <p:cTn id="64" dur="50" fill="hold">
                                          <p:stCondLst>
                                            <p:cond delay="0"/>
                                          </p:stCondLst>
                                        </p:cTn>
                                        <p:tgtEl>
                                          <p:spTgt spid="25"/>
                                        </p:tgtEl>
                                        <p:attrNameLst>
                                          <p:attrName>r</p:attrName>
                                        </p:attrNameLst>
                                      </p:cBhvr>
                                    </p:animRot>
                                    <p:animRot by="-240000">
                                      <p:cBhvr>
                                        <p:cTn id="65" dur="100" fill="hold">
                                          <p:stCondLst>
                                            <p:cond delay="100"/>
                                          </p:stCondLst>
                                        </p:cTn>
                                        <p:tgtEl>
                                          <p:spTgt spid="25"/>
                                        </p:tgtEl>
                                        <p:attrNameLst>
                                          <p:attrName>r</p:attrName>
                                        </p:attrNameLst>
                                      </p:cBhvr>
                                    </p:animRot>
                                    <p:animRot by="240000">
                                      <p:cBhvr>
                                        <p:cTn id="66" dur="100" fill="hold">
                                          <p:stCondLst>
                                            <p:cond delay="200"/>
                                          </p:stCondLst>
                                        </p:cTn>
                                        <p:tgtEl>
                                          <p:spTgt spid="25"/>
                                        </p:tgtEl>
                                        <p:attrNameLst>
                                          <p:attrName>r</p:attrName>
                                        </p:attrNameLst>
                                      </p:cBhvr>
                                    </p:animRot>
                                    <p:animRot by="-240000">
                                      <p:cBhvr>
                                        <p:cTn id="67" dur="100" fill="hold">
                                          <p:stCondLst>
                                            <p:cond delay="300"/>
                                          </p:stCondLst>
                                        </p:cTn>
                                        <p:tgtEl>
                                          <p:spTgt spid="25"/>
                                        </p:tgtEl>
                                        <p:attrNameLst>
                                          <p:attrName>r</p:attrName>
                                        </p:attrNameLst>
                                      </p:cBhvr>
                                    </p:animRot>
                                    <p:animRot by="120000">
                                      <p:cBhvr>
                                        <p:cTn id="68" dur="100" fill="hold">
                                          <p:stCondLst>
                                            <p:cond delay="400"/>
                                          </p:stCondLst>
                                        </p:cTn>
                                        <p:tgtEl>
                                          <p:spTgt spid="25"/>
                                        </p:tgtEl>
                                        <p:attrNameLst>
                                          <p:attrName>r</p:attrName>
                                        </p:attrNameLst>
                                      </p:cBhvr>
                                    </p:animRot>
                                  </p:childTnLst>
                                </p:cTn>
                              </p:par>
                            </p:childTnLst>
                          </p:cTn>
                        </p:par>
                        <p:par>
                          <p:cTn id="69" fill="hold">
                            <p:stCondLst>
                              <p:cond delay="5360"/>
                            </p:stCondLst>
                            <p:childTnLst>
                              <p:par>
                                <p:cTn id="70" presetID="18" presetClass="entr" presetSubtype="9"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strips(upLeft)">
                                      <p:cBhvr>
                                        <p:cTn id="72" dur="500"/>
                                        <p:tgtEl>
                                          <p:spTgt spid="27"/>
                                        </p:tgtEl>
                                      </p:cBhvr>
                                    </p:animEffect>
                                  </p:childTnLst>
                                </p:cTn>
                              </p:par>
                            </p:childTnLst>
                          </p:cTn>
                        </p:par>
                        <p:par>
                          <p:cTn id="73" fill="hold">
                            <p:stCondLst>
                              <p:cond delay="5860"/>
                            </p:stCondLst>
                            <p:childTnLst>
                              <p:par>
                                <p:cTn id="74" presetID="2" presetClass="entr" presetSubtype="1"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0-#ppt_h/2"/>
                                          </p:val>
                                        </p:tav>
                                        <p:tav tm="100000">
                                          <p:val>
                                            <p:strVal val="#ppt_y"/>
                                          </p:val>
                                        </p:tav>
                                      </p:tavLst>
                                    </p:anim>
                                  </p:childTnLst>
                                </p:cTn>
                              </p:par>
                            </p:childTnLst>
                          </p:cTn>
                        </p:par>
                        <p:par>
                          <p:cTn id="78" fill="hold">
                            <p:stCondLst>
                              <p:cond delay="6360"/>
                            </p:stCondLst>
                            <p:childTnLst>
                              <p:par>
                                <p:cTn id="79" presetID="32" presetClass="emph" presetSubtype="0" fill="hold" grpId="1" nodeType="afterEffect">
                                  <p:stCondLst>
                                    <p:cond delay="0"/>
                                  </p:stCondLst>
                                  <p:childTnLst>
                                    <p:animRot by="120000">
                                      <p:cBhvr>
                                        <p:cTn id="80" dur="50" fill="hold">
                                          <p:stCondLst>
                                            <p:cond delay="0"/>
                                          </p:stCondLst>
                                        </p:cTn>
                                        <p:tgtEl>
                                          <p:spTgt spid="29"/>
                                        </p:tgtEl>
                                        <p:attrNameLst>
                                          <p:attrName>r</p:attrName>
                                        </p:attrNameLst>
                                      </p:cBhvr>
                                    </p:animRot>
                                    <p:animRot by="-240000">
                                      <p:cBhvr>
                                        <p:cTn id="81" dur="100" fill="hold">
                                          <p:stCondLst>
                                            <p:cond delay="100"/>
                                          </p:stCondLst>
                                        </p:cTn>
                                        <p:tgtEl>
                                          <p:spTgt spid="29"/>
                                        </p:tgtEl>
                                        <p:attrNameLst>
                                          <p:attrName>r</p:attrName>
                                        </p:attrNameLst>
                                      </p:cBhvr>
                                    </p:animRot>
                                    <p:animRot by="240000">
                                      <p:cBhvr>
                                        <p:cTn id="82" dur="100" fill="hold">
                                          <p:stCondLst>
                                            <p:cond delay="200"/>
                                          </p:stCondLst>
                                        </p:cTn>
                                        <p:tgtEl>
                                          <p:spTgt spid="29"/>
                                        </p:tgtEl>
                                        <p:attrNameLst>
                                          <p:attrName>r</p:attrName>
                                        </p:attrNameLst>
                                      </p:cBhvr>
                                    </p:animRot>
                                    <p:animRot by="-240000">
                                      <p:cBhvr>
                                        <p:cTn id="83" dur="100" fill="hold">
                                          <p:stCondLst>
                                            <p:cond delay="300"/>
                                          </p:stCondLst>
                                        </p:cTn>
                                        <p:tgtEl>
                                          <p:spTgt spid="29"/>
                                        </p:tgtEl>
                                        <p:attrNameLst>
                                          <p:attrName>r</p:attrName>
                                        </p:attrNameLst>
                                      </p:cBhvr>
                                    </p:animRot>
                                    <p:animRot by="120000">
                                      <p:cBhvr>
                                        <p:cTn id="84" dur="100" fill="hold">
                                          <p:stCondLst>
                                            <p:cond delay="400"/>
                                          </p:stCondLst>
                                        </p:cTn>
                                        <p:tgtEl>
                                          <p:spTgt spid="29"/>
                                        </p:tgtEl>
                                        <p:attrNameLst>
                                          <p:attrName>r</p:attrName>
                                        </p:attrNameLst>
                                      </p:cBhvr>
                                    </p:animRot>
                                  </p:childTnLst>
                                </p:cTn>
                              </p:par>
                            </p:childTnLst>
                          </p:cTn>
                        </p:par>
                        <p:par>
                          <p:cTn id="85" fill="hold">
                            <p:stCondLst>
                              <p:cond delay="6860"/>
                            </p:stCondLst>
                            <p:childTnLst>
                              <p:par>
                                <p:cTn id="86" presetID="18" presetClass="entr" presetSubtype="9"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strips(upLeft)">
                                      <p:cBhvr>
                                        <p:cTn id="88" dur="500"/>
                                        <p:tgtEl>
                                          <p:spTgt spid="30"/>
                                        </p:tgtEl>
                                      </p:cBhvr>
                                    </p:animEffect>
                                  </p:childTnLst>
                                </p:cTn>
                              </p:par>
                            </p:childTnLst>
                          </p:cTn>
                        </p:par>
                        <p:par>
                          <p:cTn id="89" fill="hold">
                            <p:stCondLst>
                              <p:cond delay="7360"/>
                            </p:stCondLst>
                            <p:childTnLst>
                              <p:par>
                                <p:cTn id="90" presetID="2" presetClass="entr" presetSubtype="4" fill="hold" grpId="0" nodeType="after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500" fill="hold"/>
                                        <p:tgtEl>
                                          <p:spTgt spid="31"/>
                                        </p:tgtEl>
                                        <p:attrNameLst>
                                          <p:attrName>ppt_x</p:attrName>
                                        </p:attrNameLst>
                                      </p:cBhvr>
                                      <p:tavLst>
                                        <p:tav tm="0">
                                          <p:val>
                                            <p:strVal val="#ppt_x"/>
                                          </p:val>
                                        </p:tav>
                                        <p:tav tm="100000">
                                          <p:val>
                                            <p:strVal val="#ppt_x"/>
                                          </p:val>
                                        </p:tav>
                                      </p:tavLst>
                                    </p:anim>
                                    <p:anim calcmode="lin" valueType="num">
                                      <p:cBhvr additive="base">
                                        <p:cTn id="93" dur="500" fill="hold"/>
                                        <p:tgtEl>
                                          <p:spTgt spid="31"/>
                                        </p:tgtEl>
                                        <p:attrNameLst>
                                          <p:attrName>ppt_y</p:attrName>
                                        </p:attrNameLst>
                                      </p:cBhvr>
                                      <p:tavLst>
                                        <p:tav tm="0">
                                          <p:val>
                                            <p:strVal val="1+#ppt_h/2"/>
                                          </p:val>
                                        </p:tav>
                                        <p:tav tm="100000">
                                          <p:val>
                                            <p:strVal val="#ppt_y"/>
                                          </p:val>
                                        </p:tav>
                                      </p:tavLst>
                                    </p:anim>
                                  </p:childTnLst>
                                </p:cTn>
                              </p:par>
                            </p:childTnLst>
                          </p:cTn>
                        </p:par>
                        <p:par>
                          <p:cTn id="94" fill="hold">
                            <p:stCondLst>
                              <p:cond delay="7860"/>
                            </p:stCondLst>
                            <p:childTnLst>
                              <p:par>
                                <p:cTn id="95" presetID="32" presetClass="emph" presetSubtype="0" fill="hold" grpId="1" nodeType="afterEffect">
                                  <p:stCondLst>
                                    <p:cond delay="0"/>
                                  </p:stCondLst>
                                  <p:childTnLst>
                                    <p:animRot by="120000">
                                      <p:cBhvr>
                                        <p:cTn id="96" dur="50" fill="hold">
                                          <p:stCondLst>
                                            <p:cond delay="0"/>
                                          </p:stCondLst>
                                        </p:cTn>
                                        <p:tgtEl>
                                          <p:spTgt spid="31"/>
                                        </p:tgtEl>
                                        <p:attrNameLst>
                                          <p:attrName>r</p:attrName>
                                        </p:attrNameLst>
                                      </p:cBhvr>
                                    </p:animRot>
                                    <p:animRot by="-240000">
                                      <p:cBhvr>
                                        <p:cTn id="97" dur="100" fill="hold">
                                          <p:stCondLst>
                                            <p:cond delay="100"/>
                                          </p:stCondLst>
                                        </p:cTn>
                                        <p:tgtEl>
                                          <p:spTgt spid="31"/>
                                        </p:tgtEl>
                                        <p:attrNameLst>
                                          <p:attrName>r</p:attrName>
                                        </p:attrNameLst>
                                      </p:cBhvr>
                                    </p:animRot>
                                    <p:animRot by="240000">
                                      <p:cBhvr>
                                        <p:cTn id="98" dur="100" fill="hold">
                                          <p:stCondLst>
                                            <p:cond delay="200"/>
                                          </p:stCondLst>
                                        </p:cTn>
                                        <p:tgtEl>
                                          <p:spTgt spid="31"/>
                                        </p:tgtEl>
                                        <p:attrNameLst>
                                          <p:attrName>r</p:attrName>
                                        </p:attrNameLst>
                                      </p:cBhvr>
                                    </p:animRot>
                                    <p:animRot by="-240000">
                                      <p:cBhvr>
                                        <p:cTn id="99" dur="100" fill="hold">
                                          <p:stCondLst>
                                            <p:cond delay="300"/>
                                          </p:stCondLst>
                                        </p:cTn>
                                        <p:tgtEl>
                                          <p:spTgt spid="31"/>
                                        </p:tgtEl>
                                        <p:attrNameLst>
                                          <p:attrName>r</p:attrName>
                                        </p:attrNameLst>
                                      </p:cBhvr>
                                    </p:animRot>
                                    <p:animRot by="120000">
                                      <p:cBhvr>
                                        <p:cTn id="100" dur="100" fill="hold">
                                          <p:stCondLst>
                                            <p:cond delay="400"/>
                                          </p:stCondLst>
                                        </p:cTn>
                                        <p:tgtEl>
                                          <p:spTgt spid="31"/>
                                        </p:tgtEl>
                                        <p:attrNameLst>
                                          <p:attrName>r</p:attrName>
                                        </p:attrNameLst>
                                      </p:cBhvr>
                                    </p:animRot>
                                  </p:childTnLst>
                                </p:cTn>
                              </p:par>
                            </p:childTnLst>
                          </p:cTn>
                        </p:par>
                        <p:par>
                          <p:cTn id="101" fill="hold">
                            <p:stCondLst>
                              <p:cond delay="8360"/>
                            </p:stCondLst>
                            <p:childTnLst>
                              <p:par>
                                <p:cTn id="102" presetID="18" presetClass="entr" presetSubtype="9"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strips(upLeft)">
                                      <p:cBhvr>
                                        <p:cTn id="104" dur="500"/>
                                        <p:tgtEl>
                                          <p:spTgt spid="32"/>
                                        </p:tgtEl>
                                      </p:cBhvr>
                                    </p:animEffect>
                                  </p:childTnLst>
                                </p:cTn>
                              </p:par>
                            </p:childTnLst>
                          </p:cTn>
                        </p:par>
                        <p:par>
                          <p:cTn id="105" fill="hold">
                            <p:stCondLst>
                              <p:cond delay="8860"/>
                            </p:stCondLst>
                            <p:childTnLst>
                              <p:par>
                                <p:cTn id="106" presetID="2" presetClass="exit" presetSubtype="2" fill="hold" grpId="1" nodeType="afterEffect">
                                  <p:stCondLst>
                                    <p:cond delay="0"/>
                                  </p:stCondLst>
                                  <p:childTnLst>
                                    <p:anim calcmode="lin" valueType="num">
                                      <p:cBhvr additive="base">
                                        <p:cTn id="107" dur="500"/>
                                        <p:tgtEl>
                                          <p:spTgt spid="3"/>
                                        </p:tgtEl>
                                        <p:attrNameLst>
                                          <p:attrName>ppt_x</p:attrName>
                                        </p:attrNameLst>
                                      </p:cBhvr>
                                      <p:tavLst>
                                        <p:tav tm="0">
                                          <p:val>
                                            <p:strVal val="ppt_x"/>
                                          </p:val>
                                        </p:tav>
                                        <p:tav tm="100000">
                                          <p:val>
                                            <p:strVal val="1+ppt_w/2"/>
                                          </p:val>
                                        </p:tav>
                                      </p:tavLst>
                                    </p:anim>
                                    <p:anim calcmode="lin" valueType="num">
                                      <p:cBhvr additive="base">
                                        <p:cTn id="108" dur="500"/>
                                        <p:tgtEl>
                                          <p:spTgt spid="3"/>
                                        </p:tgtEl>
                                        <p:attrNameLst>
                                          <p:attrName>ppt_y</p:attrName>
                                        </p:attrNameLst>
                                      </p:cBhvr>
                                      <p:tavLst>
                                        <p:tav tm="0">
                                          <p:val>
                                            <p:strVal val="ppt_y"/>
                                          </p:val>
                                        </p:tav>
                                        <p:tav tm="100000">
                                          <p:val>
                                            <p:strVal val="ppt_y"/>
                                          </p:val>
                                        </p:tav>
                                      </p:tavLst>
                                    </p:anim>
                                    <p:set>
                                      <p:cBhvr>
                                        <p:cTn id="109" dur="1" fill="hold">
                                          <p:stCondLst>
                                            <p:cond delay="499"/>
                                          </p:stCondLst>
                                        </p:cTn>
                                        <p:tgtEl>
                                          <p:spTgt spid="3"/>
                                        </p:tgtEl>
                                        <p:attrNameLst>
                                          <p:attrName>style.visibility</p:attrName>
                                        </p:attrNameLst>
                                      </p:cBhvr>
                                      <p:to>
                                        <p:strVal val="hidden"/>
                                      </p:to>
                                    </p:set>
                                  </p:childTnLst>
                                </p:cTn>
                              </p:par>
                            </p:childTnLst>
                          </p:cTn>
                        </p:par>
                        <p:par>
                          <p:cTn id="110" fill="hold">
                            <p:stCondLst>
                              <p:cond delay="9360"/>
                            </p:stCondLst>
                            <p:childTnLst>
                              <p:par>
                                <p:cTn id="111" presetID="52" presetClass="exit" presetSubtype="0" fill="hold" nodeType="afterEffect">
                                  <p:stCondLst>
                                    <p:cond delay="0"/>
                                  </p:stCondLst>
                                  <p:childTnLst>
                                    <p:animScale>
                                      <p:cBhvr>
                                        <p:cTn id="112" dur="1000" accel="50000">
                                          <p:stCondLst>
                                            <p:cond delay="0"/>
                                          </p:stCondLst>
                                        </p:cTn>
                                        <p:tgtEl>
                                          <p:spTgt spid="2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20"/>
                                        </p:tgtEl>
                                        <p:attrNameLst>
                                          <p:attrName>ppt_x</p:attrName>
                                          <p:attrName>ppt_y</p:attrName>
                                        </p:attrNameLst>
                                      </p:cBhvr>
                                    </p:animMotion>
                                    <p:animEffect transition="out" filter="fade">
                                      <p:cBhvr>
                                        <p:cTn id="114" dur="1000"/>
                                        <p:tgtEl>
                                          <p:spTgt spid="20"/>
                                        </p:tgtEl>
                                      </p:cBhvr>
                                    </p:animEffect>
                                    <p:set>
                                      <p:cBhvr>
                                        <p:cTn id="115" dur="1" fill="hold">
                                          <p:stCondLst>
                                            <p:cond delay="999"/>
                                          </p:stCondLst>
                                        </p:cTn>
                                        <p:tgtEl>
                                          <p:spTgt spid="20"/>
                                        </p:tgtEl>
                                        <p:attrNameLst>
                                          <p:attrName>style.visibility</p:attrName>
                                        </p:attrNameLst>
                                      </p:cBhvr>
                                      <p:to>
                                        <p:strVal val="hidden"/>
                                      </p:to>
                                    </p:set>
                                  </p:childTnLst>
                                </p:cTn>
                              </p:par>
                              <p:par>
                                <p:cTn id="116" presetID="52" presetClass="exit" presetSubtype="0" fill="hold" nodeType="withEffect">
                                  <p:stCondLst>
                                    <p:cond delay="250"/>
                                  </p:stCondLst>
                                  <p:childTnLst>
                                    <p:animScale>
                                      <p:cBhvr>
                                        <p:cTn id="117"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4"/>
                                        </p:tgtEl>
                                        <p:attrNameLst>
                                          <p:attrName>ppt_x</p:attrName>
                                          <p:attrName>ppt_y</p:attrName>
                                        </p:attrNameLst>
                                      </p:cBhvr>
                                    </p:animMotion>
                                    <p:animEffect transition="out" filter="fade">
                                      <p:cBhvr>
                                        <p:cTn id="119" dur="1000"/>
                                        <p:tgtEl>
                                          <p:spTgt spid="4"/>
                                        </p:tgtEl>
                                      </p:cBhvr>
                                    </p:animEffect>
                                    <p:set>
                                      <p:cBhvr>
                                        <p:cTn id="120" dur="1" fill="hold">
                                          <p:stCondLst>
                                            <p:cond delay="999"/>
                                          </p:stCondLst>
                                        </p:cTn>
                                        <p:tgtEl>
                                          <p:spTgt spid="4"/>
                                        </p:tgtEl>
                                        <p:attrNameLst>
                                          <p:attrName>style.visibility</p:attrName>
                                        </p:attrNameLst>
                                      </p:cBhvr>
                                      <p:to>
                                        <p:strVal val="hidden"/>
                                      </p:to>
                                    </p:set>
                                  </p:childTnLst>
                                </p:cTn>
                              </p:par>
                              <p:par>
                                <p:cTn id="121" presetID="52" presetClass="exit" presetSubtype="0" fill="hold" nodeType="withEffect">
                                  <p:stCondLst>
                                    <p:cond delay="500"/>
                                  </p:stCondLst>
                                  <p:childTnLst>
                                    <p:animScale>
                                      <p:cBhvr>
                                        <p:cTn id="122"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10"/>
                                        </p:tgtEl>
                                        <p:attrNameLst>
                                          <p:attrName>ppt_x</p:attrName>
                                          <p:attrName>ppt_y</p:attrName>
                                        </p:attrNameLst>
                                      </p:cBhvr>
                                    </p:animMotion>
                                    <p:animEffect transition="out" filter="fade">
                                      <p:cBhvr>
                                        <p:cTn id="124" dur="1000"/>
                                        <p:tgtEl>
                                          <p:spTgt spid="10"/>
                                        </p:tgtEl>
                                      </p:cBhvr>
                                    </p:animEffect>
                                    <p:set>
                                      <p:cBhvr>
                                        <p:cTn id="125" dur="1" fill="hold">
                                          <p:stCondLst>
                                            <p:cond delay="999"/>
                                          </p:stCondLst>
                                        </p:cTn>
                                        <p:tgtEl>
                                          <p:spTgt spid="10"/>
                                        </p:tgtEl>
                                        <p:attrNameLst>
                                          <p:attrName>style.visibility</p:attrName>
                                        </p:attrNameLst>
                                      </p:cBhvr>
                                      <p:to>
                                        <p:strVal val="hidden"/>
                                      </p:to>
                                    </p:set>
                                  </p:childTnLst>
                                </p:cTn>
                              </p:par>
                              <p:par>
                                <p:cTn id="126" presetID="52" presetClass="exit" presetSubtype="0" fill="hold" nodeType="withEffect">
                                  <p:stCondLst>
                                    <p:cond delay="750"/>
                                  </p:stCondLst>
                                  <p:childTnLst>
                                    <p:animScale>
                                      <p:cBhvr>
                                        <p:cTn id="127" dur="1000" accel="50000">
                                          <p:stCondLst>
                                            <p:cond delay="0"/>
                                          </p:stCondLst>
                                        </p:cTn>
                                        <p:tgtEl>
                                          <p:spTgt spid="1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8" dur="1000" accel="50000">
                                          <p:stCondLst>
                                            <p:cond delay="0"/>
                                          </p:stCondLst>
                                        </p:cTn>
                                        <p:tgtEl>
                                          <p:spTgt spid="15"/>
                                        </p:tgtEl>
                                        <p:attrNameLst>
                                          <p:attrName>ppt_x</p:attrName>
                                          <p:attrName>ppt_y</p:attrName>
                                        </p:attrNameLst>
                                      </p:cBhvr>
                                    </p:animMotion>
                                    <p:animEffect transition="out" filter="fade">
                                      <p:cBhvr>
                                        <p:cTn id="129" dur="1000"/>
                                        <p:tgtEl>
                                          <p:spTgt spid="15"/>
                                        </p:tgtEl>
                                      </p:cBhvr>
                                    </p:animEffect>
                                    <p:set>
                                      <p:cBhvr>
                                        <p:cTn id="130" dur="1" fill="hold">
                                          <p:stCondLst>
                                            <p:cond delay="999"/>
                                          </p:stCondLst>
                                        </p:cTn>
                                        <p:tgtEl>
                                          <p:spTgt spid="15"/>
                                        </p:tgtEl>
                                        <p:attrNameLst>
                                          <p:attrName>style.visibility</p:attrName>
                                        </p:attrNameLst>
                                      </p:cBhvr>
                                      <p:to>
                                        <p:strVal val="hidden"/>
                                      </p:to>
                                    </p:set>
                                  </p:childTnLst>
                                </p:cTn>
                              </p:par>
                            </p:childTnLst>
                          </p:cTn>
                        </p:par>
                        <p:par>
                          <p:cTn id="131" fill="hold">
                            <p:stCondLst>
                              <p:cond delay="10360"/>
                            </p:stCondLst>
                            <p:childTnLst>
                              <p:par>
                                <p:cTn id="132" presetID="2" presetClass="exit" presetSubtype="4" fill="hold" grpId="2" nodeType="afterEffect">
                                  <p:stCondLst>
                                    <p:cond delay="0"/>
                                  </p:stCondLst>
                                  <p:childTnLst>
                                    <p:anim calcmode="lin" valueType="num">
                                      <p:cBhvr additive="base">
                                        <p:cTn id="133" dur="500"/>
                                        <p:tgtEl>
                                          <p:spTgt spid="26"/>
                                        </p:tgtEl>
                                        <p:attrNameLst>
                                          <p:attrName>ppt_x</p:attrName>
                                        </p:attrNameLst>
                                      </p:cBhvr>
                                      <p:tavLst>
                                        <p:tav tm="0">
                                          <p:val>
                                            <p:strVal val="ppt_x"/>
                                          </p:val>
                                        </p:tav>
                                        <p:tav tm="100000">
                                          <p:val>
                                            <p:strVal val="ppt_x"/>
                                          </p:val>
                                        </p:tav>
                                      </p:tavLst>
                                    </p:anim>
                                    <p:anim calcmode="lin" valueType="num">
                                      <p:cBhvr additive="base">
                                        <p:cTn id="134" dur="500"/>
                                        <p:tgtEl>
                                          <p:spTgt spid="26"/>
                                        </p:tgtEl>
                                        <p:attrNameLst>
                                          <p:attrName>ppt_y</p:attrName>
                                        </p:attrNameLst>
                                      </p:cBhvr>
                                      <p:tavLst>
                                        <p:tav tm="0">
                                          <p:val>
                                            <p:strVal val="ppt_y"/>
                                          </p:val>
                                        </p:tav>
                                        <p:tav tm="100000">
                                          <p:val>
                                            <p:strVal val="1+ppt_h/2"/>
                                          </p:val>
                                        </p:tav>
                                      </p:tavLst>
                                    </p:anim>
                                    <p:set>
                                      <p:cBhvr>
                                        <p:cTn id="135" dur="1" fill="hold">
                                          <p:stCondLst>
                                            <p:cond delay="499"/>
                                          </p:stCondLst>
                                        </p:cTn>
                                        <p:tgtEl>
                                          <p:spTgt spid="26"/>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28"/>
                                        </p:tgtEl>
                                        <p:attrNameLst>
                                          <p:attrName>ppt_x</p:attrName>
                                        </p:attrNameLst>
                                      </p:cBhvr>
                                      <p:tavLst>
                                        <p:tav tm="0">
                                          <p:val>
                                            <p:strVal val="ppt_x"/>
                                          </p:val>
                                        </p:tav>
                                        <p:tav tm="100000">
                                          <p:val>
                                            <p:strVal val="ppt_x"/>
                                          </p:val>
                                        </p:tav>
                                      </p:tavLst>
                                    </p:anim>
                                    <p:anim calcmode="lin" valueType="num">
                                      <p:cBhvr additive="base">
                                        <p:cTn id="138" dur="500"/>
                                        <p:tgtEl>
                                          <p:spTgt spid="28"/>
                                        </p:tgtEl>
                                        <p:attrNameLst>
                                          <p:attrName>ppt_y</p:attrName>
                                        </p:attrNameLst>
                                      </p:cBhvr>
                                      <p:tavLst>
                                        <p:tav tm="0">
                                          <p:val>
                                            <p:strVal val="ppt_y"/>
                                          </p:val>
                                        </p:tav>
                                        <p:tav tm="100000">
                                          <p:val>
                                            <p:strVal val="1+ppt_h/2"/>
                                          </p:val>
                                        </p:tav>
                                      </p:tavLst>
                                    </p:anim>
                                    <p:set>
                                      <p:cBhvr>
                                        <p:cTn id="139" dur="1" fill="hold">
                                          <p:stCondLst>
                                            <p:cond delay="499"/>
                                          </p:stCondLst>
                                        </p:cTn>
                                        <p:tgtEl>
                                          <p:spTgt spid="28"/>
                                        </p:tgtEl>
                                        <p:attrNameLst>
                                          <p:attrName>style.visibility</p:attrName>
                                        </p:attrNameLst>
                                      </p:cBhvr>
                                      <p:to>
                                        <p:strVal val="hidden"/>
                                      </p:to>
                                    </p:set>
                                  </p:childTnLst>
                                </p:cTn>
                              </p:par>
                              <p:par>
                                <p:cTn id="140" presetID="2" presetClass="exit" presetSubtype="4" fill="hold" grpId="2" nodeType="withEffect">
                                  <p:stCondLst>
                                    <p:cond delay="0"/>
                                  </p:stCondLst>
                                  <p:childTnLst>
                                    <p:anim calcmode="lin" valueType="num">
                                      <p:cBhvr additive="base">
                                        <p:cTn id="141" dur="500"/>
                                        <p:tgtEl>
                                          <p:spTgt spid="29"/>
                                        </p:tgtEl>
                                        <p:attrNameLst>
                                          <p:attrName>ppt_x</p:attrName>
                                        </p:attrNameLst>
                                      </p:cBhvr>
                                      <p:tavLst>
                                        <p:tav tm="0">
                                          <p:val>
                                            <p:strVal val="ppt_x"/>
                                          </p:val>
                                        </p:tav>
                                        <p:tav tm="100000">
                                          <p:val>
                                            <p:strVal val="ppt_x"/>
                                          </p:val>
                                        </p:tav>
                                      </p:tavLst>
                                    </p:anim>
                                    <p:anim calcmode="lin" valueType="num">
                                      <p:cBhvr additive="base">
                                        <p:cTn id="142" dur="500"/>
                                        <p:tgtEl>
                                          <p:spTgt spid="29"/>
                                        </p:tgtEl>
                                        <p:attrNameLst>
                                          <p:attrName>ppt_y</p:attrName>
                                        </p:attrNameLst>
                                      </p:cBhvr>
                                      <p:tavLst>
                                        <p:tav tm="0">
                                          <p:val>
                                            <p:strVal val="ppt_y"/>
                                          </p:val>
                                        </p:tav>
                                        <p:tav tm="100000">
                                          <p:val>
                                            <p:strVal val="1+ppt_h/2"/>
                                          </p:val>
                                        </p:tav>
                                      </p:tavLst>
                                    </p:anim>
                                    <p:set>
                                      <p:cBhvr>
                                        <p:cTn id="143" dur="1" fill="hold">
                                          <p:stCondLst>
                                            <p:cond delay="499"/>
                                          </p:stCondLst>
                                        </p:cTn>
                                        <p:tgtEl>
                                          <p:spTgt spid="29"/>
                                        </p:tgtEl>
                                        <p:attrNameLst>
                                          <p:attrName>style.visibility</p:attrName>
                                        </p:attrNameLst>
                                      </p:cBhvr>
                                      <p:to>
                                        <p:strVal val="hidden"/>
                                      </p:to>
                                    </p:set>
                                  </p:childTnLst>
                                </p:cTn>
                              </p:par>
                              <p:par>
                                <p:cTn id="144" presetID="2" presetClass="exit" presetSubtype="4" fill="hold" grpId="1" nodeType="withEffect">
                                  <p:stCondLst>
                                    <p:cond delay="0"/>
                                  </p:stCondLst>
                                  <p:childTnLst>
                                    <p:anim calcmode="lin" valueType="num">
                                      <p:cBhvr additive="base">
                                        <p:cTn id="145" dur="500"/>
                                        <p:tgtEl>
                                          <p:spTgt spid="30"/>
                                        </p:tgtEl>
                                        <p:attrNameLst>
                                          <p:attrName>ppt_x</p:attrName>
                                        </p:attrNameLst>
                                      </p:cBhvr>
                                      <p:tavLst>
                                        <p:tav tm="0">
                                          <p:val>
                                            <p:strVal val="ppt_x"/>
                                          </p:val>
                                        </p:tav>
                                        <p:tav tm="100000">
                                          <p:val>
                                            <p:strVal val="ppt_x"/>
                                          </p:val>
                                        </p:tav>
                                      </p:tavLst>
                                    </p:anim>
                                    <p:anim calcmode="lin" valueType="num">
                                      <p:cBhvr additive="base">
                                        <p:cTn id="146" dur="500"/>
                                        <p:tgtEl>
                                          <p:spTgt spid="30"/>
                                        </p:tgtEl>
                                        <p:attrNameLst>
                                          <p:attrName>ppt_y</p:attrName>
                                        </p:attrNameLst>
                                      </p:cBhvr>
                                      <p:tavLst>
                                        <p:tav tm="0">
                                          <p:val>
                                            <p:strVal val="ppt_y"/>
                                          </p:val>
                                        </p:tav>
                                        <p:tav tm="100000">
                                          <p:val>
                                            <p:strVal val="1+ppt_h/2"/>
                                          </p:val>
                                        </p:tav>
                                      </p:tavLst>
                                    </p:anim>
                                    <p:set>
                                      <p:cBhvr>
                                        <p:cTn id="147" dur="1" fill="hold">
                                          <p:stCondLst>
                                            <p:cond delay="499"/>
                                          </p:stCondLst>
                                        </p:cTn>
                                        <p:tgtEl>
                                          <p:spTgt spid="30"/>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25"/>
                                        </p:tgtEl>
                                        <p:attrNameLst>
                                          <p:attrName>ppt_x</p:attrName>
                                        </p:attrNameLst>
                                      </p:cBhvr>
                                      <p:tavLst>
                                        <p:tav tm="0">
                                          <p:val>
                                            <p:strVal val="ppt_x"/>
                                          </p:val>
                                        </p:tav>
                                        <p:tav tm="100000">
                                          <p:val>
                                            <p:strVal val="ppt_x"/>
                                          </p:val>
                                        </p:tav>
                                      </p:tavLst>
                                    </p:anim>
                                    <p:anim calcmode="lin" valueType="num">
                                      <p:cBhvr additive="base">
                                        <p:cTn id="150" dur="500"/>
                                        <p:tgtEl>
                                          <p:spTgt spid="25"/>
                                        </p:tgtEl>
                                        <p:attrNameLst>
                                          <p:attrName>ppt_y</p:attrName>
                                        </p:attrNameLst>
                                      </p:cBhvr>
                                      <p:tavLst>
                                        <p:tav tm="0">
                                          <p:val>
                                            <p:strVal val="ppt_y"/>
                                          </p:val>
                                        </p:tav>
                                        <p:tav tm="100000">
                                          <p:val>
                                            <p:strVal val="0-ppt_h/2"/>
                                          </p:val>
                                        </p:tav>
                                      </p:tavLst>
                                    </p:anim>
                                    <p:set>
                                      <p:cBhvr>
                                        <p:cTn id="151" dur="1" fill="hold">
                                          <p:stCondLst>
                                            <p:cond delay="499"/>
                                          </p:stCondLst>
                                        </p:cTn>
                                        <p:tgtEl>
                                          <p:spTgt spid="25"/>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27"/>
                                        </p:tgtEl>
                                        <p:attrNameLst>
                                          <p:attrName>ppt_x</p:attrName>
                                        </p:attrNameLst>
                                      </p:cBhvr>
                                      <p:tavLst>
                                        <p:tav tm="0">
                                          <p:val>
                                            <p:strVal val="ppt_x"/>
                                          </p:val>
                                        </p:tav>
                                        <p:tav tm="100000">
                                          <p:val>
                                            <p:strVal val="ppt_x"/>
                                          </p:val>
                                        </p:tav>
                                      </p:tavLst>
                                    </p:anim>
                                    <p:anim calcmode="lin" valueType="num">
                                      <p:cBhvr additive="base">
                                        <p:cTn id="154" dur="500"/>
                                        <p:tgtEl>
                                          <p:spTgt spid="27"/>
                                        </p:tgtEl>
                                        <p:attrNameLst>
                                          <p:attrName>ppt_y</p:attrName>
                                        </p:attrNameLst>
                                      </p:cBhvr>
                                      <p:tavLst>
                                        <p:tav tm="0">
                                          <p:val>
                                            <p:strVal val="ppt_y"/>
                                          </p:val>
                                        </p:tav>
                                        <p:tav tm="100000">
                                          <p:val>
                                            <p:strVal val="0-ppt_h/2"/>
                                          </p:val>
                                        </p:tav>
                                      </p:tavLst>
                                    </p:anim>
                                    <p:set>
                                      <p:cBhvr>
                                        <p:cTn id="155" dur="1" fill="hold">
                                          <p:stCondLst>
                                            <p:cond delay="499"/>
                                          </p:stCondLst>
                                        </p:cTn>
                                        <p:tgtEl>
                                          <p:spTgt spid="27"/>
                                        </p:tgtEl>
                                        <p:attrNameLst>
                                          <p:attrName>style.visibility</p:attrName>
                                        </p:attrNameLst>
                                      </p:cBhvr>
                                      <p:to>
                                        <p:strVal val="hidden"/>
                                      </p:to>
                                    </p:set>
                                  </p:childTnLst>
                                </p:cTn>
                              </p:par>
                              <p:par>
                                <p:cTn id="156" presetID="2" presetClass="exit" presetSubtype="1" fill="hold" grpId="2" nodeType="withEffect">
                                  <p:stCondLst>
                                    <p:cond delay="0"/>
                                  </p:stCondLst>
                                  <p:childTnLst>
                                    <p:anim calcmode="lin" valueType="num">
                                      <p:cBhvr additive="base">
                                        <p:cTn id="157" dur="500"/>
                                        <p:tgtEl>
                                          <p:spTgt spid="31"/>
                                        </p:tgtEl>
                                        <p:attrNameLst>
                                          <p:attrName>ppt_x</p:attrName>
                                        </p:attrNameLst>
                                      </p:cBhvr>
                                      <p:tavLst>
                                        <p:tav tm="0">
                                          <p:val>
                                            <p:strVal val="ppt_x"/>
                                          </p:val>
                                        </p:tav>
                                        <p:tav tm="100000">
                                          <p:val>
                                            <p:strVal val="ppt_x"/>
                                          </p:val>
                                        </p:tav>
                                      </p:tavLst>
                                    </p:anim>
                                    <p:anim calcmode="lin" valueType="num">
                                      <p:cBhvr additive="base">
                                        <p:cTn id="158" dur="500"/>
                                        <p:tgtEl>
                                          <p:spTgt spid="31"/>
                                        </p:tgtEl>
                                        <p:attrNameLst>
                                          <p:attrName>ppt_y</p:attrName>
                                        </p:attrNameLst>
                                      </p:cBhvr>
                                      <p:tavLst>
                                        <p:tav tm="0">
                                          <p:val>
                                            <p:strVal val="ppt_y"/>
                                          </p:val>
                                        </p:tav>
                                        <p:tav tm="100000">
                                          <p:val>
                                            <p:strVal val="0-ppt_h/2"/>
                                          </p:val>
                                        </p:tav>
                                      </p:tavLst>
                                    </p:anim>
                                    <p:set>
                                      <p:cBhvr>
                                        <p:cTn id="159" dur="1" fill="hold">
                                          <p:stCondLst>
                                            <p:cond delay="499"/>
                                          </p:stCondLst>
                                        </p:cTn>
                                        <p:tgtEl>
                                          <p:spTgt spid="31"/>
                                        </p:tgtEl>
                                        <p:attrNameLst>
                                          <p:attrName>style.visibility</p:attrName>
                                        </p:attrNameLst>
                                      </p:cBhvr>
                                      <p:to>
                                        <p:strVal val="hidden"/>
                                      </p:to>
                                    </p:set>
                                  </p:childTnLst>
                                </p:cTn>
                              </p:par>
                              <p:par>
                                <p:cTn id="160" presetID="2" presetClass="exit" presetSubtype="1" fill="hold" grpId="1" nodeType="withEffect">
                                  <p:stCondLst>
                                    <p:cond delay="0"/>
                                  </p:stCondLst>
                                  <p:childTnLst>
                                    <p:anim calcmode="lin" valueType="num">
                                      <p:cBhvr additive="base">
                                        <p:cTn id="161" dur="500"/>
                                        <p:tgtEl>
                                          <p:spTgt spid="32"/>
                                        </p:tgtEl>
                                        <p:attrNameLst>
                                          <p:attrName>ppt_x</p:attrName>
                                        </p:attrNameLst>
                                      </p:cBhvr>
                                      <p:tavLst>
                                        <p:tav tm="0">
                                          <p:val>
                                            <p:strVal val="ppt_x"/>
                                          </p:val>
                                        </p:tav>
                                        <p:tav tm="100000">
                                          <p:val>
                                            <p:strVal val="ppt_x"/>
                                          </p:val>
                                        </p:tav>
                                      </p:tavLst>
                                    </p:anim>
                                    <p:anim calcmode="lin" valueType="num">
                                      <p:cBhvr additive="base">
                                        <p:cTn id="162" dur="500"/>
                                        <p:tgtEl>
                                          <p:spTgt spid="32"/>
                                        </p:tgtEl>
                                        <p:attrNameLst>
                                          <p:attrName>ppt_y</p:attrName>
                                        </p:attrNameLst>
                                      </p:cBhvr>
                                      <p:tavLst>
                                        <p:tav tm="0">
                                          <p:val>
                                            <p:strVal val="ppt_y"/>
                                          </p:val>
                                        </p:tav>
                                        <p:tav tm="100000">
                                          <p:val>
                                            <p:strVal val="0-ppt_h/2"/>
                                          </p:val>
                                        </p:tav>
                                      </p:tavLst>
                                    </p:anim>
                                    <p:set>
                                      <p:cBhvr>
                                        <p:cTn id="163"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25" grpId="0" animBg="1"/>
      <p:bldP spid="25" grpId="1" animBg="1"/>
      <p:bldP spid="25" grpId="2" animBg="1"/>
      <p:bldP spid="26" grpId="0" animBg="1"/>
      <p:bldP spid="26" grpId="1" animBg="1"/>
      <p:bldP spid="26" grpId="2" animBg="1"/>
      <p:bldP spid="27" grpId="0"/>
      <p:bldP spid="27" grpId="1"/>
      <p:bldP spid="28" grpId="0"/>
      <p:bldP spid="28" grpId="1"/>
      <p:bldP spid="29" grpId="0" animBg="1"/>
      <p:bldP spid="29" grpId="1" animBg="1"/>
      <p:bldP spid="29" grpId="2" animBg="1"/>
      <p:bldP spid="30" grpId="0"/>
      <p:bldP spid="30" grpId="1"/>
      <p:bldP spid="31" grpId="0" animBg="1"/>
      <p:bldP spid="31" grpId="1" animBg="1"/>
      <p:bldP spid="31" grpId="2" animBg="1"/>
      <p:bldP spid="32" grpId="0"/>
      <p:bldP spid="3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TextBox 2"/>
          <p:cNvSpPr txBox="1"/>
          <p:nvPr/>
        </p:nvSpPr>
        <p:spPr>
          <a:xfrm>
            <a:off x="6870329" y="3466609"/>
            <a:ext cx="1662111" cy="705018"/>
          </a:xfrm>
          <a:prstGeom prst="rect">
            <a:avLst/>
          </a:prstGeom>
          <a:noFill/>
        </p:spPr>
        <p:txBody>
          <a:bodyPr wrap="square" lIns="80979" tIns="40490" rIns="80979" bIns="40490" rtlCol="0">
            <a:spAutoFit/>
          </a:bodyPr>
          <a:lstStyle/>
          <a:p>
            <a:pPr algn="r">
              <a:lnSpc>
                <a:spcPct val="150000"/>
              </a:lnSpc>
              <a:defRPr/>
            </a:pPr>
            <a:r>
              <a:rPr lang="zh-CN" altLang="en-US" sz="900" kern="0" dirty="0">
                <a:solidFill>
                  <a:sysClr val="windowText" lastClr="000000">
                    <a:lumMod val="75000"/>
                    <a:lumOff val="25000"/>
                  </a:sysClr>
                </a:solidFill>
                <a:latin typeface="微软雅黑"/>
                <a:ea typeface="微软雅黑"/>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a:ea typeface="微软雅黑"/>
            </a:endParaRPr>
          </a:p>
        </p:txBody>
      </p:sp>
      <p:sp>
        <p:nvSpPr>
          <p:cNvPr id="4" name="Freeform 11"/>
          <p:cNvSpPr/>
          <p:nvPr/>
        </p:nvSpPr>
        <p:spPr bwMode="auto">
          <a:xfrm>
            <a:off x="4618998" y="1378591"/>
            <a:ext cx="1373897" cy="1372730"/>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sp>
        <p:nvSpPr>
          <p:cNvPr id="5" name="Freeform 12"/>
          <p:cNvSpPr/>
          <p:nvPr/>
        </p:nvSpPr>
        <p:spPr bwMode="auto">
          <a:xfrm>
            <a:off x="4718029" y="1474717"/>
            <a:ext cx="1168256" cy="11688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solidFill>
            <a:sysClr val="window" lastClr="FFFFFF"/>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sp>
        <p:nvSpPr>
          <p:cNvPr id="7" name="Oval 13"/>
          <p:cNvSpPr>
            <a:spLocks noChangeArrowheads="1"/>
          </p:cNvSpPr>
          <p:nvPr/>
        </p:nvSpPr>
        <p:spPr bwMode="auto">
          <a:xfrm>
            <a:off x="4866080" y="1622641"/>
            <a:ext cx="872154" cy="871952"/>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sp>
        <p:nvSpPr>
          <p:cNvPr id="8" name="Freeform 108"/>
          <p:cNvSpPr/>
          <p:nvPr/>
        </p:nvSpPr>
        <p:spPr bwMode="auto">
          <a:xfrm rot="16200000">
            <a:off x="2767646" y="958916"/>
            <a:ext cx="1791645" cy="1793168"/>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sp>
        <p:nvSpPr>
          <p:cNvPr id="9" name="Freeform 109"/>
          <p:cNvSpPr/>
          <p:nvPr/>
        </p:nvSpPr>
        <p:spPr bwMode="auto">
          <a:xfrm rot="16200000">
            <a:off x="2894154" y="1097003"/>
            <a:ext cx="1523476" cy="1526879"/>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sp>
        <p:nvSpPr>
          <p:cNvPr id="10" name="Oval 110"/>
          <p:cNvSpPr>
            <a:spLocks noChangeArrowheads="1"/>
          </p:cNvSpPr>
          <p:nvPr/>
        </p:nvSpPr>
        <p:spPr bwMode="auto">
          <a:xfrm rot="16200000">
            <a:off x="3086518" y="1290936"/>
            <a:ext cx="1137342" cy="1139011"/>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sp>
        <p:nvSpPr>
          <p:cNvPr id="11" name="Freeform 120"/>
          <p:cNvSpPr/>
          <p:nvPr/>
        </p:nvSpPr>
        <p:spPr bwMode="auto">
          <a:xfrm flipV="1">
            <a:off x="4618999" y="2811769"/>
            <a:ext cx="2065992" cy="2064237"/>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sp>
        <p:nvSpPr>
          <p:cNvPr id="12" name="Freeform 121"/>
          <p:cNvSpPr/>
          <p:nvPr/>
        </p:nvSpPr>
        <p:spPr bwMode="auto">
          <a:xfrm flipV="1">
            <a:off x="4767916" y="2973763"/>
            <a:ext cx="1756759" cy="1757694"/>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sp>
        <p:nvSpPr>
          <p:cNvPr id="13" name="Oval 122"/>
          <p:cNvSpPr>
            <a:spLocks noChangeArrowheads="1"/>
          </p:cNvSpPr>
          <p:nvPr/>
        </p:nvSpPr>
        <p:spPr bwMode="auto">
          <a:xfrm flipV="1">
            <a:off x="4990547" y="3197822"/>
            <a:ext cx="1311498" cy="1311193"/>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sp>
        <p:nvSpPr>
          <p:cNvPr id="14" name="Freeform 124"/>
          <p:cNvSpPr/>
          <p:nvPr/>
        </p:nvSpPr>
        <p:spPr bwMode="auto">
          <a:xfrm rot="5400000" flipV="1">
            <a:off x="3025673" y="2811118"/>
            <a:ext cx="1533728" cy="1535032"/>
          </a:xfrm>
          <a:custGeom>
            <a:avLst/>
            <a:gdLst>
              <a:gd name="T0" fmla="*/ 0 w 972"/>
              <a:gd name="T1" fmla="*/ 972 h 972"/>
              <a:gd name="T2" fmla="*/ 0 w 972"/>
              <a:gd name="T3" fmla="*/ 486 h 972"/>
              <a:gd name="T4" fmla="*/ 486 w 972"/>
              <a:gd name="T5" fmla="*/ 0 h 972"/>
              <a:gd name="T6" fmla="*/ 972 w 972"/>
              <a:gd name="T7" fmla="*/ 486 h 972"/>
              <a:gd name="T8" fmla="*/ 486 w 972"/>
              <a:gd name="T9" fmla="*/ 972 h 972"/>
              <a:gd name="T10" fmla="*/ 0 w 972"/>
              <a:gd name="T11" fmla="*/ 972 h 972"/>
            </a:gdLst>
            <a:ahLst/>
            <a:cxnLst>
              <a:cxn ang="0">
                <a:pos x="T0" y="T1"/>
              </a:cxn>
              <a:cxn ang="0">
                <a:pos x="T2" y="T3"/>
              </a:cxn>
              <a:cxn ang="0">
                <a:pos x="T4" y="T5"/>
              </a:cxn>
              <a:cxn ang="0">
                <a:pos x="T6" y="T7"/>
              </a:cxn>
              <a:cxn ang="0">
                <a:pos x="T8" y="T9"/>
              </a:cxn>
              <a:cxn ang="0">
                <a:pos x="T10" y="T11"/>
              </a:cxn>
            </a:cxnLst>
            <a:rect l="0" t="0" r="r" b="b"/>
            <a:pathLst>
              <a:path w="972" h="972">
                <a:moveTo>
                  <a:pt x="0" y="972"/>
                </a:moveTo>
                <a:cubicBezTo>
                  <a:pt x="0" y="486"/>
                  <a:pt x="0" y="486"/>
                  <a:pt x="0" y="486"/>
                </a:cubicBezTo>
                <a:cubicBezTo>
                  <a:pt x="0" y="218"/>
                  <a:pt x="218" y="0"/>
                  <a:pt x="486" y="0"/>
                </a:cubicBezTo>
                <a:cubicBezTo>
                  <a:pt x="754" y="0"/>
                  <a:pt x="972" y="218"/>
                  <a:pt x="972" y="486"/>
                </a:cubicBezTo>
                <a:cubicBezTo>
                  <a:pt x="972" y="754"/>
                  <a:pt x="754" y="972"/>
                  <a:pt x="486" y="972"/>
                </a:cubicBezTo>
                <a:lnTo>
                  <a:pt x="0" y="972"/>
                </a:ln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sp>
        <p:nvSpPr>
          <p:cNvPr id="15" name="Freeform 125"/>
          <p:cNvSpPr/>
          <p:nvPr/>
        </p:nvSpPr>
        <p:spPr bwMode="auto">
          <a:xfrm rot="5400000" flipV="1">
            <a:off x="3133969" y="2920864"/>
            <a:ext cx="1304163" cy="1307077"/>
          </a:xfrm>
          <a:custGeom>
            <a:avLst/>
            <a:gdLst>
              <a:gd name="T0" fmla="*/ 846 w 916"/>
              <a:gd name="T1" fmla="*/ 458 h 917"/>
              <a:gd name="T2" fmla="*/ 910 w 916"/>
              <a:gd name="T3" fmla="*/ 394 h 917"/>
              <a:gd name="T4" fmla="*/ 835 w 916"/>
              <a:gd name="T5" fmla="*/ 369 h 917"/>
              <a:gd name="T6" fmla="*/ 884 w 916"/>
              <a:gd name="T7" fmla="*/ 292 h 917"/>
              <a:gd name="T8" fmla="*/ 805 w 916"/>
              <a:gd name="T9" fmla="*/ 285 h 917"/>
              <a:gd name="T10" fmla="*/ 834 w 916"/>
              <a:gd name="T11" fmla="*/ 199 h 917"/>
              <a:gd name="T12" fmla="*/ 755 w 916"/>
              <a:gd name="T13" fmla="*/ 210 h 917"/>
              <a:gd name="T14" fmla="*/ 764 w 916"/>
              <a:gd name="T15" fmla="*/ 119 h 917"/>
              <a:gd name="T16" fmla="*/ 690 w 916"/>
              <a:gd name="T17" fmla="*/ 148 h 917"/>
              <a:gd name="T18" fmla="*/ 677 w 916"/>
              <a:gd name="T19" fmla="*/ 58 h 917"/>
              <a:gd name="T20" fmla="*/ 612 w 916"/>
              <a:gd name="T21" fmla="*/ 103 h 917"/>
              <a:gd name="T22" fmla="*/ 579 w 916"/>
              <a:gd name="T23" fmla="*/ 19 h 917"/>
              <a:gd name="T24" fmla="*/ 526 w 916"/>
              <a:gd name="T25" fmla="*/ 77 h 917"/>
              <a:gd name="T26" fmla="*/ 474 w 916"/>
              <a:gd name="T27" fmla="*/ 3 h 917"/>
              <a:gd name="T28" fmla="*/ 436 w 916"/>
              <a:gd name="T29" fmla="*/ 72 h 917"/>
              <a:gd name="T30" fmla="*/ 369 w 916"/>
              <a:gd name="T31" fmla="*/ 12 h 917"/>
              <a:gd name="T32" fmla="*/ 348 w 916"/>
              <a:gd name="T33" fmla="*/ 88 h 917"/>
              <a:gd name="T34" fmla="*/ 268 w 916"/>
              <a:gd name="T35" fmla="*/ 44 h 917"/>
              <a:gd name="T36" fmla="*/ 266 w 916"/>
              <a:gd name="T37" fmla="*/ 123 h 917"/>
              <a:gd name="T38" fmla="*/ 178 w 916"/>
              <a:gd name="T39" fmla="*/ 100 h 917"/>
              <a:gd name="T40" fmla="*/ 194 w 916"/>
              <a:gd name="T41" fmla="*/ 177 h 917"/>
              <a:gd name="T42" fmla="*/ 103 w 916"/>
              <a:gd name="T43" fmla="*/ 174 h 917"/>
              <a:gd name="T44" fmla="*/ 136 w 916"/>
              <a:gd name="T45" fmla="*/ 246 h 917"/>
              <a:gd name="T46" fmla="*/ 47 w 916"/>
              <a:gd name="T47" fmla="*/ 264 h 917"/>
              <a:gd name="T48" fmla="*/ 96 w 916"/>
              <a:gd name="T49" fmla="*/ 326 h 917"/>
              <a:gd name="T50" fmla="*/ 13 w 916"/>
              <a:gd name="T51" fmla="*/ 364 h 917"/>
              <a:gd name="T52" fmla="*/ 75 w 916"/>
              <a:gd name="T53" fmla="*/ 414 h 917"/>
              <a:gd name="T54" fmla="*/ 3 w 916"/>
              <a:gd name="T55" fmla="*/ 470 h 917"/>
              <a:gd name="T56" fmla="*/ 75 w 916"/>
              <a:gd name="T57" fmla="*/ 503 h 917"/>
              <a:gd name="T58" fmla="*/ 18 w 916"/>
              <a:gd name="T59" fmla="*/ 574 h 917"/>
              <a:gd name="T60" fmla="*/ 96 w 916"/>
              <a:gd name="T61" fmla="*/ 591 h 917"/>
              <a:gd name="T62" fmla="*/ 57 w 916"/>
              <a:gd name="T63" fmla="*/ 673 h 917"/>
              <a:gd name="T64" fmla="*/ 136 w 916"/>
              <a:gd name="T65" fmla="*/ 671 h 917"/>
              <a:gd name="T66" fmla="*/ 117 w 916"/>
              <a:gd name="T67" fmla="*/ 760 h 917"/>
              <a:gd name="T68" fmla="*/ 194 w 916"/>
              <a:gd name="T69" fmla="*/ 740 h 917"/>
              <a:gd name="T70" fmla="*/ 196 w 916"/>
              <a:gd name="T71" fmla="*/ 831 h 917"/>
              <a:gd name="T72" fmla="*/ 266 w 916"/>
              <a:gd name="T73" fmla="*/ 793 h 917"/>
              <a:gd name="T74" fmla="*/ 289 w 916"/>
              <a:gd name="T75" fmla="*/ 881 h 917"/>
              <a:gd name="T76" fmla="*/ 348 w 916"/>
              <a:gd name="T77" fmla="*/ 829 h 917"/>
              <a:gd name="T78" fmla="*/ 391 w 916"/>
              <a:gd name="T79" fmla="*/ 909 h 917"/>
              <a:gd name="T80" fmla="*/ 437 w 916"/>
              <a:gd name="T81" fmla="*/ 845 h 917"/>
              <a:gd name="T82" fmla="*/ 497 w 916"/>
              <a:gd name="T83" fmla="*/ 913 h 917"/>
              <a:gd name="T84" fmla="*/ 526 w 916"/>
              <a:gd name="T85" fmla="*/ 839 h 917"/>
              <a:gd name="T86" fmla="*/ 601 w 916"/>
              <a:gd name="T87" fmla="*/ 892 h 917"/>
              <a:gd name="T88" fmla="*/ 612 w 916"/>
              <a:gd name="T89" fmla="*/ 814 h 917"/>
              <a:gd name="T90" fmla="*/ 697 w 916"/>
              <a:gd name="T91" fmla="*/ 847 h 917"/>
              <a:gd name="T92" fmla="*/ 690 w 916"/>
              <a:gd name="T93" fmla="*/ 769 h 917"/>
              <a:gd name="T94" fmla="*/ 780 w 916"/>
              <a:gd name="T95" fmla="*/ 782 h 917"/>
              <a:gd name="T96" fmla="*/ 755 w 916"/>
              <a:gd name="T97" fmla="*/ 707 h 917"/>
              <a:gd name="T98" fmla="*/ 846 w 916"/>
              <a:gd name="T99" fmla="*/ 699 h 917"/>
              <a:gd name="T100" fmla="*/ 805 w 916"/>
              <a:gd name="T101" fmla="*/ 632 h 917"/>
              <a:gd name="T102" fmla="*/ 891 w 916"/>
              <a:gd name="T103" fmla="*/ 604 h 917"/>
              <a:gd name="T104" fmla="*/ 835 w 916"/>
              <a:gd name="T105" fmla="*/ 548 h 917"/>
              <a:gd name="T106" fmla="*/ 913 w 916"/>
              <a:gd name="T107" fmla="*/ 50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6" h="917">
                <a:moveTo>
                  <a:pt x="880" y="485"/>
                </a:moveTo>
                <a:cubicBezTo>
                  <a:pt x="864" y="479"/>
                  <a:pt x="848" y="473"/>
                  <a:pt x="847" y="472"/>
                </a:cubicBezTo>
                <a:cubicBezTo>
                  <a:pt x="844" y="469"/>
                  <a:pt x="846" y="459"/>
                  <a:pt x="846" y="459"/>
                </a:cubicBezTo>
                <a:cubicBezTo>
                  <a:pt x="846" y="458"/>
                  <a:pt x="846" y="458"/>
                  <a:pt x="846" y="458"/>
                </a:cubicBezTo>
                <a:cubicBezTo>
                  <a:pt x="846" y="458"/>
                  <a:pt x="845" y="447"/>
                  <a:pt x="847" y="445"/>
                </a:cubicBezTo>
                <a:cubicBezTo>
                  <a:pt x="848" y="443"/>
                  <a:pt x="864" y="439"/>
                  <a:pt x="880" y="433"/>
                </a:cubicBezTo>
                <a:cubicBezTo>
                  <a:pt x="896" y="427"/>
                  <a:pt x="912" y="421"/>
                  <a:pt x="913" y="418"/>
                </a:cubicBezTo>
                <a:cubicBezTo>
                  <a:pt x="916" y="414"/>
                  <a:pt x="914" y="398"/>
                  <a:pt x="910" y="394"/>
                </a:cubicBezTo>
                <a:cubicBezTo>
                  <a:pt x="909" y="392"/>
                  <a:pt x="892" y="389"/>
                  <a:pt x="875" y="387"/>
                </a:cubicBezTo>
                <a:cubicBezTo>
                  <a:pt x="858" y="385"/>
                  <a:pt x="841" y="383"/>
                  <a:pt x="840" y="382"/>
                </a:cubicBezTo>
                <a:cubicBezTo>
                  <a:pt x="836" y="380"/>
                  <a:pt x="835" y="369"/>
                  <a:pt x="835" y="369"/>
                </a:cubicBezTo>
                <a:cubicBezTo>
                  <a:pt x="835" y="369"/>
                  <a:pt x="835" y="369"/>
                  <a:pt x="835" y="369"/>
                </a:cubicBezTo>
                <a:cubicBezTo>
                  <a:pt x="835" y="369"/>
                  <a:pt x="832" y="359"/>
                  <a:pt x="833" y="356"/>
                </a:cubicBezTo>
                <a:cubicBezTo>
                  <a:pt x="834" y="354"/>
                  <a:pt x="848" y="346"/>
                  <a:pt x="863" y="337"/>
                </a:cubicBezTo>
                <a:cubicBezTo>
                  <a:pt x="877" y="328"/>
                  <a:pt x="891" y="317"/>
                  <a:pt x="892" y="315"/>
                </a:cubicBezTo>
                <a:cubicBezTo>
                  <a:pt x="894" y="309"/>
                  <a:pt x="888" y="295"/>
                  <a:pt x="884" y="292"/>
                </a:cubicBezTo>
                <a:cubicBezTo>
                  <a:pt x="881" y="290"/>
                  <a:pt x="864" y="291"/>
                  <a:pt x="847" y="293"/>
                </a:cubicBezTo>
                <a:cubicBezTo>
                  <a:pt x="830" y="295"/>
                  <a:pt x="814" y="297"/>
                  <a:pt x="812" y="296"/>
                </a:cubicBezTo>
                <a:cubicBezTo>
                  <a:pt x="808" y="295"/>
                  <a:pt x="805" y="285"/>
                  <a:pt x="805" y="285"/>
                </a:cubicBezTo>
                <a:cubicBezTo>
                  <a:pt x="805" y="285"/>
                  <a:pt x="805" y="285"/>
                  <a:pt x="805" y="285"/>
                </a:cubicBezTo>
                <a:cubicBezTo>
                  <a:pt x="805" y="285"/>
                  <a:pt x="799" y="275"/>
                  <a:pt x="799" y="272"/>
                </a:cubicBezTo>
                <a:cubicBezTo>
                  <a:pt x="800" y="271"/>
                  <a:pt x="812" y="259"/>
                  <a:pt x="824" y="247"/>
                </a:cubicBezTo>
                <a:cubicBezTo>
                  <a:pt x="835" y="235"/>
                  <a:pt x="847" y="222"/>
                  <a:pt x="847" y="219"/>
                </a:cubicBezTo>
                <a:cubicBezTo>
                  <a:pt x="847" y="213"/>
                  <a:pt x="839" y="200"/>
                  <a:pt x="834" y="199"/>
                </a:cubicBezTo>
                <a:cubicBezTo>
                  <a:pt x="831" y="198"/>
                  <a:pt x="815" y="202"/>
                  <a:pt x="798" y="208"/>
                </a:cubicBezTo>
                <a:cubicBezTo>
                  <a:pt x="782" y="213"/>
                  <a:pt x="767" y="220"/>
                  <a:pt x="765" y="220"/>
                </a:cubicBezTo>
                <a:cubicBezTo>
                  <a:pt x="761" y="219"/>
                  <a:pt x="755" y="210"/>
                  <a:pt x="755" y="210"/>
                </a:cubicBezTo>
                <a:cubicBezTo>
                  <a:pt x="755" y="210"/>
                  <a:pt x="755" y="210"/>
                  <a:pt x="755" y="210"/>
                </a:cubicBezTo>
                <a:cubicBezTo>
                  <a:pt x="755" y="210"/>
                  <a:pt x="748" y="202"/>
                  <a:pt x="747" y="199"/>
                </a:cubicBezTo>
                <a:cubicBezTo>
                  <a:pt x="747" y="197"/>
                  <a:pt x="756" y="183"/>
                  <a:pt x="765" y="169"/>
                </a:cubicBezTo>
                <a:cubicBezTo>
                  <a:pt x="774" y="154"/>
                  <a:pt x="782" y="139"/>
                  <a:pt x="781" y="136"/>
                </a:cubicBezTo>
                <a:cubicBezTo>
                  <a:pt x="780" y="130"/>
                  <a:pt x="769" y="120"/>
                  <a:pt x="764" y="119"/>
                </a:cubicBezTo>
                <a:cubicBezTo>
                  <a:pt x="761" y="119"/>
                  <a:pt x="746" y="127"/>
                  <a:pt x="732" y="136"/>
                </a:cubicBezTo>
                <a:cubicBezTo>
                  <a:pt x="717" y="145"/>
                  <a:pt x="703" y="155"/>
                  <a:pt x="701" y="155"/>
                </a:cubicBezTo>
                <a:cubicBezTo>
                  <a:pt x="698" y="156"/>
                  <a:pt x="690" y="148"/>
                  <a:pt x="690" y="148"/>
                </a:cubicBezTo>
                <a:cubicBezTo>
                  <a:pt x="690" y="148"/>
                  <a:pt x="690" y="148"/>
                  <a:pt x="690" y="148"/>
                </a:cubicBezTo>
                <a:cubicBezTo>
                  <a:pt x="690" y="148"/>
                  <a:pt x="681" y="142"/>
                  <a:pt x="680" y="139"/>
                </a:cubicBezTo>
                <a:cubicBezTo>
                  <a:pt x="679" y="138"/>
                  <a:pt x="685" y="122"/>
                  <a:pt x="690" y="106"/>
                </a:cubicBezTo>
                <a:cubicBezTo>
                  <a:pt x="695" y="90"/>
                  <a:pt x="699" y="73"/>
                  <a:pt x="698" y="70"/>
                </a:cubicBezTo>
                <a:cubicBezTo>
                  <a:pt x="696" y="65"/>
                  <a:pt x="683" y="58"/>
                  <a:pt x="677" y="58"/>
                </a:cubicBezTo>
                <a:cubicBezTo>
                  <a:pt x="675" y="58"/>
                  <a:pt x="662" y="70"/>
                  <a:pt x="650" y="82"/>
                </a:cubicBezTo>
                <a:cubicBezTo>
                  <a:pt x="638" y="94"/>
                  <a:pt x="627" y="107"/>
                  <a:pt x="625" y="108"/>
                </a:cubicBezTo>
                <a:cubicBezTo>
                  <a:pt x="622" y="109"/>
                  <a:pt x="612" y="103"/>
                  <a:pt x="612" y="103"/>
                </a:cubicBezTo>
                <a:cubicBezTo>
                  <a:pt x="612" y="103"/>
                  <a:pt x="612" y="103"/>
                  <a:pt x="612" y="103"/>
                </a:cubicBezTo>
                <a:cubicBezTo>
                  <a:pt x="612" y="103"/>
                  <a:pt x="602" y="100"/>
                  <a:pt x="600" y="97"/>
                </a:cubicBezTo>
                <a:cubicBezTo>
                  <a:pt x="599" y="95"/>
                  <a:pt x="601" y="79"/>
                  <a:pt x="602" y="62"/>
                </a:cubicBezTo>
                <a:cubicBezTo>
                  <a:pt x="604" y="45"/>
                  <a:pt x="604" y="28"/>
                  <a:pt x="602" y="26"/>
                </a:cubicBezTo>
                <a:cubicBezTo>
                  <a:pt x="599" y="21"/>
                  <a:pt x="584" y="17"/>
                  <a:pt x="579" y="19"/>
                </a:cubicBezTo>
                <a:cubicBezTo>
                  <a:pt x="577" y="19"/>
                  <a:pt x="567" y="34"/>
                  <a:pt x="558" y="48"/>
                </a:cubicBezTo>
                <a:cubicBezTo>
                  <a:pt x="549" y="63"/>
                  <a:pt x="541" y="78"/>
                  <a:pt x="540" y="79"/>
                </a:cubicBezTo>
                <a:cubicBezTo>
                  <a:pt x="537" y="81"/>
                  <a:pt x="526" y="78"/>
                  <a:pt x="526" y="78"/>
                </a:cubicBezTo>
                <a:cubicBezTo>
                  <a:pt x="526" y="77"/>
                  <a:pt x="526" y="77"/>
                  <a:pt x="526" y="77"/>
                </a:cubicBezTo>
                <a:cubicBezTo>
                  <a:pt x="526" y="77"/>
                  <a:pt x="515" y="77"/>
                  <a:pt x="513" y="74"/>
                </a:cubicBezTo>
                <a:cubicBezTo>
                  <a:pt x="512" y="73"/>
                  <a:pt x="510" y="56"/>
                  <a:pt x="507" y="40"/>
                </a:cubicBezTo>
                <a:cubicBezTo>
                  <a:pt x="504" y="23"/>
                  <a:pt x="501" y="6"/>
                  <a:pt x="499" y="4"/>
                </a:cubicBezTo>
                <a:cubicBezTo>
                  <a:pt x="494" y="0"/>
                  <a:pt x="479" y="0"/>
                  <a:pt x="474" y="3"/>
                </a:cubicBezTo>
                <a:cubicBezTo>
                  <a:pt x="472" y="4"/>
                  <a:pt x="466" y="20"/>
                  <a:pt x="461" y="37"/>
                </a:cubicBezTo>
                <a:cubicBezTo>
                  <a:pt x="456" y="53"/>
                  <a:pt x="451" y="69"/>
                  <a:pt x="450" y="71"/>
                </a:cubicBezTo>
                <a:cubicBezTo>
                  <a:pt x="447" y="73"/>
                  <a:pt x="437" y="72"/>
                  <a:pt x="437" y="72"/>
                </a:cubicBezTo>
                <a:cubicBezTo>
                  <a:pt x="436" y="72"/>
                  <a:pt x="436" y="72"/>
                  <a:pt x="436" y="72"/>
                </a:cubicBezTo>
                <a:cubicBezTo>
                  <a:pt x="436" y="72"/>
                  <a:pt x="426" y="74"/>
                  <a:pt x="423" y="72"/>
                </a:cubicBezTo>
                <a:cubicBezTo>
                  <a:pt x="421" y="71"/>
                  <a:pt x="416" y="56"/>
                  <a:pt x="409" y="40"/>
                </a:cubicBezTo>
                <a:cubicBezTo>
                  <a:pt x="403" y="24"/>
                  <a:pt x="395" y="9"/>
                  <a:pt x="393" y="7"/>
                </a:cubicBezTo>
                <a:cubicBezTo>
                  <a:pt x="388" y="5"/>
                  <a:pt x="373" y="8"/>
                  <a:pt x="369" y="12"/>
                </a:cubicBezTo>
                <a:cubicBezTo>
                  <a:pt x="367" y="13"/>
                  <a:pt x="365" y="31"/>
                  <a:pt x="363" y="47"/>
                </a:cubicBezTo>
                <a:cubicBezTo>
                  <a:pt x="362" y="65"/>
                  <a:pt x="362" y="81"/>
                  <a:pt x="361" y="83"/>
                </a:cubicBezTo>
                <a:cubicBezTo>
                  <a:pt x="359" y="86"/>
                  <a:pt x="348" y="88"/>
                  <a:pt x="348" y="88"/>
                </a:cubicBezTo>
                <a:cubicBezTo>
                  <a:pt x="348" y="88"/>
                  <a:pt x="348" y="88"/>
                  <a:pt x="348" y="88"/>
                </a:cubicBezTo>
                <a:cubicBezTo>
                  <a:pt x="348" y="88"/>
                  <a:pt x="338" y="92"/>
                  <a:pt x="335" y="91"/>
                </a:cubicBezTo>
                <a:cubicBezTo>
                  <a:pt x="333" y="90"/>
                  <a:pt x="324" y="76"/>
                  <a:pt x="314" y="63"/>
                </a:cubicBezTo>
                <a:cubicBezTo>
                  <a:pt x="304" y="49"/>
                  <a:pt x="293" y="35"/>
                  <a:pt x="290" y="35"/>
                </a:cubicBezTo>
                <a:cubicBezTo>
                  <a:pt x="285" y="33"/>
                  <a:pt x="271" y="40"/>
                  <a:pt x="268" y="44"/>
                </a:cubicBezTo>
                <a:cubicBezTo>
                  <a:pt x="267" y="47"/>
                  <a:pt x="269" y="64"/>
                  <a:pt x="271" y="81"/>
                </a:cubicBezTo>
                <a:cubicBezTo>
                  <a:pt x="274" y="97"/>
                  <a:pt x="277" y="114"/>
                  <a:pt x="277" y="116"/>
                </a:cubicBezTo>
                <a:cubicBezTo>
                  <a:pt x="276" y="119"/>
                  <a:pt x="266" y="123"/>
                  <a:pt x="266" y="123"/>
                </a:cubicBezTo>
                <a:cubicBezTo>
                  <a:pt x="266" y="123"/>
                  <a:pt x="266" y="123"/>
                  <a:pt x="266" y="123"/>
                </a:cubicBezTo>
                <a:cubicBezTo>
                  <a:pt x="266" y="123"/>
                  <a:pt x="257" y="130"/>
                  <a:pt x="253" y="129"/>
                </a:cubicBezTo>
                <a:cubicBezTo>
                  <a:pt x="252" y="129"/>
                  <a:pt x="240" y="118"/>
                  <a:pt x="227" y="107"/>
                </a:cubicBezTo>
                <a:cubicBezTo>
                  <a:pt x="214" y="96"/>
                  <a:pt x="200" y="85"/>
                  <a:pt x="197" y="85"/>
                </a:cubicBezTo>
                <a:cubicBezTo>
                  <a:pt x="192" y="85"/>
                  <a:pt x="179" y="95"/>
                  <a:pt x="178" y="100"/>
                </a:cubicBezTo>
                <a:cubicBezTo>
                  <a:pt x="177" y="102"/>
                  <a:pt x="183" y="118"/>
                  <a:pt x="189" y="134"/>
                </a:cubicBezTo>
                <a:cubicBezTo>
                  <a:pt x="196" y="150"/>
                  <a:pt x="203" y="165"/>
                  <a:pt x="203" y="167"/>
                </a:cubicBezTo>
                <a:cubicBezTo>
                  <a:pt x="203" y="171"/>
                  <a:pt x="194" y="177"/>
                  <a:pt x="194" y="177"/>
                </a:cubicBezTo>
                <a:cubicBezTo>
                  <a:pt x="194" y="177"/>
                  <a:pt x="194" y="177"/>
                  <a:pt x="194" y="177"/>
                </a:cubicBezTo>
                <a:cubicBezTo>
                  <a:pt x="194" y="177"/>
                  <a:pt x="186" y="185"/>
                  <a:pt x="183" y="186"/>
                </a:cubicBezTo>
                <a:cubicBezTo>
                  <a:pt x="181" y="186"/>
                  <a:pt x="167" y="178"/>
                  <a:pt x="152" y="170"/>
                </a:cubicBezTo>
                <a:cubicBezTo>
                  <a:pt x="137" y="162"/>
                  <a:pt x="121" y="155"/>
                  <a:pt x="118" y="156"/>
                </a:cubicBezTo>
                <a:cubicBezTo>
                  <a:pt x="113" y="157"/>
                  <a:pt x="103" y="169"/>
                  <a:pt x="103" y="174"/>
                </a:cubicBezTo>
                <a:cubicBezTo>
                  <a:pt x="103" y="177"/>
                  <a:pt x="112" y="191"/>
                  <a:pt x="122" y="205"/>
                </a:cubicBezTo>
                <a:cubicBezTo>
                  <a:pt x="132" y="219"/>
                  <a:pt x="142" y="232"/>
                  <a:pt x="143" y="234"/>
                </a:cubicBezTo>
                <a:cubicBezTo>
                  <a:pt x="143" y="238"/>
                  <a:pt x="136" y="246"/>
                  <a:pt x="136" y="246"/>
                </a:cubicBezTo>
                <a:cubicBezTo>
                  <a:pt x="136" y="246"/>
                  <a:pt x="136" y="246"/>
                  <a:pt x="136" y="246"/>
                </a:cubicBezTo>
                <a:cubicBezTo>
                  <a:pt x="136" y="246"/>
                  <a:pt x="131" y="256"/>
                  <a:pt x="128" y="257"/>
                </a:cubicBezTo>
                <a:cubicBezTo>
                  <a:pt x="126" y="257"/>
                  <a:pt x="110" y="253"/>
                  <a:pt x="94" y="248"/>
                </a:cubicBezTo>
                <a:cubicBezTo>
                  <a:pt x="77" y="244"/>
                  <a:pt x="60" y="241"/>
                  <a:pt x="58" y="242"/>
                </a:cubicBezTo>
                <a:cubicBezTo>
                  <a:pt x="52" y="245"/>
                  <a:pt x="46" y="259"/>
                  <a:pt x="47" y="264"/>
                </a:cubicBezTo>
                <a:cubicBezTo>
                  <a:pt x="47" y="266"/>
                  <a:pt x="60" y="279"/>
                  <a:pt x="72" y="290"/>
                </a:cubicBezTo>
                <a:cubicBezTo>
                  <a:pt x="85" y="301"/>
                  <a:pt x="98" y="311"/>
                  <a:pt x="99" y="313"/>
                </a:cubicBezTo>
                <a:cubicBezTo>
                  <a:pt x="101" y="317"/>
                  <a:pt x="96" y="326"/>
                  <a:pt x="96" y="326"/>
                </a:cubicBezTo>
                <a:cubicBezTo>
                  <a:pt x="96" y="326"/>
                  <a:pt x="96" y="326"/>
                  <a:pt x="96" y="326"/>
                </a:cubicBezTo>
                <a:cubicBezTo>
                  <a:pt x="95" y="326"/>
                  <a:pt x="93" y="337"/>
                  <a:pt x="90" y="339"/>
                </a:cubicBezTo>
                <a:cubicBezTo>
                  <a:pt x="89" y="340"/>
                  <a:pt x="72" y="339"/>
                  <a:pt x="55" y="338"/>
                </a:cubicBezTo>
                <a:cubicBezTo>
                  <a:pt x="38" y="338"/>
                  <a:pt x="21" y="339"/>
                  <a:pt x="19" y="341"/>
                </a:cubicBezTo>
                <a:cubicBezTo>
                  <a:pt x="14" y="344"/>
                  <a:pt x="11" y="359"/>
                  <a:pt x="13" y="364"/>
                </a:cubicBezTo>
                <a:cubicBezTo>
                  <a:pt x="14" y="367"/>
                  <a:pt x="29" y="376"/>
                  <a:pt x="44" y="383"/>
                </a:cubicBezTo>
                <a:cubicBezTo>
                  <a:pt x="59" y="391"/>
                  <a:pt x="74" y="398"/>
                  <a:pt x="76" y="400"/>
                </a:cubicBezTo>
                <a:cubicBezTo>
                  <a:pt x="78" y="403"/>
                  <a:pt x="75" y="413"/>
                  <a:pt x="75" y="413"/>
                </a:cubicBezTo>
                <a:cubicBezTo>
                  <a:pt x="75" y="414"/>
                  <a:pt x="75" y="414"/>
                  <a:pt x="75" y="414"/>
                </a:cubicBezTo>
                <a:cubicBezTo>
                  <a:pt x="75" y="414"/>
                  <a:pt x="75" y="424"/>
                  <a:pt x="72" y="427"/>
                </a:cubicBezTo>
                <a:cubicBezTo>
                  <a:pt x="71" y="428"/>
                  <a:pt x="55" y="431"/>
                  <a:pt x="38" y="435"/>
                </a:cubicBezTo>
                <a:cubicBezTo>
                  <a:pt x="22" y="439"/>
                  <a:pt x="5" y="443"/>
                  <a:pt x="3" y="445"/>
                </a:cubicBezTo>
                <a:cubicBezTo>
                  <a:pt x="0" y="450"/>
                  <a:pt x="0" y="465"/>
                  <a:pt x="3" y="470"/>
                </a:cubicBezTo>
                <a:cubicBezTo>
                  <a:pt x="5" y="472"/>
                  <a:pt x="21" y="477"/>
                  <a:pt x="38" y="481"/>
                </a:cubicBezTo>
                <a:cubicBezTo>
                  <a:pt x="54" y="485"/>
                  <a:pt x="71" y="489"/>
                  <a:pt x="72" y="490"/>
                </a:cubicBezTo>
                <a:cubicBezTo>
                  <a:pt x="75" y="492"/>
                  <a:pt x="75" y="503"/>
                  <a:pt x="75" y="503"/>
                </a:cubicBezTo>
                <a:cubicBezTo>
                  <a:pt x="75" y="503"/>
                  <a:pt x="75" y="503"/>
                  <a:pt x="75" y="503"/>
                </a:cubicBezTo>
                <a:cubicBezTo>
                  <a:pt x="75" y="503"/>
                  <a:pt x="77" y="514"/>
                  <a:pt x="76" y="517"/>
                </a:cubicBezTo>
                <a:cubicBezTo>
                  <a:pt x="75" y="519"/>
                  <a:pt x="59" y="525"/>
                  <a:pt x="44" y="533"/>
                </a:cubicBezTo>
                <a:cubicBezTo>
                  <a:pt x="29" y="540"/>
                  <a:pt x="14" y="548"/>
                  <a:pt x="13" y="551"/>
                </a:cubicBezTo>
                <a:cubicBezTo>
                  <a:pt x="10" y="556"/>
                  <a:pt x="14" y="571"/>
                  <a:pt x="18" y="574"/>
                </a:cubicBezTo>
                <a:cubicBezTo>
                  <a:pt x="20" y="576"/>
                  <a:pt x="37" y="577"/>
                  <a:pt x="54" y="578"/>
                </a:cubicBezTo>
                <a:cubicBezTo>
                  <a:pt x="71" y="578"/>
                  <a:pt x="88" y="577"/>
                  <a:pt x="90" y="578"/>
                </a:cubicBezTo>
                <a:cubicBezTo>
                  <a:pt x="93" y="580"/>
                  <a:pt x="96" y="591"/>
                  <a:pt x="96" y="591"/>
                </a:cubicBezTo>
                <a:cubicBezTo>
                  <a:pt x="96" y="591"/>
                  <a:pt x="96" y="591"/>
                  <a:pt x="96" y="591"/>
                </a:cubicBezTo>
                <a:cubicBezTo>
                  <a:pt x="96" y="591"/>
                  <a:pt x="100" y="601"/>
                  <a:pt x="99" y="604"/>
                </a:cubicBezTo>
                <a:cubicBezTo>
                  <a:pt x="99" y="606"/>
                  <a:pt x="86" y="615"/>
                  <a:pt x="72" y="626"/>
                </a:cubicBezTo>
                <a:cubicBezTo>
                  <a:pt x="59" y="637"/>
                  <a:pt x="47" y="649"/>
                  <a:pt x="46" y="651"/>
                </a:cubicBezTo>
                <a:cubicBezTo>
                  <a:pt x="45" y="657"/>
                  <a:pt x="52" y="671"/>
                  <a:pt x="57" y="673"/>
                </a:cubicBezTo>
                <a:cubicBezTo>
                  <a:pt x="59" y="674"/>
                  <a:pt x="76" y="672"/>
                  <a:pt x="93" y="668"/>
                </a:cubicBezTo>
                <a:cubicBezTo>
                  <a:pt x="110" y="664"/>
                  <a:pt x="126" y="660"/>
                  <a:pt x="128" y="660"/>
                </a:cubicBezTo>
                <a:cubicBezTo>
                  <a:pt x="131" y="661"/>
                  <a:pt x="136" y="671"/>
                  <a:pt x="136" y="671"/>
                </a:cubicBezTo>
                <a:cubicBezTo>
                  <a:pt x="136" y="671"/>
                  <a:pt x="136" y="671"/>
                  <a:pt x="136" y="671"/>
                </a:cubicBezTo>
                <a:cubicBezTo>
                  <a:pt x="136" y="671"/>
                  <a:pt x="143" y="680"/>
                  <a:pt x="143" y="683"/>
                </a:cubicBezTo>
                <a:cubicBezTo>
                  <a:pt x="143" y="685"/>
                  <a:pt x="132" y="697"/>
                  <a:pt x="122" y="711"/>
                </a:cubicBezTo>
                <a:cubicBezTo>
                  <a:pt x="111" y="724"/>
                  <a:pt x="102" y="739"/>
                  <a:pt x="102" y="741"/>
                </a:cubicBezTo>
                <a:cubicBezTo>
                  <a:pt x="102" y="747"/>
                  <a:pt x="112" y="759"/>
                  <a:pt x="117" y="760"/>
                </a:cubicBezTo>
                <a:cubicBezTo>
                  <a:pt x="120" y="761"/>
                  <a:pt x="136" y="754"/>
                  <a:pt x="151" y="747"/>
                </a:cubicBezTo>
                <a:cubicBezTo>
                  <a:pt x="166" y="739"/>
                  <a:pt x="181" y="731"/>
                  <a:pt x="183" y="731"/>
                </a:cubicBezTo>
                <a:cubicBezTo>
                  <a:pt x="187" y="731"/>
                  <a:pt x="194" y="740"/>
                  <a:pt x="194" y="740"/>
                </a:cubicBezTo>
                <a:cubicBezTo>
                  <a:pt x="194" y="740"/>
                  <a:pt x="194" y="740"/>
                  <a:pt x="194" y="740"/>
                </a:cubicBezTo>
                <a:cubicBezTo>
                  <a:pt x="194" y="740"/>
                  <a:pt x="202" y="747"/>
                  <a:pt x="203" y="750"/>
                </a:cubicBezTo>
                <a:cubicBezTo>
                  <a:pt x="203" y="751"/>
                  <a:pt x="196" y="766"/>
                  <a:pt x="189" y="782"/>
                </a:cubicBezTo>
                <a:cubicBezTo>
                  <a:pt x="182" y="797"/>
                  <a:pt x="176" y="813"/>
                  <a:pt x="177" y="816"/>
                </a:cubicBezTo>
                <a:cubicBezTo>
                  <a:pt x="178" y="822"/>
                  <a:pt x="191" y="831"/>
                  <a:pt x="196" y="831"/>
                </a:cubicBezTo>
                <a:cubicBezTo>
                  <a:pt x="199" y="831"/>
                  <a:pt x="213" y="821"/>
                  <a:pt x="226" y="810"/>
                </a:cubicBezTo>
                <a:cubicBezTo>
                  <a:pt x="239" y="799"/>
                  <a:pt x="252" y="788"/>
                  <a:pt x="254" y="787"/>
                </a:cubicBezTo>
                <a:cubicBezTo>
                  <a:pt x="257" y="787"/>
                  <a:pt x="266" y="793"/>
                  <a:pt x="266" y="793"/>
                </a:cubicBezTo>
                <a:cubicBezTo>
                  <a:pt x="266" y="793"/>
                  <a:pt x="266" y="793"/>
                  <a:pt x="266" y="793"/>
                </a:cubicBezTo>
                <a:cubicBezTo>
                  <a:pt x="266" y="793"/>
                  <a:pt x="276" y="798"/>
                  <a:pt x="277" y="801"/>
                </a:cubicBezTo>
                <a:cubicBezTo>
                  <a:pt x="278" y="803"/>
                  <a:pt x="274" y="819"/>
                  <a:pt x="271" y="835"/>
                </a:cubicBezTo>
                <a:cubicBezTo>
                  <a:pt x="268" y="852"/>
                  <a:pt x="265" y="869"/>
                  <a:pt x="267" y="872"/>
                </a:cubicBezTo>
                <a:cubicBezTo>
                  <a:pt x="269" y="877"/>
                  <a:pt x="284" y="883"/>
                  <a:pt x="289" y="881"/>
                </a:cubicBezTo>
                <a:cubicBezTo>
                  <a:pt x="291" y="881"/>
                  <a:pt x="303" y="868"/>
                  <a:pt x="313" y="854"/>
                </a:cubicBezTo>
                <a:cubicBezTo>
                  <a:pt x="324" y="841"/>
                  <a:pt x="333" y="827"/>
                  <a:pt x="335" y="826"/>
                </a:cubicBezTo>
                <a:cubicBezTo>
                  <a:pt x="338" y="824"/>
                  <a:pt x="348" y="829"/>
                  <a:pt x="348" y="829"/>
                </a:cubicBezTo>
                <a:cubicBezTo>
                  <a:pt x="348" y="829"/>
                  <a:pt x="348" y="829"/>
                  <a:pt x="348" y="829"/>
                </a:cubicBezTo>
                <a:cubicBezTo>
                  <a:pt x="348" y="829"/>
                  <a:pt x="359" y="831"/>
                  <a:pt x="361" y="834"/>
                </a:cubicBezTo>
                <a:cubicBezTo>
                  <a:pt x="362" y="835"/>
                  <a:pt x="362" y="852"/>
                  <a:pt x="363" y="869"/>
                </a:cubicBezTo>
                <a:cubicBezTo>
                  <a:pt x="364" y="886"/>
                  <a:pt x="365" y="903"/>
                  <a:pt x="367" y="905"/>
                </a:cubicBezTo>
                <a:cubicBezTo>
                  <a:pt x="371" y="909"/>
                  <a:pt x="386" y="912"/>
                  <a:pt x="391" y="909"/>
                </a:cubicBezTo>
                <a:cubicBezTo>
                  <a:pt x="393" y="908"/>
                  <a:pt x="401" y="893"/>
                  <a:pt x="408" y="877"/>
                </a:cubicBezTo>
                <a:cubicBezTo>
                  <a:pt x="415" y="862"/>
                  <a:pt x="422" y="846"/>
                  <a:pt x="423" y="845"/>
                </a:cubicBezTo>
                <a:cubicBezTo>
                  <a:pt x="426" y="842"/>
                  <a:pt x="436" y="844"/>
                  <a:pt x="436" y="844"/>
                </a:cubicBezTo>
                <a:cubicBezTo>
                  <a:pt x="437" y="845"/>
                  <a:pt x="437" y="845"/>
                  <a:pt x="437" y="845"/>
                </a:cubicBezTo>
                <a:cubicBezTo>
                  <a:pt x="437" y="845"/>
                  <a:pt x="448" y="844"/>
                  <a:pt x="450" y="846"/>
                </a:cubicBezTo>
                <a:cubicBezTo>
                  <a:pt x="451" y="847"/>
                  <a:pt x="455" y="864"/>
                  <a:pt x="460" y="880"/>
                </a:cubicBezTo>
                <a:cubicBezTo>
                  <a:pt x="465" y="896"/>
                  <a:pt x="470" y="912"/>
                  <a:pt x="473" y="914"/>
                </a:cubicBezTo>
                <a:cubicBezTo>
                  <a:pt x="477" y="917"/>
                  <a:pt x="493" y="916"/>
                  <a:pt x="497" y="913"/>
                </a:cubicBezTo>
                <a:cubicBezTo>
                  <a:pt x="499" y="911"/>
                  <a:pt x="503" y="894"/>
                  <a:pt x="506" y="878"/>
                </a:cubicBezTo>
                <a:cubicBezTo>
                  <a:pt x="510" y="861"/>
                  <a:pt x="512" y="844"/>
                  <a:pt x="513" y="843"/>
                </a:cubicBezTo>
                <a:cubicBezTo>
                  <a:pt x="515" y="840"/>
                  <a:pt x="526" y="839"/>
                  <a:pt x="526" y="839"/>
                </a:cubicBezTo>
                <a:cubicBezTo>
                  <a:pt x="526" y="839"/>
                  <a:pt x="526" y="839"/>
                  <a:pt x="526" y="839"/>
                </a:cubicBezTo>
                <a:cubicBezTo>
                  <a:pt x="526" y="839"/>
                  <a:pt x="537" y="837"/>
                  <a:pt x="540" y="838"/>
                </a:cubicBezTo>
                <a:cubicBezTo>
                  <a:pt x="541" y="839"/>
                  <a:pt x="549" y="854"/>
                  <a:pt x="557" y="868"/>
                </a:cubicBezTo>
                <a:cubicBezTo>
                  <a:pt x="565" y="883"/>
                  <a:pt x="575" y="898"/>
                  <a:pt x="577" y="899"/>
                </a:cubicBezTo>
                <a:cubicBezTo>
                  <a:pt x="583" y="901"/>
                  <a:pt x="597" y="896"/>
                  <a:pt x="601" y="892"/>
                </a:cubicBezTo>
                <a:cubicBezTo>
                  <a:pt x="602" y="890"/>
                  <a:pt x="602" y="873"/>
                  <a:pt x="602" y="855"/>
                </a:cubicBezTo>
                <a:cubicBezTo>
                  <a:pt x="601" y="838"/>
                  <a:pt x="600" y="822"/>
                  <a:pt x="600" y="820"/>
                </a:cubicBezTo>
                <a:cubicBezTo>
                  <a:pt x="602" y="816"/>
                  <a:pt x="612" y="814"/>
                  <a:pt x="612" y="814"/>
                </a:cubicBezTo>
                <a:cubicBezTo>
                  <a:pt x="612" y="814"/>
                  <a:pt x="612" y="814"/>
                  <a:pt x="612" y="814"/>
                </a:cubicBezTo>
                <a:cubicBezTo>
                  <a:pt x="612" y="814"/>
                  <a:pt x="622" y="808"/>
                  <a:pt x="625" y="809"/>
                </a:cubicBezTo>
                <a:cubicBezTo>
                  <a:pt x="627" y="809"/>
                  <a:pt x="638" y="822"/>
                  <a:pt x="649" y="835"/>
                </a:cubicBezTo>
                <a:cubicBezTo>
                  <a:pt x="661" y="847"/>
                  <a:pt x="673" y="859"/>
                  <a:pt x="676" y="860"/>
                </a:cubicBezTo>
                <a:cubicBezTo>
                  <a:pt x="681" y="860"/>
                  <a:pt x="695" y="852"/>
                  <a:pt x="697" y="847"/>
                </a:cubicBezTo>
                <a:cubicBezTo>
                  <a:pt x="698" y="845"/>
                  <a:pt x="694" y="828"/>
                  <a:pt x="689" y="812"/>
                </a:cubicBezTo>
                <a:cubicBezTo>
                  <a:pt x="685" y="795"/>
                  <a:pt x="679" y="779"/>
                  <a:pt x="680" y="778"/>
                </a:cubicBezTo>
                <a:cubicBezTo>
                  <a:pt x="680" y="774"/>
                  <a:pt x="690" y="769"/>
                  <a:pt x="690" y="769"/>
                </a:cubicBezTo>
                <a:cubicBezTo>
                  <a:pt x="690" y="769"/>
                  <a:pt x="690" y="769"/>
                  <a:pt x="690" y="769"/>
                </a:cubicBezTo>
                <a:cubicBezTo>
                  <a:pt x="690" y="769"/>
                  <a:pt x="698" y="761"/>
                  <a:pt x="702" y="761"/>
                </a:cubicBezTo>
                <a:cubicBezTo>
                  <a:pt x="703" y="761"/>
                  <a:pt x="717" y="771"/>
                  <a:pt x="731" y="781"/>
                </a:cubicBezTo>
                <a:cubicBezTo>
                  <a:pt x="745" y="790"/>
                  <a:pt x="759" y="799"/>
                  <a:pt x="762" y="799"/>
                </a:cubicBezTo>
                <a:cubicBezTo>
                  <a:pt x="768" y="798"/>
                  <a:pt x="779" y="787"/>
                  <a:pt x="780" y="782"/>
                </a:cubicBezTo>
                <a:cubicBezTo>
                  <a:pt x="780" y="780"/>
                  <a:pt x="773" y="764"/>
                  <a:pt x="765" y="749"/>
                </a:cubicBezTo>
                <a:cubicBezTo>
                  <a:pt x="756" y="734"/>
                  <a:pt x="748" y="720"/>
                  <a:pt x="747" y="718"/>
                </a:cubicBezTo>
                <a:cubicBezTo>
                  <a:pt x="747" y="714"/>
                  <a:pt x="755" y="707"/>
                  <a:pt x="755" y="707"/>
                </a:cubicBezTo>
                <a:cubicBezTo>
                  <a:pt x="755" y="707"/>
                  <a:pt x="755" y="707"/>
                  <a:pt x="755" y="707"/>
                </a:cubicBezTo>
                <a:cubicBezTo>
                  <a:pt x="755" y="707"/>
                  <a:pt x="762" y="698"/>
                  <a:pt x="765" y="697"/>
                </a:cubicBezTo>
                <a:cubicBezTo>
                  <a:pt x="767" y="697"/>
                  <a:pt x="782" y="703"/>
                  <a:pt x="798" y="709"/>
                </a:cubicBezTo>
                <a:cubicBezTo>
                  <a:pt x="813" y="715"/>
                  <a:pt x="830" y="721"/>
                  <a:pt x="833" y="720"/>
                </a:cubicBezTo>
                <a:cubicBezTo>
                  <a:pt x="838" y="718"/>
                  <a:pt x="846" y="705"/>
                  <a:pt x="846" y="699"/>
                </a:cubicBezTo>
                <a:cubicBezTo>
                  <a:pt x="846" y="697"/>
                  <a:pt x="835" y="683"/>
                  <a:pt x="824" y="671"/>
                </a:cubicBezTo>
                <a:cubicBezTo>
                  <a:pt x="812" y="658"/>
                  <a:pt x="800" y="646"/>
                  <a:pt x="800" y="645"/>
                </a:cubicBezTo>
                <a:cubicBezTo>
                  <a:pt x="799" y="641"/>
                  <a:pt x="805" y="632"/>
                  <a:pt x="805" y="632"/>
                </a:cubicBezTo>
                <a:cubicBezTo>
                  <a:pt x="805" y="632"/>
                  <a:pt x="805" y="632"/>
                  <a:pt x="805" y="632"/>
                </a:cubicBezTo>
                <a:cubicBezTo>
                  <a:pt x="805" y="632"/>
                  <a:pt x="809" y="622"/>
                  <a:pt x="812" y="620"/>
                </a:cubicBezTo>
                <a:cubicBezTo>
                  <a:pt x="813" y="619"/>
                  <a:pt x="830" y="622"/>
                  <a:pt x="846" y="624"/>
                </a:cubicBezTo>
                <a:cubicBezTo>
                  <a:pt x="863" y="627"/>
                  <a:pt x="880" y="628"/>
                  <a:pt x="883" y="626"/>
                </a:cubicBezTo>
                <a:cubicBezTo>
                  <a:pt x="888" y="624"/>
                  <a:pt x="893" y="609"/>
                  <a:pt x="891" y="604"/>
                </a:cubicBezTo>
                <a:cubicBezTo>
                  <a:pt x="891" y="601"/>
                  <a:pt x="877" y="591"/>
                  <a:pt x="863" y="581"/>
                </a:cubicBezTo>
                <a:cubicBezTo>
                  <a:pt x="849" y="571"/>
                  <a:pt x="834" y="563"/>
                  <a:pt x="833" y="561"/>
                </a:cubicBezTo>
                <a:cubicBezTo>
                  <a:pt x="831" y="558"/>
                  <a:pt x="835" y="548"/>
                  <a:pt x="835" y="548"/>
                </a:cubicBezTo>
                <a:cubicBezTo>
                  <a:pt x="835" y="548"/>
                  <a:pt x="835" y="548"/>
                  <a:pt x="835" y="548"/>
                </a:cubicBezTo>
                <a:cubicBezTo>
                  <a:pt x="836" y="548"/>
                  <a:pt x="837" y="537"/>
                  <a:pt x="840" y="535"/>
                </a:cubicBezTo>
                <a:cubicBezTo>
                  <a:pt x="841" y="533"/>
                  <a:pt x="857" y="533"/>
                  <a:pt x="874" y="531"/>
                </a:cubicBezTo>
                <a:cubicBezTo>
                  <a:pt x="891" y="529"/>
                  <a:pt x="908" y="526"/>
                  <a:pt x="910" y="524"/>
                </a:cubicBezTo>
                <a:cubicBezTo>
                  <a:pt x="914" y="520"/>
                  <a:pt x="916" y="505"/>
                  <a:pt x="913" y="500"/>
                </a:cubicBezTo>
                <a:cubicBezTo>
                  <a:pt x="912" y="498"/>
                  <a:pt x="896" y="491"/>
                  <a:pt x="880" y="485"/>
                </a:cubicBezTo>
                <a:close/>
              </a:path>
            </a:pathLst>
          </a:custGeom>
          <a:gradFill>
            <a:gsLst>
              <a:gs pos="0">
                <a:sysClr val="window" lastClr="FFFFFF">
                  <a:lumMod val="85000"/>
                </a:sysClr>
              </a:gs>
              <a:gs pos="100000">
                <a:sysClr val="window" lastClr="FFFFFF"/>
              </a:gs>
            </a:gsLst>
            <a:lin ang="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sp>
        <p:nvSpPr>
          <p:cNvPr id="16" name="Oval 126"/>
          <p:cNvSpPr>
            <a:spLocks noChangeArrowheads="1"/>
          </p:cNvSpPr>
          <p:nvPr/>
        </p:nvSpPr>
        <p:spPr bwMode="auto">
          <a:xfrm rot="5400000" flipV="1">
            <a:off x="3298641" y="3086882"/>
            <a:ext cx="973615" cy="975044"/>
          </a:xfrm>
          <a:prstGeom prst="ellipse">
            <a:avLst/>
          </a:prstGeom>
          <a:gradFill>
            <a:gsLst>
              <a:gs pos="0">
                <a:sysClr val="window" lastClr="FFFFFF">
                  <a:lumMod val="85000"/>
                </a:sysClr>
              </a:gs>
              <a:gs pos="100000">
                <a:sysClr val="window" lastClr="FFFFFF"/>
              </a:gs>
            </a:gsLst>
            <a:lin ang="9000000" scaled="0"/>
          </a:gra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cxnSp>
        <p:nvCxnSpPr>
          <p:cNvPr id="17" name="Straight Connector 19"/>
          <p:cNvCxnSpPr/>
          <p:nvPr/>
        </p:nvCxnSpPr>
        <p:spPr>
          <a:xfrm flipH="1" flipV="1">
            <a:off x="2460540" y="1433042"/>
            <a:ext cx="441167" cy="279887"/>
          </a:xfrm>
          <a:prstGeom prst="line">
            <a:avLst/>
          </a:prstGeom>
          <a:noFill/>
          <a:ln w="9525" cap="flat" cmpd="sng" algn="ctr">
            <a:solidFill>
              <a:srgbClr val="0070C0"/>
            </a:solidFill>
            <a:prstDash val="solid"/>
          </a:ln>
          <a:effectLst/>
        </p:spPr>
      </p:cxnSp>
      <p:cxnSp>
        <p:nvCxnSpPr>
          <p:cNvPr id="18" name="Straight Connector 21"/>
          <p:cNvCxnSpPr/>
          <p:nvPr/>
        </p:nvCxnSpPr>
        <p:spPr>
          <a:xfrm flipH="1">
            <a:off x="854142" y="1433042"/>
            <a:ext cx="1606399" cy="0"/>
          </a:xfrm>
          <a:prstGeom prst="line">
            <a:avLst/>
          </a:prstGeom>
          <a:noFill/>
          <a:ln w="9525" cap="flat" cmpd="sng" algn="ctr">
            <a:solidFill>
              <a:srgbClr val="0070C0"/>
            </a:solidFill>
            <a:prstDash val="solid"/>
            <a:tailEnd type="oval"/>
          </a:ln>
          <a:effectLst/>
        </p:spPr>
      </p:cxnSp>
      <p:cxnSp>
        <p:nvCxnSpPr>
          <p:cNvPr id="19" name="Straight Connector 127"/>
          <p:cNvCxnSpPr/>
          <p:nvPr/>
        </p:nvCxnSpPr>
        <p:spPr>
          <a:xfrm flipH="1">
            <a:off x="2583853" y="3466608"/>
            <a:ext cx="441167" cy="279887"/>
          </a:xfrm>
          <a:prstGeom prst="line">
            <a:avLst/>
          </a:prstGeom>
          <a:noFill/>
          <a:ln w="9525" cap="flat" cmpd="sng" algn="ctr">
            <a:solidFill>
              <a:srgbClr val="0070C0"/>
            </a:solidFill>
            <a:prstDash val="solid"/>
          </a:ln>
          <a:effectLst/>
        </p:spPr>
      </p:cxnSp>
      <p:cxnSp>
        <p:nvCxnSpPr>
          <p:cNvPr id="20" name="Straight Connector 128"/>
          <p:cNvCxnSpPr/>
          <p:nvPr/>
        </p:nvCxnSpPr>
        <p:spPr>
          <a:xfrm flipH="1">
            <a:off x="1152769" y="3746495"/>
            <a:ext cx="1431085" cy="0"/>
          </a:xfrm>
          <a:prstGeom prst="line">
            <a:avLst/>
          </a:prstGeom>
          <a:noFill/>
          <a:ln w="9525" cap="flat" cmpd="sng" algn="ctr">
            <a:solidFill>
              <a:srgbClr val="0070C0"/>
            </a:solidFill>
            <a:prstDash val="solid"/>
            <a:tailEnd type="oval"/>
          </a:ln>
          <a:effectLst/>
        </p:spPr>
      </p:cxnSp>
      <p:cxnSp>
        <p:nvCxnSpPr>
          <p:cNvPr id="21" name="Straight Connector 134"/>
          <p:cNvCxnSpPr/>
          <p:nvPr/>
        </p:nvCxnSpPr>
        <p:spPr>
          <a:xfrm flipV="1">
            <a:off x="5886284" y="1418274"/>
            <a:ext cx="441167" cy="279887"/>
          </a:xfrm>
          <a:prstGeom prst="line">
            <a:avLst/>
          </a:prstGeom>
          <a:noFill/>
          <a:ln w="9525" cap="flat" cmpd="sng" algn="ctr">
            <a:solidFill>
              <a:srgbClr val="0070C0"/>
            </a:solidFill>
            <a:prstDash val="solid"/>
          </a:ln>
          <a:effectLst/>
        </p:spPr>
      </p:cxnSp>
      <p:cxnSp>
        <p:nvCxnSpPr>
          <p:cNvPr id="22" name="Straight Connector 135"/>
          <p:cNvCxnSpPr/>
          <p:nvPr/>
        </p:nvCxnSpPr>
        <p:spPr>
          <a:xfrm>
            <a:off x="6327452" y="1418274"/>
            <a:ext cx="1385582" cy="0"/>
          </a:xfrm>
          <a:prstGeom prst="line">
            <a:avLst/>
          </a:prstGeom>
          <a:noFill/>
          <a:ln w="9525" cap="flat" cmpd="sng" algn="ctr">
            <a:solidFill>
              <a:srgbClr val="0070C0"/>
            </a:solidFill>
            <a:prstDash val="solid"/>
            <a:tailEnd type="oval"/>
          </a:ln>
          <a:effectLst/>
        </p:spPr>
      </p:cxnSp>
      <p:sp>
        <p:nvSpPr>
          <p:cNvPr id="23" name="TextBox 22"/>
          <p:cNvSpPr txBox="1"/>
          <p:nvPr/>
        </p:nvSpPr>
        <p:spPr>
          <a:xfrm>
            <a:off x="811921" y="1038257"/>
            <a:ext cx="1086869" cy="358770"/>
          </a:xfrm>
          <a:prstGeom prst="rect">
            <a:avLst/>
          </a:prstGeom>
          <a:noFill/>
        </p:spPr>
        <p:txBody>
          <a:bodyPr wrap="none" lIns="80979" tIns="40490" rIns="80979" bIns="40490" rtlCol="0">
            <a:spAutoFit/>
          </a:bodyPr>
          <a:lstStyle/>
          <a:p>
            <a:pPr>
              <a:defRPr/>
            </a:pPr>
            <a:r>
              <a:rPr lang="zh-CN" altLang="en-US" b="1" kern="0" dirty="0">
                <a:solidFill>
                  <a:srgbClr val="0070C0"/>
                </a:solidFill>
                <a:latin typeface="微软雅黑"/>
                <a:ea typeface="微软雅黑"/>
              </a:rPr>
              <a:t>添加标题</a:t>
            </a:r>
            <a:endParaRPr lang="id-ID" b="1" kern="0" dirty="0">
              <a:solidFill>
                <a:srgbClr val="0070C0"/>
              </a:solidFill>
              <a:latin typeface="微软雅黑"/>
              <a:ea typeface="微软雅黑"/>
            </a:endParaRPr>
          </a:p>
        </p:txBody>
      </p:sp>
      <p:sp>
        <p:nvSpPr>
          <p:cNvPr id="24" name="TextBox 23"/>
          <p:cNvSpPr txBox="1"/>
          <p:nvPr/>
        </p:nvSpPr>
        <p:spPr>
          <a:xfrm>
            <a:off x="811921" y="1478926"/>
            <a:ext cx="1662111" cy="705018"/>
          </a:xfrm>
          <a:prstGeom prst="rect">
            <a:avLst/>
          </a:prstGeom>
          <a:noFill/>
        </p:spPr>
        <p:txBody>
          <a:bodyPr wrap="square" lIns="80979" tIns="40490" rIns="80979" bIns="40490" rtlCol="0">
            <a:spAutoFit/>
          </a:bodyPr>
          <a:lstStyle/>
          <a:p>
            <a:pPr>
              <a:lnSpc>
                <a:spcPct val="150000"/>
              </a:lnSpc>
              <a:defRPr/>
            </a:pPr>
            <a:r>
              <a:rPr lang="zh-CN" altLang="en-US" sz="900" kern="0" dirty="0">
                <a:solidFill>
                  <a:sysClr val="windowText" lastClr="000000">
                    <a:lumMod val="75000"/>
                    <a:lumOff val="25000"/>
                  </a:sysClr>
                </a:solidFill>
                <a:latin typeface="微软雅黑"/>
                <a:ea typeface="微软雅黑"/>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a:ea typeface="微软雅黑"/>
            </a:endParaRPr>
          </a:p>
        </p:txBody>
      </p:sp>
      <p:sp>
        <p:nvSpPr>
          <p:cNvPr id="25" name="TextBox 24"/>
          <p:cNvSpPr txBox="1"/>
          <p:nvPr/>
        </p:nvSpPr>
        <p:spPr>
          <a:xfrm>
            <a:off x="1093824" y="3361293"/>
            <a:ext cx="1086869" cy="358770"/>
          </a:xfrm>
          <a:prstGeom prst="rect">
            <a:avLst/>
          </a:prstGeom>
          <a:noFill/>
        </p:spPr>
        <p:txBody>
          <a:bodyPr wrap="none" lIns="80979" tIns="40490" rIns="80979" bIns="40490" rtlCol="0">
            <a:spAutoFit/>
          </a:bodyPr>
          <a:lstStyle/>
          <a:p>
            <a:pPr>
              <a:defRPr/>
            </a:pPr>
            <a:r>
              <a:rPr lang="zh-CN" altLang="en-US" b="1" kern="0" dirty="0">
                <a:solidFill>
                  <a:srgbClr val="0070C0"/>
                </a:solidFill>
                <a:latin typeface="微软雅黑"/>
                <a:ea typeface="微软雅黑"/>
              </a:rPr>
              <a:t>添加标题</a:t>
            </a:r>
            <a:endParaRPr lang="id-ID" b="1" kern="0" dirty="0">
              <a:solidFill>
                <a:srgbClr val="0070C0"/>
              </a:solidFill>
              <a:latin typeface="微软雅黑"/>
              <a:ea typeface="微软雅黑"/>
            </a:endParaRPr>
          </a:p>
        </p:txBody>
      </p:sp>
      <p:sp>
        <p:nvSpPr>
          <p:cNvPr id="26" name="TextBox 25"/>
          <p:cNvSpPr txBox="1"/>
          <p:nvPr/>
        </p:nvSpPr>
        <p:spPr>
          <a:xfrm>
            <a:off x="6671612" y="1033381"/>
            <a:ext cx="1086869" cy="358770"/>
          </a:xfrm>
          <a:prstGeom prst="rect">
            <a:avLst/>
          </a:prstGeom>
          <a:noFill/>
        </p:spPr>
        <p:txBody>
          <a:bodyPr wrap="none" lIns="80979" tIns="40490" rIns="80979" bIns="40490" rtlCol="0">
            <a:spAutoFit/>
          </a:bodyPr>
          <a:lstStyle/>
          <a:p>
            <a:pPr algn="r">
              <a:defRPr/>
            </a:pPr>
            <a:r>
              <a:rPr lang="zh-CN" altLang="en-US" b="1" kern="0" dirty="0">
                <a:solidFill>
                  <a:srgbClr val="0070C0"/>
                </a:solidFill>
                <a:latin typeface="微软雅黑"/>
                <a:ea typeface="微软雅黑"/>
              </a:rPr>
              <a:t>添加标题</a:t>
            </a:r>
            <a:endParaRPr lang="id-ID" b="1" kern="0" dirty="0">
              <a:solidFill>
                <a:srgbClr val="0070C0"/>
              </a:solidFill>
              <a:latin typeface="微软雅黑"/>
              <a:ea typeface="微软雅黑"/>
            </a:endParaRPr>
          </a:p>
        </p:txBody>
      </p:sp>
      <p:sp>
        <p:nvSpPr>
          <p:cNvPr id="27" name="TextBox 26"/>
          <p:cNvSpPr txBox="1"/>
          <p:nvPr/>
        </p:nvSpPr>
        <p:spPr>
          <a:xfrm>
            <a:off x="7439649" y="3062301"/>
            <a:ext cx="1086869" cy="358770"/>
          </a:xfrm>
          <a:prstGeom prst="rect">
            <a:avLst/>
          </a:prstGeom>
          <a:noFill/>
        </p:spPr>
        <p:txBody>
          <a:bodyPr wrap="none" lIns="80979" tIns="40490" rIns="80979" bIns="40490" rtlCol="0">
            <a:spAutoFit/>
          </a:bodyPr>
          <a:lstStyle/>
          <a:p>
            <a:pPr algn="r">
              <a:defRPr/>
            </a:pPr>
            <a:r>
              <a:rPr lang="zh-CN" altLang="en-US" b="1" kern="0" dirty="0">
                <a:solidFill>
                  <a:srgbClr val="0070C0"/>
                </a:solidFill>
                <a:latin typeface="微软雅黑"/>
                <a:ea typeface="微软雅黑"/>
              </a:rPr>
              <a:t>添加标题</a:t>
            </a:r>
            <a:endParaRPr lang="id-ID" b="1" kern="0" dirty="0">
              <a:solidFill>
                <a:srgbClr val="0070C0"/>
              </a:solidFill>
              <a:latin typeface="微软雅黑"/>
              <a:ea typeface="微软雅黑"/>
            </a:endParaRPr>
          </a:p>
        </p:txBody>
      </p:sp>
      <p:sp>
        <p:nvSpPr>
          <p:cNvPr id="28" name="TextBox 27"/>
          <p:cNvSpPr txBox="1"/>
          <p:nvPr/>
        </p:nvSpPr>
        <p:spPr>
          <a:xfrm>
            <a:off x="1115360" y="3774721"/>
            <a:ext cx="1662111" cy="705018"/>
          </a:xfrm>
          <a:prstGeom prst="rect">
            <a:avLst/>
          </a:prstGeom>
          <a:noFill/>
        </p:spPr>
        <p:txBody>
          <a:bodyPr wrap="square" lIns="80979" tIns="40490" rIns="80979" bIns="40490" rtlCol="0">
            <a:spAutoFit/>
          </a:bodyPr>
          <a:lstStyle/>
          <a:p>
            <a:pPr>
              <a:lnSpc>
                <a:spcPct val="150000"/>
              </a:lnSpc>
              <a:defRPr/>
            </a:pPr>
            <a:r>
              <a:rPr lang="zh-CN" altLang="en-US" sz="900" kern="0" dirty="0">
                <a:solidFill>
                  <a:sysClr val="windowText" lastClr="000000">
                    <a:lumMod val="75000"/>
                    <a:lumOff val="25000"/>
                  </a:sysClr>
                </a:solidFill>
                <a:latin typeface="微软雅黑"/>
                <a:ea typeface="微软雅黑"/>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a:ea typeface="微软雅黑"/>
            </a:endParaRPr>
          </a:p>
        </p:txBody>
      </p:sp>
      <p:sp>
        <p:nvSpPr>
          <p:cNvPr id="29" name="TextBox 28"/>
          <p:cNvSpPr txBox="1"/>
          <p:nvPr/>
        </p:nvSpPr>
        <p:spPr>
          <a:xfrm>
            <a:off x="6102254" y="1445200"/>
            <a:ext cx="1662111" cy="705018"/>
          </a:xfrm>
          <a:prstGeom prst="rect">
            <a:avLst/>
          </a:prstGeom>
          <a:noFill/>
        </p:spPr>
        <p:txBody>
          <a:bodyPr wrap="square" lIns="80979" tIns="40490" rIns="80979" bIns="40490" rtlCol="0">
            <a:spAutoFit/>
          </a:bodyPr>
          <a:lstStyle/>
          <a:p>
            <a:pPr algn="r">
              <a:lnSpc>
                <a:spcPct val="150000"/>
              </a:lnSpc>
              <a:defRPr/>
            </a:pPr>
            <a:r>
              <a:rPr lang="zh-CN" altLang="en-US" sz="900" kern="0" dirty="0">
                <a:solidFill>
                  <a:sysClr val="windowText" lastClr="000000">
                    <a:lumMod val="75000"/>
                    <a:lumOff val="25000"/>
                  </a:sysClr>
                </a:solidFill>
                <a:latin typeface="微软雅黑"/>
                <a:ea typeface="微软雅黑"/>
              </a:rPr>
              <a:t>此处添加详细文本描述，建议与标题相关并符合整体语言风格，语言描述尽量简洁生动。</a:t>
            </a:r>
            <a:endParaRPr lang="en-US" sz="900" b="1" kern="0" dirty="0">
              <a:solidFill>
                <a:sysClr val="windowText" lastClr="000000">
                  <a:lumMod val="75000"/>
                  <a:lumOff val="25000"/>
                </a:sysClr>
              </a:solidFill>
              <a:latin typeface="微软雅黑"/>
              <a:ea typeface="微软雅黑"/>
            </a:endParaRPr>
          </a:p>
        </p:txBody>
      </p:sp>
      <p:cxnSp>
        <p:nvCxnSpPr>
          <p:cNvPr id="30" name="Straight Connector 47"/>
          <p:cNvCxnSpPr/>
          <p:nvPr/>
        </p:nvCxnSpPr>
        <p:spPr>
          <a:xfrm>
            <a:off x="6415407" y="3245668"/>
            <a:ext cx="462583" cy="179723"/>
          </a:xfrm>
          <a:prstGeom prst="line">
            <a:avLst/>
          </a:prstGeom>
          <a:noFill/>
          <a:ln w="9525" cap="flat" cmpd="sng" algn="ctr">
            <a:solidFill>
              <a:srgbClr val="0070C0"/>
            </a:solidFill>
            <a:prstDash val="solid"/>
          </a:ln>
          <a:effectLst/>
        </p:spPr>
      </p:cxnSp>
      <p:cxnSp>
        <p:nvCxnSpPr>
          <p:cNvPr id="31" name="Straight Connector 48"/>
          <p:cNvCxnSpPr/>
          <p:nvPr/>
        </p:nvCxnSpPr>
        <p:spPr>
          <a:xfrm>
            <a:off x="6877990" y="3425391"/>
            <a:ext cx="1654450" cy="0"/>
          </a:xfrm>
          <a:prstGeom prst="line">
            <a:avLst/>
          </a:prstGeom>
          <a:noFill/>
          <a:ln w="9525" cap="flat" cmpd="sng" algn="ctr">
            <a:solidFill>
              <a:srgbClr val="0070C0"/>
            </a:solidFill>
            <a:prstDash val="solid"/>
            <a:tailEnd type="oval"/>
          </a:ln>
          <a:effectLst/>
        </p:spPr>
      </p:cxnSp>
      <p:grpSp>
        <p:nvGrpSpPr>
          <p:cNvPr id="32" name="Group 20"/>
          <p:cNvGrpSpPr/>
          <p:nvPr/>
        </p:nvGrpSpPr>
        <p:grpSpPr>
          <a:xfrm>
            <a:off x="3453755" y="1698160"/>
            <a:ext cx="354400" cy="377732"/>
            <a:chOff x="7938" y="-1587"/>
            <a:chExt cx="1450975" cy="1547812"/>
          </a:xfrm>
          <a:solidFill>
            <a:srgbClr val="0070C0"/>
          </a:solidFill>
        </p:grpSpPr>
        <p:sp>
          <p:nvSpPr>
            <p:cNvPr id="33" name="Freeform 5"/>
            <p:cNvSpPr>
              <a:spLocks noEditPoints="1"/>
            </p:cNvSpPr>
            <p:nvPr/>
          </p:nvSpPr>
          <p:spPr bwMode="auto">
            <a:xfrm>
              <a:off x="7938" y="-1587"/>
              <a:ext cx="1450975" cy="1547812"/>
            </a:xfrm>
            <a:custGeom>
              <a:avLst/>
              <a:gdLst>
                <a:gd name="T0" fmla="*/ 358 w 384"/>
                <a:gd name="T1" fmla="*/ 0 h 410"/>
                <a:gd name="T2" fmla="*/ 26 w 384"/>
                <a:gd name="T3" fmla="*/ 0 h 410"/>
                <a:gd name="T4" fmla="*/ 0 w 384"/>
                <a:gd name="T5" fmla="*/ 26 h 410"/>
                <a:gd name="T6" fmla="*/ 0 w 384"/>
                <a:gd name="T7" fmla="*/ 358 h 410"/>
                <a:gd name="T8" fmla="*/ 26 w 384"/>
                <a:gd name="T9" fmla="*/ 384 h 410"/>
                <a:gd name="T10" fmla="*/ 51 w 384"/>
                <a:gd name="T11" fmla="*/ 384 h 410"/>
                <a:gd name="T12" fmla="*/ 77 w 384"/>
                <a:gd name="T13" fmla="*/ 410 h 410"/>
                <a:gd name="T14" fmla="*/ 102 w 384"/>
                <a:gd name="T15" fmla="*/ 384 h 410"/>
                <a:gd name="T16" fmla="*/ 282 w 384"/>
                <a:gd name="T17" fmla="*/ 384 h 410"/>
                <a:gd name="T18" fmla="*/ 307 w 384"/>
                <a:gd name="T19" fmla="*/ 410 h 410"/>
                <a:gd name="T20" fmla="*/ 333 w 384"/>
                <a:gd name="T21" fmla="*/ 384 h 410"/>
                <a:gd name="T22" fmla="*/ 358 w 384"/>
                <a:gd name="T23" fmla="*/ 384 h 410"/>
                <a:gd name="T24" fmla="*/ 384 w 384"/>
                <a:gd name="T25" fmla="*/ 358 h 410"/>
                <a:gd name="T26" fmla="*/ 384 w 384"/>
                <a:gd name="T27" fmla="*/ 26 h 410"/>
                <a:gd name="T28" fmla="*/ 358 w 384"/>
                <a:gd name="T29" fmla="*/ 0 h 410"/>
                <a:gd name="T30" fmla="*/ 333 w 384"/>
                <a:gd name="T31" fmla="*/ 333 h 410"/>
                <a:gd name="T32" fmla="*/ 51 w 384"/>
                <a:gd name="T33" fmla="*/ 333 h 410"/>
                <a:gd name="T34" fmla="*/ 51 w 384"/>
                <a:gd name="T35" fmla="*/ 205 h 410"/>
                <a:gd name="T36" fmla="*/ 333 w 384"/>
                <a:gd name="T37" fmla="*/ 205 h 410"/>
                <a:gd name="T38" fmla="*/ 333 w 384"/>
                <a:gd name="T39" fmla="*/ 333 h 410"/>
                <a:gd name="T40" fmla="*/ 333 w 384"/>
                <a:gd name="T41" fmla="*/ 179 h 410"/>
                <a:gd name="T42" fmla="*/ 51 w 384"/>
                <a:gd name="T43" fmla="*/ 179 h 410"/>
                <a:gd name="T44" fmla="*/ 51 w 384"/>
                <a:gd name="T45" fmla="*/ 51 h 410"/>
                <a:gd name="T46" fmla="*/ 333 w 384"/>
                <a:gd name="T47" fmla="*/ 51 h 410"/>
                <a:gd name="T48" fmla="*/ 333 w 384"/>
                <a:gd name="T49" fmla="*/ 17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4" h="410">
                  <a:moveTo>
                    <a:pt x="358" y="0"/>
                  </a:moveTo>
                  <a:cubicBezTo>
                    <a:pt x="26" y="0"/>
                    <a:pt x="26" y="0"/>
                    <a:pt x="26" y="0"/>
                  </a:cubicBezTo>
                  <a:cubicBezTo>
                    <a:pt x="12" y="0"/>
                    <a:pt x="0" y="12"/>
                    <a:pt x="0" y="26"/>
                  </a:cubicBezTo>
                  <a:cubicBezTo>
                    <a:pt x="0" y="358"/>
                    <a:pt x="0" y="358"/>
                    <a:pt x="0" y="358"/>
                  </a:cubicBezTo>
                  <a:cubicBezTo>
                    <a:pt x="0" y="372"/>
                    <a:pt x="12" y="384"/>
                    <a:pt x="26" y="384"/>
                  </a:cubicBezTo>
                  <a:cubicBezTo>
                    <a:pt x="51" y="384"/>
                    <a:pt x="51" y="384"/>
                    <a:pt x="51" y="384"/>
                  </a:cubicBezTo>
                  <a:cubicBezTo>
                    <a:pt x="51" y="398"/>
                    <a:pt x="63" y="410"/>
                    <a:pt x="77" y="410"/>
                  </a:cubicBezTo>
                  <a:cubicBezTo>
                    <a:pt x="91" y="410"/>
                    <a:pt x="102" y="398"/>
                    <a:pt x="102" y="384"/>
                  </a:cubicBezTo>
                  <a:cubicBezTo>
                    <a:pt x="282" y="384"/>
                    <a:pt x="282" y="384"/>
                    <a:pt x="282" y="384"/>
                  </a:cubicBezTo>
                  <a:cubicBezTo>
                    <a:pt x="282" y="398"/>
                    <a:pt x="293" y="410"/>
                    <a:pt x="307" y="410"/>
                  </a:cubicBezTo>
                  <a:cubicBezTo>
                    <a:pt x="321" y="410"/>
                    <a:pt x="333" y="398"/>
                    <a:pt x="333" y="384"/>
                  </a:cubicBezTo>
                  <a:cubicBezTo>
                    <a:pt x="358" y="384"/>
                    <a:pt x="358" y="384"/>
                    <a:pt x="358" y="384"/>
                  </a:cubicBezTo>
                  <a:cubicBezTo>
                    <a:pt x="372" y="384"/>
                    <a:pt x="384" y="372"/>
                    <a:pt x="384" y="358"/>
                  </a:cubicBezTo>
                  <a:cubicBezTo>
                    <a:pt x="384" y="26"/>
                    <a:pt x="384" y="26"/>
                    <a:pt x="384" y="26"/>
                  </a:cubicBezTo>
                  <a:cubicBezTo>
                    <a:pt x="384" y="12"/>
                    <a:pt x="372" y="0"/>
                    <a:pt x="358" y="0"/>
                  </a:cubicBezTo>
                  <a:close/>
                  <a:moveTo>
                    <a:pt x="333" y="333"/>
                  </a:moveTo>
                  <a:cubicBezTo>
                    <a:pt x="51" y="333"/>
                    <a:pt x="51" y="333"/>
                    <a:pt x="51" y="333"/>
                  </a:cubicBezTo>
                  <a:cubicBezTo>
                    <a:pt x="51" y="205"/>
                    <a:pt x="51" y="205"/>
                    <a:pt x="51" y="205"/>
                  </a:cubicBezTo>
                  <a:cubicBezTo>
                    <a:pt x="333" y="205"/>
                    <a:pt x="333" y="205"/>
                    <a:pt x="333" y="205"/>
                  </a:cubicBezTo>
                  <a:lnTo>
                    <a:pt x="333" y="333"/>
                  </a:lnTo>
                  <a:close/>
                  <a:moveTo>
                    <a:pt x="333" y="179"/>
                  </a:moveTo>
                  <a:cubicBezTo>
                    <a:pt x="51" y="179"/>
                    <a:pt x="51" y="179"/>
                    <a:pt x="51" y="179"/>
                  </a:cubicBezTo>
                  <a:cubicBezTo>
                    <a:pt x="51" y="51"/>
                    <a:pt x="51" y="51"/>
                    <a:pt x="51" y="51"/>
                  </a:cubicBezTo>
                  <a:cubicBezTo>
                    <a:pt x="333" y="51"/>
                    <a:pt x="333" y="51"/>
                    <a:pt x="333" y="51"/>
                  </a:cubicBezTo>
                  <a:lnTo>
                    <a:pt x="333"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a:ea typeface="微软雅黑"/>
              </a:endParaRPr>
            </a:p>
          </p:txBody>
        </p:sp>
        <p:sp>
          <p:nvSpPr>
            <p:cNvPr id="34" name="Freeform 6"/>
            <p:cNvSpPr>
              <a:spLocks noEditPoints="1"/>
            </p:cNvSpPr>
            <p:nvPr/>
          </p:nvSpPr>
          <p:spPr bwMode="auto">
            <a:xfrm>
              <a:off x="300038" y="86677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4 h 183"/>
                <a:gd name="T12" fmla="*/ 183 w 547"/>
                <a:gd name="T13" fmla="*/ 124 h 183"/>
                <a:gd name="T14" fmla="*/ 183 w 547"/>
                <a:gd name="T15" fmla="*/ 62 h 183"/>
                <a:gd name="T16" fmla="*/ 364 w 547"/>
                <a:gd name="T17" fmla="*/ 62 h 183"/>
                <a:gd name="T18" fmla="*/ 364 w 547"/>
                <a:gd name="T19" fmla="*/ 124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4"/>
                  </a:moveTo>
                  <a:lnTo>
                    <a:pt x="183" y="124"/>
                  </a:lnTo>
                  <a:lnTo>
                    <a:pt x="183" y="62"/>
                  </a:lnTo>
                  <a:lnTo>
                    <a:pt x="364" y="62"/>
                  </a:lnTo>
                  <a:lnTo>
                    <a:pt x="364"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a:ea typeface="微软雅黑"/>
              </a:endParaRPr>
            </a:p>
          </p:txBody>
        </p:sp>
        <p:sp>
          <p:nvSpPr>
            <p:cNvPr id="35" name="Freeform 7"/>
            <p:cNvSpPr>
              <a:spLocks noEditPoints="1"/>
            </p:cNvSpPr>
            <p:nvPr/>
          </p:nvSpPr>
          <p:spPr bwMode="auto">
            <a:xfrm>
              <a:off x="300038" y="288925"/>
              <a:ext cx="868363" cy="290512"/>
            </a:xfrm>
            <a:custGeom>
              <a:avLst/>
              <a:gdLst>
                <a:gd name="T0" fmla="*/ 547 w 547"/>
                <a:gd name="T1" fmla="*/ 0 h 183"/>
                <a:gd name="T2" fmla="*/ 0 w 547"/>
                <a:gd name="T3" fmla="*/ 0 h 183"/>
                <a:gd name="T4" fmla="*/ 0 w 547"/>
                <a:gd name="T5" fmla="*/ 183 h 183"/>
                <a:gd name="T6" fmla="*/ 547 w 547"/>
                <a:gd name="T7" fmla="*/ 183 h 183"/>
                <a:gd name="T8" fmla="*/ 547 w 547"/>
                <a:gd name="T9" fmla="*/ 0 h 183"/>
                <a:gd name="T10" fmla="*/ 364 w 547"/>
                <a:gd name="T11" fmla="*/ 121 h 183"/>
                <a:gd name="T12" fmla="*/ 183 w 547"/>
                <a:gd name="T13" fmla="*/ 121 h 183"/>
                <a:gd name="T14" fmla="*/ 183 w 547"/>
                <a:gd name="T15" fmla="*/ 59 h 183"/>
                <a:gd name="T16" fmla="*/ 364 w 547"/>
                <a:gd name="T17" fmla="*/ 59 h 183"/>
                <a:gd name="T18" fmla="*/ 364 w 547"/>
                <a:gd name="T19" fmla="*/ 12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183">
                  <a:moveTo>
                    <a:pt x="547" y="0"/>
                  </a:moveTo>
                  <a:lnTo>
                    <a:pt x="0" y="0"/>
                  </a:lnTo>
                  <a:lnTo>
                    <a:pt x="0" y="183"/>
                  </a:lnTo>
                  <a:lnTo>
                    <a:pt x="547" y="183"/>
                  </a:lnTo>
                  <a:lnTo>
                    <a:pt x="547" y="0"/>
                  </a:lnTo>
                  <a:close/>
                  <a:moveTo>
                    <a:pt x="364" y="121"/>
                  </a:moveTo>
                  <a:lnTo>
                    <a:pt x="183" y="121"/>
                  </a:lnTo>
                  <a:lnTo>
                    <a:pt x="183" y="59"/>
                  </a:lnTo>
                  <a:lnTo>
                    <a:pt x="364" y="59"/>
                  </a:lnTo>
                  <a:lnTo>
                    <a:pt x="364"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a:ea typeface="微软雅黑"/>
              </a:endParaRPr>
            </a:p>
          </p:txBody>
        </p:sp>
      </p:grpSp>
      <p:sp>
        <p:nvSpPr>
          <p:cNvPr id="36" name="Freeform 11"/>
          <p:cNvSpPr>
            <a:spLocks noEditPoints="1"/>
          </p:cNvSpPr>
          <p:nvPr/>
        </p:nvSpPr>
        <p:spPr bwMode="auto">
          <a:xfrm>
            <a:off x="5145340" y="1898101"/>
            <a:ext cx="313633" cy="356863"/>
          </a:xfrm>
          <a:custGeom>
            <a:avLst/>
            <a:gdLst>
              <a:gd name="T0" fmla="*/ 240 w 280"/>
              <a:gd name="T1" fmla="*/ 0 h 320"/>
              <a:gd name="T2" fmla="*/ 40 w 280"/>
              <a:gd name="T3" fmla="*/ 0 h 320"/>
              <a:gd name="T4" fmla="*/ 0 w 280"/>
              <a:gd name="T5" fmla="*/ 40 h 320"/>
              <a:gd name="T6" fmla="*/ 0 w 280"/>
              <a:gd name="T7" fmla="*/ 200 h 320"/>
              <a:gd name="T8" fmla="*/ 0 w 280"/>
              <a:gd name="T9" fmla="*/ 210 h 320"/>
              <a:gd name="T10" fmla="*/ 10 w 280"/>
              <a:gd name="T11" fmla="*/ 220 h 320"/>
              <a:gd name="T12" fmla="*/ 20 w 280"/>
              <a:gd name="T13" fmla="*/ 220 h 320"/>
              <a:gd name="T14" fmla="*/ 20 w 280"/>
              <a:gd name="T15" fmla="*/ 270 h 320"/>
              <a:gd name="T16" fmla="*/ 30 w 280"/>
              <a:gd name="T17" fmla="*/ 280 h 320"/>
              <a:gd name="T18" fmla="*/ 40 w 280"/>
              <a:gd name="T19" fmla="*/ 280 h 320"/>
              <a:gd name="T20" fmla="*/ 40 w 280"/>
              <a:gd name="T21" fmla="*/ 300 h 320"/>
              <a:gd name="T22" fmla="*/ 60 w 280"/>
              <a:gd name="T23" fmla="*/ 320 h 320"/>
              <a:gd name="T24" fmla="*/ 80 w 280"/>
              <a:gd name="T25" fmla="*/ 320 h 320"/>
              <a:gd name="T26" fmla="*/ 100 w 280"/>
              <a:gd name="T27" fmla="*/ 300 h 320"/>
              <a:gd name="T28" fmla="*/ 100 w 280"/>
              <a:gd name="T29" fmla="*/ 280 h 320"/>
              <a:gd name="T30" fmla="*/ 180 w 280"/>
              <a:gd name="T31" fmla="*/ 280 h 320"/>
              <a:gd name="T32" fmla="*/ 180 w 280"/>
              <a:gd name="T33" fmla="*/ 300 h 320"/>
              <a:gd name="T34" fmla="*/ 200 w 280"/>
              <a:gd name="T35" fmla="*/ 320 h 320"/>
              <a:gd name="T36" fmla="*/ 220 w 280"/>
              <a:gd name="T37" fmla="*/ 320 h 320"/>
              <a:gd name="T38" fmla="*/ 240 w 280"/>
              <a:gd name="T39" fmla="*/ 300 h 320"/>
              <a:gd name="T40" fmla="*/ 240 w 280"/>
              <a:gd name="T41" fmla="*/ 280 h 320"/>
              <a:gd name="T42" fmla="*/ 250 w 280"/>
              <a:gd name="T43" fmla="*/ 280 h 320"/>
              <a:gd name="T44" fmla="*/ 260 w 280"/>
              <a:gd name="T45" fmla="*/ 270 h 320"/>
              <a:gd name="T46" fmla="*/ 260 w 280"/>
              <a:gd name="T47" fmla="*/ 220 h 320"/>
              <a:gd name="T48" fmla="*/ 270 w 280"/>
              <a:gd name="T49" fmla="*/ 220 h 320"/>
              <a:gd name="T50" fmla="*/ 280 w 280"/>
              <a:gd name="T51" fmla="*/ 210 h 320"/>
              <a:gd name="T52" fmla="*/ 280 w 280"/>
              <a:gd name="T53" fmla="*/ 200 h 320"/>
              <a:gd name="T54" fmla="*/ 280 w 280"/>
              <a:gd name="T55" fmla="*/ 40 h 320"/>
              <a:gd name="T56" fmla="*/ 240 w 280"/>
              <a:gd name="T57" fmla="*/ 0 h 320"/>
              <a:gd name="T58" fmla="*/ 200 w 280"/>
              <a:gd name="T59" fmla="*/ 80 h 320"/>
              <a:gd name="T60" fmla="*/ 220 w 280"/>
              <a:gd name="T61" fmla="*/ 100 h 320"/>
              <a:gd name="T62" fmla="*/ 220 w 280"/>
              <a:gd name="T63" fmla="*/ 140 h 320"/>
              <a:gd name="T64" fmla="*/ 60 w 280"/>
              <a:gd name="T65" fmla="*/ 140 h 320"/>
              <a:gd name="T66" fmla="*/ 60 w 280"/>
              <a:gd name="T67" fmla="*/ 100 h 320"/>
              <a:gd name="T68" fmla="*/ 80 w 280"/>
              <a:gd name="T69" fmla="*/ 80 h 320"/>
              <a:gd name="T70" fmla="*/ 200 w 280"/>
              <a:gd name="T71" fmla="*/ 80 h 320"/>
              <a:gd name="T72" fmla="*/ 80 w 280"/>
              <a:gd name="T73" fmla="*/ 240 h 320"/>
              <a:gd name="T74" fmla="*/ 60 w 280"/>
              <a:gd name="T75" fmla="*/ 240 h 320"/>
              <a:gd name="T76" fmla="*/ 40 w 280"/>
              <a:gd name="T77" fmla="*/ 220 h 320"/>
              <a:gd name="T78" fmla="*/ 60 w 280"/>
              <a:gd name="T79" fmla="*/ 200 h 320"/>
              <a:gd name="T80" fmla="*/ 80 w 280"/>
              <a:gd name="T81" fmla="*/ 200 h 320"/>
              <a:gd name="T82" fmla="*/ 100 w 280"/>
              <a:gd name="T83" fmla="*/ 220 h 320"/>
              <a:gd name="T84" fmla="*/ 80 w 280"/>
              <a:gd name="T85" fmla="*/ 240 h 320"/>
              <a:gd name="T86" fmla="*/ 220 w 280"/>
              <a:gd name="T87" fmla="*/ 240 h 320"/>
              <a:gd name="T88" fmla="*/ 200 w 280"/>
              <a:gd name="T89" fmla="*/ 240 h 320"/>
              <a:gd name="T90" fmla="*/ 180 w 280"/>
              <a:gd name="T91" fmla="*/ 220 h 320"/>
              <a:gd name="T92" fmla="*/ 200 w 280"/>
              <a:gd name="T93" fmla="*/ 200 h 320"/>
              <a:gd name="T94" fmla="*/ 220 w 280"/>
              <a:gd name="T95" fmla="*/ 200 h 320"/>
              <a:gd name="T96" fmla="*/ 240 w 280"/>
              <a:gd name="T97" fmla="*/ 220 h 320"/>
              <a:gd name="T98" fmla="*/ 220 w 280"/>
              <a:gd name="T99" fmla="*/ 2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0" h="320">
                <a:moveTo>
                  <a:pt x="240" y="0"/>
                </a:moveTo>
                <a:cubicBezTo>
                  <a:pt x="40" y="0"/>
                  <a:pt x="40" y="0"/>
                  <a:pt x="40" y="0"/>
                </a:cubicBezTo>
                <a:cubicBezTo>
                  <a:pt x="18" y="0"/>
                  <a:pt x="0" y="18"/>
                  <a:pt x="0" y="40"/>
                </a:cubicBezTo>
                <a:cubicBezTo>
                  <a:pt x="0" y="200"/>
                  <a:pt x="0" y="200"/>
                  <a:pt x="0" y="200"/>
                </a:cubicBezTo>
                <a:cubicBezTo>
                  <a:pt x="0" y="210"/>
                  <a:pt x="0" y="210"/>
                  <a:pt x="0" y="210"/>
                </a:cubicBezTo>
                <a:cubicBezTo>
                  <a:pt x="0" y="216"/>
                  <a:pt x="4" y="220"/>
                  <a:pt x="10" y="220"/>
                </a:cubicBezTo>
                <a:cubicBezTo>
                  <a:pt x="20" y="220"/>
                  <a:pt x="20" y="220"/>
                  <a:pt x="20" y="220"/>
                </a:cubicBezTo>
                <a:cubicBezTo>
                  <a:pt x="20" y="270"/>
                  <a:pt x="20" y="270"/>
                  <a:pt x="20" y="270"/>
                </a:cubicBezTo>
                <a:cubicBezTo>
                  <a:pt x="20" y="276"/>
                  <a:pt x="24" y="280"/>
                  <a:pt x="30" y="280"/>
                </a:cubicBezTo>
                <a:cubicBezTo>
                  <a:pt x="40" y="280"/>
                  <a:pt x="40" y="280"/>
                  <a:pt x="40" y="280"/>
                </a:cubicBezTo>
                <a:cubicBezTo>
                  <a:pt x="40" y="300"/>
                  <a:pt x="40" y="300"/>
                  <a:pt x="40" y="300"/>
                </a:cubicBezTo>
                <a:cubicBezTo>
                  <a:pt x="40" y="311"/>
                  <a:pt x="49" y="320"/>
                  <a:pt x="60" y="320"/>
                </a:cubicBezTo>
                <a:cubicBezTo>
                  <a:pt x="80" y="320"/>
                  <a:pt x="80" y="320"/>
                  <a:pt x="80" y="320"/>
                </a:cubicBezTo>
                <a:cubicBezTo>
                  <a:pt x="91" y="320"/>
                  <a:pt x="100" y="311"/>
                  <a:pt x="100" y="300"/>
                </a:cubicBezTo>
                <a:cubicBezTo>
                  <a:pt x="100" y="280"/>
                  <a:pt x="100" y="280"/>
                  <a:pt x="100" y="280"/>
                </a:cubicBezTo>
                <a:cubicBezTo>
                  <a:pt x="180" y="280"/>
                  <a:pt x="180" y="280"/>
                  <a:pt x="180" y="280"/>
                </a:cubicBezTo>
                <a:cubicBezTo>
                  <a:pt x="180" y="300"/>
                  <a:pt x="180" y="300"/>
                  <a:pt x="180" y="300"/>
                </a:cubicBezTo>
                <a:cubicBezTo>
                  <a:pt x="180" y="311"/>
                  <a:pt x="189" y="320"/>
                  <a:pt x="200" y="320"/>
                </a:cubicBezTo>
                <a:cubicBezTo>
                  <a:pt x="220" y="320"/>
                  <a:pt x="220" y="320"/>
                  <a:pt x="220" y="320"/>
                </a:cubicBezTo>
                <a:cubicBezTo>
                  <a:pt x="231" y="320"/>
                  <a:pt x="240" y="311"/>
                  <a:pt x="240" y="300"/>
                </a:cubicBezTo>
                <a:cubicBezTo>
                  <a:pt x="240" y="280"/>
                  <a:pt x="240" y="280"/>
                  <a:pt x="240" y="280"/>
                </a:cubicBezTo>
                <a:cubicBezTo>
                  <a:pt x="250" y="280"/>
                  <a:pt x="250" y="280"/>
                  <a:pt x="250" y="280"/>
                </a:cubicBezTo>
                <a:cubicBezTo>
                  <a:pt x="256" y="280"/>
                  <a:pt x="260" y="276"/>
                  <a:pt x="260" y="270"/>
                </a:cubicBezTo>
                <a:cubicBezTo>
                  <a:pt x="260" y="220"/>
                  <a:pt x="260" y="220"/>
                  <a:pt x="260" y="220"/>
                </a:cubicBezTo>
                <a:cubicBezTo>
                  <a:pt x="270" y="220"/>
                  <a:pt x="270" y="220"/>
                  <a:pt x="270" y="220"/>
                </a:cubicBezTo>
                <a:cubicBezTo>
                  <a:pt x="276" y="220"/>
                  <a:pt x="280" y="216"/>
                  <a:pt x="280" y="210"/>
                </a:cubicBezTo>
                <a:cubicBezTo>
                  <a:pt x="280" y="200"/>
                  <a:pt x="280" y="200"/>
                  <a:pt x="280" y="200"/>
                </a:cubicBezTo>
                <a:cubicBezTo>
                  <a:pt x="280" y="40"/>
                  <a:pt x="280" y="40"/>
                  <a:pt x="280" y="40"/>
                </a:cubicBezTo>
                <a:cubicBezTo>
                  <a:pt x="280" y="18"/>
                  <a:pt x="262" y="0"/>
                  <a:pt x="240" y="0"/>
                </a:cubicBezTo>
                <a:close/>
                <a:moveTo>
                  <a:pt x="200" y="80"/>
                </a:moveTo>
                <a:cubicBezTo>
                  <a:pt x="211" y="80"/>
                  <a:pt x="220" y="89"/>
                  <a:pt x="220" y="100"/>
                </a:cubicBezTo>
                <a:cubicBezTo>
                  <a:pt x="220" y="140"/>
                  <a:pt x="220" y="140"/>
                  <a:pt x="220" y="140"/>
                </a:cubicBezTo>
                <a:cubicBezTo>
                  <a:pt x="60" y="140"/>
                  <a:pt x="60" y="140"/>
                  <a:pt x="60" y="140"/>
                </a:cubicBezTo>
                <a:cubicBezTo>
                  <a:pt x="60" y="100"/>
                  <a:pt x="60" y="100"/>
                  <a:pt x="60" y="100"/>
                </a:cubicBezTo>
                <a:cubicBezTo>
                  <a:pt x="60" y="89"/>
                  <a:pt x="69" y="80"/>
                  <a:pt x="80" y="80"/>
                </a:cubicBezTo>
                <a:lnTo>
                  <a:pt x="200" y="80"/>
                </a:lnTo>
                <a:close/>
                <a:moveTo>
                  <a:pt x="80" y="240"/>
                </a:moveTo>
                <a:cubicBezTo>
                  <a:pt x="60" y="240"/>
                  <a:pt x="60" y="240"/>
                  <a:pt x="60" y="240"/>
                </a:cubicBezTo>
                <a:cubicBezTo>
                  <a:pt x="49" y="240"/>
                  <a:pt x="40" y="231"/>
                  <a:pt x="40" y="220"/>
                </a:cubicBezTo>
                <a:cubicBezTo>
                  <a:pt x="40" y="209"/>
                  <a:pt x="49" y="200"/>
                  <a:pt x="60" y="200"/>
                </a:cubicBezTo>
                <a:cubicBezTo>
                  <a:pt x="80" y="200"/>
                  <a:pt x="80" y="200"/>
                  <a:pt x="80" y="200"/>
                </a:cubicBezTo>
                <a:cubicBezTo>
                  <a:pt x="91" y="200"/>
                  <a:pt x="100" y="209"/>
                  <a:pt x="100" y="220"/>
                </a:cubicBezTo>
                <a:cubicBezTo>
                  <a:pt x="100" y="231"/>
                  <a:pt x="91" y="240"/>
                  <a:pt x="80" y="240"/>
                </a:cubicBezTo>
                <a:close/>
                <a:moveTo>
                  <a:pt x="220" y="240"/>
                </a:moveTo>
                <a:cubicBezTo>
                  <a:pt x="200" y="240"/>
                  <a:pt x="200" y="240"/>
                  <a:pt x="200" y="240"/>
                </a:cubicBezTo>
                <a:cubicBezTo>
                  <a:pt x="189" y="240"/>
                  <a:pt x="180" y="231"/>
                  <a:pt x="180" y="220"/>
                </a:cubicBezTo>
                <a:cubicBezTo>
                  <a:pt x="180" y="209"/>
                  <a:pt x="189" y="200"/>
                  <a:pt x="200" y="200"/>
                </a:cubicBezTo>
                <a:cubicBezTo>
                  <a:pt x="220" y="200"/>
                  <a:pt x="220" y="200"/>
                  <a:pt x="220" y="200"/>
                </a:cubicBezTo>
                <a:cubicBezTo>
                  <a:pt x="231" y="200"/>
                  <a:pt x="240" y="209"/>
                  <a:pt x="240" y="220"/>
                </a:cubicBezTo>
                <a:cubicBezTo>
                  <a:pt x="240" y="231"/>
                  <a:pt x="231" y="240"/>
                  <a:pt x="220" y="240"/>
                </a:cubicBezTo>
                <a:close/>
              </a:path>
            </a:pathLst>
          </a:custGeom>
          <a:solidFill>
            <a:srgbClr val="0070C0"/>
          </a:solidFill>
          <a:ln>
            <a:noFill/>
          </a:ln>
        </p:spPr>
        <p:txBody>
          <a:bodyPr vert="horz" wrap="square" lIns="80979" tIns="40490" rIns="80979" bIns="40490" numCol="1" anchor="t" anchorCtr="0" compatLnSpc="1"/>
          <a:lstStyle/>
          <a:p>
            <a:pPr>
              <a:defRPr/>
            </a:pPr>
            <a:endParaRPr lang="id-ID" kern="0">
              <a:solidFill>
                <a:sysClr val="windowText" lastClr="000000"/>
              </a:solidFill>
              <a:latin typeface="微软雅黑"/>
              <a:ea typeface="微软雅黑"/>
            </a:endParaRPr>
          </a:p>
        </p:txBody>
      </p:sp>
      <p:grpSp>
        <p:nvGrpSpPr>
          <p:cNvPr id="37" name="Group 59"/>
          <p:cNvGrpSpPr/>
          <p:nvPr/>
        </p:nvGrpSpPr>
        <p:grpSpPr>
          <a:xfrm>
            <a:off x="5418042" y="3679442"/>
            <a:ext cx="456508" cy="475633"/>
            <a:chOff x="-251803" y="2267153"/>
            <a:chExt cx="2078037" cy="2166938"/>
          </a:xfrm>
          <a:solidFill>
            <a:srgbClr val="0070C0"/>
          </a:solidFill>
        </p:grpSpPr>
        <p:sp>
          <p:nvSpPr>
            <p:cNvPr id="38"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a:ea typeface="微软雅黑"/>
              </a:endParaRPr>
            </a:p>
          </p:txBody>
        </p:sp>
        <p:sp>
          <p:nvSpPr>
            <p:cNvPr id="39"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a:ea typeface="微软雅黑"/>
              </a:endParaRPr>
            </a:p>
          </p:txBody>
        </p:sp>
      </p:grpSp>
      <p:grpSp>
        <p:nvGrpSpPr>
          <p:cNvPr id="40" name="Group 97"/>
          <p:cNvGrpSpPr/>
          <p:nvPr/>
        </p:nvGrpSpPr>
        <p:grpSpPr>
          <a:xfrm>
            <a:off x="3608294" y="3470577"/>
            <a:ext cx="368484" cy="259595"/>
            <a:chOff x="3175" y="1588"/>
            <a:chExt cx="1184276" cy="835025"/>
          </a:xfrm>
          <a:solidFill>
            <a:srgbClr val="0070C0"/>
          </a:solidFill>
        </p:grpSpPr>
        <p:sp>
          <p:nvSpPr>
            <p:cNvPr id="41" name="Freeform 27"/>
            <p:cNvSpPr/>
            <p:nvPr/>
          </p:nvSpPr>
          <p:spPr bwMode="auto">
            <a:xfrm>
              <a:off x="3175" y="1588"/>
              <a:ext cx="833438" cy="835025"/>
            </a:xfrm>
            <a:custGeom>
              <a:avLst/>
              <a:gdLst>
                <a:gd name="T0" fmla="*/ 200 w 220"/>
                <a:gd name="T1" fmla="*/ 0 h 220"/>
                <a:gd name="T2" fmla="*/ 20 w 220"/>
                <a:gd name="T3" fmla="*/ 0 h 220"/>
                <a:gd name="T4" fmla="*/ 0 w 220"/>
                <a:gd name="T5" fmla="*/ 20 h 220"/>
                <a:gd name="T6" fmla="*/ 0 w 220"/>
                <a:gd name="T7" fmla="*/ 200 h 220"/>
                <a:gd name="T8" fmla="*/ 20 w 220"/>
                <a:gd name="T9" fmla="*/ 220 h 220"/>
                <a:gd name="T10" fmla="*/ 200 w 220"/>
                <a:gd name="T11" fmla="*/ 220 h 220"/>
                <a:gd name="T12" fmla="*/ 220 w 220"/>
                <a:gd name="T13" fmla="*/ 200 h 220"/>
                <a:gd name="T14" fmla="*/ 220 w 220"/>
                <a:gd name="T15" fmla="*/ 20 h 220"/>
                <a:gd name="T16" fmla="*/ 200 w 220"/>
                <a:gd name="T1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200" y="0"/>
                  </a:moveTo>
                  <a:cubicBezTo>
                    <a:pt x="20" y="0"/>
                    <a:pt x="20" y="0"/>
                    <a:pt x="20" y="0"/>
                  </a:cubicBezTo>
                  <a:cubicBezTo>
                    <a:pt x="9" y="0"/>
                    <a:pt x="0" y="9"/>
                    <a:pt x="0" y="20"/>
                  </a:cubicBezTo>
                  <a:cubicBezTo>
                    <a:pt x="0" y="200"/>
                    <a:pt x="0" y="200"/>
                    <a:pt x="0" y="200"/>
                  </a:cubicBezTo>
                  <a:cubicBezTo>
                    <a:pt x="0" y="211"/>
                    <a:pt x="9" y="220"/>
                    <a:pt x="20" y="220"/>
                  </a:cubicBezTo>
                  <a:cubicBezTo>
                    <a:pt x="200" y="220"/>
                    <a:pt x="200" y="220"/>
                    <a:pt x="200" y="220"/>
                  </a:cubicBezTo>
                  <a:cubicBezTo>
                    <a:pt x="211" y="220"/>
                    <a:pt x="220" y="211"/>
                    <a:pt x="220" y="200"/>
                  </a:cubicBezTo>
                  <a:cubicBezTo>
                    <a:pt x="220" y="20"/>
                    <a:pt x="220" y="20"/>
                    <a:pt x="220" y="20"/>
                  </a:cubicBezTo>
                  <a:cubicBezTo>
                    <a:pt x="220" y="9"/>
                    <a:pt x="211" y="0"/>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a:ea typeface="微软雅黑"/>
              </a:endParaRPr>
            </a:p>
          </p:txBody>
        </p:sp>
        <p:sp>
          <p:nvSpPr>
            <p:cNvPr id="42" name="Freeform 28"/>
            <p:cNvSpPr/>
            <p:nvPr/>
          </p:nvSpPr>
          <p:spPr bwMode="auto">
            <a:xfrm>
              <a:off x="884238" y="111126"/>
              <a:ext cx="303213" cy="612775"/>
            </a:xfrm>
            <a:custGeom>
              <a:avLst/>
              <a:gdLst>
                <a:gd name="T0" fmla="*/ 63 w 80"/>
                <a:gd name="T1" fmla="*/ 5 h 161"/>
                <a:gd name="T2" fmla="*/ 26 w 80"/>
                <a:gd name="T3" fmla="*/ 28 h 161"/>
                <a:gd name="T4" fmla="*/ 0 w 80"/>
                <a:gd name="T5" fmla="*/ 43 h 161"/>
                <a:gd name="T6" fmla="*/ 0 w 80"/>
                <a:gd name="T7" fmla="*/ 118 h 161"/>
                <a:gd name="T8" fmla="*/ 26 w 80"/>
                <a:gd name="T9" fmla="*/ 134 h 161"/>
                <a:gd name="T10" fmla="*/ 63 w 80"/>
                <a:gd name="T11" fmla="*/ 156 h 161"/>
                <a:gd name="T12" fmla="*/ 80 w 80"/>
                <a:gd name="T13" fmla="*/ 146 h 161"/>
                <a:gd name="T14" fmla="*/ 80 w 80"/>
                <a:gd name="T15" fmla="*/ 15 h 161"/>
                <a:gd name="T16" fmla="*/ 63 w 80"/>
                <a:gd name="T17" fmla="*/ 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161">
                  <a:moveTo>
                    <a:pt x="63" y="5"/>
                  </a:moveTo>
                  <a:cubicBezTo>
                    <a:pt x="26" y="28"/>
                    <a:pt x="26" y="28"/>
                    <a:pt x="26" y="28"/>
                  </a:cubicBezTo>
                  <a:cubicBezTo>
                    <a:pt x="18" y="32"/>
                    <a:pt x="8" y="38"/>
                    <a:pt x="0" y="43"/>
                  </a:cubicBezTo>
                  <a:cubicBezTo>
                    <a:pt x="0" y="118"/>
                    <a:pt x="0" y="118"/>
                    <a:pt x="0" y="118"/>
                  </a:cubicBezTo>
                  <a:cubicBezTo>
                    <a:pt x="8" y="123"/>
                    <a:pt x="18" y="129"/>
                    <a:pt x="26" y="134"/>
                  </a:cubicBezTo>
                  <a:cubicBezTo>
                    <a:pt x="63" y="156"/>
                    <a:pt x="63" y="156"/>
                    <a:pt x="63" y="156"/>
                  </a:cubicBezTo>
                  <a:cubicBezTo>
                    <a:pt x="72" y="161"/>
                    <a:pt x="80" y="157"/>
                    <a:pt x="80" y="146"/>
                  </a:cubicBezTo>
                  <a:cubicBezTo>
                    <a:pt x="80" y="15"/>
                    <a:pt x="80" y="15"/>
                    <a:pt x="80" y="15"/>
                  </a:cubicBezTo>
                  <a:cubicBezTo>
                    <a:pt x="80" y="4"/>
                    <a:pt x="72" y="0"/>
                    <a:pt x="6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id-ID" kern="0">
                <a:solidFill>
                  <a:sysClr val="windowText" lastClr="000000"/>
                </a:solidFill>
                <a:latin typeface="微软雅黑"/>
                <a:ea typeface="微软雅黑"/>
              </a:endParaRPr>
            </a:p>
          </p:txBody>
        </p:sp>
      </p:gr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186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2360"/>
                            </p:stCondLst>
                            <p:childTnLst>
                              <p:par>
                                <p:cTn id="55" presetID="53" presetClass="entr" presetSubtype="16"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p:cTn id="62" dur="500" fill="hold"/>
                                        <p:tgtEl>
                                          <p:spTgt spid="36"/>
                                        </p:tgtEl>
                                        <p:attrNameLst>
                                          <p:attrName>ppt_w</p:attrName>
                                        </p:attrNameLst>
                                      </p:cBhvr>
                                      <p:tavLst>
                                        <p:tav tm="0">
                                          <p:val>
                                            <p:fltVal val="0"/>
                                          </p:val>
                                        </p:tav>
                                        <p:tav tm="100000">
                                          <p:val>
                                            <p:strVal val="#ppt_w"/>
                                          </p:val>
                                        </p:tav>
                                      </p:tavLst>
                                    </p:anim>
                                    <p:anim calcmode="lin" valueType="num">
                                      <p:cBhvr>
                                        <p:cTn id="63" dur="500" fill="hold"/>
                                        <p:tgtEl>
                                          <p:spTgt spid="36"/>
                                        </p:tgtEl>
                                        <p:attrNameLst>
                                          <p:attrName>ppt_h</p:attrName>
                                        </p:attrNameLst>
                                      </p:cBhvr>
                                      <p:tavLst>
                                        <p:tav tm="0">
                                          <p:val>
                                            <p:fltVal val="0"/>
                                          </p:val>
                                        </p:tav>
                                        <p:tav tm="100000">
                                          <p:val>
                                            <p:strVal val="#ppt_h"/>
                                          </p:val>
                                        </p:tav>
                                      </p:tavLst>
                                    </p:anim>
                                    <p:animEffect transition="in" filter="fade">
                                      <p:cBhvr>
                                        <p:cTn id="64" dur="500"/>
                                        <p:tgtEl>
                                          <p:spTgt spid="36"/>
                                        </p:tgtEl>
                                      </p:cBhvr>
                                    </p:animEffect>
                                  </p:childTnLst>
                                </p:cTn>
                              </p:par>
                              <p:par>
                                <p:cTn id="65" presetID="53" presetClass="entr" presetSubtype="16"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par>
                                <p:cTn id="70" presetID="53" presetClass="entr" presetSubtype="16"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childTnLst>
                          </p:cTn>
                        </p:par>
                        <p:par>
                          <p:cTn id="75" fill="hold">
                            <p:stCondLst>
                              <p:cond delay="2860"/>
                            </p:stCondLst>
                            <p:childTnLst>
                              <p:par>
                                <p:cTn id="76" presetID="8" presetClass="emph" presetSubtype="0" fill="hold" grpId="1" nodeType="afterEffect">
                                  <p:stCondLst>
                                    <p:cond delay="0"/>
                                  </p:stCondLst>
                                  <p:childTnLst>
                                    <p:animRot by="21600000">
                                      <p:cBhvr>
                                        <p:cTn id="77" dur="2000" fill="hold"/>
                                        <p:tgtEl>
                                          <p:spTgt spid="9"/>
                                        </p:tgtEl>
                                        <p:attrNameLst>
                                          <p:attrName>r</p:attrName>
                                        </p:attrNameLst>
                                      </p:cBhvr>
                                    </p:animRot>
                                  </p:childTnLst>
                                </p:cTn>
                              </p:par>
                              <p:par>
                                <p:cTn id="78" presetID="8" presetClass="emph" presetSubtype="0" fill="hold" grpId="1" nodeType="withEffect">
                                  <p:stCondLst>
                                    <p:cond delay="0"/>
                                  </p:stCondLst>
                                  <p:childTnLst>
                                    <p:animRot by="21600000">
                                      <p:cBhvr>
                                        <p:cTn id="79" dur="2000" fill="hold"/>
                                        <p:tgtEl>
                                          <p:spTgt spid="5"/>
                                        </p:tgtEl>
                                        <p:attrNameLst>
                                          <p:attrName>r</p:attrName>
                                        </p:attrNameLst>
                                      </p:cBhvr>
                                    </p:animRot>
                                  </p:childTnLst>
                                </p:cTn>
                              </p:par>
                              <p:par>
                                <p:cTn id="80" presetID="8" presetClass="emph" presetSubtype="0" fill="hold" grpId="1" nodeType="withEffect">
                                  <p:stCondLst>
                                    <p:cond delay="0"/>
                                  </p:stCondLst>
                                  <p:childTnLst>
                                    <p:animRot by="21600000">
                                      <p:cBhvr>
                                        <p:cTn id="81" dur="2000" fill="hold"/>
                                        <p:tgtEl>
                                          <p:spTgt spid="12"/>
                                        </p:tgtEl>
                                        <p:attrNameLst>
                                          <p:attrName>r</p:attrName>
                                        </p:attrNameLst>
                                      </p:cBhvr>
                                    </p:animRot>
                                  </p:childTnLst>
                                </p:cTn>
                              </p:par>
                              <p:par>
                                <p:cTn id="82" presetID="8" presetClass="emph" presetSubtype="0" fill="hold" grpId="1" nodeType="withEffect">
                                  <p:stCondLst>
                                    <p:cond delay="0"/>
                                  </p:stCondLst>
                                  <p:childTnLst>
                                    <p:animRot by="21600000">
                                      <p:cBhvr>
                                        <p:cTn id="83" dur="2000" fill="hold"/>
                                        <p:tgtEl>
                                          <p:spTgt spid="15"/>
                                        </p:tgtEl>
                                        <p:attrNameLst>
                                          <p:attrName>r</p:attrName>
                                        </p:attrNameLst>
                                      </p:cBhvr>
                                    </p:animRot>
                                  </p:childTnLst>
                                </p:cTn>
                              </p:par>
                            </p:childTnLst>
                          </p:cTn>
                        </p:par>
                        <p:par>
                          <p:cTn id="84" fill="hold">
                            <p:stCondLst>
                              <p:cond delay="4860"/>
                            </p:stCondLst>
                            <p:childTnLst>
                              <p:par>
                                <p:cTn id="85" presetID="22" presetClass="entr" presetSubtype="2" fill="hold"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right)">
                                      <p:cBhvr>
                                        <p:cTn id="87" dur="500"/>
                                        <p:tgtEl>
                                          <p:spTgt spid="17"/>
                                        </p:tgtEl>
                                      </p:cBhvr>
                                    </p:animEffect>
                                  </p:childTnLst>
                                </p:cTn>
                              </p:par>
                            </p:childTnLst>
                          </p:cTn>
                        </p:par>
                        <p:par>
                          <p:cTn id="88" fill="hold">
                            <p:stCondLst>
                              <p:cond delay="5360"/>
                            </p:stCondLst>
                            <p:childTnLst>
                              <p:par>
                                <p:cTn id="89" presetID="22" presetClass="entr" presetSubtype="2"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5860"/>
                            </p:stCondLst>
                            <p:childTnLst>
                              <p:par>
                                <p:cTn id="93" presetID="10" presetClass="entr" presetSubtype="0"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500"/>
                                        <p:tgtEl>
                                          <p:spTgt spid="2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500"/>
                                        <p:tgtEl>
                                          <p:spTgt spid="24"/>
                                        </p:tgtEl>
                                      </p:cBhvr>
                                    </p:animEffect>
                                  </p:childTnLst>
                                </p:cTn>
                              </p:par>
                            </p:childTnLst>
                          </p:cTn>
                        </p:par>
                        <p:par>
                          <p:cTn id="99" fill="hold">
                            <p:stCondLst>
                              <p:cond delay="6360"/>
                            </p:stCondLst>
                            <p:childTnLst>
                              <p:par>
                                <p:cTn id="100" presetID="22" presetClass="entr" presetSubtype="8" fill="hold"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par>
                          <p:cTn id="103" fill="hold">
                            <p:stCondLst>
                              <p:cond delay="6860"/>
                            </p:stCondLst>
                            <p:childTnLst>
                              <p:par>
                                <p:cTn id="104" presetID="22" presetClass="entr" presetSubtype="8" fill="hold" nodeType="afterEffect">
                                  <p:stCondLst>
                                    <p:cond delay="0"/>
                                  </p:stCondLst>
                                  <p:childTnLst>
                                    <p:set>
                                      <p:cBhvr>
                                        <p:cTn id="105" dur="1" fill="hold">
                                          <p:stCondLst>
                                            <p:cond delay="0"/>
                                          </p:stCondLst>
                                        </p:cTn>
                                        <p:tgtEl>
                                          <p:spTgt spid="22"/>
                                        </p:tgtEl>
                                        <p:attrNameLst>
                                          <p:attrName>style.visibility</p:attrName>
                                        </p:attrNameLst>
                                      </p:cBhvr>
                                      <p:to>
                                        <p:strVal val="visible"/>
                                      </p:to>
                                    </p:set>
                                    <p:animEffect transition="in" filter="wipe(left)">
                                      <p:cBhvr>
                                        <p:cTn id="106" dur="500"/>
                                        <p:tgtEl>
                                          <p:spTgt spid="22"/>
                                        </p:tgtEl>
                                      </p:cBhvr>
                                    </p:animEffect>
                                  </p:childTnLst>
                                </p:cTn>
                              </p:par>
                            </p:childTnLst>
                          </p:cTn>
                        </p:par>
                        <p:par>
                          <p:cTn id="107" fill="hold">
                            <p:stCondLst>
                              <p:cond delay="7360"/>
                            </p:stCondLst>
                            <p:childTnLst>
                              <p:par>
                                <p:cTn id="108" presetID="10" presetClass="entr" presetSubtype="0"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500"/>
                                        <p:tgtEl>
                                          <p:spTgt spid="29"/>
                                        </p:tgtEl>
                                      </p:cBhvr>
                                    </p:animEffect>
                                  </p:childTnLst>
                                </p:cTn>
                              </p:par>
                            </p:childTnLst>
                          </p:cTn>
                        </p:par>
                        <p:par>
                          <p:cTn id="114" fill="hold">
                            <p:stCondLst>
                              <p:cond delay="7860"/>
                            </p:stCondLst>
                            <p:childTnLst>
                              <p:par>
                                <p:cTn id="115" presetID="22" presetClass="entr" presetSubtype="2" fill="hold" nodeType="after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right)">
                                      <p:cBhvr>
                                        <p:cTn id="117" dur="500"/>
                                        <p:tgtEl>
                                          <p:spTgt spid="19"/>
                                        </p:tgtEl>
                                      </p:cBhvr>
                                    </p:animEffect>
                                  </p:childTnLst>
                                </p:cTn>
                              </p:par>
                            </p:childTnLst>
                          </p:cTn>
                        </p:par>
                        <p:par>
                          <p:cTn id="118" fill="hold">
                            <p:stCondLst>
                              <p:cond delay="8360"/>
                            </p:stCondLst>
                            <p:childTnLst>
                              <p:par>
                                <p:cTn id="119" presetID="22" presetClass="entr" presetSubtype="2" fill="hold" nodeType="after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wipe(right)">
                                      <p:cBhvr>
                                        <p:cTn id="121" dur="500"/>
                                        <p:tgtEl>
                                          <p:spTgt spid="20"/>
                                        </p:tgtEl>
                                      </p:cBhvr>
                                    </p:animEffect>
                                  </p:childTnLst>
                                </p:cTn>
                              </p:par>
                            </p:childTnLst>
                          </p:cTn>
                        </p:par>
                        <p:par>
                          <p:cTn id="122" fill="hold">
                            <p:stCondLst>
                              <p:cond delay="886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500"/>
                                        <p:tgtEl>
                                          <p:spTgt spid="28"/>
                                        </p:tgtEl>
                                      </p:cBhvr>
                                    </p:animEffect>
                                  </p:childTnLst>
                                </p:cTn>
                              </p:par>
                            </p:childTnLst>
                          </p:cTn>
                        </p:par>
                        <p:par>
                          <p:cTn id="129" fill="hold">
                            <p:stCondLst>
                              <p:cond delay="9360"/>
                            </p:stCondLst>
                            <p:childTnLst>
                              <p:par>
                                <p:cTn id="130" presetID="22" presetClass="entr" presetSubtype="8"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wipe(left)">
                                      <p:cBhvr>
                                        <p:cTn id="132" dur="500"/>
                                        <p:tgtEl>
                                          <p:spTgt spid="30"/>
                                        </p:tgtEl>
                                      </p:cBhvr>
                                    </p:animEffect>
                                  </p:childTnLst>
                                </p:cTn>
                              </p:par>
                            </p:childTnLst>
                          </p:cTn>
                        </p:par>
                        <p:par>
                          <p:cTn id="133" fill="hold">
                            <p:stCondLst>
                              <p:cond delay="9860"/>
                            </p:stCondLst>
                            <p:childTnLst>
                              <p:par>
                                <p:cTn id="134" presetID="22" presetClass="entr" presetSubtype="8" fill="hold" nodeType="afterEffect">
                                  <p:stCondLst>
                                    <p:cond delay="0"/>
                                  </p:stCondLst>
                                  <p:childTnLst>
                                    <p:set>
                                      <p:cBhvr>
                                        <p:cTn id="135" dur="1" fill="hold">
                                          <p:stCondLst>
                                            <p:cond delay="0"/>
                                          </p:stCondLst>
                                        </p:cTn>
                                        <p:tgtEl>
                                          <p:spTgt spid="31"/>
                                        </p:tgtEl>
                                        <p:attrNameLst>
                                          <p:attrName>style.visibility</p:attrName>
                                        </p:attrNameLst>
                                      </p:cBhvr>
                                      <p:to>
                                        <p:strVal val="visible"/>
                                      </p:to>
                                    </p:set>
                                    <p:animEffect transition="in" filter="wipe(left)">
                                      <p:cBhvr>
                                        <p:cTn id="136" dur="500"/>
                                        <p:tgtEl>
                                          <p:spTgt spid="31"/>
                                        </p:tgtEl>
                                      </p:cBhvr>
                                    </p:animEffect>
                                  </p:childTnLst>
                                </p:cTn>
                              </p:par>
                            </p:childTnLst>
                          </p:cTn>
                        </p:par>
                        <p:par>
                          <p:cTn id="137" fill="hold">
                            <p:stCondLst>
                              <p:cond delay="10360"/>
                            </p:stCondLst>
                            <p:childTnLst>
                              <p:par>
                                <p:cTn id="138" presetID="10" presetClass="entr" presetSubtype="0"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fade">
                                      <p:cBhvr>
                                        <p:cTn id="140" dur="500"/>
                                        <p:tgtEl>
                                          <p:spTgt spid="27"/>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
                                        </p:tgtEl>
                                        <p:attrNameLst>
                                          <p:attrName>style.visibility</p:attrName>
                                        </p:attrNameLst>
                                      </p:cBhvr>
                                      <p:to>
                                        <p:strVal val="visible"/>
                                      </p:to>
                                    </p:set>
                                    <p:animEffect transition="in" filter="fade">
                                      <p:cBhvr>
                                        <p:cTn id="1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animBg="1"/>
      <p:bldP spid="5" grpId="0" animBg="1"/>
      <p:bldP spid="5" grpId="1" animBg="1"/>
      <p:bldP spid="7" grpId="0" animBg="1"/>
      <p:bldP spid="8" grpId="0" animBg="1"/>
      <p:bldP spid="9" grpId="0" animBg="1"/>
      <p:bldP spid="9" grpId="1" animBg="1"/>
      <p:bldP spid="10" grpId="0" animBg="1"/>
      <p:bldP spid="11" grpId="0" animBg="1"/>
      <p:bldP spid="12" grpId="0" animBg="1"/>
      <p:bldP spid="12" grpId="1" animBg="1"/>
      <p:bldP spid="13" grpId="0" animBg="1"/>
      <p:bldP spid="14" grpId="0" animBg="1"/>
      <p:bldP spid="15" grpId="0" animBg="1"/>
      <p:bldP spid="15" grpId="1" animBg="1"/>
      <p:bldP spid="16" grpId="0" animBg="1"/>
      <p:bldP spid="23" grpId="0"/>
      <p:bldP spid="24" grpId="0"/>
      <p:bldP spid="25" grpId="0"/>
      <p:bldP spid="26" grpId="0"/>
      <p:bldP spid="27" grpId="0"/>
      <p:bldP spid="28" grpId="0"/>
      <p:bldP spid="29" grpId="0"/>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Freeform 239"/>
          <p:cNvSpPr>
            <a:spLocks noEditPoints="1"/>
          </p:cNvSpPr>
          <p:nvPr/>
        </p:nvSpPr>
        <p:spPr bwMode="auto">
          <a:xfrm>
            <a:off x="3731770" y="1641278"/>
            <a:ext cx="2205136" cy="2203979"/>
          </a:xfrm>
          <a:custGeom>
            <a:avLst/>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a:ea typeface="微软雅黑"/>
            </a:endParaRPr>
          </a:p>
        </p:txBody>
      </p:sp>
      <p:sp>
        <p:nvSpPr>
          <p:cNvPr id="4" name="Freeform 240"/>
          <p:cNvSpPr>
            <a:spLocks noEditPoints="1"/>
          </p:cNvSpPr>
          <p:nvPr/>
        </p:nvSpPr>
        <p:spPr bwMode="auto">
          <a:xfrm>
            <a:off x="2114670" y="2671299"/>
            <a:ext cx="1917682" cy="1916675"/>
          </a:xfrm>
          <a:custGeom>
            <a:avLst/>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a:ea typeface="微软雅黑"/>
            </a:endParaRPr>
          </a:p>
        </p:txBody>
      </p:sp>
      <p:sp>
        <p:nvSpPr>
          <p:cNvPr id="5" name="Freeform 241"/>
          <p:cNvSpPr>
            <a:spLocks noEditPoints="1"/>
          </p:cNvSpPr>
          <p:nvPr/>
        </p:nvSpPr>
        <p:spPr bwMode="auto">
          <a:xfrm>
            <a:off x="903668" y="2266503"/>
            <a:ext cx="1391337" cy="1390606"/>
          </a:xfrm>
          <a:custGeom>
            <a:avLst/>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a:ea typeface="微软雅黑"/>
            </a:endParaRPr>
          </a:p>
        </p:txBody>
      </p:sp>
      <p:sp>
        <p:nvSpPr>
          <p:cNvPr id="7" name="Freeform 247"/>
          <p:cNvSpPr>
            <a:spLocks noEditPoints="1"/>
          </p:cNvSpPr>
          <p:nvPr/>
        </p:nvSpPr>
        <p:spPr bwMode="auto">
          <a:xfrm>
            <a:off x="2812964" y="3370536"/>
            <a:ext cx="521095" cy="519510"/>
          </a:xfrm>
          <a:custGeom>
            <a:avLst/>
            <a:gdLst>
              <a:gd name="T0" fmla="*/ 250 w 500"/>
              <a:gd name="T1" fmla="*/ 499 h 499"/>
              <a:gd name="T2" fmla="*/ 0 w 500"/>
              <a:gd name="T3" fmla="*/ 249 h 499"/>
              <a:gd name="T4" fmla="*/ 250 w 500"/>
              <a:gd name="T5" fmla="*/ 0 h 499"/>
              <a:gd name="T6" fmla="*/ 500 w 500"/>
              <a:gd name="T7" fmla="*/ 249 h 499"/>
              <a:gd name="T8" fmla="*/ 250 w 500"/>
              <a:gd name="T9" fmla="*/ 499 h 499"/>
              <a:gd name="T10" fmla="*/ 250 w 500"/>
              <a:gd name="T11" fmla="*/ 140 h 499"/>
              <a:gd name="T12" fmla="*/ 140 w 500"/>
              <a:gd name="T13" fmla="*/ 249 h 499"/>
              <a:gd name="T14" fmla="*/ 250 w 500"/>
              <a:gd name="T15" fmla="*/ 359 h 499"/>
              <a:gd name="T16" fmla="*/ 360 w 500"/>
              <a:gd name="T17" fmla="*/ 249 h 499"/>
              <a:gd name="T18" fmla="*/ 250 w 500"/>
              <a:gd name="T19" fmla="*/ 14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0" h="499">
                <a:moveTo>
                  <a:pt x="250" y="499"/>
                </a:moveTo>
                <a:cubicBezTo>
                  <a:pt x="112" y="499"/>
                  <a:pt x="0" y="387"/>
                  <a:pt x="0" y="249"/>
                </a:cubicBezTo>
                <a:cubicBezTo>
                  <a:pt x="0" y="112"/>
                  <a:pt x="112" y="0"/>
                  <a:pt x="250" y="0"/>
                </a:cubicBezTo>
                <a:cubicBezTo>
                  <a:pt x="388" y="0"/>
                  <a:pt x="500" y="112"/>
                  <a:pt x="500" y="249"/>
                </a:cubicBezTo>
                <a:cubicBezTo>
                  <a:pt x="500" y="387"/>
                  <a:pt x="388" y="499"/>
                  <a:pt x="250" y="499"/>
                </a:cubicBezTo>
                <a:close/>
                <a:moveTo>
                  <a:pt x="250" y="140"/>
                </a:moveTo>
                <a:cubicBezTo>
                  <a:pt x="190" y="140"/>
                  <a:pt x="140" y="189"/>
                  <a:pt x="140" y="249"/>
                </a:cubicBezTo>
                <a:cubicBezTo>
                  <a:pt x="140" y="310"/>
                  <a:pt x="190" y="359"/>
                  <a:pt x="250" y="359"/>
                </a:cubicBezTo>
                <a:cubicBezTo>
                  <a:pt x="311" y="359"/>
                  <a:pt x="360" y="310"/>
                  <a:pt x="360" y="249"/>
                </a:cubicBezTo>
                <a:cubicBezTo>
                  <a:pt x="360" y="189"/>
                  <a:pt x="311" y="140"/>
                  <a:pt x="250" y="14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a:ea typeface="微软雅黑"/>
            </a:endParaRPr>
          </a:p>
        </p:txBody>
      </p:sp>
      <p:sp>
        <p:nvSpPr>
          <p:cNvPr id="8" name="Freeform 248"/>
          <p:cNvSpPr>
            <a:spLocks noEditPoints="1"/>
          </p:cNvSpPr>
          <p:nvPr/>
        </p:nvSpPr>
        <p:spPr bwMode="auto">
          <a:xfrm>
            <a:off x="4546882" y="2444155"/>
            <a:ext cx="597225" cy="599534"/>
          </a:xfrm>
          <a:custGeom>
            <a:avLst/>
            <a:gdLst>
              <a:gd name="T0" fmla="*/ 287 w 574"/>
              <a:gd name="T1" fmla="*/ 575 h 575"/>
              <a:gd name="T2" fmla="*/ 0 w 574"/>
              <a:gd name="T3" fmla="*/ 287 h 575"/>
              <a:gd name="T4" fmla="*/ 287 w 574"/>
              <a:gd name="T5" fmla="*/ 0 h 575"/>
              <a:gd name="T6" fmla="*/ 574 w 574"/>
              <a:gd name="T7" fmla="*/ 287 h 575"/>
              <a:gd name="T8" fmla="*/ 287 w 574"/>
              <a:gd name="T9" fmla="*/ 575 h 575"/>
              <a:gd name="T10" fmla="*/ 287 w 574"/>
              <a:gd name="T11" fmla="*/ 160 h 575"/>
              <a:gd name="T12" fmla="*/ 160 w 574"/>
              <a:gd name="T13" fmla="*/ 287 h 575"/>
              <a:gd name="T14" fmla="*/ 287 w 574"/>
              <a:gd name="T15" fmla="*/ 415 h 575"/>
              <a:gd name="T16" fmla="*/ 414 w 574"/>
              <a:gd name="T17" fmla="*/ 287 h 575"/>
              <a:gd name="T18" fmla="*/ 287 w 574"/>
              <a:gd name="T19" fmla="*/ 16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 h="575">
                <a:moveTo>
                  <a:pt x="287" y="575"/>
                </a:moveTo>
                <a:cubicBezTo>
                  <a:pt x="129" y="575"/>
                  <a:pt x="0" y="446"/>
                  <a:pt x="0" y="287"/>
                </a:cubicBezTo>
                <a:cubicBezTo>
                  <a:pt x="0" y="129"/>
                  <a:pt x="129" y="0"/>
                  <a:pt x="287" y="0"/>
                </a:cubicBezTo>
                <a:cubicBezTo>
                  <a:pt x="446" y="0"/>
                  <a:pt x="574" y="129"/>
                  <a:pt x="574" y="287"/>
                </a:cubicBezTo>
                <a:cubicBezTo>
                  <a:pt x="574" y="446"/>
                  <a:pt x="446" y="575"/>
                  <a:pt x="287" y="575"/>
                </a:cubicBezTo>
                <a:close/>
                <a:moveTo>
                  <a:pt x="287" y="160"/>
                </a:moveTo>
                <a:cubicBezTo>
                  <a:pt x="217" y="160"/>
                  <a:pt x="160" y="217"/>
                  <a:pt x="160" y="287"/>
                </a:cubicBezTo>
                <a:cubicBezTo>
                  <a:pt x="160" y="358"/>
                  <a:pt x="217" y="415"/>
                  <a:pt x="287" y="415"/>
                </a:cubicBezTo>
                <a:cubicBezTo>
                  <a:pt x="357" y="415"/>
                  <a:pt x="414" y="358"/>
                  <a:pt x="414" y="287"/>
                </a:cubicBezTo>
                <a:cubicBezTo>
                  <a:pt x="414" y="217"/>
                  <a:pt x="357" y="160"/>
                  <a:pt x="287" y="160"/>
                </a:cubicBezTo>
                <a:close/>
              </a:path>
            </a:pathLst>
          </a:custGeom>
          <a:solidFill>
            <a:srgbClr val="0070C0"/>
          </a:solidFill>
          <a:ln>
            <a:solidFill>
              <a:srgbClr val="0070C0"/>
            </a:solidFill>
          </a:ln>
        </p:spPr>
        <p:txBody>
          <a:bodyPr vert="horz" wrap="square" lIns="75566" tIns="37783" rIns="75566" bIns="37783" numCol="1" anchor="t" anchorCtr="0" compatLnSpc="1"/>
          <a:lstStyle/>
          <a:p>
            <a:pPr>
              <a:defRPr/>
            </a:pPr>
            <a:endParaRPr lang="id-ID" kern="0">
              <a:solidFill>
                <a:sysClr val="windowText" lastClr="000000"/>
              </a:solidFill>
              <a:latin typeface="微软雅黑"/>
              <a:ea typeface="微软雅黑"/>
            </a:endParaRPr>
          </a:p>
        </p:txBody>
      </p:sp>
      <p:sp>
        <p:nvSpPr>
          <p:cNvPr id="9" name="Freeform 249"/>
          <p:cNvSpPr>
            <a:spLocks noEditPoints="1"/>
          </p:cNvSpPr>
          <p:nvPr/>
        </p:nvSpPr>
        <p:spPr bwMode="auto">
          <a:xfrm>
            <a:off x="1411638" y="2775518"/>
            <a:ext cx="378024" cy="377824"/>
          </a:xfrm>
          <a:custGeom>
            <a:avLst/>
            <a:gdLst>
              <a:gd name="T0" fmla="*/ 181 w 363"/>
              <a:gd name="T1" fmla="*/ 363 h 363"/>
              <a:gd name="T2" fmla="*/ 0 w 363"/>
              <a:gd name="T3" fmla="*/ 181 h 363"/>
              <a:gd name="T4" fmla="*/ 181 w 363"/>
              <a:gd name="T5" fmla="*/ 0 h 363"/>
              <a:gd name="T6" fmla="*/ 363 w 363"/>
              <a:gd name="T7" fmla="*/ 181 h 363"/>
              <a:gd name="T8" fmla="*/ 181 w 363"/>
              <a:gd name="T9" fmla="*/ 363 h 363"/>
              <a:gd name="T10" fmla="*/ 181 w 363"/>
              <a:gd name="T11" fmla="*/ 120 h 363"/>
              <a:gd name="T12" fmla="*/ 120 w 363"/>
              <a:gd name="T13" fmla="*/ 181 h 363"/>
              <a:gd name="T14" fmla="*/ 181 w 363"/>
              <a:gd name="T15" fmla="*/ 243 h 363"/>
              <a:gd name="T16" fmla="*/ 243 w 363"/>
              <a:gd name="T17" fmla="*/ 181 h 363"/>
              <a:gd name="T18" fmla="*/ 181 w 363"/>
              <a:gd name="T19" fmla="*/ 12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3" h="363">
                <a:moveTo>
                  <a:pt x="181" y="363"/>
                </a:moveTo>
                <a:cubicBezTo>
                  <a:pt x="81" y="363"/>
                  <a:pt x="0" y="282"/>
                  <a:pt x="0" y="181"/>
                </a:cubicBezTo>
                <a:cubicBezTo>
                  <a:pt x="0" y="81"/>
                  <a:pt x="81" y="0"/>
                  <a:pt x="181" y="0"/>
                </a:cubicBezTo>
                <a:cubicBezTo>
                  <a:pt x="281" y="0"/>
                  <a:pt x="363" y="81"/>
                  <a:pt x="363" y="181"/>
                </a:cubicBezTo>
                <a:cubicBezTo>
                  <a:pt x="363" y="282"/>
                  <a:pt x="281" y="363"/>
                  <a:pt x="181" y="363"/>
                </a:cubicBezTo>
                <a:close/>
                <a:moveTo>
                  <a:pt x="181" y="120"/>
                </a:moveTo>
                <a:cubicBezTo>
                  <a:pt x="147" y="120"/>
                  <a:pt x="120" y="147"/>
                  <a:pt x="120" y="181"/>
                </a:cubicBezTo>
                <a:cubicBezTo>
                  <a:pt x="120" y="215"/>
                  <a:pt x="147" y="243"/>
                  <a:pt x="181" y="243"/>
                </a:cubicBezTo>
                <a:cubicBezTo>
                  <a:pt x="215" y="243"/>
                  <a:pt x="243" y="215"/>
                  <a:pt x="243" y="181"/>
                </a:cubicBezTo>
                <a:cubicBezTo>
                  <a:pt x="243" y="147"/>
                  <a:pt x="215" y="120"/>
                  <a:pt x="181" y="120"/>
                </a:cubicBezTo>
                <a:close/>
              </a:path>
            </a:pathLst>
          </a:custGeom>
          <a:solidFill>
            <a:srgbClr val="0070C0"/>
          </a:solidFill>
          <a:ln>
            <a:noFill/>
          </a:ln>
        </p:spPr>
        <p:txBody>
          <a:bodyPr vert="horz" wrap="square" lIns="75566" tIns="37783" rIns="75566" bIns="37783" numCol="1" anchor="t" anchorCtr="0" compatLnSpc="1"/>
          <a:lstStyle/>
          <a:p>
            <a:pPr>
              <a:defRPr/>
            </a:pPr>
            <a:endParaRPr lang="id-ID" kern="0">
              <a:solidFill>
                <a:sysClr val="windowText" lastClr="000000"/>
              </a:solidFill>
              <a:latin typeface="微软雅黑"/>
              <a:ea typeface="微软雅黑"/>
            </a:endParaRPr>
          </a:p>
        </p:txBody>
      </p:sp>
      <p:grpSp>
        <p:nvGrpSpPr>
          <p:cNvPr id="10" name="Group 9"/>
          <p:cNvGrpSpPr/>
          <p:nvPr/>
        </p:nvGrpSpPr>
        <p:grpSpPr>
          <a:xfrm>
            <a:off x="741957" y="2068089"/>
            <a:ext cx="1138203" cy="1884213"/>
            <a:chOff x="1498443" y="3296141"/>
            <a:chExt cx="1376598" cy="2280056"/>
          </a:xfrm>
          <a:solidFill>
            <a:srgbClr val="0070C0"/>
          </a:solidFill>
        </p:grpSpPr>
        <p:grpSp>
          <p:nvGrpSpPr>
            <p:cNvPr id="11" name="Group 10"/>
            <p:cNvGrpSpPr/>
            <p:nvPr/>
          </p:nvGrpSpPr>
          <p:grpSpPr>
            <a:xfrm rot="20700000">
              <a:off x="1498443" y="3464825"/>
              <a:ext cx="1055686" cy="2111372"/>
              <a:chOff x="1480457" y="3328209"/>
              <a:chExt cx="1055686" cy="2111372"/>
            </a:xfrm>
            <a:grpFill/>
          </p:grpSpPr>
          <p:sp>
            <p:nvSpPr>
              <p:cNvPr id="14" name="Freeform 5"/>
              <p:cNvSpPr/>
              <p:nvPr/>
            </p:nvSpPr>
            <p:spPr bwMode="auto">
              <a:xfrm>
                <a:off x="1480457" y="3328209"/>
                <a:ext cx="1055686" cy="1055686"/>
              </a:xfrm>
              <a:custGeom>
                <a:avLst/>
                <a:gdLst>
                  <a:gd name="T0" fmla="*/ 482 w 482"/>
                  <a:gd name="T1" fmla="*/ 36 h 482"/>
                  <a:gd name="T2" fmla="*/ 482 w 482"/>
                  <a:gd name="T3" fmla="*/ 0 h 482"/>
                  <a:gd name="T4" fmla="*/ 0 w 482"/>
                  <a:gd name="T5" fmla="*/ 482 h 482"/>
                  <a:gd name="T6" fmla="*/ 36 w 482"/>
                  <a:gd name="T7" fmla="*/ 482 h 482"/>
                  <a:gd name="T8" fmla="*/ 482 w 482"/>
                  <a:gd name="T9" fmla="*/ 36 h 482"/>
                </a:gdLst>
                <a:ahLst/>
                <a:cxnLst>
                  <a:cxn ang="0">
                    <a:pos x="T0" y="T1"/>
                  </a:cxn>
                  <a:cxn ang="0">
                    <a:pos x="T2" y="T3"/>
                  </a:cxn>
                  <a:cxn ang="0">
                    <a:pos x="T4" y="T5"/>
                  </a:cxn>
                  <a:cxn ang="0">
                    <a:pos x="T6" y="T7"/>
                  </a:cxn>
                  <a:cxn ang="0">
                    <a:pos x="T8" y="T9"/>
                  </a:cxn>
                </a:cxnLst>
                <a:rect l="0" t="0" r="r" b="b"/>
                <a:pathLst>
                  <a:path w="482" h="482">
                    <a:moveTo>
                      <a:pt x="482" y="36"/>
                    </a:moveTo>
                    <a:cubicBezTo>
                      <a:pt x="482" y="0"/>
                      <a:pt x="482" y="0"/>
                      <a:pt x="482" y="0"/>
                    </a:cubicBezTo>
                    <a:cubicBezTo>
                      <a:pt x="216" y="0"/>
                      <a:pt x="0" y="216"/>
                      <a:pt x="0" y="482"/>
                    </a:cubicBezTo>
                    <a:cubicBezTo>
                      <a:pt x="36" y="482"/>
                      <a:pt x="36" y="482"/>
                      <a:pt x="36" y="482"/>
                    </a:cubicBezTo>
                    <a:cubicBezTo>
                      <a:pt x="36" y="236"/>
                      <a:pt x="235" y="36"/>
                      <a:pt x="482" y="36"/>
                    </a:cubicBezTo>
                    <a:close/>
                  </a:path>
                </a:pathLst>
              </a:custGeom>
              <a:grpFill/>
              <a:ln w="9525">
                <a:noFill/>
                <a:round/>
              </a:ln>
            </p:spPr>
            <p:txBody>
              <a:bodyPr vert="horz" wrap="square" lIns="91440" tIns="45720" rIns="91440" bIns="45720" numCol="1" anchor="t" anchorCtr="0" compatLnSpc="1"/>
              <a:lstStyle/>
              <a:p>
                <a:pPr>
                  <a:defRPr/>
                </a:pPr>
                <a:endParaRPr lang="id-ID" kern="0">
                  <a:solidFill>
                    <a:sysClr val="windowText" lastClr="000000"/>
                  </a:solidFill>
                  <a:latin typeface="微软雅黑"/>
                  <a:ea typeface="微软雅黑"/>
                </a:endParaRPr>
              </a:p>
            </p:txBody>
          </p:sp>
          <p:sp>
            <p:nvSpPr>
              <p:cNvPr id="15" name="Freeform 6"/>
              <p:cNvSpPr/>
              <p:nvPr/>
            </p:nvSpPr>
            <p:spPr bwMode="auto">
              <a:xfrm>
                <a:off x="1480457" y="4383895"/>
                <a:ext cx="1055686" cy="1055686"/>
              </a:xfrm>
              <a:custGeom>
                <a:avLst/>
                <a:gdLst>
                  <a:gd name="T0" fmla="*/ 36 w 482"/>
                  <a:gd name="T1" fmla="*/ 0 h 482"/>
                  <a:gd name="T2" fmla="*/ 36 w 482"/>
                  <a:gd name="T3" fmla="*/ 0 h 482"/>
                  <a:gd name="T4" fmla="*/ 0 w 482"/>
                  <a:gd name="T5" fmla="*/ 0 h 482"/>
                  <a:gd name="T6" fmla="*/ 482 w 482"/>
                  <a:gd name="T7" fmla="*/ 482 h 482"/>
                  <a:gd name="T8" fmla="*/ 482 w 482"/>
                  <a:gd name="T9" fmla="*/ 447 h 482"/>
                  <a:gd name="T10" fmla="*/ 36 w 482"/>
                  <a:gd name="T11" fmla="*/ 0 h 482"/>
                </a:gdLst>
                <a:ahLst/>
                <a:cxnLst>
                  <a:cxn ang="0">
                    <a:pos x="T0" y="T1"/>
                  </a:cxn>
                  <a:cxn ang="0">
                    <a:pos x="T2" y="T3"/>
                  </a:cxn>
                  <a:cxn ang="0">
                    <a:pos x="T4" y="T5"/>
                  </a:cxn>
                  <a:cxn ang="0">
                    <a:pos x="T6" y="T7"/>
                  </a:cxn>
                  <a:cxn ang="0">
                    <a:pos x="T8" y="T9"/>
                  </a:cxn>
                  <a:cxn ang="0">
                    <a:pos x="T10" y="T11"/>
                  </a:cxn>
                </a:cxnLst>
                <a:rect l="0" t="0" r="r" b="b"/>
                <a:pathLst>
                  <a:path w="482" h="482">
                    <a:moveTo>
                      <a:pt x="36" y="0"/>
                    </a:moveTo>
                    <a:cubicBezTo>
                      <a:pt x="36" y="0"/>
                      <a:pt x="36" y="0"/>
                      <a:pt x="36" y="0"/>
                    </a:cubicBezTo>
                    <a:cubicBezTo>
                      <a:pt x="0" y="0"/>
                      <a:pt x="0" y="0"/>
                      <a:pt x="0" y="0"/>
                    </a:cubicBezTo>
                    <a:cubicBezTo>
                      <a:pt x="0" y="267"/>
                      <a:pt x="216" y="482"/>
                      <a:pt x="482" y="482"/>
                    </a:cubicBezTo>
                    <a:cubicBezTo>
                      <a:pt x="482" y="447"/>
                      <a:pt x="482" y="447"/>
                      <a:pt x="482" y="447"/>
                    </a:cubicBezTo>
                    <a:cubicBezTo>
                      <a:pt x="235" y="447"/>
                      <a:pt x="36" y="247"/>
                      <a:pt x="36" y="0"/>
                    </a:cubicBezTo>
                    <a:close/>
                  </a:path>
                </a:pathLst>
              </a:custGeom>
              <a:grpFill/>
              <a:ln w="9525">
                <a:noFill/>
                <a:round/>
              </a:ln>
            </p:spPr>
            <p:txBody>
              <a:bodyPr vert="horz" wrap="square" lIns="91440" tIns="45720" rIns="91440" bIns="45720" numCol="1" anchor="t" anchorCtr="0" compatLnSpc="1"/>
              <a:lstStyle/>
              <a:p>
                <a:pPr>
                  <a:defRPr/>
                </a:pPr>
                <a:endParaRPr lang="id-ID" kern="0">
                  <a:solidFill>
                    <a:sysClr val="windowText" lastClr="000000"/>
                  </a:solidFill>
                  <a:latin typeface="微软雅黑"/>
                  <a:ea typeface="微软雅黑"/>
                </a:endParaRPr>
              </a:p>
            </p:txBody>
          </p:sp>
        </p:grpSp>
        <p:sp>
          <p:nvSpPr>
            <p:cNvPr id="12" name="Oval 11"/>
            <p:cNvSpPr/>
            <p:nvPr/>
          </p:nvSpPr>
          <p:spPr>
            <a:xfrm>
              <a:off x="2221301" y="3296141"/>
              <a:ext cx="174172" cy="174172"/>
            </a:xfrm>
            <a:prstGeom prst="ellipse">
              <a:avLst/>
            </a:prstGeom>
            <a:grpFill/>
            <a:ln w="25400" cap="flat" cmpd="sng" algn="ctr">
              <a:noFill/>
              <a:prstDash val="solid"/>
            </a:ln>
            <a:effectLst/>
          </p:spPr>
          <p:txBody>
            <a:bodyPr rtlCol="0" anchor="ctr"/>
            <a:lstStyle/>
            <a:p>
              <a:pPr algn="ctr">
                <a:defRPr/>
              </a:pPr>
              <a:endParaRPr lang="id-ID" kern="0">
                <a:solidFill>
                  <a:sysClr val="window" lastClr="FFFFFF"/>
                </a:solidFill>
                <a:latin typeface="微软雅黑"/>
                <a:ea typeface="微软雅黑"/>
              </a:endParaRPr>
            </a:p>
          </p:txBody>
        </p:sp>
        <p:sp>
          <p:nvSpPr>
            <p:cNvPr id="13" name="Oval 12"/>
            <p:cNvSpPr/>
            <p:nvPr/>
          </p:nvSpPr>
          <p:spPr>
            <a:xfrm>
              <a:off x="2700869" y="5282871"/>
              <a:ext cx="174172" cy="174172"/>
            </a:xfrm>
            <a:prstGeom prst="ellipse">
              <a:avLst/>
            </a:prstGeom>
            <a:grpFill/>
            <a:ln w="25400" cap="flat" cmpd="sng" algn="ctr">
              <a:noFill/>
              <a:prstDash val="solid"/>
            </a:ln>
            <a:effectLst/>
          </p:spPr>
          <p:txBody>
            <a:bodyPr rtlCol="0" anchor="ctr"/>
            <a:lstStyle/>
            <a:p>
              <a:pPr algn="ctr">
                <a:defRPr/>
              </a:pPr>
              <a:endParaRPr lang="id-ID" kern="0">
                <a:solidFill>
                  <a:sysClr val="window" lastClr="FFFFFF"/>
                </a:solidFill>
                <a:latin typeface="微软雅黑"/>
                <a:ea typeface="微软雅黑"/>
              </a:endParaRPr>
            </a:p>
          </p:txBody>
        </p:sp>
      </p:grpSp>
      <p:sp>
        <p:nvSpPr>
          <p:cNvPr id="16" name="TextBox 15"/>
          <p:cNvSpPr txBox="1"/>
          <p:nvPr/>
        </p:nvSpPr>
        <p:spPr>
          <a:xfrm>
            <a:off x="709335" y="1281637"/>
            <a:ext cx="1178530" cy="384081"/>
          </a:xfrm>
          <a:prstGeom prst="rect">
            <a:avLst/>
          </a:prstGeom>
          <a:noFill/>
        </p:spPr>
        <p:txBody>
          <a:bodyPr wrap="none" lIns="75566" tIns="37783" rIns="75566" bIns="37783" rtlCol="0">
            <a:spAutoFit/>
          </a:bodyPr>
          <a:lstStyle/>
          <a:p>
            <a:pPr>
              <a:defRPr/>
            </a:pPr>
            <a:r>
              <a:rPr lang="zh-CN" altLang="en-US" sz="2000" b="1" kern="0" dirty="0">
                <a:solidFill>
                  <a:srgbClr val="0070C0"/>
                </a:solidFill>
                <a:latin typeface="微软雅黑"/>
                <a:ea typeface="微软雅黑"/>
              </a:rPr>
              <a:t>填加标题</a:t>
            </a:r>
            <a:endParaRPr lang="id-ID" sz="2000" b="1" kern="0" dirty="0">
              <a:solidFill>
                <a:srgbClr val="0070C0"/>
              </a:solidFill>
              <a:latin typeface="微软雅黑"/>
              <a:ea typeface="微软雅黑"/>
            </a:endParaRPr>
          </a:p>
        </p:txBody>
      </p:sp>
      <p:sp>
        <p:nvSpPr>
          <p:cNvPr id="17" name="TextBox 16"/>
          <p:cNvSpPr txBox="1"/>
          <p:nvPr/>
        </p:nvSpPr>
        <p:spPr>
          <a:xfrm>
            <a:off x="709335" y="1600081"/>
            <a:ext cx="2228041" cy="423900"/>
          </a:xfrm>
          <a:prstGeom prst="rect">
            <a:avLst/>
          </a:prstGeom>
          <a:noFill/>
        </p:spPr>
        <p:txBody>
          <a:bodyPr wrap="square" lIns="75566" tIns="37783" rIns="75566" bIns="37783" rtlCol="0">
            <a:spAutoFit/>
          </a:bodyPr>
          <a:lstStyle/>
          <a:p>
            <a:pPr>
              <a:lnSpc>
                <a:spcPct val="150000"/>
              </a:lnSpc>
              <a:defRPr/>
            </a:pPr>
            <a:r>
              <a:rPr lang="zh-CN" altLang="en-US" sz="800" kern="0" dirty="0">
                <a:solidFill>
                  <a:sysClr val="windowText" lastClr="000000">
                    <a:lumMod val="65000"/>
                    <a:lumOff val="35000"/>
                  </a:sysClr>
                </a:solidFill>
                <a:latin typeface="微软雅黑"/>
                <a:ea typeface="微软雅黑"/>
              </a:rPr>
              <a:t>此处添加详细文本描述，建议与标题相关并符合整体语言风格</a:t>
            </a:r>
            <a:endParaRPr lang="en-US" sz="800" b="1" kern="0" dirty="0">
              <a:solidFill>
                <a:sysClr val="windowText" lastClr="000000">
                  <a:lumMod val="65000"/>
                  <a:lumOff val="35000"/>
                </a:sysClr>
              </a:solidFill>
              <a:latin typeface="微软雅黑"/>
              <a:ea typeface="微软雅黑"/>
            </a:endParaRPr>
          </a:p>
        </p:txBody>
      </p:sp>
      <p:grpSp>
        <p:nvGrpSpPr>
          <p:cNvPr id="18" name="Group 17"/>
          <p:cNvGrpSpPr/>
          <p:nvPr/>
        </p:nvGrpSpPr>
        <p:grpSpPr>
          <a:xfrm>
            <a:off x="6099900" y="1504185"/>
            <a:ext cx="2228041" cy="758374"/>
            <a:chOff x="8198838" y="2976912"/>
            <a:chExt cx="2694701" cy="917696"/>
          </a:xfrm>
        </p:grpSpPr>
        <p:sp>
          <p:nvSpPr>
            <p:cNvPr id="19" name="TextBox 18"/>
            <p:cNvSpPr txBox="1"/>
            <p:nvPr/>
          </p:nvSpPr>
          <p:spPr>
            <a:xfrm>
              <a:off x="8198838" y="2976912"/>
              <a:ext cx="1464144" cy="484167"/>
            </a:xfrm>
            <a:prstGeom prst="rect">
              <a:avLst/>
            </a:prstGeom>
            <a:noFill/>
          </p:spPr>
          <p:txBody>
            <a:bodyPr wrap="none" rtlCol="0">
              <a:spAutoFit/>
            </a:bodyPr>
            <a:lstStyle/>
            <a:p>
              <a:pPr>
                <a:defRPr/>
              </a:pPr>
              <a:r>
                <a:rPr lang="zh-CN" altLang="en-US" sz="2000" b="1" kern="0" dirty="0">
                  <a:solidFill>
                    <a:srgbClr val="0070C0"/>
                  </a:solidFill>
                  <a:latin typeface="微软雅黑"/>
                  <a:ea typeface="微软雅黑"/>
                </a:rPr>
                <a:t>填加标题</a:t>
              </a:r>
              <a:endParaRPr lang="id-ID" altLang="zh-CN" sz="2000" b="1" kern="0" dirty="0">
                <a:solidFill>
                  <a:srgbClr val="0070C0"/>
                </a:solidFill>
                <a:latin typeface="微软雅黑"/>
                <a:ea typeface="微软雅黑"/>
              </a:endParaRPr>
            </a:p>
          </p:txBody>
        </p:sp>
        <p:sp>
          <p:nvSpPr>
            <p:cNvPr id="20" name="TextBox 19"/>
            <p:cNvSpPr txBox="1"/>
            <p:nvPr/>
          </p:nvSpPr>
          <p:spPr>
            <a:xfrm>
              <a:off x="8198838" y="3362257"/>
              <a:ext cx="2694701" cy="532351"/>
            </a:xfrm>
            <a:prstGeom prst="rect">
              <a:avLst/>
            </a:prstGeom>
            <a:noFill/>
          </p:spPr>
          <p:txBody>
            <a:bodyPr wrap="square" rtlCol="0">
              <a:spAutoFit/>
            </a:bodyPr>
            <a:lstStyle/>
            <a:p>
              <a:pPr>
                <a:lnSpc>
                  <a:spcPct val="150000"/>
                </a:lnSpc>
                <a:defRPr/>
              </a:pPr>
              <a:r>
                <a:rPr lang="zh-CN" altLang="en-US" sz="800" kern="0" dirty="0">
                  <a:solidFill>
                    <a:sysClr val="windowText" lastClr="000000">
                      <a:lumMod val="65000"/>
                      <a:lumOff val="35000"/>
                    </a:sysClr>
                  </a:solidFill>
                  <a:latin typeface="微软雅黑"/>
                  <a:ea typeface="微软雅黑"/>
                </a:rPr>
                <a:t>此处添加详细文本描述，建议与标题相关并符合整体语言风格</a:t>
              </a:r>
              <a:endParaRPr lang="en-US" sz="800" b="1" kern="0" dirty="0">
                <a:solidFill>
                  <a:sysClr val="windowText" lastClr="000000">
                    <a:lumMod val="65000"/>
                    <a:lumOff val="35000"/>
                  </a:sysClr>
                </a:solidFill>
                <a:latin typeface="微软雅黑"/>
                <a:ea typeface="微软雅黑"/>
              </a:endParaRPr>
            </a:p>
          </p:txBody>
        </p:sp>
      </p:grpSp>
      <p:grpSp>
        <p:nvGrpSpPr>
          <p:cNvPr id="21" name="Group 20"/>
          <p:cNvGrpSpPr/>
          <p:nvPr/>
        </p:nvGrpSpPr>
        <p:grpSpPr>
          <a:xfrm>
            <a:off x="6099900" y="3723880"/>
            <a:ext cx="2228041" cy="758374"/>
            <a:chOff x="8198838" y="3752829"/>
            <a:chExt cx="2694701" cy="917696"/>
          </a:xfrm>
        </p:grpSpPr>
        <p:sp>
          <p:nvSpPr>
            <p:cNvPr id="22" name="TextBox 21"/>
            <p:cNvSpPr txBox="1"/>
            <p:nvPr/>
          </p:nvSpPr>
          <p:spPr>
            <a:xfrm>
              <a:off x="8198838" y="3752829"/>
              <a:ext cx="1464144" cy="484167"/>
            </a:xfrm>
            <a:prstGeom prst="rect">
              <a:avLst/>
            </a:prstGeom>
            <a:noFill/>
          </p:spPr>
          <p:txBody>
            <a:bodyPr wrap="none" rtlCol="0">
              <a:spAutoFit/>
            </a:bodyPr>
            <a:lstStyle/>
            <a:p>
              <a:pPr>
                <a:defRPr/>
              </a:pPr>
              <a:r>
                <a:rPr lang="zh-CN" altLang="en-US" sz="2000" b="1" kern="0" dirty="0">
                  <a:solidFill>
                    <a:srgbClr val="0070C0"/>
                  </a:solidFill>
                  <a:latin typeface="微软雅黑"/>
                  <a:ea typeface="微软雅黑"/>
                </a:rPr>
                <a:t>填加标题</a:t>
              </a:r>
              <a:endParaRPr lang="id-ID" altLang="zh-CN" sz="2000" b="1" kern="0" dirty="0">
                <a:solidFill>
                  <a:srgbClr val="0070C0"/>
                </a:solidFill>
                <a:latin typeface="微软雅黑"/>
                <a:ea typeface="微软雅黑"/>
              </a:endParaRPr>
            </a:p>
          </p:txBody>
        </p:sp>
        <p:sp>
          <p:nvSpPr>
            <p:cNvPr id="23" name="TextBox 22"/>
            <p:cNvSpPr txBox="1"/>
            <p:nvPr/>
          </p:nvSpPr>
          <p:spPr>
            <a:xfrm>
              <a:off x="8198838" y="4138174"/>
              <a:ext cx="2694701" cy="532351"/>
            </a:xfrm>
            <a:prstGeom prst="rect">
              <a:avLst/>
            </a:prstGeom>
            <a:noFill/>
          </p:spPr>
          <p:txBody>
            <a:bodyPr wrap="square" rtlCol="0">
              <a:spAutoFit/>
            </a:bodyPr>
            <a:lstStyle/>
            <a:p>
              <a:pPr>
                <a:lnSpc>
                  <a:spcPct val="150000"/>
                </a:lnSpc>
                <a:defRPr/>
              </a:pPr>
              <a:r>
                <a:rPr lang="zh-CN" altLang="en-US" sz="800" kern="0" dirty="0">
                  <a:solidFill>
                    <a:sysClr val="windowText" lastClr="000000">
                      <a:lumMod val="65000"/>
                      <a:lumOff val="35000"/>
                    </a:sysClr>
                  </a:solidFill>
                  <a:latin typeface="微软雅黑"/>
                  <a:ea typeface="微软雅黑"/>
                </a:rPr>
                <a:t>此处添加详细文本描述，建议与标题相关并符合整体语言风格</a:t>
              </a:r>
              <a:endParaRPr lang="en-US" sz="800" b="1" kern="0" dirty="0">
                <a:solidFill>
                  <a:sysClr val="windowText" lastClr="000000">
                    <a:lumMod val="65000"/>
                    <a:lumOff val="35000"/>
                  </a:sysClr>
                </a:solidFill>
                <a:latin typeface="微软雅黑"/>
                <a:ea typeface="微软雅黑"/>
              </a:endParaRPr>
            </a:p>
          </p:txBody>
        </p:sp>
      </p:grpSp>
      <p:sp>
        <p:nvSpPr>
          <p:cNvPr id="24" name="TextBox 23"/>
          <p:cNvSpPr txBox="1"/>
          <p:nvPr/>
        </p:nvSpPr>
        <p:spPr>
          <a:xfrm>
            <a:off x="6108332" y="2395500"/>
            <a:ext cx="2928164" cy="1230466"/>
          </a:xfrm>
          <a:prstGeom prst="rect">
            <a:avLst/>
          </a:prstGeom>
          <a:noFill/>
        </p:spPr>
        <p:txBody>
          <a:bodyPr wrap="square" lIns="75566" tIns="37783" rIns="75566" bIns="37783" rtlCol="0">
            <a:spAutoFit/>
          </a:bodyPr>
          <a:lstStyle/>
          <a:p>
            <a:pPr>
              <a:lnSpc>
                <a:spcPct val="150000"/>
              </a:lnSpc>
              <a:defRPr/>
            </a:pPr>
            <a:r>
              <a:rPr lang="zh-CN" altLang="en-US" sz="1000" kern="0" dirty="0">
                <a:solidFill>
                  <a:sysClr val="windowText" lastClr="000000">
                    <a:lumMod val="65000"/>
                    <a:lumOff val="35000"/>
                  </a:sysClr>
                </a:solidFill>
                <a:latin typeface="微软雅黑"/>
                <a:ea typeface="微软雅黑"/>
              </a:rPr>
              <a:t>此处添加详细文本描述，建议与标题相关并符合整体语言风格，语言描述尽量简洁生动。</a:t>
            </a:r>
            <a:r>
              <a:rPr lang="id-ID" sz="1000" b="1" kern="0" dirty="0">
                <a:solidFill>
                  <a:sysClr val="windowText" lastClr="000000">
                    <a:lumMod val="65000"/>
                    <a:lumOff val="35000"/>
                  </a:sysClr>
                </a:solidFill>
                <a:latin typeface="微软雅黑"/>
                <a:ea typeface="微软雅黑"/>
              </a:rPr>
              <a:t> </a:t>
            </a:r>
            <a:r>
              <a:rPr lang="zh-CN" altLang="en-US" sz="1000" kern="0" dirty="0">
                <a:solidFill>
                  <a:sysClr val="windowText" lastClr="000000">
                    <a:lumMod val="65000"/>
                    <a:lumOff val="35000"/>
                  </a:sysClr>
                </a:solidFill>
                <a:latin typeface="微软雅黑"/>
                <a:ea typeface="微软雅黑"/>
              </a:rPr>
              <a:t>此处添加详细文本描述，并符合整体语言风格，语言描述尽量简洁生动。</a:t>
            </a:r>
            <a:endParaRPr lang="id-ID" sz="1000" kern="0" dirty="0">
              <a:solidFill>
                <a:sysClr val="windowText" lastClr="000000">
                  <a:lumMod val="65000"/>
                  <a:lumOff val="35000"/>
                </a:sysClr>
              </a:solidFill>
              <a:latin typeface="微软雅黑"/>
              <a:ea typeface="微软雅黑"/>
            </a:endParaRPr>
          </a:p>
          <a:p>
            <a:pPr algn="just">
              <a:lnSpc>
                <a:spcPct val="150000"/>
              </a:lnSpc>
              <a:defRPr/>
            </a:pPr>
            <a:endParaRPr lang="id-ID" sz="1000" kern="0" dirty="0">
              <a:solidFill>
                <a:sysClr val="windowText" lastClr="000000">
                  <a:lumMod val="65000"/>
                  <a:lumOff val="35000"/>
                </a:sysClr>
              </a:solidFill>
              <a:latin typeface="微软雅黑"/>
              <a:ea typeface="微软雅黑"/>
            </a:endParaRPr>
          </a:p>
        </p:txBody>
      </p:sp>
      <p:cxnSp>
        <p:nvCxnSpPr>
          <p:cNvPr id="25" name="Straight Connector 24"/>
          <p:cNvCxnSpPr/>
          <p:nvPr/>
        </p:nvCxnSpPr>
        <p:spPr>
          <a:xfrm>
            <a:off x="4110931" y="4231891"/>
            <a:ext cx="1967751" cy="0"/>
          </a:xfrm>
          <a:prstGeom prst="line">
            <a:avLst/>
          </a:prstGeom>
          <a:noFill/>
          <a:ln w="28575" cap="flat" cmpd="sng" algn="ctr">
            <a:solidFill>
              <a:srgbClr val="0070C0"/>
            </a:solidFill>
            <a:prstDash val="sysDash"/>
            <a:tailEnd type="oval"/>
          </a:ln>
          <a:effectLst/>
        </p:spPr>
      </p:cxn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53" presetClass="entr" presetSubtype="16" fill="hold" grpId="1"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1"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par>
                                <p:cTn id="43" presetID="8" presetClass="emph" presetSubtype="0" fill="hold" grpId="0" nodeType="withEffect">
                                  <p:stCondLst>
                                    <p:cond delay="0"/>
                                  </p:stCondLst>
                                  <p:childTnLst>
                                    <p:animRot by="21600000">
                                      <p:cBhvr>
                                        <p:cTn id="44" dur="5750" fill="hold"/>
                                        <p:tgtEl>
                                          <p:spTgt spid="4"/>
                                        </p:tgtEl>
                                        <p:attrNameLst>
                                          <p:attrName>r</p:attrName>
                                        </p:attrNameLst>
                                      </p:cBhvr>
                                    </p:animRot>
                                  </p:childTnLst>
                                </p:cTn>
                              </p:par>
                              <p:par>
                                <p:cTn id="45" presetID="8" presetClass="emph" presetSubtype="0" fill="hold" grpId="0" nodeType="withEffect">
                                  <p:stCondLst>
                                    <p:cond delay="0"/>
                                  </p:stCondLst>
                                  <p:childTnLst>
                                    <p:animRot by="-21600000">
                                      <p:cBhvr>
                                        <p:cTn id="46" dur="5750" fill="hold"/>
                                        <p:tgtEl>
                                          <p:spTgt spid="5"/>
                                        </p:tgtEl>
                                        <p:attrNameLst>
                                          <p:attrName>r</p:attrName>
                                        </p:attrNameLst>
                                      </p:cBhvr>
                                    </p:animRot>
                                  </p:childTnLst>
                                </p:cTn>
                              </p:par>
                              <p:par>
                                <p:cTn id="47" presetID="8" presetClass="emph" presetSubtype="0" fill="hold" grpId="0" nodeType="withEffect">
                                  <p:stCondLst>
                                    <p:cond delay="0"/>
                                  </p:stCondLst>
                                  <p:childTnLst>
                                    <p:animRot by="-21600000">
                                      <p:cBhvr>
                                        <p:cTn id="48" dur="5750" fill="hold"/>
                                        <p:tgtEl>
                                          <p:spTgt spid="3"/>
                                        </p:tgtEl>
                                        <p:attrNameLst>
                                          <p:attrName>r</p:attrName>
                                        </p:attrNameLst>
                                      </p:cBhvr>
                                    </p:animRot>
                                  </p:childTnLst>
                                </p:cTn>
                              </p:par>
                              <p:par>
                                <p:cTn id="49" presetID="22" presetClass="entr" presetSubtype="4" fill="hold" nodeType="withEffect">
                                  <p:stCondLst>
                                    <p:cond delay="1500"/>
                                  </p:stCondLst>
                                  <p:childTnLst>
                                    <p:set>
                                      <p:cBhvr>
                                        <p:cTn id="50" dur="1" fill="hold">
                                          <p:stCondLst>
                                            <p:cond delay="0"/>
                                          </p:stCondLst>
                                        </p:cTn>
                                        <p:tgtEl>
                                          <p:spTgt spid="10"/>
                                        </p:tgtEl>
                                        <p:attrNameLst>
                                          <p:attrName>style.visibility</p:attrName>
                                        </p:attrNameLst>
                                      </p:cBhvr>
                                      <p:to>
                                        <p:strVal val="visible"/>
                                      </p:to>
                                    </p:set>
                                    <p:animEffect transition="in" filter="wipe(down)">
                                      <p:cBhvr>
                                        <p:cTn id="51" dur="500"/>
                                        <p:tgtEl>
                                          <p:spTgt spid="10"/>
                                        </p:tgtEl>
                                      </p:cBhvr>
                                    </p:animEffect>
                                  </p:childTnLst>
                                </p:cTn>
                              </p:par>
                              <p:par>
                                <p:cTn id="52" presetID="10" presetClass="entr" presetSubtype="0" fill="hold" grpId="0" nodeType="withEffect">
                                  <p:stCondLst>
                                    <p:cond delay="200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grpId="0" nodeType="withEffect">
                                  <p:stCondLst>
                                    <p:cond delay="250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300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35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22" presetClass="entr" presetSubtype="8" fill="hold" nodeType="withEffect">
                                  <p:stCondLst>
                                    <p:cond delay="400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500"/>
                                        <p:tgtEl>
                                          <p:spTgt spid="25"/>
                                        </p:tgtEl>
                                      </p:cBhvr>
                                    </p:animEffect>
                                  </p:childTnLst>
                                </p:cTn>
                              </p:par>
                              <p:par>
                                <p:cTn id="67" presetID="10" presetClass="entr" presetSubtype="0" fill="hold" nodeType="withEffect">
                                  <p:stCondLst>
                                    <p:cond delay="450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4" grpId="0" animBg="1"/>
      <p:bldP spid="4" grpId="1" animBg="1"/>
      <p:bldP spid="5" grpId="0" animBg="1"/>
      <p:bldP spid="5" grpId="1" animBg="1"/>
      <p:bldP spid="7" grpId="0" animBg="1"/>
      <p:bldP spid="8" grpId="0" animBg="1"/>
      <p:bldP spid="9" grpId="0" animBg="1"/>
      <p:bldP spid="16" grpId="0"/>
      <p:bldP spid="17"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200015" y="2407264"/>
            <a:ext cx="1053799" cy="1471613"/>
            <a:chOff x="3480753" y="2335135"/>
            <a:chExt cx="1053799" cy="1471613"/>
          </a:xfrm>
          <a:solidFill>
            <a:srgbClr val="0070C0"/>
          </a:solidFill>
        </p:grpSpPr>
        <p:sp>
          <p:nvSpPr>
            <p:cNvPr id="4" name="任意多边形 3"/>
            <p:cNvSpPr/>
            <p:nvPr/>
          </p:nvSpPr>
          <p:spPr>
            <a:xfrm>
              <a:off x="3480753" y="2335135"/>
              <a:ext cx="1053799" cy="1471613"/>
            </a:xfrm>
            <a:custGeom>
              <a:avLst/>
              <a:gdLst>
                <a:gd name="connsiteX0" fmla="*/ 539750 w 685800"/>
                <a:gd name="connsiteY0" fmla="*/ 0 h 1079500"/>
                <a:gd name="connsiteX1" fmla="*/ 648529 w 685800"/>
                <a:gd name="connsiteY1" fmla="*/ 10966 h 1079500"/>
                <a:gd name="connsiteX2" fmla="*/ 685800 w 685800"/>
                <a:gd name="connsiteY2" fmla="*/ 22536 h 1079500"/>
                <a:gd name="connsiteX3" fmla="*/ 621755 w 685800"/>
                <a:gd name="connsiteY3" fmla="*/ 42416 h 1079500"/>
                <a:gd name="connsiteX4" fmla="*/ 334516 w 685800"/>
                <a:gd name="connsiteY4" fmla="*/ 329655 h 1079500"/>
                <a:gd name="connsiteX5" fmla="*/ 314636 w 685800"/>
                <a:gd name="connsiteY5" fmla="*/ 393699 h 1079500"/>
                <a:gd name="connsiteX6" fmla="*/ 314637 w 685800"/>
                <a:gd name="connsiteY6" fmla="*/ 393701 h 1079500"/>
                <a:gd name="connsiteX7" fmla="*/ 303067 w 685800"/>
                <a:gd name="connsiteY7" fmla="*/ 430972 h 1079500"/>
                <a:gd name="connsiteX8" fmla="*/ 292101 w 685800"/>
                <a:gd name="connsiteY8" fmla="*/ 539751 h 1079500"/>
                <a:gd name="connsiteX9" fmla="*/ 303067 w 685800"/>
                <a:gd name="connsiteY9" fmla="*/ 648530 h 1079500"/>
                <a:gd name="connsiteX10" fmla="*/ 333366 w 685800"/>
                <a:gd name="connsiteY10" fmla="*/ 746137 h 1079500"/>
                <a:gd name="connsiteX11" fmla="*/ 333365 w 685800"/>
                <a:gd name="connsiteY11" fmla="*/ 746137 h 1079500"/>
                <a:gd name="connsiteX12" fmla="*/ 334516 w 685800"/>
                <a:gd name="connsiteY12" fmla="*/ 749845 h 1079500"/>
                <a:gd name="connsiteX13" fmla="*/ 621755 w 685800"/>
                <a:gd name="connsiteY13" fmla="*/ 1037084 h 1079500"/>
                <a:gd name="connsiteX14" fmla="*/ 685800 w 685800"/>
                <a:gd name="connsiteY14" fmla="*/ 1056965 h 1079500"/>
                <a:gd name="connsiteX15" fmla="*/ 648529 w 685800"/>
                <a:gd name="connsiteY15" fmla="*/ 1068534 h 1079500"/>
                <a:gd name="connsiteX16" fmla="*/ 539750 w 685800"/>
                <a:gd name="connsiteY16" fmla="*/ 1079500 h 1079500"/>
                <a:gd name="connsiteX17" fmla="*/ 0 w 685800"/>
                <a:gd name="connsiteY17" fmla="*/ 539750 h 1079500"/>
                <a:gd name="connsiteX18" fmla="*/ 10966 w 685800"/>
                <a:gd name="connsiteY18" fmla="*/ 430971 h 1079500"/>
                <a:gd name="connsiteX19" fmla="*/ 22536 w 685800"/>
                <a:gd name="connsiteY19" fmla="*/ 393700 h 1079500"/>
                <a:gd name="connsiteX20" fmla="*/ 26577 w 685800"/>
                <a:gd name="connsiteY20" fmla="*/ 406720 h 1079500"/>
                <a:gd name="connsiteX21" fmla="*/ 26578 w 685800"/>
                <a:gd name="connsiteY21" fmla="*/ 406718 h 1079500"/>
                <a:gd name="connsiteX22" fmla="*/ 22537 w 685800"/>
                <a:gd name="connsiteY22" fmla="*/ 393701 h 1079500"/>
                <a:gd name="connsiteX23" fmla="*/ 42417 w 685800"/>
                <a:gd name="connsiteY23" fmla="*/ 329656 h 1079500"/>
                <a:gd name="connsiteX24" fmla="*/ 329656 w 685800"/>
                <a:gd name="connsiteY24" fmla="*/ 42417 h 1079500"/>
                <a:gd name="connsiteX25" fmla="*/ 333365 w 685800"/>
                <a:gd name="connsiteY25" fmla="*/ 41266 h 1079500"/>
                <a:gd name="connsiteX26" fmla="*/ 333365 w 685800"/>
                <a:gd name="connsiteY26" fmla="*/ 41265 h 1079500"/>
                <a:gd name="connsiteX27" fmla="*/ 430971 w 685800"/>
                <a:gd name="connsiteY27" fmla="*/ 10966 h 1079500"/>
                <a:gd name="connsiteX28" fmla="*/ 539750 w 685800"/>
                <a:gd name="connsiteY28"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5800" h="1079500">
                  <a:moveTo>
                    <a:pt x="539750" y="0"/>
                  </a:moveTo>
                  <a:cubicBezTo>
                    <a:pt x="577012" y="0"/>
                    <a:pt x="613392" y="3776"/>
                    <a:pt x="648529" y="10966"/>
                  </a:cubicBezTo>
                  <a:lnTo>
                    <a:pt x="685800" y="22536"/>
                  </a:lnTo>
                  <a:lnTo>
                    <a:pt x="621755" y="42416"/>
                  </a:lnTo>
                  <a:cubicBezTo>
                    <a:pt x="492605" y="97042"/>
                    <a:pt x="389142" y="200505"/>
                    <a:pt x="334516" y="329655"/>
                  </a:cubicBezTo>
                  <a:lnTo>
                    <a:pt x="314636" y="393699"/>
                  </a:lnTo>
                  <a:lnTo>
                    <a:pt x="314637" y="393701"/>
                  </a:lnTo>
                  <a:lnTo>
                    <a:pt x="303067" y="430972"/>
                  </a:lnTo>
                  <a:cubicBezTo>
                    <a:pt x="295877" y="466109"/>
                    <a:pt x="292101" y="502489"/>
                    <a:pt x="292101" y="539751"/>
                  </a:cubicBezTo>
                  <a:cubicBezTo>
                    <a:pt x="292101" y="577013"/>
                    <a:pt x="295877" y="613393"/>
                    <a:pt x="303067" y="648530"/>
                  </a:cubicBezTo>
                  <a:lnTo>
                    <a:pt x="333366" y="746137"/>
                  </a:lnTo>
                  <a:lnTo>
                    <a:pt x="333365" y="746137"/>
                  </a:lnTo>
                  <a:lnTo>
                    <a:pt x="334516" y="749845"/>
                  </a:lnTo>
                  <a:cubicBezTo>
                    <a:pt x="389142" y="878995"/>
                    <a:pt x="492605" y="982458"/>
                    <a:pt x="621755" y="1037084"/>
                  </a:cubicBezTo>
                  <a:lnTo>
                    <a:pt x="685800" y="1056965"/>
                  </a:lnTo>
                  <a:lnTo>
                    <a:pt x="648529" y="1068534"/>
                  </a:lnTo>
                  <a:cubicBezTo>
                    <a:pt x="613392" y="1075724"/>
                    <a:pt x="577012" y="1079500"/>
                    <a:pt x="539750" y="1079500"/>
                  </a:cubicBezTo>
                  <a:cubicBezTo>
                    <a:pt x="241654" y="1079500"/>
                    <a:pt x="0" y="837846"/>
                    <a:pt x="0" y="539750"/>
                  </a:cubicBezTo>
                  <a:cubicBezTo>
                    <a:pt x="0" y="502488"/>
                    <a:pt x="3776" y="466108"/>
                    <a:pt x="10966" y="430971"/>
                  </a:cubicBezTo>
                  <a:lnTo>
                    <a:pt x="22536" y="393700"/>
                  </a:lnTo>
                  <a:lnTo>
                    <a:pt x="26577" y="406720"/>
                  </a:lnTo>
                  <a:lnTo>
                    <a:pt x="26578" y="406718"/>
                  </a:lnTo>
                  <a:lnTo>
                    <a:pt x="22537" y="393701"/>
                  </a:lnTo>
                  <a:lnTo>
                    <a:pt x="42417" y="329656"/>
                  </a:lnTo>
                  <a:cubicBezTo>
                    <a:pt x="97043" y="200506"/>
                    <a:pt x="200506" y="97043"/>
                    <a:pt x="329656" y="42417"/>
                  </a:cubicBezTo>
                  <a:lnTo>
                    <a:pt x="333365" y="41266"/>
                  </a:lnTo>
                  <a:lnTo>
                    <a:pt x="333365" y="41265"/>
                  </a:lnTo>
                  <a:lnTo>
                    <a:pt x="430971" y="10966"/>
                  </a:lnTo>
                  <a:cubicBezTo>
                    <a:pt x="466108" y="3776"/>
                    <a:pt x="502488" y="0"/>
                    <a:pt x="5397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itchFamily="34" charset="-122"/>
                <a:ea typeface="宋体"/>
                <a:cs typeface="+mn-cs"/>
              </a:endParaRPr>
            </a:p>
          </p:txBody>
        </p:sp>
        <p:sp>
          <p:nvSpPr>
            <p:cNvPr id="5" name="新月形 4"/>
            <p:cNvSpPr/>
            <p:nvPr/>
          </p:nvSpPr>
          <p:spPr>
            <a:xfrm>
              <a:off x="3518342" y="2533970"/>
              <a:ext cx="598718" cy="1060847"/>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itchFamily="34" charset="-122"/>
                <a:ea typeface="宋体"/>
                <a:cs typeface="+mn-cs"/>
              </a:endParaRPr>
            </a:p>
          </p:txBody>
        </p:sp>
      </p:grpSp>
      <p:grpSp>
        <p:nvGrpSpPr>
          <p:cNvPr id="7" name="组合 6"/>
          <p:cNvGrpSpPr/>
          <p:nvPr/>
        </p:nvGrpSpPr>
        <p:grpSpPr>
          <a:xfrm>
            <a:off x="3200015" y="2009595"/>
            <a:ext cx="1659229" cy="934641"/>
            <a:chOff x="3480753" y="1937467"/>
            <a:chExt cx="1659229" cy="934641"/>
          </a:xfrm>
          <a:solidFill>
            <a:srgbClr val="0070C0"/>
          </a:solidFill>
        </p:grpSpPr>
        <p:sp>
          <p:nvSpPr>
            <p:cNvPr id="8" name="任意多边形 7"/>
            <p:cNvSpPr/>
            <p:nvPr/>
          </p:nvSpPr>
          <p:spPr>
            <a:xfrm>
              <a:off x="3480753" y="1937467"/>
              <a:ext cx="1659229" cy="934641"/>
            </a:xfrm>
            <a:custGeom>
              <a:avLst/>
              <a:gdLst>
                <a:gd name="connsiteX0" fmla="*/ 539750 w 1079500"/>
                <a:gd name="connsiteY0" fmla="*/ 0 h 685800"/>
                <a:gd name="connsiteX1" fmla="*/ 648529 w 1079500"/>
                <a:gd name="connsiteY1" fmla="*/ 10966 h 685800"/>
                <a:gd name="connsiteX2" fmla="*/ 685800 w 1079500"/>
                <a:gd name="connsiteY2" fmla="*/ 22536 h 685800"/>
                <a:gd name="connsiteX3" fmla="*/ 680818 w 1079500"/>
                <a:gd name="connsiteY3" fmla="*/ 24083 h 685800"/>
                <a:gd name="connsiteX4" fmla="*/ 680820 w 1079500"/>
                <a:gd name="connsiteY4" fmla="*/ 24083 h 685800"/>
                <a:gd name="connsiteX5" fmla="*/ 685801 w 1079500"/>
                <a:gd name="connsiteY5" fmla="*/ 22537 h 685800"/>
                <a:gd name="connsiteX6" fmla="*/ 749846 w 1079500"/>
                <a:gd name="connsiteY6" fmla="*/ 42417 h 685800"/>
                <a:gd name="connsiteX7" fmla="*/ 1037085 w 1079500"/>
                <a:gd name="connsiteY7" fmla="*/ 329656 h 685800"/>
                <a:gd name="connsiteX8" fmla="*/ 1038237 w 1079500"/>
                <a:gd name="connsiteY8" fmla="*/ 333366 h 685800"/>
                <a:gd name="connsiteX9" fmla="*/ 1038236 w 1079500"/>
                <a:gd name="connsiteY9" fmla="*/ 333366 h 685800"/>
                <a:gd name="connsiteX10" fmla="*/ 1068534 w 1079500"/>
                <a:gd name="connsiteY10" fmla="*/ 430971 h 685800"/>
                <a:gd name="connsiteX11" fmla="*/ 1079500 w 1079500"/>
                <a:gd name="connsiteY11" fmla="*/ 539750 h 685800"/>
                <a:gd name="connsiteX12" fmla="*/ 1068534 w 1079500"/>
                <a:gd name="connsiteY12" fmla="*/ 648529 h 685800"/>
                <a:gd name="connsiteX13" fmla="*/ 1056965 w 1079500"/>
                <a:gd name="connsiteY13" fmla="*/ 685800 h 685800"/>
                <a:gd name="connsiteX14" fmla="*/ 1037084 w 1079500"/>
                <a:gd name="connsiteY14" fmla="*/ 621755 h 685800"/>
                <a:gd name="connsiteX15" fmla="*/ 749845 w 1079500"/>
                <a:gd name="connsiteY15" fmla="*/ 334516 h 685800"/>
                <a:gd name="connsiteX16" fmla="*/ 685802 w 1079500"/>
                <a:gd name="connsiteY16" fmla="*/ 314637 h 685800"/>
                <a:gd name="connsiteX17" fmla="*/ 685801 w 1079500"/>
                <a:gd name="connsiteY17" fmla="*/ 314637 h 685800"/>
                <a:gd name="connsiteX18" fmla="*/ 648530 w 1079500"/>
                <a:gd name="connsiteY18" fmla="*/ 303067 h 685800"/>
                <a:gd name="connsiteX19" fmla="*/ 539751 w 1079500"/>
                <a:gd name="connsiteY19" fmla="*/ 292101 h 685800"/>
                <a:gd name="connsiteX20" fmla="*/ 430972 w 1079500"/>
                <a:gd name="connsiteY20" fmla="*/ 303067 h 685800"/>
                <a:gd name="connsiteX21" fmla="*/ 333366 w 1079500"/>
                <a:gd name="connsiteY21" fmla="*/ 333366 h 685800"/>
                <a:gd name="connsiteX22" fmla="*/ 334517 w 1079500"/>
                <a:gd name="connsiteY22" fmla="*/ 329656 h 685800"/>
                <a:gd name="connsiteX23" fmla="*/ 357326 w 1079500"/>
                <a:gd name="connsiteY23" fmla="*/ 287635 h 685800"/>
                <a:gd name="connsiteX24" fmla="*/ 357324 w 1079500"/>
                <a:gd name="connsiteY24" fmla="*/ 287635 h 685800"/>
                <a:gd name="connsiteX25" fmla="*/ 334516 w 1079500"/>
                <a:gd name="connsiteY25" fmla="*/ 329655 h 685800"/>
                <a:gd name="connsiteX26" fmla="*/ 333365 w 1079500"/>
                <a:gd name="connsiteY26" fmla="*/ 333365 h 685800"/>
                <a:gd name="connsiteX27" fmla="*/ 329655 w 1079500"/>
                <a:gd name="connsiteY27" fmla="*/ 334516 h 685800"/>
                <a:gd name="connsiteX28" fmla="*/ 42416 w 1079500"/>
                <a:gd name="connsiteY28" fmla="*/ 621755 h 685800"/>
                <a:gd name="connsiteX29" fmla="*/ 22536 w 1079500"/>
                <a:gd name="connsiteY29" fmla="*/ 685800 h 685800"/>
                <a:gd name="connsiteX30" fmla="*/ 10966 w 1079500"/>
                <a:gd name="connsiteY30" fmla="*/ 648529 h 685800"/>
                <a:gd name="connsiteX31" fmla="*/ 0 w 1079500"/>
                <a:gd name="connsiteY31" fmla="*/ 539750 h 685800"/>
                <a:gd name="connsiteX32" fmla="*/ 539750 w 1079500"/>
                <a:gd name="connsiteY32" fmla="*/ 0 h 685800"/>
                <a:gd name="connsiteX0-1" fmla="*/ 539750 w 1079500"/>
                <a:gd name="connsiteY0-2" fmla="*/ 0 h 685800"/>
                <a:gd name="connsiteX1-3" fmla="*/ 648529 w 1079500"/>
                <a:gd name="connsiteY1-4" fmla="*/ 10966 h 685800"/>
                <a:gd name="connsiteX2-5" fmla="*/ 685800 w 1079500"/>
                <a:gd name="connsiteY2-6" fmla="*/ 22536 h 685800"/>
                <a:gd name="connsiteX3-7" fmla="*/ 680818 w 1079500"/>
                <a:gd name="connsiteY3-8" fmla="*/ 24083 h 685800"/>
                <a:gd name="connsiteX4-9" fmla="*/ 680820 w 1079500"/>
                <a:gd name="connsiteY4-10" fmla="*/ 24083 h 685800"/>
                <a:gd name="connsiteX5-11" fmla="*/ 685801 w 1079500"/>
                <a:gd name="connsiteY5-12" fmla="*/ 22537 h 685800"/>
                <a:gd name="connsiteX6-13" fmla="*/ 749846 w 1079500"/>
                <a:gd name="connsiteY6-14" fmla="*/ 42417 h 685800"/>
                <a:gd name="connsiteX7-15" fmla="*/ 1037085 w 1079500"/>
                <a:gd name="connsiteY7-16" fmla="*/ 329656 h 685800"/>
                <a:gd name="connsiteX8-17" fmla="*/ 1038237 w 1079500"/>
                <a:gd name="connsiteY8-18" fmla="*/ 333366 h 685800"/>
                <a:gd name="connsiteX9-19" fmla="*/ 1038236 w 1079500"/>
                <a:gd name="connsiteY9-20" fmla="*/ 333366 h 685800"/>
                <a:gd name="connsiteX10-21" fmla="*/ 1068534 w 1079500"/>
                <a:gd name="connsiteY10-22" fmla="*/ 430971 h 685800"/>
                <a:gd name="connsiteX11-23" fmla="*/ 1079500 w 1079500"/>
                <a:gd name="connsiteY11-24" fmla="*/ 539750 h 685800"/>
                <a:gd name="connsiteX12-25" fmla="*/ 1068534 w 1079500"/>
                <a:gd name="connsiteY12-26" fmla="*/ 648529 h 685800"/>
                <a:gd name="connsiteX13-27" fmla="*/ 1056965 w 1079500"/>
                <a:gd name="connsiteY13-28" fmla="*/ 685800 h 685800"/>
                <a:gd name="connsiteX14-29" fmla="*/ 1037084 w 1079500"/>
                <a:gd name="connsiteY14-30" fmla="*/ 621755 h 685800"/>
                <a:gd name="connsiteX15-31" fmla="*/ 749845 w 1079500"/>
                <a:gd name="connsiteY15-32" fmla="*/ 334516 h 685800"/>
                <a:gd name="connsiteX16-33" fmla="*/ 685802 w 1079500"/>
                <a:gd name="connsiteY16-34" fmla="*/ 314637 h 685800"/>
                <a:gd name="connsiteX17-35" fmla="*/ 685801 w 1079500"/>
                <a:gd name="connsiteY17-36" fmla="*/ 314637 h 685800"/>
                <a:gd name="connsiteX18-37" fmla="*/ 648530 w 1079500"/>
                <a:gd name="connsiteY18-38" fmla="*/ 303067 h 685800"/>
                <a:gd name="connsiteX19-39" fmla="*/ 539751 w 1079500"/>
                <a:gd name="connsiteY19-40" fmla="*/ 292101 h 685800"/>
                <a:gd name="connsiteX20-41" fmla="*/ 430972 w 1079500"/>
                <a:gd name="connsiteY20-42" fmla="*/ 303067 h 685800"/>
                <a:gd name="connsiteX21-43" fmla="*/ 333366 w 1079500"/>
                <a:gd name="connsiteY21-44" fmla="*/ 333366 h 685800"/>
                <a:gd name="connsiteX22-45" fmla="*/ 334517 w 1079500"/>
                <a:gd name="connsiteY22-46" fmla="*/ 329656 h 685800"/>
                <a:gd name="connsiteX23-47" fmla="*/ 357326 w 1079500"/>
                <a:gd name="connsiteY23-48" fmla="*/ 287635 h 685800"/>
                <a:gd name="connsiteX24-49" fmla="*/ 334516 w 1079500"/>
                <a:gd name="connsiteY24-50" fmla="*/ 329655 h 685800"/>
                <a:gd name="connsiteX25-51" fmla="*/ 333365 w 1079500"/>
                <a:gd name="connsiteY25-52" fmla="*/ 333365 h 685800"/>
                <a:gd name="connsiteX26-53" fmla="*/ 329655 w 1079500"/>
                <a:gd name="connsiteY26-54" fmla="*/ 334516 h 685800"/>
                <a:gd name="connsiteX27-55" fmla="*/ 42416 w 1079500"/>
                <a:gd name="connsiteY27-56" fmla="*/ 621755 h 685800"/>
                <a:gd name="connsiteX28-57" fmla="*/ 22536 w 1079500"/>
                <a:gd name="connsiteY28-58" fmla="*/ 685800 h 685800"/>
                <a:gd name="connsiteX29-59" fmla="*/ 10966 w 1079500"/>
                <a:gd name="connsiteY29-60" fmla="*/ 648529 h 685800"/>
                <a:gd name="connsiteX30-61" fmla="*/ 0 w 1079500"/>
                <a:gd name="connsiteY30-62" fmla="*/ 539750 h 685800"/>
                <a:gd name="connsiteX31-63" fmla="*/ 539750 w 1079500"/>
                <a:gd name="connsiteY31-64" fmla="*/ 0 h 685800"/>
                <a:gd name="connsiteX0-65" fmla="*/ 539750 w 1079500"/>
                <a:gd name="connsiteY0-66" fmla="*/ 0 h 685800"/>
                <a:gd name="connsiteX1-67" fmla="*/ 648529 w 1079500"/>
                <a:gd name="connsiteY1-68" fmla="*/ 10966 h 685800"/>
                <a:gd name="connsiteX2-69" fmla="*/ 685800 w 1079500"/>
                <a:gd name="connsiteY2-70" fmla="*/ 22536 h 685800"/>
                <a:gd name="connsiteX3-71" fmla="*/ 680818 w 1079500"/>
                <a:gd name="connsiteY3-72" fmla="*/ 24083 h 685800"/>
                <a:gd name="connsiteX4-73" fmla="*/ 680820 w 1079500"/>
                <a:gd name="connsiteY4-74" fmla="*/ 24083 h 685800"/>
                <a:gd name="connsiteX5-75" fmla="*/ 685801 w 1079500"/>
                <a:gd name="connsiteY5-76" fmla="*/ 22537 h 685800"/>
                <a:gd name="connsiteX6-77" fmla="*/ 749846 w 1079500"/>
                <a:gd name="connsiteY6-78" fmla="*/ 42417 h 685800"/>
                <a:gd name="connsiteX7-79" fmla="*/ 1037085 w 1079500"/>
                <a:gd name="connsiteY7-80" fmla="*/ 329656 h 685800"/>
                <a:gd name="connsiteX8-81" fmla="*/ 1038237 w 1079500"/>
                <a:gd name="connsiteY8-82" fmla="*/ 333366 h 685800"/>
                <a:gd name="connsiteX9-83" fmla="*/ 1038236 w 1079500"/>
                <a:gd name="connsiteY9-84" fmla="*/ 333366 h 685800"/>
                <a:gd name="connsiteX10-85" fmla="*/ 1068534 w 1079500"/>
                <a:gd name="connsiteY10-86" fmla="*/ 430971 h 685800"/>
                <a:gd name="connsiteX11-87" fmla="*/ 1079500 w 1079500"/>
                <a:gd name="connsiteY11-88" fmla="*/ 539750 h 685800"/>
                <a:gd name="connsiteX12-89" fmla="*/ 1068534 w 1079500"/>
                <a:gd name="connsiteY12-90" fmla="*/ 648529 h 685800"/>
                <a:gd name="connsiteX13-91" fmla="*/ 1056965 w 1079500"/>
                <a:gd name="connsiteY13-92" fmla="*/ 685800 h 685800"/>
                <a:gd name="connsiteX14-93" fmla="*/ 1037084 w 1079500"/>
                <a:gd name="connsiteY14-94" fmla="*/ 621755 h 685800"/>
                <a:gd name="connsiteX15-95" fmla="*/ 749845 w 1079500"/>
                <a:gd name="connsiteY15-96" fmla="*/ 334516 h 685800"/>
                <a:gd name="connsiteX16-97" fmla="*/ 685802 w 1079500"/>
                <a:gd name="connsiteY16-98" fmla="*/ 314637 h 685800"/>
                <a:gd name="connsiteX17-99" fmla="*/ 685801 w 1079500"/>
                <a:gd name="connsiteY17-100" fmla="*/ 314637 h 685800"/>
                <a:gd name="connsiteX18-101" fmla="*/ 648530 w 1079500"/>
                <a:gd name="connsiteY18-102" fmla="*/ 303067 h 685800"/>
                <a:gd name="connsiteX19-103" fmla="*/ 539751 w 1079500"/>
                <a:gd name="connsiteY19-104" fmla="*/ 292101 h 685800"/>
                <a:gd name="connsiteX20-105" fmla="*/ 430972 w 1079500"/>
                <a:gd name="connsiteY20-106" fmla="*/ 303067 h 685800"/>
                <a:gd name="connsiteX21-107" fmla="*/ 333366 w 1079500"/>
                <a:gd name="connsiteY21-108" fmla="*/ 333366 h 685800"/>
                <a:gd name="connsiteX22-109" fmla="*/ 334517 w 1079500"/>
                <a:gd name="connsiteY22-110" fmla="*/ 329656 h 685800"/>
                <a:gd name="connsiteX23-111" fmla="*/ 334516 w 1079500"/>
                <a:gd name="connsiteY23-112" fmla="*/ 329655 h 685800"/>
                <a:gd name="connsiteX24-113" fmla="*/ 333365 w 1079500"/>
                <a:gd name="connsiteY24-114" fmla="*/ 333365 h 685800"/>
                <a:gd name="connsiteX25-115" fmla="*/ 329655 w 1079500"/>
                <a:gd name="connsiteY25-116" fmla="*/ 334516 h 685800"/>
                <a:gd name="connsiteX26-117" fmla="*/ 42416 w 1079500"/>
                <a:gd name="connsiteY26-118" fmla="*/ 621755 h 685800"/>
                <a:gd name="connsiteX27-119" fmla="*/ 22536 w 1079500"/>
                <a:gd name="connsiteY27-120" fmla="*/ 685800 h 685800"/>
                <a:gd name="connsiteX28-121" fmla="*/ 10966 w 1079500"/>
                <a:gd name="connsiteY28-122" fmla="*/ 648529 h 685800"/>
                <a:gd name="connsiteX29-123" fmla="*/ 0 w 1079500"/>
                <a:gd name="connsiteY29-124" fmla="*/ 539750 h 685800"/>
                <a:gd name="connsiteX30-125" fmla="*/ 539750 w 1079500"/>
                <a:gd name="connsiteY30-126"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079500" h="685800">
                  <a:moveTo>
                    <a:pt x="539750" y="0"/>
                  </a:moveTo>
                  <a:cubicBezTo>
                    <a:pt x="577012" y="0"/>
                    <a:pt x="613392" y="3776"/>
                    <a:pt x="648529" y="10966"/>
                  </a:cubicBezTo>
                  <a:lnTo>
                    <a:pt x="685800" y="22536"/>
                  </a:lnTo>
                  <a:lnTo>
                    <a:pt x="680818" y="24083"/>
                  </a:lnTo>
                  <a:lnTo>
                    <a:pt x="680820" y="24083"/>
                  </a:lnTo>
                  <a:lnTo>
                    <a:pt x="685801" y="22537"/>
                  </a:lnTo>
                  <a:lnTo>
                    <a:pt x="749846" y="42417"/>
                  </a:lnTo>
                  <a:cubicBezTo>
                    <a:pt x="878996" y="97043"/>
                    <a:pt x="982459" y="200506"/>
                    <a:pt x="1037085" y="329656"/>
                  </a:cubicBezTo>
                  <a:lnTo>
                    <a:pt x="1038237" y="333366"/>
                  </a:lnTo>
                  <a:lnTo>
                    <a:pt x="1038236" y="333366"/>
                  </a:lnTo>
                  <a:lnTo>
                    <a:pt x="1068534" y="430971"/>
                  </a:lnTo>
                  <a:cubicBezTo>
                    <a:pt x="1075724" y="466108"/>
                    <a:pt x="1079500" y="502488"/>
                    <a:pt x="1079500" y="539750"/>
                  </a:cubicBezTo>
                  <a:cubicBezTo>
                    <a:pt x="1079500" y="577012"/>
                    <a:pt x="1075724" y="613392"/>
                    <a:pt x="1068534" y="648529"/>
                  </a:cubicBezTo>
                  <a:lnTo>
                    <a:pt x="1056965" y="685800"/>
                  </a:lnTo>
                  <a:lnTo>
                    <a:pt x="1037084" y="621755"/>
                  </a:lnTo>
                  <a:cubicBezTo>
                    <a:pt x="982458" y="492605"/>
                    <a:pt x="878995" y="389142"/>
                    <a:pt x="749845" y="334516"/>
                  </a:cubicBezTo>
                  <a:lnTo>
                    <a:pt x="685802" y="314637"/>
                  </a:lnTo>
                  <a:lnTo>
                    <a:pt x="685801" y="314637"/>
                  </a:lnTo>
                  <a:lnTo>
                    <a:pt x="648530" y="303067"/>
                  </a:lnTo>
                  <a:cubicBezTo>
                    <a:pt x="613393" y="295877"/>
                    <a:pt x="577013" y="292101"/>
                    <a:pt x="539751" y="292101"/>
                  </a:cubicBezTo>
                  <a:cubicBezTo>
                    <a:pt x="502489" y="292101"/>
                    <a:pt x="466109" y="295877"/>
                    <a:pt x="430972" y="303067"/>
                  </a:cubicBezTo>
                  <a:lnTo>
                    <a:pt x="333366" y="333366"/>
                  </a:lnTo>
                  <a:lnTo>
                    <a:pt x="334517" y="329656"/>
                  </a:lnTo>
                  <a:lnTo>
                    <a:pt x="334516" y="329655"/>
                  </a:lnTo>
                  <a:lnTo>
                    <a:pt x="333365" y="333365"/>
                  </a:lnTo>
                  <a:lnTo>
                    <a:pt x="329655" y="334516"/>
                  </a:lnTo>
                  <a:cubicBezTo>
                    <a:pt x="200505" y="389142"/>
                    <a:pt x="97042" y="492605"/>
                    <a:pt x="42416" y="621755"/>
                  </a:cubicBezTo>
                  <a:lnTo>
                    <a:pt x="22536" y="685800"/>
                  </a:lnTo>
                  <a:lnTo>
                    <a:pt x="10966" y="648529"/>
                  </a:lnTo>
                  <a:cubicBezTo>
                    <a:pt x="3776" y="613392"/>
                    <a:pt x="0" y="577012"/>
                    <a:pt x="0" y="539750"/>
                  </a:cubicBezTo>
                  <a:cubicBezTo>
                    <a:pt x="0" y="241654"/>
                    <a:pt x="241654" y="0"/>
                    <a:pt x="5397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itchFamily="34" charset="-122"/>
                <a:ea typeface="宋体"/>
                <a:cs typeface="+mn-cs"/>
              </a:endParaRPr>
            </a:p>
          </p:txBody>
        </p:sp>
        <p:sp>
          <p:nvSpPr>
            <p:cNvPr id="9" name="新月形 8"/>
            <p:cNvSpPr/>
            <p:nvPr/>
          </p:nvSpPr>
          <p:spPr>
            <a:xfrm rot="5400000">
              <a:off x="4042769" y="1638192"/>
              <a:ext cx="529828" cy="1197437"/>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itchFamily="34" charset="-122"/>
                <a:ea typeface="宋体"/>
                <a:cs typeface="+mn-cs"/>
              </a:endParaRPr>
            </a:p>
          </p:txBody>
        </p:sp>
      </p:grpSp>
      <p:grpSp>
        <p:nvGrpSpPr>
          <p:cNvPr id="10" name="组合 9"/>
          <p:cNvGrpSpPr/>
          <p:nvPr/>
        </p:nvGrpSpPr>
        <p:grpSpPr>
          <a:xfrm>
            <a:off x="4253814" y="2009595"/>
            <a:ext cx="1053798" cy="1471613"/>
            <a:chOff x="4534553" y="1937467"/>
            <a:chExt cx="1053798" cy="1471613"/>
          </a:xfrm>
          <a:solidFill>
            <a:srgbClr val="0070C0"/>
          </a:solidFill>
        </p:grpSpPr>
        <p:sp>
          <p:nvSpPr>
            <p:cNvPr id="11" name="任意多边形 10"/>
            <p:cNvSpPr/>
            <p:nvPr/>
          </p:nvSpPr>
          <p:spPr>
            <a:xfrm>
              <a:off x="4534553" y="1937467"/>
              <a:ext cx="1053798" cy="1471613"/>
            </a:xfrm>
            <a:custGeom>
              <a:avLst/>
              <a:gdLst>
                <a:gd name="connsiteX0" fmla="*/ 146050 w 685800"/>
                <a:gd name="connsiteY0" fmla="*/ 0 h 1079500"/>
                <a:gd name="connsiteX1" fmla="*/ 685800 w 685800"/>
                <a:gd name="connsiteY1" fmla="*/ 539750 h 1079500"/>
                <a:gd name="connsiteX2" fmla="*/ 674834 w 685800"/>
                <a:gd name="connsiteY2" fmla="*/ 648529 h 1079500"/>
                <a:gd name="connsiteX3" fmla="*/ 663265 w 685800"/>
                <a:gd name="connsiteY3" fmla="*/ 685799 h 1079500"/>
                <a:gd name="connsiteX4" fmla="*/ 663266 w 685800"/>
                <a:gd name="connsiteY4" fmla="*/ 685801 h 1079500"/>
                <a:gd name="connsiteX5" fmla="*/ 643385 w 685800"/>
                <a:gd name="connsiteY5" fmla="*/ 749846 h 1079500"/>
                <a:gd name="connsiteX6" fmla="*/ 356146 w 685800"/>
                <a:gd name="connsiteY6" fmla="*/ 1037085 h 1079500"/>
                <a:gd name="connsiteX7" fmla="*/ 352437 w 685800"/>
                <a:gd name="connsiteY7" fmla="*/ 1038237 h 1079500"/>
                <a:gd name="connsiteX8" fmla="*/ 359518 w 685800"/>
                <a:gd name="connsiteY8" fmla="*/ 1015427 h 1079500"/>
                <a:gd name="connsiteX9" fmla="*/ 359516 w 685800"/>
                <a:gd name="connsiteY9" fmla="*/ 1015428 h 1079500"/>
                <a:gd name="connsiteX10" fmla="*/ 352436 w 685800"/>
                <a:gd name="connsiteY10" fmla="*/ 1038236 h 1079500"/>
                <a:gd name="connsiteX11" fmla="*/ 254829 w 685800"/>
                <a:gd name="connsiteY11" fmla="*/ 1068534 h 1079500"/>
                <a:gd name="connsiteX12" fmla="*/ 146050 w 685800"/>
                <a:gd name="connsiteY12" fmla="*/ 1079500 h 1079500"/>
                <a:gd name="connsiteX13" fmla="*/ 37271 w 685800"/>
                <a:gd name="connsiteY13" fmla="*/ 1068534 h 1079500"/>
                <a:gd name="connsiteX14" fmla="*/ 0 w 685800"/>
                <a:gd name="connsiteY14" fmla="*/ 1056965 h 1079500"/>
                <a:gd name="connsiteX15" fmla="*/ 64045 w 685800"/>
                <a:gd name="connsiteY15" fmla="*/ 1037084 h 1079500"/>
                <a:gd name="connsiteX16" fmla="*/ 351284 w 685800"/>
                <a:gd name="connsiteY16" fmla="*/ 749845 h 1079500"/>
                <a:gd name="connsiteX17" fmla="*/ 371165 w 685800"/>
                <a:gd name="connsiteY17" fmla="*/ 685800 h 1079500"/>
                <a:gd name="connsiteX18" fmla="*/ 380846 w 685800"/>
                <a:gd name="connsiteY18" fmla="*/ 716988 h 1079500"/>
                <a:gd name="connsiteX19" fmla="*/ 380846 w 685800"/>
                <a:gd name="connsiteY19" fmla="*/ 716987 h 1079500"/>
                <a:gd name="connsiteX20" fmla="*/ 371166 w 685800"/>
                <a:gd name="connsiteY20" fmla="*/ 685801 h 1079500"/>
                <a:gd name="connsiteX21" fmla="*/ 382735 w 685800"/>
                <a:gd name="connsiteY21" fmla="*/ 648530 h 1079500"/>
                <a:gd name="connsiteX22" fmla="*/ 393701 w 685800"/>
                <a:gd name="connsiteY22" fmla="*/ 539751 h 1079500"/>
                <a:gd name="connsiteX23" fmla="*/ 382735 w 685800"/>
                <a:gd name="connsiteY23" fmla="*/ 430972 h 1079500"/>
                <a:gd name="connsiteX24" fmla="*/ 352437 w 685800"/>
                <a:gd name="connsiteY24" fmla="*/ 333366 h 1079500"/>
                <a:gd name="connsiteX25" fmla="*/ 356146 w 685800"/>
                <a:gd name="connsiteY25" fmla="*/ 334517 h 1079500"/>
                <a:gd name="connsiteX26" fmla="*/ 361544 w 685800"/>
                <a:gd name="connsiteY26" fmla="*/ 337447 h 1079500"/>
                <a:gd name="connsiteX27" fmla="*/ 361543 w 685800"/>
                <a:gd name="connsiteY27" fmla="*/ 337446 h 1079500"/>
                <a:gd name="connsiteX28" fmla="*/ 356145 w 685800"/>
                <a:gd name="connsiteY28" fmla="*/ 334516 h 1079500"/>
                <a:gd name="connsiteX29" fmla="*/ 352436 w 685800"/>
                <a:gd name="connsiteY29" fmla="*/ 333365 h 1079500"/>
                <a:gd name="connsiteX30" fmla="*/ 351284 w 685800"/>
                <a:gd name="connsiteY30" fmla="*/ 329655 h 1079500"/>
                <a:gd name="connsiteX31" fmla="*/ 64045 w 685800"/>
                <a:gd name="connsiteY31" fmla="*/ 42416 h 1079500"/>
                <a:gd name="connsiteX32" fmla="*/ 0 w 685800"/>
                <a:gd name="connsiteY32" fmla="*/ 22536 h 1079500"/>
                <a:gd name="connsiteX33" fmla="*/ 37271 w 685800"/>
                <a:gd name="connsiteY33" fmla="*/ 10966 h 1079500"/>
                <a:gd name="connsiteX34" fmla="*/ 146050 w 685800"/>
                <a:gd name="connsiteY34" fmla="*/ 0 h 1079500"/>
                <a:gd name="connsiteX0-1" fmla="*/ 146050 w 685800"/>
                <a:gd name="connsiteY0-2" fmla="*/ 0 h 1079500"/>
                <a:gd name="connsiteX1-3" fmla="*/ 685800 w 685800"/>
                <a:gd name="connsiteY1-4" fmla="*/ 539750 h 1079500"/>
                <a:gd name="connsiteX2-5" fmla="*/ 674834 w 685800"/>
                <a:gd name="connsiteY2-6" fmla="*/ 648529 h 1079500"/>
                <a:gd name="connsiteX3-7" fmla="*/ 663265 w 685800"/>
                <a:gd name="connsiteY3-8" fmla="*/ 685799 h 1079500"/>
                <a:gd name="connsiteX4-9" fmla="*/ 663266 w 685800"/>
                <a:gd name="connsiteY4-10" fmla="*/ 685801 h 1079500"/>
                <a:gd name="connsiteX5-11" fmla="*/ 643385 w 685800"/>
                <a:gd name="connsiteY5-12" fmla="*/ 749846 h 1079500"/>
                <a:gd name="connsiteX6-13" fmla="*/ 356146 w 685800"/>
                <a:gd name="connsiteY6-14" fmla="*/ 1037085 h 1079500"/>
                <a:gd name="connsiteX7-15" fmla="*/ 352437 w 685800"/>
                <a:gd name="connsiteY7-16" fmla="*/ 1038237 h 1079500"/>
                <a:gd name="connsiteX8-17" fmla="*/ 359518 w 685800"/>
                <a:gd name="connsiteY8-18" fmla="*/ 1015427 h 1079500"/>
                <a:gd name="connsiteX9-19" fmla="*/ 359516 w 685800"/>
                <a:gd name="connsiteY9-20" fmla="*/ 1015428 h 1079500"/>
                <a:gd name="connsiteX10-21" fmla="*/ 352436 w 685800"/>
                <a:gd name="connsiteY10-22" fmla="*/ 1038236 h 1079500"/>
                <a:gd name="connsiteX11-23" fmla="*/ 254829 w 685800"/>
                <a:gd name="connsiteY11-24" fmla="*/ 1068534 h 1079500"/>
                <a:gd name="connsiteX12-25" fmla="*/ 146050 w 685800"/>
                <a:gd name="connsiteY12-26" fmla="*/ 1079500 h 1079500"/>
                <a:gd name="connsiteX13-27" fmla="*/ 37271 w 685800"/>
                <a:gd name="connsiteY13-28" fmla="*/ 1068534 h 1079500"/>
                <a:gd name="connsiteX14-29" fmla="*/ 0 w 685800"/>
                <a:gd name="connsiteY14-30" fmla="*/ 1056965 h 1079500"/>
                <a:gd name="connsiteX15-31" fmla="*/ 64045 w 685800"/>
                <a:gd name="connsiteY15-32" fmla="*/ 1037084 h 1079500"/>
                <a:gd name="connsiteX16-33" fmla="*/ 351284 w 685800"/>
                <a:gd name="connsiteY16-34" fmla="*/ 749845 h 1079500"/>
                <a:gd name="connsiteX17-35" fmla="*/ 371165 w 685800"/>
                <a:gd name="connsiteY17-36" fmla="*/ 685800 h 1079500"/>
                <a:gd name="connsiteX18-37" fmla="*/ 380846 w 685800"/>
                <a:gd name="connsiteY18-38" fmla="*/ 716988 h 1079500"/>
                <a:gd name="connsiteX19-39" fmla="*/ 371166 w 685800"/>
                <a:gd name="connsiteY19-40" fmla="*/ 685801 h 1079500"/>
                <a:gd name="connsiteX20-41" fmla="*/ 382735 w 685800"/>
                <a:gd name="connsiteY20-42" fmla="*/ 648530 h 1079500"/>
                <a:gd name="connsiteX21-43" fmla="*/ 393701 w 685800"/>
                <a:gd name="connsiteY21-44" fmla="*/ 539751 h 1079500"/>
                <a:gd name="connsiteX22-45" fmla="*/ 382735 w 685800"/>
                <a:gd name="connsiteY22-46" fmla="*/ 430972 h 1079500"/>
                <a:gd name="connsiteX23-47" fmla="*/ 352437 w 685800"/>
                <a:gd name="connsiteY23-48" fmla="*/ 333366 h 1079500"/>
                <a:gd name="connsiteX24-49" fmla="*/ 356146 w 685800"/>
                <a:gd name="connsiteY24-50" fmla="*/ 334517 h 1079500"/>
                <a:gd name="connsiteX25-51" fmla="*/ 361544 w 685800"/>
                <a:gd name="connsiteY25-52" fmla="*/ 337447 h 1079500"/>
                <a:gd name="connsiteX26-53" fmla="*/ 361543 w 685800"/>
                <a:gd name="connsiteY26-54" fmla="*/ 337446 h 1079500"/>
                <a:gd name="connsiteX27-55" fmla="*/ 356145 w 685800"/>
                <a:gd name="connsiteY27-56" fmla="*/ 334516 h 1079500"/>
                <a:gd name="connsiteX28-57" fmla="*/ 352436 w 685800"/>
                <a:gd name="connsiteY28-58" fmla="*/ 333365 h 1079500"/>
                <a:gd name="connsiteX29-59" fmla="*/ 351284 w 685800"/>
                <a:gd name="connsiteY29-60" fmla="*/ 329655 h 1079500"/>
                <a:gd name="connsiteX30-61" fmla="*/ 64045 w 685800"/>
                <a:gd name="connsiteY30-62" fmla="*/ 42416 h 1079500"/>
                <a:gd name="connsiteX31-63" fmla="*/ 0 w 685800"/>
                <a:gd name="connsiteY31-64" fmla="*/ 22536 h 1079500"/>
                <a:gd name="connsiteX32-65" fmla="*/ 37271 w 685800"/>
                <a:gd name="connsiteY32-66" fmla="*/ 10966 h 1079500"/>
                <a:gd name="connsiteX33-67" fmla="*/ 146050 w 685800"/>
                <a:gd name="connsiteY33-68" fmla="*/ 0 h 1079500"/>
                <a:gd name="connsiteX0-69" fmla="*/ 146050 w 685800"/>
                <a:gd name="connsiteY0-70" fmla="*/ 0 h 1079500"/>
                <a:gd name="connsiteX1-71" fmla="*/ 685800 w 685800"/>
                <a:gd name="connsiteY1-72" fmla="*/ 539750 h 1079500"/>
                <a:gd name="connsiteX2-73" fmla="*/ 674834 w 685800"/>
                <a:gd name="connsiteY2-74" fmla="*/ 648529 h 1079500"/>
                <a:gd name="connsiteX3-75" fmla="*/ 663265 w 685800"/>
                <a:gd name="connsiteY3-76" fmla="*/ 685799 h 1079500"/>
                <a:gd name="connsiteX4-77" fmla="*/ 663266 w 685800"/>
                <a:gd name="connsiteY4-78" fmla="*/ 685801 h 1079500"/>
                <a:gd name="connsiteX5-79" fmla="*/ 643385 w 685800"/>
                <a:gd name="connsiteY5-80" fmla="*/ 749846 h 1079500"/>
                <a:gd name="connsiteX6-81" fmla="*/ 356146 w 685800"/>
                <a:gd name="connsiteY6-82" fmla="*/ 1037085 h 1079500"/>
                <a:gd name="connsiteX7-83" fmla="*/ 352437 w 685800"/>
                <a:gd name="connsiteY7-84" fmla="*/ 1038237 h 1079500"/>
                <a:gd name="connsiteX8-85" fmla="*/ 359518 w 685800"/>
                <a:gd name="connsiteY8-86" fmla="*/ 1015427 h 1079500"/>
                <a:gd name="connsiteX9-87" fmla="*/ 359516 w 685800"/>
                <a:gd name="connsiteY9-88" fmla="*/ 1015428 h 1079500"/>
                <a:gd name="connsiteX10-89" fmla="*/ 352436 w 685800"/>
                <a:gd name="connsiteY10-90" fmla="*/ 1038236 h 1079500"/>
                <a:gd name="connsiteX11-91" fmla="*/ 254829 w 685800"/>
                <a:gd name="connsiteY11-92" fmla="*/ 1068534 h 1079500"/>
                <a:gd name="connsiteX12-93" fmla="*/ 146050 w 685800"/>
                <a:gd name="connsiteY12-94" fmla="*/ 1079500 h 1079500"/>
                <a:gd name="connsiteX13-95" fmla="*/ 37271 w 685800"/>
                <a:gd name="connsiteY13-96" fmla="*/ 1068534 h 1079500"/>
                <a:gd name="connsiteX14-97" fmla="*/ 0 w 685800"/>
                <a:gd name="connsiteY14-98" fmla="*/ 1056965 h 1079500"/>
                <a:gd name="connsiteX15-99" fmla="*/ 64045 w 685800"/>
                <a:gd name="connsiteY15-100" fmla="*/ 1037084 h 1079500"/>
                <a:gd name="connsiteX16-101" fmla="*/ 351284 w 685800"/>
                <a:gd name="connsiteY16-102" fmla="*/ 749845 h 1079500"/>
                <a:gd name="connsiteX17-103" fmla="*/ 371165 w 685800"/>
                <a:gd name="connsiteY17-104" fmla="*/ 685800 h 1079500"/>
                <a:gd name="connsiteX18-105" fmla="*/ 371166 w 685800"/>
                <a:gd name="connsiteY18-106" fmla="*/ 685801 h 1079500"/>
                <a:gd name="connsiteX19-107" fmla="*/ 382735 w 685800"/>
                <a:gd name="connsiteY19-108" fmla="*/ 648530 h 1079500"/>
                <a:gd name="connsiteX20-109" fmla="*/ 393701 w 685800"/>
                <a:gd name="connsiteY20-110" fmla="*/ 539751 h 1079500"/>
                <a:gd name="connsiteX21-111" fmla="*/ 382735 w 685800"/>
                <a:gd name="connsiteY21-112" fmla="*/ 430972 h 1079500"/>
                <a:gd name="connsiteX22-113" fmla="*/ 352437 w 685800"/>
                <a:gd name="connsiteY22-114" fmla="*/ 333366 h 1079500"/>
                <a:gd name="connsiteX23-115" fmla="*/ 356146 w 685800"/>
                <a:gd name="connsiteY23-116" fmla="*/ 334517 h 1079500"/>
                <a:gd name="connsiteX24-117" fmla="*/ 361544 w 685800"/>
                <a:gd name="connsiteY24-118" fmla="*/ 337447 h 1079500"/>
                <a:gd name="connsiteX25-119" fmla="*/ 361543 w 685800"/>
                <a:gd name="connsiteY25-120" fmla="*/ 337446 h 1079500"/>
                <a:gd name="connsiteX26-121" fmla="*/ 356145 w 685800"/>
                <a:gd name="connsiteY26-122" fmla="*/ 334516 h 1079500"/>
                <a:gd name="connsiteX27-123" fmla="*/ 352436 w 685800"/>
                <a:gd name="connsiteY27-124" fmla="*/ 333365 h 1079500"/>
                <a:gd name="connsiteX28-125" fmla="*/ 351284 w 685800"/>
                <a:gd name="connsiteY28-126" fmla="*/ 329655 h 1079500"/>
                <a:gd name="connsiteX29-127" fmla="*/ 64045 w 685800"/>
                <a:gd name="connsiteY29-128" fmla="*/ 42416 h 1079500"/>
                <a:gd name="connsiteX30-129" fmla="*/ 0 w 685800"/>
                <a:gd name="connsiteY30-130" fmla="*/ 22536 h 1079500"/>
                <a:gd name="connsiteX31-131" fmla="*/ 37271 w 685800"/>
                <a:gd name="connsiteY31-132" fmla="*/ 10966 h 1079500"/>
                <a:gd name="connsiteX32-133" fmla="*/ 146050 w 685800"/>
                <a:gd name="connsiteY32-134" fmla="*/ 0 h 10795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Lst>
              <a:rect l="l" t="t" r="r" b="b"/>
              <a:pathLst>
                <a:path w="685800" h="1079500">
                  <a:moveTo>
                    <a:pt x="146050" y="0"/>
                  </a:moveTo>
                  <a:cubicBezTo>
                    <a:pt x="444146" y="0"/>
                    <a:pt x="685800" y="241654"/>
                    <a:pt x="685800" y="539750"/>
                  </a:cubicBezTo>
                  <a:cubicBezTo>
                    <a:pt x="685800" y="577012"/>
                    <a:pt x="682024" y="613392"/>
                    <a:pt x="674834" y="648529"/>
                  </a:cubicBezTo>
                  <a:lnTo>
                    <a:pt x="663265" y="685799"/>
                  </a:lnTo>
                  <a:cubicBezTo>
                    <a:pt x="663265" y="685800"/>
                    <a:pt x="663266" y="685800"/>
                    <a:pt x="663266" y="685801"/>
                  </a:cubicBezTo>
                  <a:lnTo>
                    <a:pt x="643385" y="749846"/>
                  </a:lnTo>
                  <a:cubicBezTo>
                    <a:pt x="588759" y="878996"/>
                    <a:pt x="485296" y="982459"/>
                    <a:pt x="356146" y="1037085"/>
                  </a:cubicBezTo>
                  <a:lnTo>
                    <a:pt x="352437" y="1038237"/>
                  </a:lnTo>
                  <a:lnTo>
                    <a:pt x="359518" y="1015427"/>
                  </a:lnTo>
                  <a:cubicBezTo>
                    <a:pt x="359517" y="1015427"/>
                    <a:pt x="359517" y="1015428"/>
                    <a:pt x="359516" y="1015428"/>
                  </a:cubicBezTo>
                  <a:lnTo>
                    <a:pt x="352436" y="1038236"/>
                  </a:lnTo>
                  <a:lnTo>
                    <a:pt x="254829" y="1068534"/>
                  </a:lnTo>
                  <a:cubicBezTo>
                    <a:pt x="219692" y="1075724"/>
                    <a:pt x="183312" y="1079500"/>
                    <a:pt x="146050" y="1079500"/>
                  </a:cubicBezTo>
                  <a:cubicBezTo>
                    <a:pt x="108788" y="1079500"/>
                    <a:pt x="72408" y="1075724"/>
                    <a:pt x="37271" y="1068534"/>
                  </a:cubicBezTo>
                  <a:lnTo>
                    <a:pt x="0" y="1056965"/>
                  </a:lnTo>
                  <a:lnTo>
                    <a:pt x="64045" y="1037084"/>
                  </a:lnTo>
                  <a:cubicBezTo>
                    <a:pt x="193195" y="982458"/>
                    <a:pt x="296658" y="878995"/>
                    <a:pt x="351284" y="749845"/>
                  </a:cubicBezTo>
                  <a:lnTo>
                    <a:pt x="371165" y="685800"/>
                  </a:lnTo>
                  <a:lnTo>
                    <a:pt x="371166" y="685801"/>
                  </a:lnTo>
                  <a:lnTo>
                    <a:pt x="382735" y="648530"/>
                  </a:lnTo>
                  <a:cubicBezTo>
                    <a:pt x="389925" y="613393"/>
                    <a:pt x="393701" y="577013"/>
                    <a:pt x="393701" y="539751"/>
                  </a:cubicBezTo>
                  <a:cubicBezTo>
                    <a:pt x="393701" y="502489"/>
                    <a:pt x="389925" y="466109"/>
                    <a:pt x="382735" y="430972"/>
                  </a:cubicBezTo>
                  <a:lnTo>
                    <a:pt x="352437" y="333366"/>
                  </a:lnTo>
                  <a:lnTo>
                    <a:pt x="356146" y="334517"/>
                  </a:lnTo>
                  <a:lnTo>
                    <a:pt x="361544" y="337447"/>
                  </a:lnTo>
                  <a:lnTo>
                    <a:pt x="361543" y="337446"/>
                  </a:lnTo>
                  <a:lnTo>
                    <a:pt x="356145" y="334516"/>
                  </a:lnTo>
                  <a:lnTo>
                    <a:pt x="352436" y="333365"/>
                  </a:lnTo>
                  <a:lnTo>
                    <a:pt x="351284" y="329655"/>
                  </a:lnTo>
                  <a:cubicBezTo>
                    <a:pt x="296658" y="200505"/>
                    <a:pt x="193195" y="97042"/>
                    <a:pt x="64045" y="42416"/>
                  </a:cubicBezTo>
                  <a:lnTo>
                    <a:pt x="0" y="22536"/>
                  </a:lnTo>
                  <a:lnTo>
                    <a:pt x="37271" y="10966"/>
                  </a:lnTo>
                  <a:cubicBezTo>
                    <a:pt x="72408" y="3776"/>
                    <a:pt x="108788" y="0"/>
                    <a:pt x="146050" y="0"/>
                  </a:cubicBez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itchFamily="34" charset="-122"/>
                <a:ea typeface="宋体"/>
                <a:cs typeface="+mn-cs"/>
              </a:endParaRPr>
            </a:p>
          </p:txBody>
        </p:sp>
        <p:sp>
          <p:nvSpPr>
            <p:cNvPr id="12" name="新月形 11"/>
            <p:cNvSpPr/>
            <p:nvPr/>
          </p:nvSpPr>
          <p:spPr>
            <a:xfrm rot="10800000">
              <a:off x="4919826" y="2133920"/>
              <a:ext cx="598718" cy="1062038"/>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itchFamily="34" charset="-122"/>
                <a:ea typeface="宋体"/>
                <a:cs typeface="+mn-cs"/>
              </a:endParaRPr>
            </a:p>
          </p:txBody>
        </p:sp>
      </p:grpSp>
      <p:grpSp>
        <p:nvGrpSpPr>
          <p:cNvPr id="13" name="组合 12"/>
          <p:cNvGrpSpPr/>
          <p:nvPr/>
        </p:nvGrpSpPr>
        <p:grpSpPr>
          <a:xfrm>
            <a:off x="3649725" y="2944237"/>
            <a:ext cx="1657886" cy="934640"/>
            <a:chOff x="3930464" y="2872109"/>
            <a:chExt cx="1657886" cy="934640"/>
          </a:xfrm>
          <a:solidFill>
            <a:srgbClr val="0070C0"/>
          </a:solidFill>
        </p:grpSpPr>
        <p:sp>
          <p:nvSpPr>
            <p:cNvPr id="14" name="任意多边形 13"/>
            <p:cNvSpPr/>
            <p:nvPr/>
          </p:nvSpPr>
          <p:spPr>
            <a:xfrm>
              <a:off x="3930464" y="2872109"/>
              <a:ext cx="1657886" cy="934640"/>
            </a:xfrm>
            <a:custGeom>
              <a:avLst/>
              <a:gdLst>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63348 w 1079500"/>
                <a:gd name="connsiteY4" fmla="*/ 380587 h 685800"/>
                <a:gd name="connsiteX5" fmla="*/ 363349 w 1079500"/>
                <a:gd name="connsiteY5" fmla="*/ 380588 h 685800"/>
                <a:gd name="connsiteX6" fmla="*/ 393701 w 1079500"/>
                <a:gd name="connsiteY6" fmla="*/ 371166 h 685800"/>
                <a:gd name="connsiteX7" fmla="*/ 430972 w 1079500"/>
                <a:gd name="connsiteY7" fmla="*/ 382735 h 685800"/>
                <a:gd name="connsiteX8" fmla="*/ 539751 w 1079500"/>
                <a:gd name="connsiteY8" fmla="*/ 393701 h 685800"/>
                <a:gd name="connsiteX9" fmla="*/ 648530 w 1079500"/>
                <a:gd name="connsiteY9" fmla="*/ 382735 h 685800"/>
                <a:gd name="connsiteX10" fmla="*/ 746136 w 1079500"/>
                <a:gd name="connsiteY10" fmla="*/ 352438 h 685800"/>
                <a:gd name="connsiteX11" fmla="*/ 746136 w 1079500"/>
                <a:gd name="connsiteY11" fmla="*/ 352436 h 685800"/>
                <a:gd name="connsiteX12" fmla="*/ 749845 w 1079500"/>
                <a:gd name="connsiteY12" fmla="*/ 351284 h 685800"/>
                <a:gd name="connsiteX13" fmla="*/ 1037084 w 1079500"/>
                <a:gd name="connsiteY13" fmla="*/ 64045 h 685800"/>
                <a:gd name="connsiteX14" fmla="*/ 1056965 w 1079500"/>
                <a:gd name="connsiteY14" fmla="*/ 0 h 685800"/>
                <a:gd name="connsiteX15" fmla="*/ 1068534 w 1079500"/>
                <a:gd name="connsiteY15" fmla="*/ 37271 h 685800"/>
                <a:gd name="connsiteX16" fmla="*/ 1079500 w 1079500"/>
                <a:gd name="connsiteY16" fmla="*/ 146050 h 685800"/>
                <a:gd name="connsiteX17" fmla="*/ 539750 w 1079500"/>
                <a:gd name="connsiteY17" fmla="*/ 685800 h 685800"/>
                <a:gd name="connsiteX18" fmla="*/ 430971 w 1079500"/>
                <a:gd name="connsiteY18" fmla="*/ 674834 h 685800"/>
                <a:gd name="connsiteX19" fmla="*/ 393702 w 1079500"/>
                <a:gd name="connsiteY19" fmla="*/ 663266 h 685800"/>
                <a:gd name="connsiteX20" fmla="*/ 393701 w 1079500"/>
                <a:gd name="connsiteY20" fmla="*/ 663266 h 685800"/>
                <a:gd name="connsiteX21" fmla="*/ 329656 w 1079500"/>
                <a:gd name="connsiteY21" fmla="*/ 643385 h 685800"/>
                <a:gd name="connsiteX22" fmla="*/ 42417 w 1079500"/>
                <a:gd name="connsiteY22" fmla="*/ 356146 h 685800"/>
                <a:gd name="connsiteX23" fmla="*/ 41266 w 1079500"/>
                <a:gd name="connsiteY23" fmla="*/ 352437 h 685800"/>
                <a:gd name="connsiteX24" fmla="*/ 87611 w 1079500"/>
                <a:gd name="connsiteY24" fmla="*/ 366823 h 685800"/>
                <a:gd name="connsiteX25" fmla="*/ 87612 w 1079500"/>
                <a:gd name="connsiteY25" fmla="*/ 366823 h 685800"/>
                <a:gd name="connsiteX26" fmla="*/ 41265 w 1079500"/>
                <a:gd name="connsiteY26" fmla="*/ 352436 h 685800"/>
                <a:gd name="connsiteX27" fmla="*/ 10966 w 1079500"/>
                <a:gd name="connsiteY27" fmla="*/ 254829 h 685800"/>
                <a:gd name="connsiteX28" fmla="*/ 0 w 1079500"/>
                <a:gd name="connsiteY28" fmla="*/ 146050 h 685800"/>
                <a:gd name="connsiteX29" fmla="*/ 10966 w 1079500"/>
                <a:gd name="connsiteY29" fmla="*/ 37271 h 685800"/>
                <a:gd name="connsiteX0-1" fmla="*/ 22536 w 1079500"/>
                <a:gd name="connsiteY0-2" fmla="*/ 0 h 685800"/>
                <a:gd name="connsiteX1-3" fmla="*/ 42416 w 1079500"/>
                <a:gd name="connsiteY1-4" fmla="*/ 64045 h 685800"/>
                <a:gd name="connsiteX2-5" fmla="*/ 329655 w 1079500"/>
                <a:gd name="connsiteY2-6" fmla="*/ 351284 h 685800"/>
                <a:gd name="connsiteX3-7" fmla="*/ 393700 w 1079500"/>
                <a:gd name="connsiteY3-8" fmla="*/ 371165 h 685800"/>
                <a:gd name="connsiteX4-9" fmla="*/ 363348 w 1079500"/>
                <a:gd name="connsiteY4-10" fmla="*/ 380587 h 685800"/>
                <a:gd name="connsiteX5-11" fmla="*/ 363349 w 1079500"/>
                <a:gd name="connsiteY5-12" fmla="*/ 380588 h 685800"/>
                <a:gd name="connsiteX6-13" fmla="*/ 393701 w 1079500"/>
                <a:gd name="connsiteY6-14" fmla="*/ 371166 h 685800"/>
                <a:gd name="connsiteX7-15" fmla="*/ 430972 w 1079500"/>
                <a:gd name="connsiteY7-16" fmla="*/ 382735 h 685800"/>
                <a:gd name="connsiteX8-17" fmla="*/ 539751 w 1079500"/>
                <a:gd name="connsiteY8-18" fmla="*/ 393701 h 685800"/>
                <a:gd name="connsiteX9-19" fmla="*/ 648530 w 1079500"/>
                <a:gd name="connsiteY9-20" fmla="*/ 382735 h 685800"/>
                <a:gd name="connsiteX10-21" fmla="*/ 746136 w 1079500"/>
                <a:gd name="connsiteY10-22" fmla="*/ 352438 h 685800"/>
                <a:gd name="connsiteX11-23" fmla="*/ 746136 w 1079500"/>
                <a:gd name="connsiteY11-24" fmla="*/ 352436 h 685800"/>
                <a:gd name="connsiteX12-25" fmla="*/ 749845 w 1079500"/>
                <a:gd name="connsiteY12-26" fmla="*/ 351284 h 685800"/>
                <a:gd name="connsiteX13-27" fmla="*/ 1037084 w 1079500"/>
                <a:gd name="connsiteY13-28" fmla="*/ 64045 h 685800"/>
                <a:gd name="connsiteX14-29" fmla="*/ 1056965 w 1079500"/>
                <a:gd name="connsiteY14-30" fmla="*/ 0 h 685800"/>
                <a:gd name="connsiteX15-31" fmla="*/ 1068534 w 1079500"/>
                <a:gd name="connsiteY15-32" fmla="*/ 37271 h 685800"/>
                <a:gd name="connsiteX16-33" fmla="*/ 1079500 w 1079500"/>
                <a:gd name="connsiteY16-34" fmla="*/ 146050 h 685800"/>
                <a:gd name="connsiteX17-35" fmla="*/ 539750 w 1079500"/>
                <a:gd name="connsiteY17-36" fmla="*/ 685800 h 685800"/>
                <a:gd name="connsiteX18-37" fmla="*/ 430971 w 1079500"/>
                <a:gd name="connsiteY18-38" fmla="*/ 674834 h 685800"/>
                <a:gd name="connsiteX19-39" fmla="*/ 393702 w 1079500"/>
                <a:gd name="connsiteY19-40" fmla="*/ 663266 h 685800"/>
                <a:gd name="connsiteX20-41" fmla="*/ 393701 w 1079500"/>
                <a:gd name="connsiteY20-42" fmla="*/ 663266 h 685800"/>
                <a:gd name="connsiteX21-43" fmla="*/ 329656 w 1079500"/>
                <a:gd name="connsiteY21-44" fmla="*/ 643385 h 685800"/>
                <a:gd name="connsiteX22-45" fmla="*/ 42417 w 1079500"/>
                <a:gd name="connsiteY22-46" fmla="*/ 356146 h 685800"/>
                <a:gd name="connsiteX23-47" fmla="*/ 41266 w 1079500"/>
                <a:gd name="connsiteY23-48" fmla="*/ 352437 h 685800"/>
                <a:gd name="connsiteX24-49" fmla="*/ 87611 w 1079500"/>
                <a:gd name="connsiteY24-50" fmla="*/ 366823 h 685800"/>
                <a:gd name="connsiteX25-51" fmla="*/ 41265 w 1079500"/>
                <a:gd name="connsiteY25-52" fmla="*/ 352436 h 685800"/>
                <a:gd name="connsiteX26-53" fmla="*/ 10966 w 1079500"/>
                <a:gd name="connsiteY26-54" fmla="*/ 254829 h 685800"/>
                <a:gd name="connsiteX27-55" fmla="*/ 0 w 1079500"/>
                <a:gd name="connsiteY27-56" fmla="*/ 146050 h 685800"/>
                <a:gd name="connsiteX28-57" fmla="*/ 10966 w 1079500"/>
                <a:gd name="connsiteY28-58" fmla="*/ 37271 h 685800"/>
                <a:gd name="connsiteX29-59" fmla="*/ 22536 w 1079500"/>
                <a:gd name="connsiteY29-60" fmla="*/ 0 h 685800"/>
                <a:gd name="connsiteX0-61" fmla="*/ 22536 w 1079500"/>
                <a:gd name="connsiteY0-62" fmla="*/ 0 h 685800"/>
                <a:gd name="connsiteX1-63" fmla="*/ 42416 w 1079500"/>
                <a:gd name="connsiteY1-64" fmla="*/ 64045 h 685800"/>
                <a:gd name="connsiteX2-65" fmla="*/ 329655 w 1079500"/>
                <a:gd name="connsiteY2-66" fmla="*/ 351284 h 685800"/>
                <a:gd name="connsiteX3-67" fmla="*/ 393700 w 1079500"/>
                <a:gd name="connsiteY3-68" fmla="*/ 371165 h 685800"/>
                <a:gd name="connsiteX4-69" fmla="*/ 363348 w 1079500"/>
                <a:gd name="connsiteY4-70" fmla="*/ 380587 h 685800"/>
                <a:gd name="connsiteX5-71" fmla="*/ 363349 w 1079500"/>
                <a:gd name="connsiteY5-72" fmla="*/ 380588 h 685800"/>
                <a:gd name="connsiteX6-73" fmla="*/ 393701 w 1079500"/>
                <a:gd name="connsiteY6-74" fmla="*/ 371166 h 685800"/>
                <a:gd name="connsiteX7-75" fmla="*/ 430972 w 1079500"/>
                <a:gd name="connsiteY7-76" fmla="*/ 382735 h 685800"/>
                <a:gd name="connsiteX8-77" fmla="*/ 539751 w 1079500"/>
                <a:gd name="connsiteY8-78" fmla="*/ 393701 h 685800"/>
                <a:gd name="connsiteX9-79" fmla="*/ 648530 w 1079500"/>
                <a:gd name="connsiteY9-80" fmla="*/ 382735 h 685800"/>
                <a:gd name="connsiteX10-81" fmla="*/ 746136 w 1079500"/>
                <a:gd name="connsiteY10-82" fmla="*/ 352438 h 685800"/>
                <a:gd name="connsiteX11-83" fmla="*/ 746136 w 1079500"/>
                <a:gd name="connsiteY11-84" fmla="*/ 352436 h 685800"/>
                <a:gd name="connsiteX12-85" fmla="*/ 749845 w 1079500"/>
                <a:gd name="connsiteY12-86" fmla="*/ 351284 h 685800"/>
                <a:gd name="connsiteX13-87" fmla="*/ 1037084 w 1079500"/>
                <a:gd name="connsiteY13-88" fmla="*/ 64045 h 685800"/>
                <a:gd name="connsiteX14-89" fmla="*/ 1056965 w 1079500"/>
                <a:gd name="connsiteY14-90" fmla="*/ 0 h 685800"/>
                <a:gd name="connsiteX15-91" fmla="*/ 1068534 w 1079500"/>
                <a:gd name="connsiteY15-92" fmla="*/ 37271 h 685800"/>
                <a:gd name="connsiteX16-93" fmla="*/ 1079500 w 1079500"/>
                <a:gd name="connsiteY16-94" fmla="*/ 146050 h 685800"/>
                <a:gd name="connsiteX17-95" fmla="*/ 539750 w 1079500"/>
                <a:gd name="connsiteY17-96" fmla="*/ 685800 h 685800"/>
                <a:gd name="connsiteX18-97" fmla="*/ 430971 w 1079500"/>
                <a:gd name="connsiteY18-98" fmla="*/ 674834 h 685800"/>
                <a:gd name="connsiteX19-99" fmla="*/ 393702 w 1079500"/>
                <a:gd name="connsiteY19-100" fmla="*/ 663266 h 685800"/>
                <a:gd name="connsiteX20-101" fmla="*/ 393701 w 1079500"/>
                <a:gd name="connsiteY20-102" fmla="*/ 663266 h 685800"/>
                <a:gd name="connsiteX21-103" fmla="*/ 329656 w 1079500"/>
                <a:gd name="connsiteY21-104" fmla="*/ 643385 h 685800"/>
                <a:gd name="connsiteX22-105" fmla="*/ 42417 w 1079500"/>
                <a:gd name="connsiteY22-106" fmla="*/ 356146 h 685800"/>
                <a:gd name="connsiteX23-107" fmla="*/ 41266 w 1079500"/>
                <a:gd name="connsiteY23-108" fmla="*/ 352437 h 685800"/>
                <a:gd name="connsiteX24-109" fmla="*/ 41265 w 1079500"/>
                <a:gd name="connsiteY24-110" fmla="*/ 352436 h 685800"/>
                <a:gd name="connsiteX25-111" fmla="*/ 10966 w 1079500"/>
                <a:gd name="connsiteY25-112" fmla="*/ 254829 h 685800"/>
                <a:gd name="connsiteX26-113" fmla="*/ 0 w 1079500"/>
                <a:gd name="connsiteY26-114" fmla="*/ 146050 h 685800"/>
                <a:gd name="connsiteX27-115" fmla="*/ 10966 w 1079500"/>
                <a:gd name="connsiteY27-116" fmla="*/ 37271 h 685800"/>
                <a:gd name="connsiteX28-117" fmla="*/ 22536 w 1079500"/>
                <a:gd name="connsiteY28-118" fmla="*/ 0 h 685800"/>
                <a:gd name="connsiteX0-119" fmla="*/ 22536 w 1079500"/>
                <a:gd name="connsiteY0-120" fmla="*/ 0 h 685800"/>
                <a:gd name="connsiteX1-121" fmla="*/ 42416 w 1079500"/>
                <a:gd name="connsiteY1-122" fmla="*/ 64045 h 685800"/>
                <a:gd name="connsiteX2-123" fmla="*/ 329655 w 1079500"/>
                <a:gd name="connsiteY2-124" fmla="*/ 351284 h 685800"/>
                <a:gd name="connsiteX3-125" fmla="*/ 393700 w 1079500"/>
                <a:gd name="connsiteY3-126" fmla="*/ 371165 h 685800"/>
                <a:gd name="connsiteX4-127" fmla="*/ 363348 w 1079500"/>
                <a:gd name="connsiteY4-128" fmla="*/ 380587 h 685800"/>
                <a:gd name="connsiteX5-129" fmla="*/ 393701 w 1079500"/>
                <a:gd name="connsiteY5-130" fmla="*/ 371166 h 685800"/>
                <a:gd name="connsiteX6-131" fmla="*/ 430972 w 1079500"/>
                <a:gd name="connsiteY6-132" fmla="*/ 382735 h 685800"/>
                <a:gd name="connsiteX7-133" fmla="*/ 539751 w 1079500"/>
                <a:gd name="connsiteY7-134" fmla="*/ 393701 h 685800"/>
                <a:gd name="connsiteX8-135" fmla="*/ 648530 w 1079500"/>
                <a:gd name="connsiteY8-136" fmla="*/ 382735 h 685800"/>
                <a:gd name="connsiteX9-137" fmla="*/ 746136 w 1079500"/>
                <a:gd name="connsiteY9-138" fmla="*/ 352438 h 685800"/>
                <a:gd name="connsiteX10-139" fmla="*/ 746136 w 1079500"/>
                <a:gd name="connsiteY10-140" fmla="*/ 352436 h 685800"/>
                <a:gd name="connsiteX11-141" fmla="*/ 749845 w 1079500"/>
                <a:gd name="connsiteY11-142" fmla="*/ 351284 h 685800"/>
                <a:gd name="connsiteX12-143" fmla="*/ 1037084 w 1079500"/>
                <a:gd name="connsiteY12-144" fmla="*/ 64045 h 685800"/>
                <a:gd name="connsiteX13-145" fmla="*/ 1056965 w 1079500"/>
                <a:gd name="connsiteY13-146" fmla="*/ 0 h 685800"/>
                <a:gd name="connsiteX14-147" fmla="*/ 1068534 w 1079500"/>
                <a:gd name="connsiteY14-148" fmla="*/ 37271 h 685800"/>
                <a:gd name="connsiteX15-149" fmla="*/ 1079500 w 1079500"/>
                <a:gd name="connsiteY15-150" fmla="*/ 146050 h 685800"/>
                <a:gd name="connsiteX16-151" fmla="*/ 539750 w 1079500"/>
                <a:gd name="connsiteY16-152" fmla="*/ 685800 h 685800"/>
                <a:gd name="connsiteX17-153" fmla="*/ 430971 w 1079500"/>
                <a:gd name="connsiteY17-154" fmla="*/ 674834 h 685800"/>
                <a:gd name="connsiteX18-155" fmla="*/ 393702 w 1079500"/>
                <a:gd name="connsiteY18-156" fmla="*/ 663266 h 685800"/>
                <a:gd name="connsiteX19-157" fmla="*/ 393701 w 1079500"/>
                <a:gd name="connsiteY19-158" fmla="*/ 663266 h 685800"/>
                <a:gd name="connsiteX20-159" fmla="*/ 329656 w 1079500"/>
                <a:gd name="connsiteY20-160" fmla="*/ 643385 h 685800"/>
                <a:gd name="connsiteX21-161" fmla="*/ 42417 w 1079500"/>
                <a:gd name="connsiteY21-162" fmla="*/ 356146 h 685800"/>
                <a:gd name="connsiteX22-163" fmla="*/ 41266 w 1079500"/>
                <a:gd name="connsiteY22-164" fmla="*/ 352437 h 685800"/>
                <a:gd name="connsiteX23-165" fmla="*/ 41265 w 1079500"/>
                <a:gd name="connsiteY23-166" fmla="*/ 352436 h 685800"/>
                <a:gd name="connsiteX24-167" fmla="*/ 10966 w 1079500"/>
                <a:gd name="connsiteY24-168" fmla="*/ 254829 h 685800"/>
                <a:gd name="connsiteX25-169" fmla="*/ 0 w 1079500"/>
                <a:gd name="connsiteY25-170" fmla="*/ 146050 h 685800"/>
                <a:gd name="connsiteX26-171" fmla="*/ 10966 w 1079500"/>
                <a:gd name="connsiteY26-172" fmla="*/ 37271 h 685800"/>
                <a:gd name="connsiteX27-173" fmla="*/ 22536 w 1079500"/>
                <a:gd name="connsiteY27-174" fmla="*/ 0 h 685800"/>
                <a:gd name="connsiteX0-175" fmla="*/ 22536 w 1079500"/>
                <a:gd name="connsiteY0-176" fmla="*/ 0 h 685800"/>
                <a:gd name="connsiteX1-177" fmla="*/ 42416 w 1079500"/>
                <a:gd name="connsiteY1-178" fmla="*/ 64045 h 685800"/>
                <a:gd name="connsiteX2-179" fmla="*/ 329655 w 1079500"/>
                <a:gd name="connsiteY2-180" fmla="*/ 351284 h 685800"/>
                <a:gd name="connsiteX3-181" fmla="*/ 393700 w 1079500"/>
                <a:gd name="connsiteY3-182" fmla="*/ 371165 h 685800"/>
                <a:gd name="connsiteX4-183" fmla="*/ 393701 w 1079500"/>
                <a:gd name="connsiteY4-184" fmla="*/ 371166 h 685800"/>
                <a:gd name="connsiteX5-185" fmla="*/ 430972 w 1079500"/>
                <a:gd name="connsiteY5-186" fmla="*/ 382735 h 685800"/>
                <a:gd name="connsiteX6-187" fmla="*/ 539751 w 1079500"/>
                <a:gd name="connsiteY6-188" fmla="*/ 393701 h 685800"/>
                <a:gd name="connsiteX7-189" fmla="*/ 648530 w 1079500"/>
                <a:gd name="connsiteY7-190" fmla="*/ 382735 h 685800"/>
                <a:gd name="connsiteX8-191" fmla="*/ 746136 w 1079500"/>
                <a:gd name="connsiteY8-192" fmla="*/ 352438 h 685800"/>
                <a:gd name="connsiteX9-193" fmla="*/ 746136 w 1079500"/>
                <a:gd name="connsiteY9-194" fmla="*/ 352436 h 685800"/>
                <a:gd name="connsiteX10-195" fmla="*/ 749845 w 1079500"/>
                <a:gd name="connsiteY10-196" fmla="*/ 351284 h 685800"/>
                <a:gd name="connsiteX11-197" fmla="*/ 1037084 w 1079500"/>
                <a:gd name="connsiteY11-198" fmla="*/ 64045 h 685800"/>
                <a:gd name="connsiteX12-199" fmla="*/ 1056965 w 1079500"/>
                <a:gd name="connsiteY12-200" fmla="*/ 0 h 685800"/>
                <a:gd name="connsiteX13-201" fmla="*/ 1068534 w 1079500"/>
                <a:gd name="connsiteY13-202" fmla="*/ 37271 h 685800"/>
                <a:gd name="connsiteX14-203" fmla="*/ 1079500 w 1079500"/>
                <a:gd name="connsiteY14-204" fmla="*/ 146050 h 685800"/>
                <a:gd name="connsiteX15-205" fmla="*/ 539750 w 1079500"/>
                <a:gd name="connsiteY15-206" fmla="*/ 685800 h 685800"/>
                <a:gd name="connsiteX16-207" fmla="*/ 430971 w 1079500"/>
                <a:gd name="connsiteY16-208" fmla="*/ 674834 h 685800"/>
                <a:gd name="connsiteX17-209" fmla="*/ 393702 w 1079500"/>
                <a:gd name="connsiteY17-210" fmla="*/ 663266 h 685800"/>
                <a:gd name="connsiteX18-211" fmla="*/ 393701 w 1079500"/>
                <a:gd name="connsiteY18-212" fmla="*/ 663266 h 685800"/>
                <a:gd name="connsiteX19-213" fmla="*/ 329656 w 1079500"/>
                <a:gd name="connsiteY19-214" fmla="*/ 643385 h 685800"/>
                <a:gd name="connsiteX20-215" fmla="*/ 42417 w 1079500"/>
                <a:gd name="connsiteY20-216" fmla="*/ 356146 h 685800"/>
                <a:gd name="connsiteX21-217" fmla="*/ 41266 w 1079500"/>
                <a:gd name="connsiteY21-218" fmla="*/ 352437 h 685800"/>
                <a:gd name="connsiteX22-219" fmla="*/ 41265 w 1079500"/>
                <a:gd name="connsiteY22-220" fmla="*/ 352436 h 685800"/>
                <a:gd name="connsiteX23-221" fmla="*/ 10966 w 1079500"/>
                <a:gd name="connsiteY23-222" fmla="*/ 254829 h 685800"/>
                <a:gd name="connsiteX24-223" fmla="*/ 0 w 1079500"/>
                <a:gd name="connsiteY24-224" fmla="*/ 146050 h 685800"/>
                <a:gd name="connsiteX25-225" fmla="*/ 10966 w 1079500"/>
                <a:gd name="connsiteY25-226" fmla="*/ 37271 h 685800"/>
                <a:gd name="connsiteX26-227" fmla="*/ 22536 w 1079500"/>
                <a:gd name="connsiteY26-228" fmla="*/ 0 h 685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1079500" h="685800">
                  <a:moveTo>
                    <a:pt x="22536" y="0"/>
                  </a:moveTo>
                  <a:lnTo>
                    <a:pt x="42416" y="64045"/>
                  </a:lnTo>
                  <a:cubicBezTo>
                    <a:pt x="97042" y="193195"/>
                    <a:pt x="200505" y="296658"/>
                    <a:pt x="329655" y="351284"/>
                  </a:cubicBezTo>
                  <a:lnTo>
                    <a:pt x="393700" y="371165"/>
                  </a:lnTo>
                  <a:lnTo>
                    <a:pt x="393701" y="371166"/>
                  </a:lnTo>
                  <a:lnTo>
                    <a:pt x="430972" y="382735"/>
                  </a:lnTo>
                  <a:cubicBezTo>
                    <a:pt x="466109" y="389925"/>
                    <a:pt x="502489" y="393701"/>
                    <a:pt x="539751" y="393701"/>
                  </a:cubicBezTo>
                  <a:cubicBezTo>
                    <a:pt x="577013" y="393701"/>
                    <a:pt x="613393" y="389925"/>
                    <a:pt x="648530" y="382735"/>
                  </a:cubicBezTo>
                  <a:lnTo>
                    <a:pt x="746136" y="352438"/>
                  </a:lnTo>
                  <a:lnTo>
                    <a:pt x="746136" y="352436"/>
                  </a:lnTo>
                  <a:lnTo>
                    <a:pt x="749845" y="351284"/>
                  </a:lnTo>
                  <a:cubicBezTo>
                    <a:pt x="878995" y="296658"/>
                    <a:pt x="982458" y="193195"/>
                    <a:pt x="1037084" y="64045"/>
                  </a:cubicBezTo>
                  <a:lnTo>
                    <a:pt x="1056965" y="0"/>
                  </a:lnTo>
                  <a:lnTo>
                    <a:pt x="1068534" y="37271"/>
                  </a:lnTo>
                  <a:cubicBezTo>
                    <a:pt x="1075724" y="72408"/>
                    <a:pt x="1079500" y="108788"/>
                    <a:pt x="1079500" y="146050"/>
                  </a:cubicBezTo>
                  <a:cubicBezTo>
                    <a:pt x="1079500" y="444146"/>
                    <a:pt x="837846" y="685800"/>
                    <a:pt x="539750" y="685800"/>
                  </a:cubicBezTo>
                  <a:cubicBezTo>
                    <a:pt x="502488" y="685800"/>
                    <a:pt x="466108" y="682024"/>
                    <a:pt x="430971" y="674834"/>
                  </a:cubicBezTo>
                  <a:lnTo>
                    <a:pt x="393702" y="663266"/>
                  </a:lnTo>
                  <a:lnTo>
                    <a:pt x="393701" y="663266"/>
                  </a:lnTo>
                  <a:lnTo>
                    <a:pt x="329656" y="643385"/>
                  </a:lnTo>
                  <a:cubicBezTo>
                    <a:pt x="200506" y="588759"/>
                    <a:pt x="97043" y="485296"/>
                    <a:pt x="42417" y="356146"/>
                  </a:cubicBezTo>
                  <a:lnTo>
                    <a:pt x="41266" y="352437"/>
                  </a:lnTo>
                  <a:lnTo>
                    <a:pt x="41265" y="352436"/>
                  </a:lnTo>
                  <a:lnTo>
                    <a:pt x="10966" y="254829"/>
                  </a:lnTo>
                  <a:cubicBezTo>
                    <a:pt x="3776" y="219692"/>
                    <a:pt x="0" y="183312"/>
                    <a:pt x="0" y="146050"/>
                  </a:cubicBezTo>
                  <a:cubicBezTo>
                    <a:pt x="0" y="108788"/>
                    <a:pt x="3776" y="72408"/>
                    <a:pt x="10966" y="37271"/>
                  </a:cubicBezTo>
                  <a:lnTo>
                    <a:pt x="22536" y="0"/>
                  </a:lnTo>
                  <a:close/>
                </a:path>
              </a:pathLst>
            </a:cu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itchFamily="34" charset="-122"/>
                <a:ea typeface="宋体"/>
                <a:cs typeface="+mn-cs"/>
              </a:endParaRPr>
            </a:p>
          </p:txBody>
        </p:sp>
        <p:sp>
          <p:nvSpPr>
            <p:cNvPr id="15" name="新月形 14"/>
            <p:cNvSpPr/>
            <p:nvPr/>
          </p:nvSpPr>
          <p:spPr>
            <a:xfrm rot="16200000">
              <a:off x="4520746" y="2883661"/>
              <a:ext cx="531019" cy="1196094"/>
            </a:xfrm>
            <a:prstGeom prst="moon">
              <a:avLst>
                <a:gd name="adj" fmla="val 30003"/>
              </a:avLst>
            </a:prstGeom>
            <a:grpFill/>
            <a:ln w="12700" cap="flat" cmpd="sng" algn="ctr">
              <a:noFill/>
              <a:prstDash val="solid"/>
            </a:ln>
            <a:effectLst/>
          </p:spPr>
          <p:txBody>
            <a:bodyPr tIns="0" bIns="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prstClr val="white"/>
                </a:solidFill>
                <a:effectLst/>
                <a:uLnTx/>
                <a:uFillTx/>
                <a:latin typeface="微软雅黑" pitchFamily="34" charset="-122"/>
                <a:ea typeface="宋体"/>
                <a:cs typeface="+mn-cs"/>
              </a:endParaRPr>
            </a:p>
          </p:txBody>
        </p:sp>
      </p:grpSp>
      <p:grpSp>
        <p:nvGrpSpPr>
          <p:cNvPr id="16" name="组合 15"/>
          <p:cNvGrpSpPr/>
          <p:nvPr/>
        </p:nvGrpSpPr>
        <p:grpSpPr>
          <a:xfrm>
            <a:off x="971600" y="3496686"/>
            <a:ext cx="2670071" cy="1019280"/>
            <a:chOff x="1252339" y="3424558"/>
            <a:chExt cx="2670071" cy="1019280"/>
          </a:xfrm>
        </p:grpSpPr>
        <p:grpSp>
          <p:nvGrpSpPr>
            <p:cNvPr id="17" name="组合 56"/>
            <p:cNvGrpSpPr/>
            <p:nvPr/>
          </p:nvGrpSpPr>
          <p:grpSpPr bwMode="auto">
            <a:xfrm flipH="1" flipV="1">
              <a:off x="1319461" y="3641252"/>
              <a:ext cx="2602949" cy="398859"/>
              <a:chOff x="5234850" y="2169042"/>
              <a:chExt cx="3154238" cy="531628"/>
            </a:xfrm>
          </p:grpSpPr>
          <p:cxnSp>
            <p:nvCxnSpPr>
              <p:cNvPr id="20" name="直接连接符 19"/>
              <p:cNvCxnSpPr/>
              <p:nvPr/>
            </p:nvCxnSpPr>
            <p:spPr>
              <a:xfrm flipV="1">
                <a:off x="5234850" y="2169042"/>
                <a:ext cx="353002" cy="531628"/>
              </a:xfrm>
              <a:prstGeom prst="line">
                <a:avLst/>
              </a:prstGeom>
              <a:noFill/>
              <a:ln w="9525" cap="flat" cmpd="sng" algn="ctr">
                <a:solidFill>
                  <a:srgbClr val="0070C0"/>
                </a:solidFill>
                <a:prstDash val="solid"/>
              </a:ln>
              <a:effectLst/>
            </p:spPr>
          </p:cxnSp>
          <p:cxnSp>
            <p:nvCxnSpPr>
              <p:cNvPr id="21" name="直接连接符 20"/>
              <p:cNvCxnSpPr/>
              <p:nvPr/>
            </p:nvCxnSpPr>
            <p:spPr>
              <a:xfrm>
                <a:off x="5586225" y="2169042"/>
                <a:ext cx="2802863" cy="0"/>
              </a:xfrm>
              <a:prstGeom prst="line">
                <a:avLst/>
              </a:prstGeom>
              <a:noFill/>
              <a:ln w="9525" cap="flat" cmpd="sng" algn="ctr">
                <a:solidFill>
                  <a:srgbClr val="0070C0"/>
                </a:solidFill>
                <a:prstDash val="solid"/>
              </a:ln>
              <a:effectLst/>
            </p:spPr>
          </p:cxnSp>
        </p:grpSp>
        <p:sp>
          <p:nvSpPr>
            <p:cNvPr id="18" name="矩形 17"/>
            <p:cNvSpPr/>
            <p:nvPr/>
          </p:nvSpPr>
          <p:spPr>
            <a:xfrm>
              <a:off x="1338255" y="3424558"/>
              <a:ext cx="2334466" cy="569119"/>
            </a:xfrm>
            <a:prstGeom prst="rect">
              <a:avLst/>
            </a:prstGeom>
          </p:spPr>
          <p:txBody>
            <a:bodyPr lIns="0" rIns="0" bIns="0" anchor="b"/>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itchFamily="34" charset="-122"/>
                  <a:ea typeface="微软雅黑"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itchFamily="34" charset="-122"/>
                <a:ea typeface="微软雅黑" pitchFamily="34" charset="-122"/>
              </a:endParaRPr>
            </a:p>
          </p:txBody>
        </p:sp>
        <p:sp>
          <p:nvSpPr>
            <p:cNvPr id="19" name="矩形 60"/>
            <p:cNvSpPr>
              <a:spLocks noChangeArrowheads="1"/>
            </p:cNvSpPr>
            <p:nvPr/>
          </p:nvSpPr>
          <p:spPr bwMode="auto">
            <a:xfrm>
              <a:off x="1252339" y="4047255"/>
              <a:ext cx="2378765"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itchFamily="34" charset="-122"/>
                  <a:ea typeface="微软雅黑"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grpSp>
        <p:nvGrpSpPr>
          <p:cNvPr id="22" name="组合 21"/>
          <p:cNvGrpSpPr/>
          <p:nvPr/>
        </p:nvGrpSpPr>
        <p:grpSpPr>
          <a:xfrm>
            <a:off x="4934419" y="3515737"/>
            <a:ext cx="2741219" cy="1000229"/>
            <a:chOff x="5215158" y="3443608"/>
            <a:chExt cx="2741219" cy="1000229"/>
          </a:xfrm>
        </p:grpSpPr>
        <p:grpSp>
          <p:nvGrpSpPr>
            <p:cNvPr id="23" name="组合 49"/>
            <p:cNvGrpSpPr/>
            <p:nvPr/>
          </p:nvGrpSpPr>
          <p:grpSpPr bwMode="auto">
            <a:xfrm flipV="1">
              <a:off x="5215158" y="3641252"/>
              <a:ext cx="2667385" cy="398859"/>
              <a:chOff x="5234850" y="2169042"/>
              <a:chExt cx="3154238" cy="531628"/>
            </a:xfrm>
          </p:grpSpPr>
          <p:cxnSp>
            <p:nvCxnSpPr>
              <p:cNvPr id="26" name="直接连接符 25"/>
              <p:cNvCxnSpPr/>
              <p:nvPr/>
            </p:nvCxnSpPr>
            <p:spPr>
              <a:xfrm flipV="1">
                <a:off x="5234850" y="2169042"/>
                <a:ext cx="353999" cy="531628"/>
              </a:xfrm>
              <a:prstGeom prst="line">
                <a:avLst/>
              </a:prstGeom>
              <a:noFill/>
              <a:ln w="9525" cap="flat" cmpd="sng" algn="ctr">
                <a:solidFill>
                  <a:srgbClr val="0070C0"/>
                </a:solidFill>
                <a:prstDash val="solid"/>
              </a:ln>
              <a:effectLst/>
            </p:spPr>
          </p:cxnSp>
          <p:cxnSp>
            <p:nvCxnSpPr>
              <p:cNvPr id="27" name="直接连接符 26"/>
              <p:cNvCxnSpPr/>
              <p:nvPr/>
            </p:nvCxnSpPr>
            <p:spPr>
              <a:xfrm>
                <a:off x="5585674" y="2169042"/>
                <a:ext cx="2803414" cy="0"/>
              </a:xfrm>
              <a:prstGeom prst="line">
                <a:avLst/>
              </a:prstGeom>
              <a:noFill/>
              <a:ln w="9525" cap="flat" cmpd="sng" algn="ctr">
                <a:solidFill>
                  <a:srgbClr val="0070C0"/>
                </a:solidFill>
                <a:prstDash val="solid"/>
              </a:ln>
              <a:effectLst/>
            </p:spPr>
          </p:cxnSp>
        </p:grpSp>
        <p:sp>
          <p:nvSpPr>
            <p:cNvPr id="24" name="矩形 23"/>
            <p:cNvSpPr/>
            <p:nvPr/>
          </p:nvSpPr>
          <p:spPr>
            <a:xfrm>
              <a:off x="5548078" y="3443608"/>
              <a:ext cx="2334466" cy="569119"/>
            </a:xfrm>
            <a:prstGeom prst="rect">
              <a:avLst/>
            </a:prstGeom>
          </p:spPr>
          <p:txBody>
            <a:bodyPr lIns="0" rIns="0" bIns="0" anchor="b"/>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itchFamily="34" charset="-122"/>
                  <a:ea typeface="微软雅黑"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itchFamily="34" charset="-122"/>
                <a:ea typeface="微软雅黑" pitchFamily="34" charset="-122"/>
              </a:endParaRPr>
            </a:p>
          </p:txBody>
        </p:sp>
        <p:sp>
          <p:nvSpPr>
            <p:cNvPr id="25" name="矩形 61"/>
            <p:cNvSpPr>
              <a:spLocks noChangeArrowheads="1"/>
            </p:cNvSpPr>
            <p:nvPr/>
          </p:nvSpPr>
          <p:spPr bwMode="auto">
            <a:xfrm>
              <a:off x="5548079" y="4047254"/>
              <a:ext cx="2408298"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itchFamily="34" charset="-122"/>
                  <a:ea typeface="微软雅黑"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grpSp>
        <p:nvGrpSpPr>
          <p:cNvPr id="28" name="组合 27"/>
          <p:cNvGrpSpPr/>
          <p:nvPr/>
        </p:nvGrpSpPr>
        <p:grpSpPr>
          <a:xfrm>
            <a:off x="4934420" y="1347734"/>
            <a:ext cx="2707657" cy="997618"/>
            <a:chOff x="5215158" y="1275606"/>
            <a:chExt cx="2707657" cy="997618"/>
          </a:xfrm>
        </p:grpSpPr>
        <p:grpSp>
          <p:nvGrpSpPr>
            <p:cNvPr id="29" name="组合 45"/>
            <p:cNvGrpSpPr/>
            <p:nvPr/>
          </p:nvGrpSpPr>
          <p:grpSpPr bwMode="auto">
            <a:xfrm>
              <a:off x="5215158" y="1696961"/>
              <a:ext cx="2667385" cy="398860"/>
              <a:chOff x="5234850" y="2169042"/>
              <a:chExt cx="3154238" cy="531628"/>
            </a:xfrm>
          </p:grpSpPr>
          <p:cxnSp>
            <p:nvCxnSpPr>
              <p:cNvPr id="32" name="直接连接符 31"/>
              <p:cNvCxnSpPr/>
              <p:nvPr/>
            </p:nvCxnSpPr>
            <p:spPr>
              <a:xfrm flipV="1">
                <a:off x="5234850" y="2169042"/>
                <a:ext cx="353999" cy="531628"/>
              </a:xfrm>
              <a:prstGeom prst="line">
                <a:avLst/>
              </a:prstGeom>
              <a:noFill/>
              <a:ln w="9525" cap="flat" cmpd="sng" algn="ctr">
                <a:solidFill>
                  <a:srgbClr val="0070C0"/>
                </a:solidFill>
                <a:prstDash val="solid"/>
              </a:ln>
              <a:effectLst/>
            </p:spPr>
          </p:cxnSp>
          <p:cxnSp>
            <p:nvCxnSpPr>
              <p:cNvPr id="33" name="直接连接符 32"/>
              <p:cNvCxnSpPr/>
              <p:nvPr/>
            </p:nvCxnSpPr>
            <p:spPr>
              <a:xfrm>
                <a:off x="5585674" y="2169042"/>
                <a:ext cx="2803414" cy="0"/>
              </a:xfrm>
              <a:prstGeom prst="line">
                <a:avLst/>
              </a:prstGeom>
              <a:noFill/>
              <a:ln w="9525" cap="flat" cmpd="sng" algn="ctr">
                <a:solidFill>
                  <a:srgbClr val="0070C0"/>
                </a:solidFill>
                <a:prstDash val="solid"/>
              </a:ln>
              <a:effectLst/>
            </p:spPr>
          </p:cxnSp>
        </p:grpSp>
        <p:sp>
          <p:nvSpPr>
            <p:cNvPr id="30" name="矩形 29"/>
            <p:cNvSpPr/>
            <p:nvPr/>
          </p:nvSpPr>
          <p:spPr>
            <a:xfrm>
              <a:off x="5548078" y="1704105"/>
              <a:ext cx="2334466" cy="569119"/>
            </a:xfrm>
            <a:prstGeom prst="rect">
              <a:avLst/>
            </a:prstGeom>
          </p:spPr>
          <p:txBody>
            <a:bodyPr lIns="0" rIns="0" bIns="0"/>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itchFamily="34" charset="-122"/>
                  <a:ea typeface="微软雅黑"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itchFamily="34" charset="-122"/>
                <a:ea typeface="微软雅黑" pitchFamily="34" charset="-122"/>
              </a:endParaRPr>
            </a:p>
          </p:txBody>
        </p:sp>
        <p:sp>
          <p:nvSpPr>
            <p:cNvPr id="31" name="矩形 63"/>
            <p:cNvSpPr>
              <a:spLocks noChangeArrowheads="1"/>
            </p:cNvSpPr>
            <p:nvPr/>
          </p:nvSpPr>
          <p:spPr bwMode="auto">
            <a:xfrm>
              <a:off x="5511832" y="1275606"/>
              <a:ext cx="2410983" cy="39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r"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itchFamily="34" charset="-122"/>
                  <a:ea typeface="微软雅黑"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grpSp>
      <p:grpSp>
        <p:nvGrpSpPr>
          <p:cNvPr id="34" name="组合 33"/>
          <p:cNvGrpSpPr/>
          <p:nvPr/>
        </p:nvGrpSpPr>
        <p:grpSpPr>
          <a:xfrm>
            <a:off x="1013216" y="1347735"/>
            <a:ext cx="2628456" cy="1198833"/>
            <a:chOff x="1293954" y="1275606"/>
            <a:chExt cx="2628456" cy="1198833"/>
          </a:xfrm>
        </p:grpSpPr>
        <p:grpSp>
          <p:nvGrpSpPr>
            <p:cNvPr id="35" name="组合 53"/>
            <p:cNvGrpSpPr/>
            <p:nvPr/>
          </p:nvGrpSpPr>
          <p:grpSpPr bwMode="auto">
            <a:xfrm flipH="1">
              <a:off x="1319461" y="1696961"/>
              <a:ext cx="2602949" cy="398860"/>
              <a:chOff x="5234850" y="2169042"/>
              <a:chExt cx="3154238" cy="531628"/>
            </a:xfrm>
          </p:grpSpPr>
          <p:cxnSp>
            <p:nvCxnSpPr>
              <p:cNvPr id="38" name="直接连接符 37"/>
              <p:cNvCxnSpPr/>
              <p:nvPr/>
            </p:nvCxnSpPr>
            <p:spPr>
              <a:xfrm flipV="1">
                <a:off x="5234850" y="2169042"/>
                <a:ext cx="353002" cy="531628"/>
              </a:xfrm>
              <a:prstGeom prst="line">
                <a:avLst/>
              </a:prstGeom>
              <a:noFill/>
              <a:ln w="9525" cap="flat" cmpd="sng" algn="ctr">
                <a:solidFill>
                  <a:srgbClr val="0070C0"/>
                </a:solidFill>
                <a:prstDash val="solid"/>
              </a:ln>
              <a:effectLst/>
            </p:spPr>
          </p:cxnSp>
          <p:cxnSp>
            <p:nvCxnSpPr>
              <p:cNvPr id="39" name="直接连接符 38"/>
              <p:cNvCxnSpPr/>
              <p:nvPr/>
            </p:nvCxnSpPr>
            <p:spPr>
              <a:xfrm>
                <a:off x="5586225" y="2169042"/>
                <a:ext cx="2802863" cy="0"/>
              </a:xfrm>
              <a:prstGeom prst="line">
                <a:avLst/>
              </a:prstGeom>
              <a:noFill/>
              <a:ln w="9525" cap="flat" cmpd="sng" algn="ctr">
                <a:solidFill>
                  <a:srgbClr val="0070C0"/>
                </a:solidFill>
                <a:prstDash val="solid"/>
              </a:ln>
              <a:effectLst/>
            </p:spPr>
          </p:cxnSp>
        </p:grpSp>
        <p:sp>
          <p:nvSpPr>
            <p:cNvPr id="36" name="矩形 62"/>
            <p:cNvSpPr>
              <a:spLocks noChangeArrowheads="1"/>
            </p:cNvSpPr>
            <p:nvPr/>
          </p:nvSpPr>
          <p:spPr bwMode="auto">
            <a:xfrm>
              <a:off x="1293954" y="1275606"/>
              <a:ext cx="2378765" cy="39658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marL="0" marR="0" lvl="0" indent="0" defTabSz="914400" eaLnBrk="1" fontAlgn="auto" latinLnBrk="0" hangingPunct="1">
                <a:lnSpc>
                  <a:spcPct val="120000"/>
                </a:lnSpc>
                <a:spcBef>
                  <a:spcPts val="0"/>
                </a:spcBef>
                <a:spcAft>
                  <a:spcPts val="600"/>
                </a:spcAft>
                <a:buClrTx/>
                <a:buSzTx/>
                <a:buFontTx/>
                <a:buNone/>
                <a:defRPr/>
              </a:pPr>
              <a:r>
                <a:rPr kumimoji="0" lang="zh-CN" altLang="en-US" sz="1800" b="0" i="0" u="none" strike="noStrike" kern="0" cap="none" spc="0" normalizeH="0" baseline="0" noProof="0" dirty="0">
                  <a:ln>
                    <a:noFill/>
                  </a:ln>
                  <a:solidFill>
                    <a:srgbClr val="0070C0"/>
                  </a:solidFill>
                  <a:effectLst/>
                  <a:uLnTx/>
                  <a:uFillTx/>
                  <a:latin typeface="微软雅黑" pitchFamily="34" charset="-122"/>
                  <a:ea typeface="微软雅黑" pitchFamily="34" charset="-122"/>
                </a:rPr>
                <a:t>点击增加标题</a:t>
              </a:r>
              <a:endParaRPr kumimoji="0" lang="en-US" altLang="zh-CN" sz="1800" b="0" i="0" u="none" strike="noStrike" kern="0" cap="none" spc="0" normalizeH="0" baseline="0" noProof="0" dirty="0">
                <a:ln>
                  <a:noFill/>
                </a:ln>
                <a:solidFill>
                  <a:srgbClr val="0070C0"/>
                </a:solidFill>
                <a:effectLst/>
                <a:uLnTx/>
                <a:uFillTx/>
                <a:latin typeface="微软雅黑" pitchFamily="34" charset="-122"/>
                <a:ea typeface="微软雅黑" pitchFamily="34" charset="-122"/>
              </a:endParaRPr>
            </a:p>
          </p:txBody>
        </p:sp>
        <p:sp>
          <p:nvSpPr>
            <p:cNvPr id="37" name="矩形 36"/>
            <p:cNvSpPr/>
            <p:nvPr/>
          </p:nvSpPr>
          <p:spPr>
            <a:xfrm>
              <a:off x="1338255" y="1731489"/>
              <a:ext cx="2334466" cy="742950"/>
            </a:xfrm>
            <a:prstGeom prst="rect">
              <a:avLst/>
            </a:prstGeom>
            <a:ln>
              <a:noFill/>
            </a:ln>
          </p:spPr>
          <p:txBody>
            <a:bodyPr lIns="0" rIns="0" bIns="0"/>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accent4">
                      <a:lumMod val="50000"/>
                    </a:schemeClr>
                  </a:solidFill>
                  <a:effectLst/>
                  <a:uLnTx/>
                  <a:uFillTx/>
                  <a:latin typeface="微软雅黑" pitchFamily="34" charset="-122"/>
                  <a:ea typeface="微软雅黑" pitchFamily="34" charset="-122"/>
                </a:rPr>
                <a:t>点击增加文本内容点击增加文本内容点击增加文本内容</a:t>
              </a:r>
              <a:endParaRPr kumimoji="0" lang="zh-CN" altLang="en-US" sz="1400" b="0" i="0" u="none" strike="noStrike" kern="0" cap="none" spc="0" normalizeH="0" baseline="0" noProof="0" dirty="0">
                <a:ln>
                  <a:noFill/>
                </a:ln>
                <a:solidFill>
                  <a:schemeClr val="accent4">
                    <a:lumMod val="50000"/>
                  </a:schemeClr>
                </a:solidFill>
                <a:effectLst/>
                <a:uLnTx/>
                <a:uFillTx/>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86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36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860"/>
                            </p:stCondLst>
                            <p:childTnLst>
                              <p:par>
                                <p:cTn id="25" presetID="2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 presetClass="entr" presetSubtype="2" fill="hold" nodeType="withEffect">
                                  <p:stCondLst>
                                    <p:cond delay="50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1000" fill="hold"/>
                                        <p:tgtEl>
                                          <p:spTgt spid="34"/>
                                        </p:tgtEl>
                                        <p:attrNameLst>
                                          <p:attrName>ppt_x</p:attrName>
                                        </p:attrNameLst>
                                      </p:cBhvr>
                                      <p:tavLst>
                                        <p:tav tm="0">
                                          <p:val>
                                            <p:strVal val="1+#ppt_w/2"/>
                                          </p:val>
                                        </p:tav>
                                        <p:tav tm="100000">
                                          <p:val>
                                            <p:strVal val="#ppt_x"/>
                                          </p:val>
                                        </p:tav>
                                      </p:tavLst>
                                    </p:anim>
                                    <p:anim calcmode="lin" valueType="num">
                                      <p:cBhvr additive="base">
                                        <p:cTn id="31" dur="1000" fill="hold"/>
                                        <p:tgtEl>
                                          <p:spTgt spid="3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5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000" fill="hold"/>
                                        <p:tgtEl>
                                          <p:spTgt spid="28"/>
                                        </p:tgtEl>
                                        <p:attrNameLst>
                                          <p:attrName>ppt_x</p:attrName>
                                        </p:attrNameLst>
                                      </p:cBhvr>
                                      <p:tavLst>
                                        <p:tav tm="0">
                                          <p:val>
                                            <p:strVal val="0-#ppt_w/2"/>
                                          </p:val>
                                        </p:tav>
                                        <p:tav tm="100000">
                                          <p:val>
                                            <p:strVal val="#ppt_x"/>
                                          </p:val>
                                        </p:tav>
                                      </p:tavLst>
                                    </p:anim>
                                    <p:anim calcmode="lin" valueType="num">
                                      <p:cBhvr additive="base">
                                        <p:cTn id="35" dur="1000" fill="hold"/>
                                        <p:tgtEl>
                                          <p:spTgt spid="28"/>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5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1+#ppt_w/2"/>
                                          </p:val>
                                        </p:tav>
                                        <p:tav tm="100000">
                                          <p:val>
                                            <p:strVal val="#ppt_x"/>
                                          </p:val>
                                        </p:tav>
                                      </p:tavLst>
                                    </p:anim>
                                    <p:anim calcmode="lin" valueType="num">
                                      <p:cBhvr additive="base">
                                        <p:cTn id="39" dur="1000" fill="hold"/>
                                        <p:tgtEl>
                                          <p:spTgt spid="16"/>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50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1000" fill="hold"/>
                                        <p:tgtEl>
                                          <p:spTgt spid="22"/>
                                        </p:tgtEl>
                                        <p:attrNameLst>
                                          <p:attrName>ppt_x</p:attrName>
                                        </p:attrNameLst>
                                      </p:cBhvr>
                                      <p:tavLst>
                                        <p:tav tm="0">
                                          <p:val>
                                            <p:strVal val="0-#ppt_w/2"/>
                                          </p:val>
                                        </p:tav>
                                        <p:tav tm="100000">
                                          <p:val>
                                            <p:strVal val="#ppt_x"/>
                                          </p:val>
                                        </p:tav>
                                      </p:tavLst>
                                    </p:anim>
                                    <p:anim calcmode="lin" valueType="num">
                                      <p:cBhvr additive="base">
                                        <p:cTn id="43"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任意多边形 2"/>
          <p:cNvSpPr/>
          <p:nvPr/>
        </p:nvSpPr>
        <p:spPr>
          <a:xfrm>
            <a:off x="4240039" y="1402028"/>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4" name="任意多边形 3"/>
          <p:cNvSpPr/>
          <p:nvPr/>
        </p:nvSpPr>
        <p:spPr>
          <a:xfrm rot="3600000">
            <a:off x="4900439" y="178302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5" name="任意多边形 4"/>
          <p:cNvSpPr/>
          <p:nvPr/>
        </p:nvSpPr>
        <p:spPr>
          <a:xfrm rot="7200000">
            <a:off x="4900439" y="2545028"/>
            <a:ext cx="620712" cy="1293813"/>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7" name="任意多边形 6"/>
          <p:cNvSpPr/>
          <p:nvPr/>
        </p:nvSpPr>
        <p:spPr>
          <a:xfrm rot="10800000">
            <a:off x="4240039" y="2926029"/>
            <a:ext cx="620713" cy="1293812"/>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8" name="任意多边形 7"/>
          <p:cNvSpPr/>
          <p:nvPr/>
        </p:nvSpPr>
        <p:spPr>
          <a:xfrm rot="14400000">
            <a:off x="3580432" y="2544234"/>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9" name="任意多边形 8"/>
          <p:cNvSpPr/>
          <p:nvPr/>
        </p:nvSpPr>
        <p:spPr>
          <a:xfrm rot="18000000">
            <a:off x="3580432" y="1781838"/>
            <a:ext cx="620712" cy="1295400"/>
          </a:xfrm>
          <a:custGeom>
            <a:avLst/>
            <a:gdLst>
              <a:gd name="connsiteX0" fmla="*/ 282575 w 565150"/>
              <a:gd name="connsiteY0" fmla="*/ 0 h 1202235"/>
              <a:gd name="connsiteX1" fmla="*/ 333596 w 565150"/>
              <a:gd name="connsiteY1" fmla="*/ 42096 h 1202235"/>
              <a:gd name="connsiteX2" fmla="*/ 565150 w 565150"/>
              <a:gd name="connsiteY2" fmla="*/ 601117 h 1202235"/>
              <a:gd name="connsiteX3" fmla="*/ 333596 w 565150"/>
              <a:gd name="connsiteY3" fmla="*/ 1160138 h 1202235"/>
              <a:gd name="connsiteX4" fmla="*/ 282575 w 565150"/>
              <a:gd name="connsiteY4" fmla="*/ 1202235 h 1202235"/>
              <a:gd name="connsiteX5" fmla="*/ 231554 w 565150"/>
              <a:gd name="connsiteY5" fmla="*/ 1160138 h 1202235"/>
              <a:gd name="connsiteX6" fmla="*/ 0 w 565150"/>
              <a:gd name="connsiteY6" fmla="*/ 601117 h 1202235"/>
              <a:gd name="connsiteX7" fmla="*/ 231554 w 565150"/>
              <a:gd name="connsiteY7" fmla="*/ 42096 h 1202235"/>
              <a:gd name="connsiteX0-1" fmla="*/ 282575 w 565150"/>
              <a:gd name="connsiteY0-2" fmla="*/ 0 h 1202235"/>
              <a:gd name="connsiteX1-3" fmla="*/ 333596 w 565150"/>
              <a:gd name="connsiteY1-4" fmla="*/ 42096 h 1202235"/>
              <a:gd name="connsiteX2-5" fmla="*/ 565150 w 565150"/>
              <a:gd name="connsiteY2-6" fmla="*/ 601117 h 1202235"/>
              <a:gd name="connsiteX3-7" fmla="*/ 333596 w 565150"/>
              <a:gd name="connsiteY3-8" fmla="*/ 1160138 h 1202235"/>
              <a:gd name="connsiteX4-9" fmla="*/ 282575 w 565150"/>
              <a:gd name="connsiteY4-10" fmla="*/ 1202235 h 1202235"/>
              <a:gd name="connsiteX5-11" fmla="*/ 0 w 565150"/>
              <a:gd name="connsiteY5-12" fmla="*/ 601117 h 1202235"/>
              <a:gd name="connsiteX6-13" fmla="*/ 231554 w 565150"/>
              <a:gd name="connsiteY6-14" fmla="*/ 42096 h 1202235"/>
              <a:gd name="connsiteX7-15" fmla="*/ 282575 w 565150"/>
              <a:gd name="connsiteY7-16" fmla="*/ 0 h 1202235"/>
              <a:gd name="connsiteX0-17" fmla="*/ 291374 w 573949"/>
              <a:gd name="connsiteY0-18" fmla="*/ 0 h 1202235"/>
              <a:gd name="connsiteX1-19" fmla="*/ 342395 w 573949"/>
              <a:gd name="connsiteY1-20" fmla="*/ 42096 h 1202235"/>
              <a:gd name="connsiteX2-21" fmla="*/ 573949 w 573949"/>
              <a:gd name="connsiteY2-22" fmla="*/ 601117 h 1202235"/>
              <a:gd name="connsiteX3-23" fmla="*/ 342395 w 573949"/>
              <a:gd name="connsiteY3-24" fmla="*/ 1160138 h 1202235"/>
              <a:gd name="connsiteX4-25" fmla="*/ 291374 w 573949"/>
              <a:gd name="connsiteY4-26" fmla="*/ 1202235 h 1202235"/>
              <a:gd name="connsiteX5-27" fmla="*/ 8799 w 573949"/>
              <a:gd name="connsiteY5-28" fmla="*/ 601117 h 1202235"/>
              <a:gd name="connsiteX6-29" fmla="*/ 240353 w 573949"/>
              <a:gd name="connsiteY6-30" fmla="*/ 42096 h 1202235"/>
              <a:gd name="connsiteX7-31" fmla="*/ 291374 w 573949"/>
              <a:gd name="connsiteY7-32" fmla="*/ 0 h 1202235"/>
              <a:gd name="connsiteX0-33" fmla="*/ 291374 w 573949"/>
              <a:gd name="connsiteY0-34" fmla="*/ 0 h 1202235"/>
              <a:gd name="connsiteX1-35" fmla="*/ 573949 w 573949"/>
              <a:gd name="connsiteY1-36" fmla="*/ 601117 h 1202235"/>
              <a:gd name="connsiteX2-37" fmla="*/ 342395 w 573949"/>
              <a:gd name="connsiteY2-38" fmla="*/ 1160138 h 1202235"/>
              <a:gd name="connsiteX3-39" fmla="*/ 291374 w 573949"/>
              <a:gd name="connsiteY3-40" fmla="*/ 1202235 h 1202235"/>
              <a:gd name="connsiteX4-41" fmla="*/ 8799 w 573949"/>
              <a:gd name="connsiteY4-42" fmla="*/ 601117 h 1202235"/>
              <a:gd name="connsiteX5-43" fmla="*/ 240353 w 573949"/>
              <a:gd name="connsiteY5-44" fmla="*/ 42096 h 1202235"/>
              <a:gd name="connsiteX6-45" fmla="*/ 291374 w 573949"/>
              <a:gd name="connsiteY6-46" fmla="*/ 0 h 1202235"/>
              <a:gd name="connsiteX0-47" fmla="*/ 291374 w 578600"/>
              <a:gd name="connsiteY0-48" fmla="*/ 0 h 1202235"/>
              <a:gd name="connsiteX1-49" fmla="*/ 573949 w 578600"/>
              <a:gd name="connsiteY1-50" fmla="*/ 601117 h 1202235"/>
              <a:gd name="connsiteX2-51" fmla="*/ 342395 w 578600"/>
              <a:gd name="connsiteY2-52" fmla="*/ 1160138 h 1202235"/>
              <a:gd name="connsiteX3-53" fmla="*/ 291374 w 578600"/>
              <a:gd name="connsiteY3-54" fmla="*/ 1202235 h 1202235"/>
              <a:gd name="connsiteX4-55" fmla="*/ 8799 w 578600"/>
              <a:gd name="connsiteY4-56" fmla="*/ 601117 h 1202235"/>
              <a:gd name="connsiteX5-57" fmla="*/ 240353 w 578600"/>
              <a:gd name="connsiteY5-58" fmla="*/ 42096 h 1202235"/>
              <a:gd name="connsiteX6-59" fmla="*/ 291374 w 578600"/>
              <a:gd name="connsiteY6-60" fmla="*/ 0 h 1202235"/>
              <a:gd name="connsiteX0-61" fmla="*/ 291374 w 583571"/>
              <a:gd name="connsiteY0-62" fmla="*/ 0 h 1202235"/>
              <a:gd name="connsiteX1-63" fmla="*/ 573949 w 583571"/>
              <a:gd name="connsiteY1-64" fmla="*/ 601117 h 1202235"/>
              <a:gd name="connsiteX2-65" fmla="*/ 342395 w 583571"/>
              <a:gd name="connsiteY2-66" fmla="*/ 1160138 h 1202235"/>
              <a:gd name="connsiteX3-67" fmla="*/ 291374 w 583571"/>
              <a:gd name="connsiteY3-68" fmla="*/ 1202235 h 1202235"/>
              <a:gd name="connsiteX4-69" fmla="*/ 8799 w 583571"/>
              <a:gd name="connsiteY4-70" fmla="*/ 601117 h 1202235"/>
              <a:gd name="connsiteX5-71" fmla="*/ 240353 w 583571"/>
              <a:gd name="connsiteY5-72" fmla="*/ 42096 h 1202235"/>
              <a:gd name="connsiteX6-73" fmla="*/ 291374 w 583571"/>
              <a:gd name="connsiteY6-74" fmla="*/ 0 h 1202235"/>
              <a:gd name="connsiteX0-75" fmla="*/ 291374 w 575217"/>
              <a:gd name="connsiteY0-76" fmla="*/ 0 h 1202235"/>
              <a:gd name="connsiteX1-77" fmla="*/ 573949 w 575217"/>
              <a:gd name="connsiteY1-78" fmla="*/ 601117 h 1202235"/>
              <a:gd name="connsiteX2-79" fmla="*/ 365278 w 575217"/>
              <a:gd name="connsiteY2-80" fmla="*/ 1177869 h 1202235"/>
              <a:gd name="connsiteX3-81" fmla="*/ 291374 w 575217"/>
              <a:gd name="connsiteY3-82" fmla="*/ 1202235 h 1202235"/>
              <a:gd name="connsiteX4-83" fmla="*/ 8799 w 575217"/>
              <a:gd name="connsiteY4-84" fmla="*/ 601117 h 1202235"/>
              <a:gd name="connsiteX5-85" fmla="*/ 240353 w 575217"/>
              <a:gd name="connsiteY5-86" fmla="*/ 42096 h 1202235"/>
              <a:gd name="connsiteX6-87" fmla="*/ 291374 w 575217"/>
              <a:gd name="connsiteY6-88" fmla="*/ 0 h 1202235"/>
              <a:gd name="connsiteX0-89" fmla="*/ 291374 w 578093"/>
              <a:gd name="connsiteY0-90" fmla="*/ 0 h 1202235"/>
              <a:gd name="connsiteX1-91" fmla="*/ 573949 w 578093"/>
              <a:gd name="connsiteY1-92" fmla="*/ 601117 h 1202235"/>
              <a:gd name="connsiteX2-93" fmla="*/ 365278 w 578093"/>
              <a:gd name="connsiteY2-94" fmla="*/ 1177869 h 1202235"/>
              <a:gd name="connsiteX3-95" fmla="*/ 291374 w 578093"/>
              <a:gd name="connsiteY3-96" fmla="*/ 1202235 h 1202235"/>
              <a:gd name="connsiteX4-97" fmla="*/ 8799 w 578093"/>
              <a:gd name="connsiteY4-98" fmla="*/ 601117 h 1202235"/>
              <a:gd name="connsiteX5-99" fmla="*/ 240353 w 578093"/>
              <a:gd name="connsiteY5-100" fmla="*/ 42096 h 1202235"/>
              <a:gd name="connsiteX6-101" fmla="*/ 291374 w 578093"/>
              <a:gd name="connsiteY6-102" fmla="*/ 0 h 1202235"/>
              <a:gd name="connsiteX0-103" fmla="*/ 291374 w 581161"/>
              <a:gd name="connsiteY0-104" fmla="*/ 0 h 1202235"/>
              <a:gd name="connsiteX1-105" fmla="*/ 577313 w 581161"/>
              <a:gd name="connsiteY1-106" fmla="*/ 608118 h 1202235"/>
              <a:gd name="connsiteX2-107" fmla="*/ 365278 w 581161"/>
              <a:gd name="connsiteY2-108" fmla="*/ 1177869 h 1202235"/>
              <a:gd name="connsiteX3-109" fmla="*/ 291374 w 581161"/>
              <a:gd name="connsiteY3-110" fmla="*/ 1202235 h 1202235"/>
              <a:gd name="connsiteX4-111" fmla="*/ 8799 w 581161"/>
              <a:gd name="connsiteY4-112" fmla="*/ 601117 h 1202235"/>
              <a:gd name="connsiteX5-113" fmla="*/ 240353 w 581161"/>
              <a:gd name="connsiteY5-114" fmla="*/ 42096 h 1202235"/>
              <a:gd name="connsiteX6-115" fmla="*/ 291374 w 581161"/>
              <a:gd name="connsiteY6-116" fmla="*/ 0 h 1202235"/>
              <a:gd name="connsiteX0-117" fmla="*/ 291374 w 586503"/>
              <a:gd name="connsiteY0-118" fmla="*/ 0 h 1202235"/>
              <a:gd name="connsiteX1-119" fmla="*/ 577313 w 586503"/>
              <a:gd name="connsiteY1-120" fmla="*/ 608118 h 1202235"/>
              <a:gd name="connsiteX2-121" fmla="*/ 365278 w 586503"/>
              <a:gd name="connsiteY2-122" fmla="*/ 1177869 h 1202235"/>
              <a:gd name="connsiteX3-123" fmla="*/ 291374 w 586503"/>
              <a:gd name="connsiteY3-124" fmla="*/ 1202235 h 1202235"/>
              <a:gd name="connsiteX4-125" fmla="*/ 8799 w 586503"/>
              <a:gd name="connsiteY4-126" fmla="*/ 601117 h 1202235"/>
              <a:gd name="connsiteX5-127" fmla="*/ 240353 w 586503"/>
              <a:gd name="connsiteY5-128" fmla="*/ 42096 h 1202235"/>
              <a:gd name="connsiteX6-129" fmla="*/ 291374 w 586503"/>
              <a:gd name="connsiteY6-130" fmla="*/ 0 h 1202235"/>
              <a:gd name="connsiteX0-131" fmla="*/ 291374 w 586503"/>
              <a:gd name="connsiteY0-132" fmla="*/ 0 h 1202235"/>
              <a:gd name="connsiteX1-133" fmla="*/ 577313 w 586503"/>
              <a:gd name="connsiteY1-134" fmla="*/ 608118 h 1202235"/>
              <a:gd name="connsiteX2-135" fmla="*/ 365278 w 586503"/>
              <a:gd name="connsiteY2-136" fmla="*/ 1177869 h 1202235"/>
              <a:gd name="connsiteX3-137" fmla="*/ 291374 w 586503"/>
              <a:gd name="connsiteY3-138" fmla="*/ 1202235 h 1202235"/>
              <a:gd name="connsiteX4-139" fmla="*/ 8799 w 586503"/>
              <a:gd name="connsiteY4-140" fmla="*/ 601117 h 1202235"/>
              <a:gd name="connsiteX5-141" fmla="*/ 240353 w 586503"/>
              <a:gd name="connsiteY5-142" fmla="*/ 42096 h 1202235"/>
              <a:gd name="connsiteX6-143" fmla="*/ 291374 w 586503"/>
              <a:gd name="connsiteY6-144" fmla="*/ 0 h 1202235"/>
              <a:gd name="connsiteX0-145" fmla="*/ 284738 w 579867"/>
              <a:gd name="connsiteY0-146" fmla="*/ 0 h 1202235"/>
              <a:gd name="connsiteX1-147" fmla="*/ 570677 w 579867"/>
              <a:gd name="connsiteY1-148" fmla="*/ 608118 h 1202235"/>
              <a:gd name="connsiteX2-149" fmla="*/ 358642 w 579867"/>
              <a:gd name="connsiteY2-150" fmla="*/ 1177869 h 1202235"/>
              <a:gd name="connsiteX3-151" fmla="*/ 284738 w 579867"/>
              <a:gd name="connsiteY3-152" fmla="*/ 1202235 h 1202235"/>
              <a:gd name="connsiteX4-153" fmla="*/ 2163 w 579867"/>
              <a:gd name="connsiteY4-154" fmla="*/ 601117 h 1202235"/>
              <a:gd name="connsiteX5-155" fmla="*/ 194132 w 579867"/>
              <a:gd name="connsiteY5-156" fmla="*/ 55370 h 1202235"/>
              <a:gd name="connsiteX6-157" fmla="*/ 284738 w 579867"/>
              <a:gd name="connsiteY6-158" fmla="*/ 0 h 1202235"/>
              <a:gd name="connsiteX0-159" fmla="*/ 294845 w 589974"/>
              <a:gd name="connsiteY0-160" fmla="*/ 0 h 1202235"/>
              <a:gd name="connsiteX1-161" fmla="*/ 580784 w 589974"/>
              <a:gd name="connsiteY1-162" fmla="*/ 608118 h 1202235"/>
              <a:gd name="connsiteX2-163" fmla="*/ 368749 w 589974"/>
              <a:gd name="connsiteY2-164" fmla="*/ 1177869 h 1202235"/>
              <a:gd name="connsiteX3-165" fmla="*/ 294845 w 589974"/>
              <a:gd name="connsiteY3-166" fmla="*/ 1202235 h 1202235"/>
              <a:gd name="connsiteX4-167" fmla="*/ 12270 w 589974"/>
              <a:gd name="connsiteY4-168" fmla="*/ 601117 h 1202235"/>
              <a:gd name="connsiteX5-169" fmla="*/ 204239 w 589974"/>
              <a:gd name="connsiteY5-170" fmla="*/ 55370 h 1202235"/>
              <a:gd name="connsiteX6-171" fmla="*/ 294845 w 589974"/>
              <a:gd name="connsiteY6-172" fmla="*/ 0 h 1202235"/>
              <a:gd name="connsiteX0-173" fmla="*/ 296305 w 591434"/>
              <a:gd name="connsiteY0-174" fmla="*/ 0 h 1202235"/>
              <a:gd name="connsiteX1-175" fmla="*/ 582244 w 591434"/>
              <a:gd name="connsiteY1-176" fmla="*/ 608118 h 1202235"/>
              <a:gd name="connsiteX2-177" fmla="*/ 370209 w 591434"/>
              <a:gd name="connsiteY2-178" fmla="*/ 1177869 h 1202235"/>
              <a:gd name="connsiteX3-179" fmla="*/ 296305 w 591434"/>
              <a:gd name="connsiteY3-180" fmla="*/ 1202235 h 1202235"/>
              <a:gd name="connsiteX4-181" fmla="*/ 13730 w 591434"/>
              <a:gd name="connsiteY4-182" fmla="*/ 601117 h 1202235"/>
              <a:gd name="connsiteX5-183" fmla="*/ 205699 w 591434"/>
              <a:gd name="connsiteY5-184" fmla="*/ 55370 h 1202235"/>
              <a:gd name="connsiteX6-185" fmla="*/ 296305 w 591434"/>
              <a:gd name="connsiteY6-186" fmla="*/ 0 h 1202235"/>
              <a:gd name="connsiteX0-187" fmla="*/ 296305 w 586804"/>
              <a:gd name="connsiteY0-188" fmla="*/ 0 h 1202235"/>
              <a:gd name="connsiteX1-189" fmla="*/ 582244 w 586804"/>
              <a:gd name="connsiteY1-190" fmla="*/ 608118 h 1202235"/>
              <a:gd name="connsiteX2-191" fmla="*/ 374876 w 586804"/>
              <a:gd name="connsiteY2-192" fmla="*/ 1175626 h 1202235"/>
              <a:gd name="connsiteX3-193" fmla="*/ 296305 w 586804"/>
              <a:gd name="connsiteY3-194" fmla="*/ 1202235 h 1202235"/>
              <a:gd name="connsiteX4-195" fmla="*/ 13730 w 586804"/>
              <a:gd name="connsiteY4-196" fmla="*/ 601117 h 1202235"/>
              <a:gd name="connsiteX5-197" fmla="*/ 205699 w 586804"/>
              <a:gd name="connsiteY5-198" fmla="*/ 55370 h 1202235"/>
              <a:gd name="connsiteX6-199" fmla="*/ 296305 w 586804"/>
              <a:gd name="connsiteY6-200" fmla="*/ 0 h 1202235"/>
              <a:gd name="connsiteX0-201" fmla="*/ 296305 w 588064"/>
              <a:gd name="connsiteY0-202" fmla="*/ 0 h 1202235"/>
              <a:gd name="connsiteX1-203" fmla="*/ 582244 w 588064"/>
              <a:gd name="connsiteY1-204" fmla="*/ 608118 h 1202235"/>
              <a:gd name="connsiteX2-205" fmla="*/ 382060 w 588064"/>
              <a:gd name="connsiteY2-206" fmla="*/ 1160685 h 1202235"/>
              <a:gd name="connsiteX3-207" fmla="*/ 296305 w 588064"/>
              <a:gd name="connsiteY3-208" fmla="*/ 1202235 h 1202235"/>
              <a:gd name="connsiteX4-209" fmla="*/ 13730 w 588064"/>
              <a:gd name="connsiteY4-210" fmla="*/ 601117 h 1202235"/>
              <a:gd name="connsiteX5-211" fmla="*/ 205699 w 588064"/>
              <a:gd name="connsiteY5-212" fmla="*/ 55370 h 1202235"/>
              <a:gd name="connsiteX6-213" fmla="*/ 296305 w 588064"/>
              <a:gd name="connsiteY6-214" fmla="*/ 0 h 1202235"/>
              <a:gd name="connsiteX0-215" fmla="*/ 284824 w 576583"/>
              <a:gd name="connsiteY0-216" fmla="*/ 0 h 1202235"/>
              <a:gd name="connsiteX1-217" fmla="*/ 570763 w 576583"/>
              <a:gd name="connsiteY1-218" fmla="*/ 608118 h 1202235"/>
              <a:gd name="connsiteX2-219" fmla="*/ 370579 w 576583"/>
              <a:gd name="connsiteY2-220" fmla="*/ 1160685 h 1202235"/>
              <a:gd name="connsiteX3-221" fmla="*/ 284824 w 576583"/>
              <a:gd name="connsiteY3-222" fmla="*/ 1202235 h 1202235"/>
              <a:gd name="connsiteX4-223" fmla="*/ 2249 w 576583"/>
              <a:gd name="connsiteY4-224" fmla="*/ 601117 h 1202235"/>
              <a:gd name="connsiteX5-225" fmla="*/ 199825 w 576583"/>
              <a:gd name="connsiteY5-226" fmla="*/ 67039 h 1202235"/>
              <a:gd name="connsiteX6-227" fmla="*/ 284824 w 576583"/>
              <a:gd name="connsiteY6-228" fmla="*/ 0 h 12022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576583" h="1202235">
                <a:moveTo>
                  <a:pt x="284824" y="0"/>
                </a:moveTo>
                <a:cubicBezTo>
                  <a:pt x="379016" y="200372"/>
                  <a:pt x="556471" y="414671"/>
                  <a:pt x="570763" y="608118"/>
                </a:cubicBezTo>
                <a:cubicBezTo>
                  <a:pt x="585056" y="801566"/>
                  <a:pt x="590296" y="1003771"/>
                  <a:pt x="370579" y="1160685"/>
                </a:cubicBezTo>
                <a:lnTo>
                  <a:pt x="284824" y="1202235"/>
                </a:lnTo>
                <a:cubicBezTo>
                  <a:pt x="190632" y="1001862"/>
                  <a:pt x="16415" y="790316"/>
                  <a:pt x="2249" y="601117"/>
                </a:cubicBezTo>
                <a:cubicBezTo>
                  <a:pt x="-11917" y="411918"/>
                  <a:pt x="39302" y="215620"/>
                  <a:pt x="199825" y="67039"/>
                </a:cubicBezTo>
                <a:lnTo>
                  <a:pt x="284824" y="0"/>
                </a:lnTo>
                <a:close/>
              </a:path>
            </a:pathLst>
          </a:custGeom>
          <a:solidFill>
            <a:srgbClr val="0070C0"/>
          </a:solidFill>
          <a:ln w="25400" cap="flat" cmpd="sng" algn="ctr">
            <a:noFill/>
            <a:prstDash val="solid"/>
          </a:ln>
          <a:effectLst/>
        </p:spPr>
        <p:txBody>
          <a:bodyPr lIns="91428" tIns="45714" rIns="91428" bIns="45714"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10" name="矩形 9"/>
          <p:cNvSpPr/>
          <p:nvPr/>
        </p:nvSpPr>
        <p:spPr>
          <a:xfrm>
            <a:off x="3637338" y="104198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itchFamily="34" charset="-122"/>
                <a:ea typeface="微软雅黑" pitchFamily="34" charset="-122"/>
              </a:rPr>
              <a:t>点击此处增加文本</a:t>
            </a:r>
            <a:endParaRPr lang="zh-CN" altLang="en-US" sz="1600" dirty="0">
              <a:solidFill>
                <a:prstClr val="black"/>
              </a:solidFill>
              <a:latin typeface="微软雅黑" pitchFamily="34" charset="-122"/>
              <a:ea typeface="微软雅黑" pitchFamily="34" charset="-122"/>
            </a:endParaRPr>
          </a:p>
        </p:txBody>
      </p:sp>
      <p:sp>
        <p:nvSpPr>
          <p:cNvPr id="11" name="矩形 10"/>
          <p:cNvSpPr/>
          <p:nvPr/>
        </p:nvSpPr>
        <p:spPr>
          <a:xfrm>
            <a:off x="6028112" y="1922729"/>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itchFamily="34" charset="-122"/>
                <a:ea typeface="微软雅黑" pitchFamily="34" charset="-122"/>
              </a:rPr>
              <a:t>点击此处增加文本</a:t>
            </a:r>
            <a:endParaRPr lang="zh-CN" altLang="en-US" sz="1600" dirty="0">
              <a:solidFill>
                <a:prstClr val="black"/>
              </a:solidFill>
              <a:latin typeface="微软雅黑" pitchFamily="34" charset="-122"/>
              <a:ea typeface="微软雅黑" pitchFamily="34" charset="-122"/>
            </a:endParaRPr>
          </a:p>
        </p:txBody>
      </p:sp>
      <p:sp>
        <p:nvSpPr>
          <p:cNvPr id="12" name="矩形 11"/>
          <p:cNvSpPr/>
          <p:nvPr/>
        </p:nvSpPr>
        <p:spPr>
          <a:xfrm>
            <a:off x="6028112" y="330702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itchFamily="34" charset="-122"/>
                <a:ea typeface="微软雅黑" pitchFamily="34" charset="-122"/>
              </a:rPr>
              <a:t>点击此处增加文本</a:t>
            </a:r>
            <a:endParaRPr lang="zh-CN" altLang="en-US" sz="1600" dirty="0">
              <a:solidFill>
                <a:prstClr val="black"/>
              </a:solidFill>
              <a:latin typeface="微软雅黑" pitchFamily="34" charset="-122"/>
              <a:ea typeface="微软雅黑" pitchFamily="34" charset="-122"/>
            </a:endParaRPr>
          </a:p>
        </p:txBody>
      </p:sp>
      <p:sp>
        <p:nvSpPr>
          <p:cNvPr id="13" name="矩形 12"/>
          <p:cNvSpPr/>
          <p:nvPr/>
        </p:nvSpPr>
        <p:spPr>
          <a:xfrm>
            <a:off x="1261642" y="1922729"/>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itchFamily="34" charset="-122"/>
                <a:ea typeface="微软雅黑" pitchFamily="34" charset="-122"/>
              </a:rPr>
              <a:t>点击此处增加文本</a:t>
            </a:r>
            <a:endParaRPr lang="zh-CN" altLang="en-US" sz="1600" dirty="0">
              <a:solidFill>
                <a:prstClr val="black"/>
              </a:solidFill>
              <a:latin typeface="微软雅黑" pitchFamily="34" charset="-122"/>
              <a:ea typeface="微软雅黑" pitchFamily="34" charset="-122"/>
            </a:endParaRPr>
          </a:p>
        </p:txBody>
      </p:sp>
      <p:sp>
        <p:nvSpPr>
          <p:cNvPr id="14" name="矩形 13"/>
          <p:cNvSpPr/>
          <p:nvPr/>
        </p:nvSpPr>
        <p:spPr>
          <a:xfrm>
            <a:off x="1260848" y="3307028"/>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itchFamily="34" charset="-122"/>
                <a:ea typeface="微软雅黑" pitchFamily="34" charset="-122"/>
              </a:rPr>
              <a:t>点击此处增加文本</a:t>
            </a:r>
            <a:endParaRPr lang="zh-CN" altLang="en-US" sz="1600" dirty="0">
              <a:solidFill>
                <a:prstClr val="black"/>
              </a:solidFill>
              <a:latin typeface="微软雅黑" pitchFamily="34" charset="-122"/>
              <a:ea typeface="微软雅黑" pitchFamily="34" charset="-122"/>
            </a:endParaRPr>
          </a:p>
        </p:txBody>
      </p:sp>
      <p:sp>
        <p:nvSpPr>
          <p:cNvPr id="15" name="矩形 14"/>
          <p:cNvSpPr/>
          <p:nvPr/>
        </p:nvSpPr>
        <p:spPr>
          <a:xfrm>
            <a:off x="3638131" y="4321440"/>
            <a:ext cx="1826117" cy="338542"/>
          </a:xfrm>
          <a:prstGeom prst="rect">
            <a:avLst/>
          </a:prstGeom>
        </p:spPr>
        <p:txBody>
          <a:bodyPr wrap="none" lIns="91428" tIns="45714" rIns="91428" bIns="45714">
            <a:spAutoFit/>
          </a:bodyPr>
          <a:lstStyle/>
          <a:p>
            <a:pPr algn="just">
              <a:defRPr/>
            </a:pPr>
            <a:r>
              <a:rPr lang="zh-CN" altLang="en-US" sz="1600" dirty="0">
                <a:solidFill>
                  <a:prstClr val="black"/>
                </a:solidFill>
                <a:latin typeface="微软雅黑" pitchFamily="34" charset="-122"/>
                <a:ea typeface="微软雅黑" pitchFamily="34" charset="-122"/>
              </a:rPr>
              <a:t>点击此处增加文本</a:t>
            </a:r>
            <a:endParaRPr lang="zh-CN" altLang="en-US" sz="1600" dirty="0">
              <a:solidFill>
                <a:prstClr val="black"/>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0-#ppt_w/2"/>
                                          </p:val>
                                        </p:tav>
                                        <p:tav tm="100000">
                                          <p:val>
                                            <p:strVal val="#ppt_x"/>
                                          </p:val>
                                        </p:tav>
                                      </p:tavLst>
                                    </p:anim>
                                    <p:anim calcmode="lin" valueType="num">
                                      <p:cBhvr additive="base">
                                        <p:cTn id="16" dur="75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1+#ppt_w/2"/>
                                          </p:val>
                                        </p:tav>
                                        <p:tav tm="100000">
                                          <p:val>
                                            <p:strVal val="#ppt_x"/>
                                          </p:val>
                                        </p:tav>
                                      </p:tavLst>
                                    </p:anim>
                                    <p:anim calcmode="lin" valueType="num">
                                      <p:cBhvr additive="base">
                                        <p:cTn id="24" dur="75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750" fill="hold"/>
                                        <p:tgtEl>
                                          <p:spTgt spid="5"/>
                                        </p:tgtEl>
                                        <p:attrNameLst>
                                          <p:attrName>ppt_x</p:attrName>
                                        </p:attrNameLst>
                                      </p:cBhvr>
                                      <p:tavLst>
                                        <p:tav tm="0">
                                          <p:val>
                                            <p:strVal val="1+#ppt_w/2"/>
                                          </p:val>
                                        </p:tav>
                                        <p:tav tm="100000">
                                          <p:val>
                                            <p:strVal val="#ppt_x"/>
                                          </p:val>
                                        </p:tav>
                                      </p:tavLst>
                                    </p:anim>
                                    <p:anim calcmode="lin" valueType="num">
                                      <p:cBhvr additive="base">
                                        <p:cTn id="28" dur="75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0-#ppt_w/2"/>
                                          </p:val>
                                        </p:tav>
                                        <p:tav tm="100000">
                                          <p:val>
                                            <p:strVal val="#ppt_x"/>
                                          </p:val>
                                        </p:tav>
                                      </p:tavLst>
                                    </p:anim>
                                    <p:anim calcmode="lin" valueType="num">
                                      <p:cBhvr additive="base">
                                        <p:cTn id="36" dur="75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236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750" fill="hold"/>
                                        <p:tgtEl>
                                          <p:spTgt spid="13"/>
                                        </p:tgtEl>
                                        <p:attrNameLst>
                                          <p:attrName>ppt_w</p:attrName>
                                        </p:attrNameLst>
                                      </p:cBhvr>
                                      <p:tavLst>
                                        <p:tav tm="0">
                                          <p:val>
                                            <p:fltVal val="0"/>
                                          </p:val>
                                        </p:tav>
                                        <p:tav tm="100000">
                                          <p:val>
                                            <p:strVal val="#ppt_w"/>
                                          </p:val>
                                        </p:tav>
                                      </p:tavLst>
                                    </p:anim>
                                    <p:anim calcmode="lin" valueType="num">
                                      <p:cBhvr>
                                        <p:cTn id="41" dur="750" fill="hold"/>
                                        <p:tgtEl>
                                          <p:spTgt spid="13"/>
                                        </p:tgtEl>
                                        <p:attrNameLst>
                                          <p:attrName>ppt_h</p:attrName>
                                        </p:attrNameLst>
                                      </p:cBhvr>
                                      <p:tavLst>
                                        <p:tav tm="0">
                                          <p:val>
                                            <p:fltVal val="0"/>
                                          </p:val>
                                        </p:tav>
                                        <p:tav tm="100000">
                                          <p:val>
                                            <p:strVal val="#ppt_h"/>
                                          </p:val>
                                        </p:tav>
                                      </p:tavLst>
                                    </p:anim>
                                    <p:animEffect transition="in" filter="fade">
                                      <p:cBhvr>
                                        <p:cTn id="42" dur="750"/>
                                        <p:tgtEl>
                                          <p:spTgt spid="13"/>
                                        </p:tgtEl>
                                      </p:cBhvr>
                                    </p:animEffect>
                                  </p:childTnLst>
                                </p:cTn>
                              </p:par>
                            </p:childTnLst>
                          </p:cTn>
                        </p:par>
                        <p:par>
                          <p:cTn id="43" fill="hold">
                            <p:stCondLst>
                              <p:cond delay="336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750" fill="hold"/>
                                        <p:tgtEl>
                                          <p:spTgt spid="10"/>
                                        </p:tgtEl>
                                        <p:attrNameLst>
                                          <p:attrName>ppt_w</p:attrName>
                                        </p:attrNameLst>
                                      </p:cBhvr>
                                      <p:tavLst>
                                        <p:tav tm="0">
                                          <p:val>
                                            <p:fltVal val="0"/>
                                          </p:val>
                                        </p:tav>
                                        <p:tav tm="100000">
                                          <p:val>
                                            <p:strVal val="#ppt_w"/>
                                          </p:val>
                                        </p:tav>
                                      </p:tavLst>
                                    </p:anim>
                                    <p:anim calcmode="lin" valueType="num">
                                      <p:cBhvr>
                                        <p:cTn id="47" dur="750" fill="hold"/>
                                        <p:tgtEl>
                                          <p:spTgt spid="10"/>
                                        </p:tgtEl>
                                        <p:attrNameLst>
                                          <p:attrName>ppt_h</p:attrName>
                                        </p:attrNameLst>
                                      </p:cBhvr>
                                      <p:tavLst>
                                        <p:tav tm="0">
                                          <p:val>
                                            <p:fltVal val="0"/>
                                          </p:val>
                                        </p:tav>
                                        <p:tav tm="100000">
                                          <p:val>
                                            <p:strVal val="#ppt_h"/>
                                          </p:val>
                                        </p:tav>
                                      </p:tavLst>
                                    </p:anim>
                                    <p:animEffect transition="in" filter="fade">
                                      <p:cBhvr>
                                        <p:cTn id="48" dur="750"/>
                                        <p:tgtEl>
                                          <p:spTgt spid="10"/>
                                        </p:tgtEl>
                                      </p:cBhvr>
                                    </p:animEffect>
                                  </p:childTnLst>
                                </p:cTn>
                              </p:par>
                            </p:childTnLst>
                          </p:cTn>
                        </p:par>
                        <p:par>
                          <p:cTn id="49" fill="hold">
                            <p:stCondLst>
                              <p:cond delay="4360"/>
                            </p:stCondLst>
                            <p:childTnLst>
                              <p:par>
                                <p:cTn id="50" presetID="53"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750" fill="hold"/>
                                        <p:tgtEl>
                                          <p:spTgt spid="11"/>
                                        </p:tgtEl>
                                        <p:attrNameLst>
                                          <p:attrName>ppt_w</p:attrName>
                                        </p:attrNameLst>
                                      </p:cBhvr>
                                      <p:tavLst>
                                        <p:tav tm="0">
                                          <p:val>
                                            <p:fltVal val="0"/>
                                          </p:val>
                                        </p:tav>
                                        <p:tav tm="100000">
                                          <p:val>
                                            <p:strVal val="#ppt_w"/>
                                          </p:val>
                                        </p:tav>
                                      </p:tavLst>
                                    </p:anim>
                                    <p:anim calcmode="lin" valueType="num">
                                      <p:cBhvr>
                                        <p:cTn id="53" dur="750" fill="hold"/>
                                        <p:tgtEl>
                                          <p:spTgt spid="11"/>
                                        </p:tgtEl>
                                        <p:attrNameLst>
                                          <p:attrName>ppt_h</p:attrName>
                                        </p:attrNameLst>
                                      </p:cBhvr>
                                      <p:tavLst>
                                        <p:tav tm="0">
                                          <p:val>
                                            <p:fltVal val="0"/>
                                          </p:val>
                                        </p:tav>
                                        <p:tav tm="100000">
                                          <p:val>
                                            <p:strVal val="#ppt_h"/>
                                          </p:val>
                                        </p:tav>
                                      </p:tavLst>
                                    </p:anim>
                                    <p:animEffect transition="in" filter="fade">
                                      <p:cBhvr>
                                        <p:cTn id="54" dur="750"/>
                                        <p:tgtEl>
                                          <p:spTgt spid="11"/>
                                        </p:tgtEl>
                                      </p:cBhvr>
                                    </p:animEffect>
                                  </p:childTnLst>
                                </p:cTn>
                              </p:par>
                            </p:childTnLst>
                          </p:cTn>
                        </p:par>
                        <p:par>
                          <p:cTn id="55" fill="hold">
                            <p:stCondLst>
                              <p:cond delay="5360"/>
                            </p:stCondLst>
                            <p:childTnLst>
                              <p:par>
                                <p:cTn id="56" presetID="5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750" fill="hold"/>
                                        <p:tgtEl>
                                          <p:spTgt spid="12"/>
                                        </p:tgtEl>
                                        <p:attrNameLst>
                                          <p:attrName>ppt_w</p:attrName>
                                        </p:attrNameLst>
                                      </p:cBhvr>
                                      <p:tavLst>
                                        <p:tav tm="0">
                                          <p:val>
                                            <p:fltVal val="0"/>
                                          </p:val>
                                        </p:tav>
                                        <p:tav tm="100000">
                                          <p:val>
                                            <p:strVal val="#ppt_w"/>
                                          </p:val>
                                        </p:tav>
                                      </p:tavLst>
                                    </p:anim>
                                    <p:anim calcmode="lin" valueType="num">
                                      <p:cBhvr>
                                        <p:cTn id="59" dur="750" fill="hold"/>
                                        <p:tgtEl>
                                          <p:spTgt spid="12"/>
                                        </p:tgtEl>
                                        <p:attrNameLst>
                                          <p:attrName>ppt_h</p:attrName>
                                        </p:attrNameLst>
                                      </p:cBhvr>
                                      <p:tavLst>
                                        <p:tav tm="0">
                                          <p:val>
                                            <p:fltVal val="0"/>
                                          </p:val>
                                        </p:tav>
                                        <p:tav tm="100000">
                                          <p:val>
                                            <p:strVal val="#ppt_h"/>
                                          </p:val>
                                        </p:tav>
                                      </p:tavLst>
                                    </p:anim>
                                    <p:animEffect transition="in" filter="fade">
                                      <p:cBhvr>
                                        <p:cTn id="60" dur="750"/>
                                        <p:tgtEl>
                                          <p:spTgt spid="12"/>
                                        </p:tgtEl>
                                      </p:cBhvr>
                                    </p:animEffect>
                                  </p:childTnLst>
                                </p:cTn>
                              </p:par>
                            </p:childTnLst>
                          </p:cTn>
                        </p:par>
                        <p:par>
                          <p:cTn id="61" fill="hold">
                            <p:stCondLst>
                              <p:cond delay="636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750" fill="hold"/>
                                        <p:tgtEl>
                                          <p:spTgt spid="15"/>
                                        </p:tgtEl>
                                        <p:attrNameLst>
                                          <p:attrName>ppt_w</p:attrName>
                                        </p:attrNameLst>
                                      </p:cBhvr>
                                      <p:tavLst>
                                        <p:tav tm="0">
                                          <p:val>
                                            <p:fltVal val="0"/>
                                          </p:val>
                                        </p:tav>
                                        <p:tav tm="100000">
                                          <p:val>
                                            <p:strVal val="#ppt_w"/>
                                          </p:val>
                                        </p:tav>
                                      </p:tavLst>
                                    </p:anim>
                                    <p:anim calcmode="lin" valueType="num">
                                      <p:cBhvr>
                                        <p:cTn id="65" dur="750" fill="hold"/>
                                        <p:tgtEl>
                                          <p:spTgt spid="15"/>
                                        </p:tgtEl>
                                        <p:attrNameLst>
                                          <p:attrName>ppt_h</p:attrName>
                                        </p:attrNameLst>
                                      </p:cBhvr>
                                      <p:tavLst>
                                        <p:tav tm="0">
                                          <p:val>
                                            <p:fltVal val="0"/>
                                          </p:val>
                                        </p:tav>
                                        <p:tav tm="100000">
                                          <p:val>
                                            <p:strVal val="#ppt_h"/>
                                          </p:val>
                                        </p:tav>
                                      </p:tavLst>
                                    </p:anim>
                                    <p:animEffect transition="in" filter="fade">
                                      <p:cBhvr>
                                        <p:cTn id="66" dur="750"/>
                                        <p:tgtEl>
                                          <p:spTgt spid="15"/>
                                        </p:tgtEl>
                                      </p:cBhvr>
                                    </p:animEffect>
                                  </p:childTnLst>
                                </p:cTn>
                              </p:par>
                            </p:childTnLst>
                          </p:cTn>
                        </p:par>
                        <p:par>
                          <p:cTn id="67" fill="hold">
                            <p:stCondLst>
                              <p:cond delay="7360"/>
                            </p:stCondLst>
                            <p:childTnLst>
                              <p:par>
                                <p:cTn id="68" presetID="53" presetClass="entr" presetSubtype="16"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750" fill="hold"/>
                                        <p:tgtEl>
                                          <p:spTgt spid="14"/>
                                        </p:tgtEl>
                                        <p:attrNameLst>
                                          <p:attrName>ppt_w</p:attrName>
                                        </p:attrNameLst>
                                      </p:cBhvr>
                                      <p:tavLst>
                                        <p:tav tm="0">
                                          <p:val>
                                            <p:fltVal val="0"/>
                                          </p:val>
                                        </p:tav>
                                        <p:tav tm="100000">
                                          <p:val>
                                            <p:strVal val="#ppt_w"/>
                                          </p:val>
                                        </p:tav>
                                      </p:tavLst>
                                    </p:anim>
                                    <p:anim calcmode="lin" valueType="num">
                                      <p:cBhvr>
                                        <p:cTn id="71" dur="750" fill="hold"/>
                                        <p:tgtEl>
                                          <p:spTgt spid="14"/>
                                        </p:tgtEl>
                                        <p:attrNameLst>
                                          <p:attrName>ppt_h</p:attrName>
                                        </p:attrNameLst>
                                      </p:cBhvr>
                                      <p:tavLst>
                                        <p:tav tm="0">
                                          <p:val>
                                            <p:fltVal val="0"/>
                                          </p:val>
                                        </p:tav>
                                        <p:tav tm="100000">
                                          <p:val>
                                            <p:strVal val="#ppt_h"/>
                                          </p:val>
                                        </p:tav>
                                      </p:tavLst>
                                    </p:anim>
                                    <p:animEffect transition="in" filter="fade">
                                      <p:cBhvr>
                                        <p:cTn id="7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352280" y="1563638"/>
            <a:ext cx="1177925" cy="1106487"/>
            <a:chOff x="3352279" y="1617341"/>
            <a:chExt cx="1177925" cy="1106487"/>
          </a:xfrm>
        </p:grpSpPr>
        <p:sp>
          <p:nvSpPr>
            <p:cNvPr id="4" name="对角圆角矩形 3"/>
            <p:cNvSpPr/>
            <p:nvPr/>
          </p:nvSpPr>
          <p:spPr>
            <a:xfrm flipH="1">
              <a:off x="3352279" y="1617341"/>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5" name="对角圆角矩形 4"/>
            <p:cNvSpPr/>
            <p:nvPr/>
          </p:nvSpPr>
          <p:spPr>
            <a:xfrm flipH="1">
              <a:off x="3482454" y="1676078"/>
              <a:ext cx="1047750" cy="1047750"/>
            </a:xfrm>
            <a:prstGeom prst="round2DiagRect">
              <a:avLst>
                <a:gd name="adj1" fmla="val 31271"/>
                <a:gd name="adj2" fmla="val 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grpSp>
      <p:grpSp>
        <p:nvGrpSpPr>
          <p:cNvPr id="7" name="组合 6"/>
          <p:cNvGrpSpPr/>
          <p:nvPr/>
        </p:nvGrpSpPr>
        <p:grpSpPr>
          <a:xfrm>
            <a:off x="4603230" y="1563638"/>
            <a:ext cx="1176338" cy="1106487"/>
            <a:chOff x="4603229" y="1617341"/>
            <a:chExt cx="1176338" cy="1106487"/>
          </a:xfrm>
        </p:grpSpPr>
        <p:sp>
          <p:nvSpPr>
            <p:cNvPr id="8" name="对角圆角矩形 7"/>
            <p:cNvSpPr/>
            <p:nvPr/>
          </p:nvSpPr>
          <p:spPr>
            <a:xfrm>
              <a:off x="4731817" y="1617341"/>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9" name="对角圆角矩形 8"/>
            <p:cNvSpPr/>
            <p:nvPr/>
          </p:nvSpPr>
          <p:spPr>
            <a:xfrm>
              <a:off x="4603229" y="1676078"/>
              <a:ext cx="1047750" cy="1047750"/>
            </a:xfrm>
            <a:prstGeom prst="round2DiagRect">
              <a:avLst>
                <a:gd name="adj1" fmla="val 31271"/>
                <a:gd name="adj2" fmla="val 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grpSp>
      <p:grpSp>
        <p:nvGrpSpPr>
          <p:cNvPr id="10" name="组合 9"/>
          <p:cNvGrpSpPr/>
          <p:nvPr/>
        </p:nvGrpSpPr>
        <p:grpSpPr>
          <a:xfrm>
            <a:off x="4603230" y="2744738"/>
            <a:ext cx="1176338" cy="1106487"/>
            <a:chOff x="4603229" y="2798441"/>
            <a:chExt cx="1176338" cy="1106487"/>
          </a:xfrm>
        </p:grpSpPr>
        <p:sp>
          <p:nvSpPr>
            <p:cNvPr id="11" name="对角圆角矩形 10"/>
            <p:cNvSpPr/>
            <p:nvPr/>
          </p:nvSpPr>
          <p:spPr>
            <a:xfrm flipV="1">
              <a:off x="4731817" y="2857178"/>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12" name="任意多边形 11"/>
            <p:cNvSpPr/>
            <p:nvPr/>
          </p:nvSpPr>
          <p:spPr>
            <a:xfrm>
              <a:off x="4603229" y="2798441"/>
              <a:ext cx="1047750" cy="1047750"/>
            </a:xfrm>
            <a:custGeom>
              <a:avLst/>
              <a:gdLst>
                <a:gd name="connsiteX0" fmla="*/ 0 w 1047750"/>
                <a:gd name="connsiteY0" fmla="*/ 0 h 1047750"/>
                <a:gd name="connsiteX1" fmla="*/ 720108 w 1047750"/>
                <a:gd name="connsiteY1" fmla="*/ 0 h 1047750"/>
                <a:gd name="connsiteX2" fmla="*/ 1047750 w 1047750"/>
                <a:gd name="connsiteY2" fmla="*/ 327642 h 1047750"/>
                <a:gd name="connsiteX3" fmla="*/ 1047750 w 1047750"/>
                <a:gd name="connsiteY3" fmla="*/ 1047750 h 1047750"/>
                <a:gd name="connsiteX4" fmla="*/ 327642 w 1047750"/>
                <a:gd name="connsiteY4" fmla="*/ 1047750 h 1047750"/>
                <a:gd name="connsiteX5" fmla="*/ 0 w 1047750"/>
                <a:gd name="connsiteY5" fmla="*/ 72010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grpSp>
      <p:grpSp>
        <p:nvGrpSpPr>
          <p:cNvPr id="13" name="组合 12"/>
          <p:cNvGrpSpPr/>
          <p:nvPr/>
        </p:nvGrpSpPr>
        <p:grpSpPr>
          <a:xfrm>
            <a:off x="3352280" y="2744738"/>
            <a:ext cx="1177925" cy="1106487"/>
            <a:chOff x="3352279" y="2798441"/>
            <a:chExt cx="1177925" cy="1106487"/>
          </a:xfrm>
        </p:grpSpPr>
        <p:sp>
          <p:nvSpPr>
            <p:cNvPr id="14" name="对角圆角矩形 13"/>
            <p:cNvSpPr/>
            <p:nvPr/>
          </p:nvSpPr>
          <p:spPr>
            <a:xfrm flipH="1" flipV="1">
              <a:off x="3352279" y="2857178"/>
              <a:ext cx="1047750" cy="1047750"/>
            </a:xfrm>
            <a:prstGeom prst="round2DiagRect">
              <a:avLst>
                <a:gd name="adj1" fmla="val 31271"/>
                <a:gd name="adj2" fmla="val 0"/>
              </a:avLst>
            </a:prstGeom>
            <a:solidFill>
              <a:srgbClr val="EAEAEA"/>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sp>
          <p:nvSpPr>
            <p:cNvPr id="15" name="任意多边形 14"/>
            <p:cNvSpPr/>
            <p:nvPr/>
          </p:nvSpPr>
          <p:spPr>
            <a:xfrm>
              <a:off x="3482454" y="2798441"/>
              <a:ext cx="1047750" cy="104775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rPr>
                <a:t>标题</a:t>
              </a:r>
              <a:endParaRPr kumimoji="0" lang="zh-CN" altLang="en-US" sz="2400" b="0" i="0" u="none" strike="noStrike" kern="0" cap="none" spc="0" normalizeH="0" baseline="0" noProof="0" dirty="0">
                <a:ln>
                  <a:noFill/>
                </a:ln>
                <a:solidFill>
                  <a:prstClr val="white"/>
                </a:solidFill>
                <a:effectLst/>
                <a:uLnTx/>
                <a:uFillTx/>
                <a:latin typeface="微软雅黑" pitchFamily="34" charset="-122"/>
                <a:ea typeface="微软雅黑" pitchFamily="34" charset="-122"/>
                <a:cs typeface="+mn-cs"/>
              </a:endParaRPr>
            </a:p>
          </p:txBody>
        </p:sp>
      </p:grpSp>
      <p:sp>
        <p:nvSpPr>
          <p:cNvPr id="16" name="文本框 112"/>
          <p:cNvSpPr txBox="1"/>
          <p:nvPr/>
        </p:nvSpPr>
        <p:spPr>
          <a:xfrm>
            <a:off x="5940152" y="1567191"/>
            <a:ext cx="2011362" cy="932551"/>
          </a:xfrm>
          <a:prstGeom prst="rect">
            <a:avLst/>
          </a:prstGeom>
          <a:noFill/>
        </p:spPr>
        <p:txBody>
          <a:bodyPr lIns="91428" tIns="45714" rIns="91428" bIns="45714">
            <a:spAutoFit/>
          </a:bodyPr>
          <a:lstStyle/>
          <a:p>
            <a:pPr algn="r">
              <a:lnSpc>
                <a:spcPct val="130000"/>
              </a:lnSpc>
              <a:defRPr/>
            </a:pPr>
            <a:r>
              <a:rPr lang="zh-CN" altLang="en-US" sz="1400" b="1" dirty="0">
                <a:solidFill>
                  <a:prstClr val="black"/>
                </a:solidFill>
                <a:latin typeface="微软雅黑" pitchFamily="34" charset="-122"/>
                <a:ea typeface="微软雅黑" pitchFamily="34" charset="-122"/>
              </a:rPr>
              <a:t>此处输入小标题</a:t>
            </a:r>
            <a:endParaRPr lang="en-US" altLang="zh-CN" sz="1400" b="1" dirty="0">
              <a:solidFill>
                <a:prstClr val="black"/>
              </a:solidFill>
              <a:latin typeface="微软雅黑" pitchFamily="34" charset="-122"/>
              <a:ea typeface="微软雅黑" pitchFamily="34" charset="-122"/>
            </a:endParaRPr>
          </a:p>
          <a:p>
            <a:pPr algn="r">
              <a:lnSpc>
                <a:spcPct val="130000"/>
              </a:lnSpc>
              <a:defRPr/>
            </a:pPr>
            <a:r>
              <a:rPr lang="zh-CN" altLang="en-US" sz="1400" dirty="0">
                <a:solidFill>
                  <a:prstClr val="black"/>
                </a:solidFill>
                <a:latin typeface="微软雅黑" pitchFamily="34" charset="-122"/>
                <a:ea typeface="微软雅黑" pitchFamily="34" charset="-122"/>
              </a:rPr>
              <a:t>请在此处输入您的文本</a:t>
            </a:r>
            <a:endParaRPr lang="en-US" altLang="zh-CN" sz="1400" dirty="0">
              <a:solidFill>
                <a:prstClr val="black"/>
              </a:solidFill>
              <a:latin typeface="微软雅黑" pitchFamily="34" charset="-122"/>
              <a:ea typeface="微软雅黑" pitchFamily="34" charset="-122"/>
            </a:endParaRPr>
          </a:p>
          <a:p>
            <a:pPr algn="r">
              <a:lnSpc>
                <a:spcPct val="130000"/>
              </a:lnSpc>
              <a:defRPr/>
            </a:pPr>
            <a:r>
              <a:rPr lang="zh-CN" altLang="en-US" sz="1400" dirty="0">
                <a:solidFill>
                  <a:prstClr val="black"/>
                </a:solidFill>
                <a:latin typeface="微软雅黑" pitchFamily="34" charset="-122"/>
                <a:ea typeface="微软雅黑" pitchFamily="34" charset="-122"/>
              </a:rPr>
              <a:t>请在此处输入您的文本</a:t>
            </a:r>
            <a:endParaRPr lang="zh-CN" altLang="en-US" sz="1400" dirty="0">
              <a:solidFill>
                <a:prstClr val="black"/>
              </a:solidFill>
              <a:latin typeface="微软雅黑" pitchFamily="34" charset="-122"/>
              <a:ea typeface="微软雅黑" pitchFamily="34" charset="-122"/>
            </a:endParaRPr>
          </a:p>
        </p:txBody>
      </p:sp>
      <p:sp>
        <p:nvSpPr>
          <p:cNvPr id="17" name="文本框 113"/>
          <p:cNvSpPr txBox="1"/>
          <p:nvPr/>
        </p:nvSpPr>
        <p:spPr>
          <a:xfrm>
            <a:off x="6084168" y="2935343"/>
            <a:ext cx="2011362" cy="932551"/>
          </a:xfrm>
          <a:prstGeom prst="rect">
            <a:avLst/>
          </a:prstGeom>
          <a:noFill/>
        </p:spPr>
        <p:txBody>
          <a:bodyPr lIns="91428" tIns="45714" rIns="91428" bIns="45714">
            <a:spAutoFit/>
          </a:bodyPr>
          <a:lstStyle/>
          <a:p>
            <a:pPr algn="r">
              <a:lnSpc>
                <a:spcPct val="130000"/>
              </a:lnSpc>
              <a:defRPr/>
            </a:pPr>
            <a:r>
              <a:rPr lang="zh-CN" altLang="en-US" sz="1400" b="1" dirty="0">
                <a:solidFill>
                  <a:prstClr val="black"/>
                </a:solidFill>
                <a:latin typeface="微软雅黑" pitchFamily="34" charset="-122"/>
                <a:ea typeface="微软雅黑" pitchFamily="34" charset="-122"/>
              </a:rPr>
              <a:t>此处输入小标题</a:t>
            </a:r>
            <a:endParaRPr lang="en-US" altLang="zh-CN" sz="1400" b="1" dirty="0">
              <a:solidFill>
                <a:prstClr val="black"/>
              </a:solidFill>
              <a:latin typeface="微软雅黑" pitchFamily="34" charset="-122"/>
              <a:ea typeface="微软雅黑" pitchFamily="34" charset="-122"/>
            </a:endParaRPr>
          </a:p>
          <a:p>
            <a:pPr algn="r">
              <a:lnSpc>
                <a:spcPct val="130000"/>
              </a:lnSpc>
              <a:defRPr/>
            </a:pPr>
            <a:r>
              <a:rPr lang="zh-CN" altLang="en-US" sz="1400" dirty="0">
                <a:solidFill>
                  <a:prstClr val="black"/>
                </a:solidFill>
                <a:latin typeface="微软雅黑" pitchFamily="34" charset="-122"/>
                <a:ea typeface="微软雅黑" pitchFamily="34" charset="-122"/>
              </a:rPr>
              <a:t>请在此处输入您的文本</a:t>
            </a:r>
            <a:endParaRPr lang="en-US" altLang="zh-CN" sz="1400" dirty="0">
              <a:solidFill>
                <a:prstClr val="black"/>
              </a:solidFill>
              <a:latin typeface="微软雅黑" pitchFamily="34" charset="-122"/>
              <a:ea typeface="微软雅黑" pitchFamily="34" charset="-122"/>
            </a:endParaRPr>
          </a:p>
          <a:p>
            <a:pPr algn="r">
              <a:lnSpc>
                <a:spcPct val="130000"/>
              </a:lnSpc>
              <a:defRPr/>
            </a:pPr>
            <a:r>
              <a:rPr lang="zh-CN" altLang="en-US" sz="1400" dirty="0">
                <a:solidFill>
                  <a:prstClr val="black"/>
                </a:solidFill>
                <a:latin typeface="微软雅黑" pitchFamily="34" charset="-122"/>
                <a:ea typeface="微软雅黑" pitchFamily="34" charset="-122"/>
              </a:rPr>
              <a:t>请在此处输入您的文本</a:t>
            </a:r>
            <a:endParaRPr lang="zh-CN" altLang="en-US" sz="1400" dirty="0">
              <a:solidFill>
                <a:prstClr val="black"/>
              </a:solidFill>
              <a:latin typeface="微软雅黑" pitchFamily="34" charset="-122"/>
              <a:ea typeface="微软雅黑" pitchFamily="34" charset="-122"/>
            </a:endParaRPr>
          </a:p>
        </p:txBody>
      </p:sp>
      <p:sp>
        <p:nvSpPr>
          <p:cNvPr id="18" name="文本框 114"/>
          <p:cNvSpPr txBox="1"/>
          <p:nvPr/>
        </p:nvSpPr>
        <p:spPr>
          <a:xfrm>
            <a:off x="1050057" y="1491630"/>
            <a:ext cx="2009775" cy="932551"/>
          </a:xfrm>
          <a:prstGeom prst="rect">
            <a:avLst/>
          </a:prstGeom>
          <a:noFill/>
        </p:spPr>
        <p:txBody>
          <a:bodyPr lIns="91428" tIns="45714" rIns="91428" bIns="45714">
            <a:spAutoFit/>
          </a:bodyPr>
          <a:lstStyle/>
          <a:p>
            <a:pPr>
              <a:lnSpc>
                <a:spcPct val="130000"/>
              </a:lnSpc>
              <a:defRPr/>
            </a:pPr>
            <a:r>
              <a:rPr lang="zh-CN" altLang="en-US" sz="1400" b="1" dirty="0">
                <a:solidFill>
                  <a:prstClr val="black"/>
                </a:solidFill>
                <a:latin typeface="微软雅黑" pitchFamily="34" charset="-122"/>
                <a:ea typeface="微软雅黑" pitchFamily="34" charset="-122"/>
              </a:rPr>
              <a:t>此处输入小标题</a:t>
            </a:r>
            <a:endParaRPr lang="en-US" altLang="zh-CN" sz="1400" b="1" dirty="0">
              <a:solidFill>
                <a:prstClr val="black"/>
              </a:solidFill>
              <a:latin typeface="微软雅黑" pitchFamily="34" charset="-122"/>
              <a:ea typeface="微软雅黑" pitchFamily="34" charset="-122"/>
            </a:endParaRPr>
          </a:p>
          <a:p>
            <a:pPr>
              <a:lnSpc>
                <a:spcPct val="130000"/>
              </a:lnSpc>
              <a:defRPr/>
            </a:pPr>
            <a:r>
              <a:rPr lang="zh-CN" altLang="en-US" sz="1400" dirty="0">
                <a:solidFill>
                  <a:prstClr val="black"/>
                </a:solidFill>
                <a:latin typeface="微软雅黑" pitchFamily="34" charset="-122"/>
                <a:ea typeface="微软雅黑" pitchFamily="34" charset="-122"/>
              </a:rPr>
              <a:t>请在此处输入您的文本</a:t>
            </a:r>
            <a:endParaRPr lang="en-US" altLang="zh-CN" sz="1400" dirty="0">
              <a:solidFill>
                <a:prstClr val="black"/>
              </a:solidFill>
              <a:latin typeface="微软雅黑" pitchFamily="34" charset="-122"/>
              <a:ea typeface="微软雅黑" pitchFamily="34" charset="-122"/>
            </a:endParaRPr>
          </a:p>
          <a:p>
            <a:pPr>
              <a:lnSpc>
                <a:spcPct val="130000"/>
              </a:lnSpc>
              <a:defRPr/>
            </a:pPr>
            <a:r>
              <a:rPr lang="zh-CN" altLang="en-US" sz="1400" dirty="0">
                <a:solidFill>
                  <a:prstClr val="black"/>
                </a:solidFill>
                <a:latin typeface="微软雅黑" pitchFamily="34" charset="-122"/>
                <a:ea typeface="微软雅黑" pitchFamily="34" charset="-122"/>
              </a:rPr>
              <a:t>请在此处输入您的文本</a:t>
            </a:r>
            <a:endParaRPr lang="zh-CN" altLang="en-US" sz="1400" dirty="0">
              <a:solidFill>
                <a:prstClr val="black"/>
              </a:solidFill>
              <a:latin typeface="微软雅黑" pitchFamily="34" charset="-122"/>
              <a:ea typeface="微软雅黑" pitchFamily="34" charset="-122"/>
            </a:endParaRPr>
          </a:p>
        </p:txBody>
      </p:sp>
      <p:sp>
        <p:nvSpPr>
          <p:cNvPr id="19" name="文本框 115"/>
          <p:cNvSpPr txBox="1"/>
          <p:nvPr/>
        </p:nvSpPr>
        <p:spPr>
          <a:xfrm>
            <a:off x="978049" y="2931790"/>
            <a:ext cx="2009775" cy="932551"/>
          </a:xfrm>
          <a:prstGeom prst="rect">
            <a:avLst/>
          </a:prstGeom>
          <a:noFill/>
        </p:spPr>
        <p:txBody>
          <a:bodyPr lIns="91428" tIns="45714" rIns="91428" bIns="45714">
            <a:spAutoFit/>
          </a:bodyPr>
          <a:lstStyle/>
          <a:p>
            <a:pPr>
              <a:lnSpc>
                <a:spcPct val="130000"/>
              </a:lnSpc>
              <a:defRPr/>
            </a:pPr>
            <a:r>
              <a:rPr lang="zh-CN" altLang="en-US" sz="1400" b="1" dirty="0">
                <a:solidFill>
                  <a:prstClr val="black"/>
                </a:solidFill>
                <a:latin typeface="微软雅黑" pitchFamily="34" charset="-122"/>
                <a:ea typeface="微软雅黑" pitchFamily="34" charset="-122"/>
              </a:rPr>
              <a:t>此处输入小标题</a:t>
            </a:r>
            <a:endParaRPr lang="en-US" altLang="zh-CN" sz="1400" b="1" dirty="0">
              <a:solidFill>
                <a:prstClr val="black"/>
              </a:solidFill>
              <a:latin typeface="微软雅黑" pitchFamily="34" charset="-122"/>
              <a:ea typeface="微软雅黑" pitchFamily="34" charset="-122"/>
            </a:endParaRPr>
          </a:p>
          <a:p>
            <a:pPr>
              <a:lnSpc>
                <a:spcPct val="130000"/>
              </a:lnSpc>
              <a:defRPr/>
            </a:pPr>
            <a:r>
              <a:rPr lang="zh-CN" altLang="en-US" sz="1400" dirty="0">
                <a:solidFill>
                  <a:prstClr val="black"/>
                </a:solidFill>
                <a:latin typeface="微软雅黑" pitchFamily="34" charset="-122"/>
                <a:ea typeface="微软雅黑" pitchFamily="34" charset="-122"/>
              </a:rPr>
              <a:t>请在此处输入您的文本</a:t>
            </a:r>
            <a:endParaRPr lang="en-US" altLang="zh-CN" sz="1400" dirty="0">
              <a:solidFill>
                <a:prstClr val="black"/>
              </a:solidFill>
              <a:latin typeface="微软雅黑" pitchFamily="34" charset="-122"/>
              <a:ea typeface="微软雅黑" pitchFamily="34" charset="-122"/>
            </a:endParaRPr>
          </a:p>
          <a:p>
            <a:pPr>
              <a:lnSpc>
                <a:spcPct val="130000"/>
              </a:lnSpc>
              <a:defRPr/>
            </a:pPr>
            <a:r>
              <a:rPr lang="zh-CN" altLang="en-US" sz="1400" dirty="0">
                <a:solidFill>
                  <a:prstClr val="black"/>
                </a:solidFill>
                <a:latin typeface="微软雅黑" pitchFamily="34" charset="-122"/>
                <a:ea typeface="微软雅黑" pitchFamily="34" charset="-122"/>
              </a:rPr>
              <a:t>请在此处输入您的文本</a:t>
            </a:r>
            <a:endParaRPr lang="zh-CN" altLang="en-US" sz="1400" dirty="0">
              <a:solidFill>
                <a:prstClr val="black"/>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9"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1+#ppt_w/2"/>
                                          </p:val>
                                        </p:tav>
                                        <p:tav tm="100000">
                                          <p:val>
                                            <p:strVal val="#ppt_x"/>
                                          </p:val>
                                        </p:tav>
                                      </p:tavLst>
                                    </p:anim>
                                    <p:anim calcmode="lin" valueType="num">
                                      <p:cBhvr additive="base">
                                        <p:cTn id="24" dur="1000" fill="hold"/>
                                        <p:tgtEl>
                                          <p:spTgt spid="7"/>
                                        </p:tgtEl>
                                        <p:attrNameLst>
                                          <p:attrName>ppt_y</p:attrName>
                                        </p:attrNameLst>
                                      </p:cBhvr>
                                      <p:tavLst>
                                        <p:tav tm="0">
                                          <p:val>
                                            <p:strVal val="0-#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360"/>
                            </p:stCondLst>
                            <p:childTnLst>
                              <p:par>
                                <p:cTn id="30" presetID="22" presetClass="entr" presetSubtype="2"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500"/>
                                        <p:tgtEl>
                                          <p:spTgt spid="18"/>
                                        </p:tgtEl>
                                      </p:cBhvr>
                                    </p:animEffect>
                                  </p:childTnLst>
                                </p:cTn>
                              </p:par>
                            </p:childTnLst>
                          </p:cTn>
                        </p:par>
                        <p:par>
                          <p:cTn id="33" fill="hold">
                            <p:stCondLst>
                              <p:cond delay="286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par>
                          <p:cTn id="37" fill="hold">
                            <p:stCondLst>
                              <p:cond delay="3360"/>
                            </p:stCondLst>
                            <p:childTnLst>
                              <p:par>
                                <p:cTn id="38" presetID="2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right)">
                                      <p:cBhvr>
                                        <p:cTn id="40" dur="500"/>
                                        <p:tgtEl>
                                          <p:spTgt spid="19"/>
                                        </p:tgtEl>
                                      </p:cBhvr>
                                    </p:animEffect>
                                  </p:childTnLst>
                                </p:cTn>
                              </p:par>
                            </p:childTnLst>
                          </p:cTn>
                        </p:par>
                        <p:par>
                          <p:cTn id="41" fill="hold">
                            <p:stCondLst>
                              <p:cond delay="386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sp>
        <p:nvSpPr>
          <p:cNvPr id="3" name="TextBox 2"/>
          <p:cNvSpPr txBox="1"/>
          <p:nvPr/>
        </p:nvSpPr>
        <p:spPr>
          <a:xfrm>
            <a:off x="3913336" y="1527059"/>
            <a:ext cx="4547096" cy="461665"/>
          </a:xfrm>
          <a:prstGeom prst="rect">
            <a:avLst/>
          </a:prstGeom>
          <a:solidFill>
            <a:schemeClr val="bg1"/>
          </a:solidFill>
          <a:ln w="25400" cap="flat" cmpd="sng" algn="ctr">
            <a:no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mn-cs"/>
            </a:endParaRPr>
          </a:p>
        </p:txBody>
      </p:sp>
      <p:sp>
        <p:nvSpPr>
          <p:cNvPr id="4" name="TextBox 3"/>
          <p:cNvSpPr txBox="1"/>
          <p:nvPr/>
        </p:nvSpPr>
        <p:spPr>
          <a:xfrm>
            <a:off x="3913336" y="2397558"/>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mn-cs"/>
            </a:endParaRPr>
          </a:p>
        </p:txBody>
      </p:sp>
      <p:sp>
        <p:nvSpPr>
          <p:cNvPr id="5" name="TextBox 4"/>
          <p:cNvSpPr txBox="1"/>
          <p:nvPr/>
        </p:nvSpPr>
        <p:spPr>
          <a:xfrm>
            <a:off x="3913336" y="3191502"/>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mn-cs"/>
            </a:endParaRPr>
          </a:p>
        </p:txBody>
      </p:sp>
      <p:sp>
        <p:nvSpPr>
          <p:cNvPr id="6" name="TextBox 5"/>
          <p:cNvSpPr txBox="1"/>
          <p:nvPr/>
        </p:nvSpPr>
        <p:spPr>
          <a:xfrm>
            <a:off x="3913336" y="4075207"/>
            <a:ext cx="4547096" cy="461665"/>
          </a:xfrm>
          <a:prstGeom prst="rect">
            <a:avLst/>
          </a:prstGeom>
          <a:solidFill>
            <a:schemeClr val="bg1"/>
          </a:solidFill>
          <a:ln w="25400" cap="flat" cmpd="sng" algn="ctr">
            <a:noFill/>
            <a:prstDash val="solid"/>
          </a:ln>
          <a:effectLst/>
        </p:spPr>
        <p:txBody>
          <a:bodyPr wrap="square" rtlCol="0">
            <a:spAutoFit/>
          </a:bodyPr>
          <a:lstStyle>
            <a:defPPr>
              <a:defRPr lang="zh-CN"/>
            </a:defPPr>
            <a:lvl1pPr algn="ctr">
              <a:defRPr sz="2400" b="1">
                <a:solidFill>
                  <a:srgbClr val="0070C0"/>
                </a:solidFill>
                <a:latin typeface="微软雅黑" pitchFamily="34" charset="-122"/>
                <a:ea typeface="微软雅黑" pitchFamily="34" charset="-12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mn-cs"/>
              </a:rPr>
              <a:t>插入文本或标题</a:t>
            </a:r>
            <a:endParaRPr kumimoji="0" lang="zh-CN" altLang="en-US" sz="2400" b="1" i="0" u="none" strike="noStrike" kern="0" cap="none" spc="0" normalizeH="0" baseline="0" noProof="0" dirty="0">
              <a:ln>
                <a:noFill/>
              </a:ln>
              <a:solidFill>
                <a:schemeClr val="tx1">
                  <a:lumMod val="65000"/>
                  <a:lumOff val="35000"/>
                </a:schemeClr>
              </a:solidFill>
              <a:effectLst/>
              <a:uLnTx/>
              <a:uFillTx/>
              <a:latin typeface="微软雅黑" pitchFamily="34" charset="-122"/>
              <a:ea typeface="微软雅黑" pitchFamily="34" charset="-122"/>
              <a:cs typeface="+mn-cs"/>
            </a:endParaRPr>
          </a:p>
        </p:txBody>
      </p:sp>
      <p:grpSp>
        <p:nvGrpSpPr>
          <p:cNvPr id="7" name="组合 6"/>
          <p:cNvGrpSpPr/>
          <p:nvPr/>
        </p:nvGrpSpPr>
        <p:grpSpPr>
          <a:xfrm>
            <a:off x="3275856" y="1419622"/>
            <a:ext cx="864096" cy="707886"/>
            <a:chOff x="2165941" y="1632858"/>
            <a:chExt cx="864096" cy="707886"/>
          </a:xfrm>
        </p:grpSpPr>
        <p:sp>
          <p:nvSpPr>
            <p:cNvPr id="8" name="五边形 7"/>
            <p:cNvSpPr/>
            <p:nvPr/>
          </p:nvSpPr>
          <p:spPr>
            <a:xfrm>
              <a:off x="2165941" y="1740295"/>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9" name="TextBox 8"/>
            <p:cNvSpPr txBox="1"/>
            <p:nvPr/>
          </p:nvSpPr>
          <p:spPr>
            <a:xfrm>
              <a:off x="2216421" y="1632858"/>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1</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0" name="组合 9"/>
          <p:cNvGrpSpPr/>
          <p:nvPr/>
        </p:nvGrpSpPr>
        <p:grpSpPr>
          <a:xfrm>
            <a:off x="3275856" y="2295912"/>
            <a:ext cx="864096" cy="707886"/>
            <a:chOff x="2165941" y="2378338"/>
            <a:chExt cx="864096" cy="707886"/>
          </a:xfrm>
        </p:grpSpPr>
        <p:sp>
          <p:nvSpPr>
            <p:cNvPr id="11" name="五边形 10"/>
            <p:cNvSpPr/>
            <p:nvPr/>
          </p:nvSpPr>
          <p:spPr>
            <a:xfrm>
              <a:off x="2165941" y="2479984"/>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2" name="TextBox 11"/>
            <p:cNvSpPr txBox="1"/>
            <p:nvPr/>
          </p:nvSpPr>
          <p:spPr>
            <a:xfrm>
              <a:off x="2216421" y="2378338"/>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2</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3" name="组合 12"/>
          <p:cNvGrpSpPr/>
          <p:nvPr/>
        </p:nvGrpSpPr>
        <p:grpSpPr>
          <a:xfrm>
            <a:off x="3275856" y="3088000"/>
            <a:ext cx="864096" cy="707886"/>
            <a:chOff x="2165941" y="3116171"/>
            <a:chExt cx="864096" cy="707886"/>
          </a:xfrm>
        </p:grpSpPr>
        <p:sp>
          <p:nvSpPr>
            <p:cNvPr id="14" name="五边形 13"/>
            <p:cNvSpPr/>
            <p:nvPr/>
          </p:nvSpPr>
          <p:spPr>
            <a:xfrm>
              <a:off x="2165941" y="3219673"/>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5" name="TextBox 14"/>
            <p:cNvSpPr txBox="1"/>
            <p:nvPr/>
          </p:nvSpPr>
          <p:spPr>
            <a:xfrm>
              <a:off x="2216421" y="3116171"/>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3</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grpSp>
        <p:nvGrpSpPr>
          <p:cNvPr id="16" name="组合 15"/>
          <p:cNvGrpSpPr/>
          <p:nvPr/>
        </p:nvGrpSpPr>
        <p:grpSpPr>
          <a:xfrm>
            <a:off x="3275856" y="3952096"/>
            <a:ext cx="864096" cy="707886"/>
            <a:chOff x="2165941" y="3836251"/>
            <a:chExt cx="864096" cy="707886"/>
          </a:xfrm>
        </p:grpSpPr>
        <p:sp>
          <p:nvSpPr>
            <p:cNvPr id="17" name="五边形 16"/>
            <p:cNvSpPr/>
            <p:nvPr/>
          </p:nvSpPr>
          <p:spPr>
            <a:xfrm>
              <a:off x="2165941" y="3959362"/>
              <a:ext cx="864096" cy="461665"/>
            </a:xfrm>
            <a:prstGeom prst="homePlate">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8" name="TextBox 17"/>
            <p:cNvSpPr txBox="1"/>
            <p:nvPr/>
          </p:nvSpPr>
          <p:spPr>
            <a:xfrm>
              <a:off x="2216421" y="3836251"/>
              <a:ext cx="526106"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rPr>
                <a:t>4</a:t>
              </a:r>
              <a:endParaRPr kumimoji="0" lang="zh-CN" altLang="en-US" sz="4000" b="1" i="0" u="none" strike="noStrike" kern="0" cap="none" spc="0" normalizeH="0" baseline="0" noProof="0" dirty="0">
                <a:ln>
                  <a:noFill/>
                </a:ln>
                <a:solidFill>
                  <a:sysClr val="window" lastClr="FFFFFF"/>
                </a:solidFill>
                <a:effectLst/>
                <a:uLnTx/>
                <a:uFillTx/>
                <a:latin typeface="Arial Black" panose="020B0A04020102020204" pitchFamily="34" charset="0"/>
                <a:ea typeface="Arial Unicode MS" panose="020B0604020202020204" pitchFamily="34" charset="-122"/>
                <a:cs typeface="Arial Unicode MS" panose="020B0604020202020204" pitchFamily="34" charset="-122"/>
              </a:endParaRPr>
            </a:p>
          </p:txBody>
        </p:sp>
      </p:grpSp>
      <p:sp>
        <p:nvSpPr>
          <p:cNvPr id="19" name="矩形 18"/>
          <p:cNvSpPr/>
          <p:nvPr/>
        </p:nvSpPr>
        <p:spPr>
          <a:xfrm>
            <a:off x="3059832" y="457250"/>
            <a:ext cx="1435311" cy="746348"/>
          </a:xfrm>
          <a:prstGeom prst="rect">
            <a:avLst/>
          </a:prstGeom>
        </p:spPr>
        <p:txBody>
          <a:bodyPr wrap="none" lIns="68571" tIns="34285" rIns="68571" bIns="34285">
            <a:spAutoFit/>
          </a:bodyPr>
          <a:lstStyle/>
          <a:p>
            <a:pPr algn="r"/>
            <a:r>
              <a:rPr lang="zh-CN" altLang="en-US" sz="4400" b="1" dirty="0">
                <a:solidFill>
                  <a:schemeClr val="tx1">
                    <a:lumMod val="75000"/>
                    <a:lumOff val="25000"/>
                  </a:schemeClr>
                </a:solidFill>
                <a:latin typeface="微软雅黑" pitchFamily="34" charset="-122"/>
                <a:ea typeface="微软雅黑" pitchFamily="34" charset="-122"/>
              </a:rPr>
              <a:t>目 录</a:t>
            </a:r>
            <a:endParaRPr lang="zh-CN" altLang="en-US" sz="4400" b="1" dirty="0">
              <a:solidFill>
                <a:schemeClr val="tx1">
                  <a:lumMod val="75000"/>
                  <a:lumOff val="25000"/>
                </a:schemeClr>
              </a:solidFill>
              <a:latin typeface="微软雅黑" pitchFamily="34" charset="-122"/>
              <a:ea typeface="微软雅黑" pitchFamily="34"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14052" y="915566"/>
            <a:ext cx="4621956" cy="4410849"/>
          </a:xfrm>
          <a:prstGeom prst="rect">
            <a:avLst/>
          </a:prstGeom>
        </p:spPr>
      </p:pic>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2927" y="390525"/>
            <a:ext cx="1138614" cy="879358"/>
          </a:xfrm>
          <a:prstGeom prst="rect">
            <a:avLst/>
          </a:prstGeom>
        </p:spPr>
      </p:pic>
      <p:cxnSp>
        <p:nvCxnSpPr>
          <p:cNvPr id="24" name="直接连接符 23"/>
          <p:cNvCxnSpPr/>
          <p:nvPr/>
        </p:nvCxnSpPr>
        <p:spPr>
          <a:xfrm flipV="1">
            <a:off x="4572000" y="843338"/>
            <a:ext cx="2961718" cy="22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7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700" fill="hold"/>
                                        <p:tgtEl>
                                          <p:spTgt spid="19"/>
                                        </p:tgtEl>
                                        <p:attrNameLst>
                                          <p:attrName>ppt_y</p:attrName>
                                        </p:attrNameLst>
                                      </p:cBhvr>
                                      <p:tavLst>
                                        <p:tav tm="0">
                                          <p:val>
                                            <p:strVal val="#ppt_y"/>
                                          </p:val>
                                        </p:tav>
                                        <p:tav tm="100000">
                                          <p:val>
                                            <p:strVal val="#ppt_y"/>
                                          </p:val>
                                        </p:tav>
                                      </p:tavLst>
                                    </p:anim>
                                    <p:anim calcmode="lin" valueType="num">
                                      <p:cBhvr>
                                        <p:cTn id="13" dur="7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7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700" tmFilter="0,0; .5, 1; 1, 1"/>
                                        <p:tgtEl>
                                          <p:spTgt spid="19"/>
                                        </p:tgtEl>
                                      </p:cBhvr>
                                    </p:animEffect>
                                  </p:childTnLst>
                                </p:cTn>
                              </p:par>
                            </p:childTnLst>
                          </p:cTn>
                        </p:par>
                        <p:par>
                          <p:cTn id="16" fill="hold">
                            <p:stCondLst>
                              <p:cond delay="840"/>
                            </p:stCondLst>
                            <p:childTnLst>
                              <p:par>
                                <p:cTn id="17" presetID="2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1340"/>
                            </p:stCondLst>
                            <p:childTnLst>
                              <p:par>
                                <p:cTn id="21" presetID="31"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1000" fill="hold"/>
                                        <p:tgtEl>
                                          <p:spTgt spid="22"/>
                                        </p:tgtEl>
                                        <p:attrNameLst>
                                          <p:attrName>ppt_w</p:attrName>
                                        </p:attrNameLst>
                                      </p:cBhvr>
                                      <p:tavLst>
                                        <p:tav tm="0">
                                          <p:val>
                                            <p:fltVal val="0"/>
                                          </p:val>
                                        </p:tav>
                                        <p:tav tm="100000">
                                          <p:val>
                                            <p:strVal val="#ppt_w"/>
                                          </p:val>
                                        </p:tav>
                                      </p:tavLst>
                                    </p:anim>
                                    <p:anim calcmode="lin" valueType="num">
                                      <p:cBhvr>
                                        <p:cTn id="24" dur="1000" fill="hold"/>
                                        <p:tgtEl>
                                          <p:spTgt spid="22"/>
                                        </p:tgtEl>
                                        <p:attrNameLst>
                                          <p:attrName>ppt_h</p:attrName>
                                        </p:attrNameLst>
                                      </p:cBhvr>
                                      <p:tavLst>
                                        <p:tav tm="0">
                                          <p:val>
                                            <p:fltVal val="0"/>
                                          </p:val>
                                        </p:tav>
                                        <p:tav tm="100000">
                                          <p:val>
                                            <p:strVal val="#ppt_h"/>
                                          </p:val>
                                        </p:tav>
                                      </p:tavLst>
                                    </p:anim>
                                    <p:anim calcmode="lin" valueType="num">
                                      <p:cBhvr>
                                        <p:cTn id="25" dur="1000" fill="hold"/>
                                        <p:tgtEl>
                                          <p:spTgt spid="22"/>
                                        </p:tgtEl>
                                        <p:attrNameLst>
                                          <p:attrName>style.rotation</p:attrName>
                                        </p:attrNameLst>
                                      </p:cBhvr>
                                      <p:tavLst>
                                        <p:tav tm="0">
                                          <p:val>
                                            <p:fltVal val="90"/>
                                          </p:val>
                                        </p:tav>
                                        <p:tav tm="100000">
                                          <p:val>
                                            <p:fltVal val="0"/>
                                          </p:val>
                                        </p:tav>
                                      </p:tavLst>
                                    </p:anim>
                                    <p:animEffect transition="in" filter="fade">
                                      <p:cBhvr>
                                        <p:cTn id="26" dur="1000"/>
                                        <p:tgtEl>
                                          <p:spTgt spid="22"/>
                                        </p:tgtEl>
                                      </p:cBhvr>
                                    </p:animEffect>
                                  </p:childTnLst>
                                </p:cTn>
                              </p:par>
                            </p:childTnLst>
                          </p:cTn>
                        </p:par>
                        <p:par>
                          <p:cTn id="27" fill="hold">
                            <p:stCondLst>
                              <p:cond delay="2340"/>
                            </p:stCondLst>
                            <p:childTnLst>
                              <p:par>
                                <p:cTn id="28" presetID="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1030" fill="hold"/>
                                        <p:tgtEl>
                                          <p:spTgt spid="7"/>
                                        </p:tgtEl>
                                        <p:attrNameLst>
                                          <p:attrName>ppt_x</p:attrName>
                                        </p:attrNameLst>
                                      </p:cBhvr>
                                      <p:tavLst>
                                        <p:tav tm="0">
                                          <p:val>
                                            <p:strVal val="0-#ppt_w/2"/>
                                          </p:val>
                                        </p:tav>
                                        <p:tav tm="100000">
                                          <p:val>
                                            <p:strVal val="#ppt_x"/>
                                          </p:val>
                                        </p:tav>
                                      </p:tavLst>
                                    </p:anim>
                                    <p:anim calcmode="lin" valueType="num">
                                      <p:cBhvr additive="base">
                                        <p:cTn id="31" dur="1030" fill="hold"/>
                                        <p:tgtEl>
                                          <p:spTgt spid="7"/>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1030" fill="hold"/>
                                        <p:tgtEl>
                                          <p:spTgt spid="10"/>
                                        </p:tgtEl>
                                        <p:attrNameLst>
                                          <p:attrName>ppt_x</p:attrName>
                                        </p:attrNameLst>
                                      </p:cBhvr>
                                      <p:tavLst>
                                        <p:tav tm="0">
                                          <p:val>
                                            <p:strVal val="0-#ppt_w/2"/>
                                          </p:val>
                                        </p:tav>
                                        <p:tav tm="100000">
                                          <p:val>
                                            <p:strVal val="#ppt_x"/>
                                          </p:val>
                                        </p:tav>
                                      </p:tavLst>
                                    </p:anim>
                                    <p:anim calcmode="lin" valueType="num">
                                      <p:cBhvr additive="base">
                                        <p:cTn id="35" dur="103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1030" fill="hold"/>
                                        <p:tgtEl>
                                          <p:spTgt spid="13"/>
                                        </p:tgtEl>
                                        <p:attrNameLst>
                                          <p:attrName>ppt_x</p:attrName>
                                        </p:attrNameLst>
                                      </p:cBhvr>
                                      <p:tavLst>
                                        <p:tav tm="0">
                                          <p:val>
                                            <p:strVal val="0-#ppt_w/2"/>
                                          </p:val>
                                        </p:tav>
                                        <p:tav tm="100000">
                                          <p:val>
                                            <p:strVal val="#ppt_x"/>
                                          </p:val>
                                        </p:tav>
                                      </p:tavLst>
                                    </p:anim>
                                    <p:anim calcmode="lin" valueType="num">
                                      <p:cBhvr additive="base">
                                        <p:cTn id="39" dur="103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1030" fill="hold"/>
                                        <p:tgtEl>
                                          <p:spTgt spid="16"/>
                                        </p:tgtEl>
                                        <p:attrNameLst>
                                          <p:attrName>ppt_x</p:attrName>
                                        </p:attrNameLst>
                                      </p:cBhvr>
                                      <p:tavLst>
                                        <p:tav tm="0">
                                          <p:val>
                                            <p:strVal val="0-#ppt_w/2"/>
                                          </p:val>
                                        </p:tav>
                                        <p:tav tm="100000">
                                          <p:val>
                                            <p:strVal val="#ppt_x"/>
                                          </p:val>
                                        </p:tav>
                                      </p:tavLst>
                                    </p:anim>
                                    <p:anim calcmode="lin" valueType="num">
                                      <p:cBhvr additive="base">
                                        <p:cTn id="43" dur="1030" fill="hold"/>
                                        <p:tgtEl>
                                          <p:spTgt spid="16"/>
                                        </p:tgtEl>
                                        <p:attrNameLst>
                                          <p:attrName>ppt_y</p:attrName>
                                        </p:attrNameLst>
                                      </p:cBhvr>
                                      <p:tavLst>
                                        <p:tav tm="0">
                                          <p:val>
                                            <p:strVal val="#ppt_y"/>
                                          </p:val>
                                        </p:tav>
                                        <p:tav tm="100000">
                                          <p:val>
                                            <p:strVal val="#ppt_y"/>
                                          </p:val>
                                        </p:tav>
                                      </p:tavLst>
                                    </p:anim>
                                  </p:childTnLst>
                                </p:cTn>
                              </p:par>
                            </p:childTnLst>
                          </p:cTn>
                        </p:par>
                        <p:par>
                          <p:cTn id="44" fill="hold">
                            <p:stCondLst>
                              <p:cond delay="3840"/>
                            </p:stCondLst>
                            <p:childTnLst>
                              <p:par>
                                <p:cTn id="45" presetID="22" presetClass="entr" presetSubtype="8"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1000"/>
                                        <p:tgtEl>
                                          <p:spTgt spid="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1000"/>
                                        <p:tgtEl>
                                          <p:spTgt spid="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1000"/>
                                        <p:tgtEl>
                                          <p:spTgt spid="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itchFamily="34" charset="-122"/>
                <a:ea typeface="微软雅黑"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a:solidFill>
                  <a:srgbClr val="F8F8F8"/>
                </a:solidFill>
                <a:latin typeface="微软雅黑" pitchFamily="34" charset="-122"/>
                <a:ea typeface="微软雅黑" pitchFamily="34" charset="-122"/>
              </a:rPr>
              <a:t>3</a:t>
            </a:r>
            <a:endParaRPr lang="zh-CN" altLang="en-US" sz="8000" b="1" dirty="0">
              <a:solidFill>
                <a:srgbClr val="F8F8F8"/>
              </a:solidFill>
              <a:latin typeface="微软雅黑" pitchFamily="34" charset="-122"/>
              <a:ea typeface="微软雅黑" pitchFamily="34" charset="-122"/>
            </a:endParaRPr>
          </a:p>
        </p:txBody>
      </p:sp>
      <p:sp>
        <p:nvSpPr>
          <p:cNvPr id="20" name="TextBox 19"/>
          <p:cNvSpPr txBox="1"/>
          <p:nvPr/>
        </p:nvSpPr>
        <p:spPr>
          <a:xfrm>
            <a:off x="3862140" y="1340116"/>
            <a:ext cx="4086571" cy="584775"/>
          </a:xfrm>
          <a:prstGeom prst="rect">
            <a:avLst/>
          </a:prstGeom>
          <a:noFill/>
        </p:spPr>
        <p:txBody>
          <a:bodyPr wrap="square" rtlCol="0">
            <a:spAutoFit/>
          </a:bodyPr>
          <a:lstStyle/>
          <a:p>
            <a:r>
              <a:rPr lang="zh-CN" altLang="en-US" sz="3200" b="1" dirty="0">
                <a:solidFill>
                  <a:srgbClr val="2B2A30"/>
                </a:solidFill>
                <a:latin typeface="微软雅黑" pitchFamily="34" charset="-122"/>
                <a:ea typeface="微软雅黑" pitchFamily="34" charset="-122"/>
              </a:rPr>
              <a:t>请输入第三部分标题</a:t>
            </a:r>
            <a:endParaRPr lang="zh-CN" altLang="en-US" sz="3200" b="1" dirty="0">
              <a:solidFill>
                <a:srgbClr val="2B2A30"/>
              </a:solidFill>
              <a:latin typeface="微软雅黑" pitchFamily="34" charset="-122"/>
              <a:ea typeface="微软雅黑" pitchFamily="34" charset="-122"/>
            </a:endParaRPr>
          </a:p>
        </p:txBody>
      </p:sp>
      <p:sp>
        <p:nvSpPr>
          <p:cNvPr id="21" name="Rectangle 13"/>
          <p:cNvSpPr>
            <a:spLocks noChangeArrowheads="1"/>
          </p:cNvSpPr>
          <p:nvPr/>
        </p:nvSpPr>
        <p:spPr bwMode="auto">
          <a:xfrm>
            <a:off x="1830592" y="1641770"/>
            <a:ext cx="5331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itchFamily="34" charset="-122"/>
                <a:ea typeface="微软雅黑" pitchFamily="34" charset="-122"/>
              </a:rPr>
              <a:t>Part</a:t>
            </a:r>
            <a:endParaRPr lang="zh-CN" altLang="zh-CN" dirty="0">
              <a:solidFill>
                <a:srgbClr val="FEAE01"/>
              </a:solidFill>
              <a:latin typeface="微软雅黑" pitchFamily="34" charset="-122"/>
              <a:ea typeface="微软雅黑"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itchFamily="34" charset="-122"/>
                <a:ea typeface="微软雅黑" pitchFamily="34" charset="-122"/>
              </a:rPr>
              <a:t>点击添加文字内容点击添加文字内容点击添加文字内容点击添加文字内容点击添加文字内容。</a:t>
            </a:r>
            <a:endParaRPr lang="zh-CN" altLang="en-US" sz="2000" dirty="0">
              <a:solidFill>
                <a:srgbClr val="2B2A30"/>
              </a:solidFill>
              <a:latin typeface="微软雅黑" pitchFamily="34" charset="-122"/>
              <a:ea typeface="微软雅黑"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节标题一   </a:t>
            </a:r>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节标题二  </a:t>
            </a:r>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节标题三</a:t>
            </a:r>
            <a:endParaRPr lang="zh-CN" altLang="en-US" dirty="0">
              <a:solidFill>
                <a:srgbClr val="2B2A30"/>
              </a:solidFill>
              <a:latin typeface="微软雅黑" pitchFamily="34" charset="-122"/>
              <a:ea typeface="微软雅黑"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1479053" y="2673749"/>
            <a:ext cx="1462088" cy="2109788"/>
            <a:chOff x="1479053" y="2699544"/>
            <a:chExt cx="1462088" cy="2109788"/>
          </a:xfrm>
        </p:grpSpPr>
        <p:sp>
          <p:nvSpPr>
            <p:cNvPr id="4" name="椭圆 7"/>
            <p:cNvSpPr/>
            <p:nvPr/>
          </p:nvSpPr>
          <p:spPr>
            <a:xfrm>
              <a:off x="14917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5" name="Oval 65"/>
            <p:cNvSpPr>
              <a:spLocks noChangeArrowheads="1"/>
            </p:cNvSpPr>
            <p:nvPr/>
          </p:nvSpPr>
          <p:spPr bwMode="auto">
            <a:xfrm rot="7998615" flipV="1">
              <a:off x="16036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7" name="TextBox 52"/>
            <p:cNvSpPr txBox="1">
              <a:spLocks noChangeArrowheads="1"/>
            </p:cNvSpPr>
            <p:nvPr/>
          </p:nvSpPr>
          <p:spPr bwMode="auto">
            <a:xfrm>
              <a:off x="2502991" y="3916591"/>
              <a:ext cx="438150"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itchFamily="34" charset="-122"/>
                </a:defRPr>
              </a:lvl1pPr>
              <a:lvl2pPr>
                <a:defRPr sz="2800">
                  <a:solidFill>
                    <a:schemeClr val="tx1"/>
                  </a:solidFill>
                  <a:latin typeface="Arial Narrow" panose="020B0606020202030204" pitchFamily="34" charset="0"/>
                  <a:ea typeface="微软雅黑" pitchFamily="34" charset="-122"/>
                </a:defRPr>
              </a:lvl2pPr>
              <a:lvl3pPr>
                <a:defRPr sz="2400">
                  <a:solidFill>
                    <a:schemeClr val="tx1"/>
                  </a:solidFill>
                  <a:latin typeface="Arial Narrow" panose="020B0606020202030204" pitchFamily="34" charset="0"/>
                  <a:ea typeface="微软雅黑" pitchFamily="34" charset="-122"/>
                </a:defRPr>
              </a:lvl3pPr>
              <a:lvl4pPr>
                <a:defRPr sz="2000">
                  <a:solidFill>
                    <a:schemeClr val="tx1"/>
                  </a:solidFill>
                  <a:latin typeface="Arial Narrow" panose="020B0606020202030204" pitchFamily="34" charset="0"/>
                  <a:ea typeface="微软雅黑" pitchFamily="34" charset="-122"/>
                </a:defRPr>
              </a:lvl4pPr>
              <a:lvl5pPr>
                <a:defRPr sz="2000">
                  <a:solidFill>
                    <a:schemeClr val="tx1"/>
                  </a:solidFill>
                  <a:latin typeface="Arial Narrow" panose="020B0606020202030204" pitchFamily="34" charset="0"/>
                  <a:ea typeface="微软雅黑"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itchFamily="34" charset="-122"/>
                  <a:cs typeface="Times New Roman" panose="02020603050405020304" pitchFamily="18" charset="0"/>
                </a:rPr>
                <a:t>01</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itchFamily="34" charset="-122"/>
                <a:cs typeface="Times New Roman" panose="02020603050405020304" pitchFamily="18" charset="0"/>
              </a:endParaRPr>
            </a:p>
          </p:txBody>
        </p:sp>
        <p:sp>
          <p:nvSpPr>
            <p:cNvPr id="8" name="椭圆 42"/>
            <p:cNvSpPr/>
            <p:nvPr/>
          </p:nvSpPr>
          <p:spPr>
            <a:xfrm>
              <a:off x="1479053" y="2699544"/>
              <a:ext cx="1373188"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9" name="组合 8"/>
          <p:cNvGrpSpPr/>
          <p:nvPr/>
        </p:nvGrpSpPr>
        <p:grpSpPr>
          <a:xfrm>
            <a:off x="2969717" y="2691213"/>
            <a:ext cx="1527175" cy="2092325"/>
            <a:chOff x="2969716" y="2717007"/>
            <a:chExt cx="1527175" cy="2092325"/>
          </a:xfrm>
        </p:grpSpPr>
        <p:sp>
          <p:nvSpPr>
            <p:cNvPr id="10" name="椭圆 7"/>
            <p:cNvSpPr/>
            <p:nvPr/>
          </p:nvSpPr>
          <p:spPr>
            <a:xfrm>
              <a:off x="2993528"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11" name="Oval 65"/>
            <p:cNvSpPr>
              <a:spLocks noChangeArrowheads="1"/>
            </p:cNvSpPr>
            <p:nvPr/>
          </p:nvSpPr>
          <p:spPr bwMode="auto">
            <a:xfrm rot="7998615" flipV="1">
              <a:off x="3106241" y="3867944"/>
              <a:ext cx="1747838" cy="134937"/>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12" name="TextBox 53"/>
            <p:cNvSpPr txBox="1">
              <a:spLocks noChangeArrowheads="1"/>
            </p:cNvSpPr>
            <p:nvPr/>
          </p:nvSpPr>
          <p:spPr bwMode="auto">
            <a:xfrm>
              <a:off x="3979366" y="3916590"/>
              <a:ext cx="5175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itchFamily="34" charset="-122"/>
                </a:defRPr>
              </a:lvl1pPr>
              <a:lvl2pPr>
                <a:defRPr sz="2800">
                  <a:solidFill>
                    <a:schemeClr val="tx1"/>
                  </a:solidFill>
                  <a:latin typeface="Arial Narrow" panose="020B0606020202030204" pitchFamily="34" charset="0"/>
                  <a:ea typeface="微软雅黑" pitchFamily="34" charset="-122"/>
                </a:defRPr>
              </a:lvl2pPr>
              <a:lvl3pPr>
                <a:defRPr sz="2400">
                  <a:solidFill>
                    <a:schemeClr val="tx1"/>
                  </a:solidFill>
                  <a:latin typeface="Arial Narrow" panose="020B0606020202030204" pitchFamily="34" charset="0"/>
                  <a:ea typeface="微软雅黑" pitchFamily="34" charset="-122"/>
                </a:defRPr>
              </a:lvl3pPr>
              <a:lvl4pPr>
                <a:defRPr sz="2000">
                  <a:solidFill>
                    <a:schemeClr val="tx1"/>
                  </a:solidFill>
                  <a:latin typeface="Arial Narrow" panose="020B0606020202030204" pitchFamily="34" charset="0"/>
                  <a:ea typeface="微软雅黑" pitchFamily="34" charset="-122"/>
                </a:defRPr>
              </a:lvl4pPr>
              <a:lvl5pPr>
                <a:defRPr sz="2000">
                  <a:solidFill>
                    <a:schemeClr val="tx1"/>
                  </a:solidFill>
                  <a:latin typeface="Arial Narrow" panose="020B0606020202030204" pitchFamily="34" charset="0"/>
                  <a:ea typeface="微软雅黑"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itchFamily="34" charset="-122"/>
                  <a:cs typeface="Times New Roman" panose="02020603050405020304" pitchFamily="18" charset="0"/>
                </a:rPr>
                <a:t>02</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itchFamily="34" charset="-122"/>
                <a:cs typeface="Times New Roman" panose="02020603050405020304" pitchFamily="18" charset="0"/>
              </a:endParaRPr>
            </a:p>
          </p:txBody>
        </p:sp>
        <p:sp>
          <p:nvSpPr>
            <p:cNvPr id="13" name="椭圆 42"/>
            <p:cNvSpPr/>
            <p:nvPr/>
          </p:nvSpPr>
          <p:spPr>
            <a:xfrm>
              <a:off x="2969716" y="2717007"/>
              <a:ext cx="1373187"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14" name="组合 13"/>
          <p:cNvGrpSpPr/>
          <p:nvPr/>
        </p:nvGrpSpPr>
        <p:grpSpPr>
          <a:xfrm>
            <a:off x="4496892" y="2726137"/>
            <a:ext cx="1503362" cy="2057400"/>
            <a:chOff x="4496891" y="2751932"/>
            <a:chExt cx="1503362" cy="2057400"/>
          </a:xfrm>
        </p:grpSpPr>
        <p:sp>
          <p:nvSpPr>
            <p:cNvPr id="15" name="椭圆 7"/>
            <p:cNvSpPr/>
            <p:nvPr/>
          </p:nvSpPr>
          <p:spPr>
            <a:xfrm>
              <a:off x="4496891" y="2751932"/>
              <a:ext cx="1423987"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标题</a:t>
              </a:r>
              <a:endParaRPr kumimoji="0" 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16" name="Oval 65"/>
            <p:cNvSpPr>
              <a:spLocks noChangeArrowheads="1"/>
            </p:cNvSpPr>
            <p:nvPr/>
          </p:nvSpPr>
          <p:spPr bwMode="auto">
            <a:xfrm rot="7998615" flipV="1">
              <a:off x="4609603" y="3867944"/>
              <a:ext cx="1747838" cy="134938"/>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17" name="TextBox 54"/>
            <p:cNvSpPr txBox="1">
              <a:spLocks noChangeArrowheads="1"/>
            </p:cNvSpPr>
            <p:nvPr/>
          </p:nvSpPr>
          <p:spPr bwMode="auto">
            <a:xfrm>
              <a:off x="5455741" y="3916590"/>
              <a:ext cx="544512"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itchFamily="34" charset="-122"/>
                </a:defRPr>
              </a:lvl1pPr>
              <a:lvl2pPr>
                <a:defRPr sz="2800">
                  <a:solidFill>
                    <a:schemeClr val="tx1"/>
                  </a:solidFill>
                  <a:latin typeface="Arial Narrow" panose="020B0606020202030204" pitchFamily="34" charset="0"/>
                  <a:ea typeface="微软雅黑" pitchFamily="34" charset="-122"/>
                </a:defRPr>
              </a:lvl2pPr>
              <a:lvl3pPr>
                <a:defRPr sz="2400">
                  <a:solidFill>
                    <a:schemeClr val="tx1"/>
                  </a:solidFill>
                  <a:latin typeface="Arial Narrow" panose="020B0606020202030204" pitchFamily="34" charset="0"/>
                  <a:ea typeface="微软雅黑" pitchFamily="34" charset="-122"/>
                </a:defRPr>
              </a:lvl3pPr>
              <a:lvl4pPr>
                <a:defRPr sz="2000">
                  <a:solidFill>
                    <a:schemeClr val="tx1"/>
                  </a:solidFill>
                  <a:latin typeface="Arial Narrow" panose="020B0606020202030204" pitchFamily="34" charset="0"/>
                  <a:ea typeface="微软雅黑" pitchFamily="34" charset="-122"/>
                </a:defRPr>
              </a:lvl4pPr>
              <a:lvl5pPr>
                <a:defRPr sz="2000">
                  <a:solidFill>
                    <a:schemeClr val="tx1"/>
                  </a:solidFill>
                  <a:latin typeface="Arial Narrow" panose="020B0606020202030204" pitchFamily="34" charset="0"/>
                  <a:ea typeface="微软雅黑"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itchFamily="34" charset="-122"/>
                  <a:cs typeface="Times New Roman" panose="02020603050405020304" pitchFamily="18" charset="0"/>
                </a:rPr>
                <a:t>03</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itchFamily="34" charset="-122"/>
                <a:cs typeface="Times New Roman" panose="02020603050405020304" pitchFamily="18" charset="0"/>
              </a:endParaRPr>
            </a:p>
          </p:txBody>
        </p:sp>
        <p:sp>
          <p:nvSpPr>
            <p:cNvPr id="18" name="椭圆 42"/>
            <p:cNvSpPr/>
            <p:nvPr/>
          </p:nvSpPr>
          <p:spPr>
            <a:xfrm>
              <a:off x="4508003" y="27757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grpSp>
        <p:nvGrpSpPr>
          <p:cNvPr id="19" name="组合 18"/>
          <p:cNvGrpSpPr/>
          <p:nvPr/>
        </p:nvGrpSpPr>
        <p:grpSpPr>
          <a:xfrm>
            <a:off x="5963741" y="2726137"/>
            <a:ext cx="1460500" cy="2057400"/>
            <a:chOff x="5963741" y="2751932"/>
            <a:chExt cx="1460500" cy="2057400"/>
          </a:xfrm>
        </p:grpSpPr>
        <p:sp>
          <p:nvSpPr>
            <p:cNvPr id="20" name="椭圆 7"/>
            <p:cNvSpPr/>
            <p:nvPr/>
          </p:nvSpPr>
          <p:spPr>
            <a:xfrm>
              <a:off x="6000253" y="2751932"/>
              <a:ext cx="1423988" cy="1423987"/>
            </a:xfrm>
            <a:custGeom>
              <a:avLst/>
              <a:gdLst/>
              <a:ahLst/>
              <a:cxnLst/>
              <a:rect l="l" t="t" r="r" b="b"/>
              <a:pathLst>
                <a:path w="2088232" h="2088232">
                  <a:moveTo>
                    <a:pt x="1044116" y="0"/>
                  </a:moveTo>
                  <a:cubicBezTo>
                    <a:pt x="1620765" y="0"/>
                    <a:pt x="2088232" y="467467"/>
                    <a:pt x="2088232" y="1044116"/>
                  </a:cubicBezTo>
                  <a:lnTo>
                    <a:pt x="2085280" y="1102583"/>
                  </a:lnTo>
                  <a:lnTo>
                    <a:pt x="1136371" y="2083574"/>
                  </a:lnTo>
                  <a:cubicBezTo>
                    <a:pt x="1106011" y="2086872"/>
                    <a:pt x="1075223" y="2088232"/>
                    <a:pt x="1044116" y="2088232"/>
                  </a:cubicBezTo>
                  <a:cubicBezTo>
                    <a:pt x="467467" y="2088232"/>
                    <a:pt x="0" y="1620765"/>
                    <a:pt x="0" y="1044116"/>
                  </a:cubicBezTo>
                  <a:cubicBezTo>
                    <a:pt x="0" y="467467"/>
                    <a:pt x="467467" y="0"/>
                    <a:pt x="1044116" y="0"/>
                  </a:cubicBezTo>
                  <a:close/>
                </a:path>
              </a:pathLst>
            </a:custGeom>
            <a:solidFill>
              <a:srgbClr val="0070C0"/>
            </a:solidFill>
            <a:ln w="57150" cap="flat" cmpd="sng" algn="ctr">
              <a:solidFill>
                <a:sysClr val="window" lastClr="FFFFFF"/>
              </a:solidFill>
              <a:prstDash val="solid"/>
            </a:ln>
            <a:effectLst>
              <a:outerShdw blurRad="50800" dist="38100" dir="10800000" algn="r" rotWithShape="0">
                <a:prstClr val="black">
                  <a:alpha val="1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标</a:t>
              </a:r>
              <a:r>
                <a:rPr kumimoji="0" lang="zh-CN" alt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题</a:t>
              </a:r>
              <a:endParaRPr kumimoji="0" lang="en-US" sz="2000" b="0"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sp>
          <p:nvSpPr>
            <p:cNvPr id="21" name="Oval 65"/>
            <p:cNvSpPr>
              <a:spLocks noChangeArrowheads="1"/>
            </p:cNvSpPr>
            <p:nvPr/>
          </p:nvSpPr>
          <p:spPr bwMode="auto">
            <a:xfrm rot="7998615" flipV="1">
              <a:off x="6112172" y="3867150"/>
              <a:ext cx="1747838" cy="136525"/>
            </a:xfrm>
            <a:prstGeom prst="ellipse">
              <a:avLst/>
            </a:prstGeom>
            <a:gradFill rotWithShape="1">
              <a:gsLst>
                <a:gs pos="0">
                  <a:sysClr val="windowText" lastClr="000000">
                    <a:lumMod val="75000"/>
                    <a:lumOff val="25000"/>
                    <a:alpha val="70000"/>
                  </a:sysClr>
                </a:gs>
                <a:gs pos="100000">
                  <a:srgbClr val="EEECE1">
                    <a:alpha val="0"/>
                  </a:srgbClr>
                </a:gs>
              </a:gsLst>
              <a:path path="shape">
                <a:fillToRect l="50000" t="50000" r="50000" b="50000"/>
              </a:path>
            </a:gradFill>
            <a:ln w="9525">
              <a:no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00" b="0" i="0" u="none" strike="noStrike" kern="0" cap="none" spc="0" normalizeH="0" baseline="0" noProof="0">
                <a:ln>
                  <a:noFill/>
                </a:ln>
                <a:solidFill>
                  <a:sysClr val="windowText" lastClr="000000"/>
                </a:solidFill>
                <a:effectLst/>
                <a:uLnTx/>
                <a:uFillTx/>
                <a:latin typeface="Arial" panose="020B0604020202020204" pitchFamily="34" charset="0"/>
              </a:endParaRPr>
            </a:p>
          </p:txBody>
        </p:sp>
        <p:sp>
          <p:nvSpPr>
            <p:cNvPr id="22" name="TextBox 55"/>
            <p:cNvSpPr txBox="1">
              <a:spLocks noChangeArrowheads="1"/>
            </p:cNvSpPr>
            <p:nvPr/>
          </p:nvSpPr>
          <p:spPr bwMode="auto">
            <a:xfrm>
              <a:off x="6932116" y="3916590"/>
              <a:ext cx="492125" cy="445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200">
                  <a:solidFill>
                    <a:schemeClr val="tx1"/>
                  </a:solidFill>
                  <a:latin typeface="Arial Narrow" panose="020B0606020202030204" pitchFamily="34" charset="0"/>
                  <a:ea typeface="微软雅黑" pitchFamily="34" charset="-122"/>
                </a:defRPr>
              </a:lvl1pPr>
              <a:lvl2pPr>
                <a:defRPr sz="2800">
                  <a:solidFill>
                    <a:schemeClr val="tx1"/>
                  </a:solidFill>
                  <a:latin typeface="Arial Narrow" panose="020B0606020202030204" pitchFamily="34" charset="0"/>
                  <a:ea typeface="微软雅黑" pitchFamily="34" charset="-122"/>
                </a:defRPr>
              </a:lvl2pPr>
              <a:lvl3pPr>
                <a:defRPr sz="2400">
                  <a:solidFill>
                    <a:schemeClr val="tx1"/>
                  </a:solidFill>
                  <a:latin typeface="Arial Narrow" panose="020B0606020202030204" pitchFamily="34" charset="0"/>
                  <a:ea typeface="微软雅黑" pitchFamily="34" charset="-122"/>
                </a:defRPr>
              </a:lvl3pPr>
              <a:lvl4pPr>
                <a:defRPr sz="2000">
                  <a:solidFill>
                    <a:schemeClr val="tx1"/>
                  </a:solidFill>
                  <a:latin typeface="Arial Narrow" panose="020B0606020202030204" pitchFamily="34" charset="0"/>
                  <a:ea typeface="微软雅黑" pitchFamily="34" charset="-122"/>
                </a:defRPr>
              </a:lvl4pPr>
              <a:lvl5pPr>
                <a:defRPr sz="2000">
                  <a:solidFill>
                    <a:schemeClr val="tx1"/>
                  </a:solidFill>
                  <a:latin typeface="Arial Narrow" panose="020B0606020202030204" pitchFamily="34" charset="0"/>
                  <a:ea typeface="微软雅黑"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itchFamily="34" charset="-122"/>
                </a:defRPr>
              </a:lvl9p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itchFamily="34" charset="-122"/>
                  <a:cs typeface="Times New Roman" panose="02020603050405020304" pitchFamily="18" charset="0"/>
                </a:rPr>
                <a:t>04</a:t>
              </a:r>
              <a:endParaRPr kumimoji="0" lang="zh-CN" altLang="en-US" sz="2000" b="0" i="0" u="none" strike="noStrike" kern="0" cap="none" spc="0" normalizeH="0" baseline="0" noProof="0" dirty="0">
                <a:ln>
                  <a:noFill/>
                </a:ln>
                <a:solidFill>
                  <a:prstClr val="white">
                    <a:lumMod val="50000"/>
                  </a:prstClr>
                </a:solidFill>
                <a:effectLst/>
                <a:uLnTx/>
                <a:uFillTx/>
                <a:latin typeface="Impact" panose="020B0806030902050204" pitchFamily="34" charset="0"/>
                <a:ea typeface="微软雅黑" pitchFamily="34" charset="-122"/>
                <a:cs typeface="Times New Roman" panose="02020603050405020304" pitchFamily="18" charset="0"/>
              </a:endParaRPr>
            </a:p>
          </p:txBody>
        </p:sp>
        <p:sp>
          <p:nvSpPr>
            <p:cNvPr id="23" name="椭圆 42"/>
            <p:cNvSpPr/>
            <p:nvPr/>
          </p:nvSpPr>
          <p:spPr>
            <a:xfrm>
              <a:off x="5963741" y="2763044"/>
              <a:ext cx="1371600" cy="1377950"/>
            </a:xfrm>
            <a:custGeom>
              <a:avLst/>
              <a:gdLst/>
              <a:ahLst/>
              <a:cxnLst/>
              <a:rect l="l" t="t" r="r" b="b"/>
              <a:pathLst>
                <a:path w="1653165" h="1659889">
                  <a:moveTo>
                    <a:pt x="875048" y="0"/>
                  </a:moveTo>
                  <a:cubicBezTo>
                    <a:pt x="1216524" y="0"/>
                    <a:pt x="1512315" y="195597"/>
                    <a:pt x="1653165" y="482549"/>
                  </a:cubicBezTo>
                  <a:lnTo>
                    <a:pt x="1574228" y="478619"/>
                  </a:lnTo>
                  <a:cubicBezTo>
                    <a:pt x="974881" y="478619"/>
                    <a:pt x="489015" y="957597"/>
                    <a:pt x="489015" y="1548446"/>
                  </a:cubicBezTo>
                  <a:cubicBezTo>
                    <a:pt x="489015" y="1586083"/>
                    <a:pt x="490986" y="1623266"/>
                    <a:pt x="494937" y="1659889"/>
                  </a:cubicBezTo>
                  <a:cubicBezTo>
                    <a:pt x="201406" y="1521025"/>
                    <a:pt x="0" y="1221557"/>
                    <a:pt x="0" y="875048"/>
                  </a:cubicBezTo>
                  <a:cubicBezTo>
                    <a:pt x="0" y="391772"/>
                    <a:pt x="391772" y="0"/>
                    <a:pt x="875048" y="0"/>
                  </a:cubicBezTo>
                  <a:close/>
                </a:path>
              </a:pathLst>
            </a:custGeom>
            <a:solidFill>
              <a:srgbClr val="FFFFFF">
                <a:alpha val="21176"/>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00" b="0" i="0" u="none" strike="noStrike" kern="0" cap="none" spc="0" normalizeH="0" baseline="0" noProof="0">
                <a:ln>
                  <a:noFill/>
                </a:ln>
                <a:solidFill>
                  <a:sysClr val="window" lastClr="FFFFFF"/>
                </a:solidFill>
                <a:effectLst/>
                <a:uLnTx/>
                <a:uFillTx/>
              </a:endParaRPr>
            </a:p>
          </p:txBody>
        </p:sp>
      </p:grpSp>
      <p:sp>
        <p:nvSpPr>
          <p:cNvPr id="24" name="TextBox 76"/>
          <p:cNvSpPr txBox="1"/>
          <p:nvPr/>
        </p:nvSpPr>
        <p:spPr>
          <a:xfrm>
            <a:off x="1055245" y="1131590"/>
            <a:ext cx="7169151" cy="1139180"/>
          </a:xfrm>
          <a:prstGeom prst="rect">
            <a:avLst/>
          </a:prstGeom>
          <a:noFill/>
        </p:spPr>
        <p:txBody>
          <a:bodyPr lIns="91428" tIns="45714" rIns="91428" bIns="45714" anchor="ctr"/>
          <a:lstStyle/>
          <a:p>
            <a:pPr algn="just">
              <a:lnSpc>
                <a:spcPct val="130000"/>
              </a:lnSpc>
              <a:defRPr/>
            </a:pPr>
            <a:r>
              <a:rPr lang="zh-CN" altLang="en-US" sz="1400" dirty="0">
                <a:solidFill>
                  <a:prstClr val="black"/>
                </a:solidFill>
                <a:latin typeface="微软雅黑" pitchFamily="34" charset="-122"/>
                <a:ea typeface="微软雅黑" pitchFamily="34" charset="-122"/>
              </a:rPr>
              <a:t>请在此处输入您的文字，或者复制您的文字粘贴到此处，并且在粘贴后选择“仅文字”</a:t>
            </a:r>
            <a:endParaRPr lang="en-US" altLang="zh-CN" sz="1400" dirty="0">
              <a:solidFill>
                <a:prstClr val="black"/>
              </a:solidFill>
              <a:latin typeface="微软雅黑" pitchFamily="34" charset="-122"/>
              <a:ea typeface="微软雅黑" pitchFamily="34" charset="-122"/>
            </a:endParaRPr>
          </a:p>
          <a:p>
            <a:pPr algn="just">
              <a:lnSpc>
                <a:spcPct val="130000"/>
              </a:lnSpc>
              <a:defRPr/>
            </a:pPr>
            <a:r>
              <a:rPr lang="zh-CN" altLang="en-US" sz="1400" dirty="0">
                <a:solidFill>
                  <a:prstClr val="black"/>
                </a:solidFill>
                <a:latin typeface="微软雅黑" pitchFamily="34" charset="-122"/>
                <a:ea typeface="微软雅黑" pitchFamily="34" charset="-122"/>
              </a:rPr>
              <a:t>请在此处输入您的文字，或者复制您的文字粘贴到此处，并且在粘贴后选择“仅文字”</a:t>
            </a:r>
            <a:endParaRPr lang="en-US" altLang="zh-CN" sz="1400" dirty="0">
              <a:solidFill>
                <a:prstClr val="black"/>
              </a:solidFill>
              <a:latin typeface="微软雅黑" pitchFamily="34" charset="-122"/>
              <a:ea typeface="微软雅黑" pitchFamily="34" charset="-122"/>
            </a:endParaRPr>
          </a:p>
          <a:p>
            <a:pPr algn="just">
              <a:lnSpc>
                <a:spcPct val="130000"/>
              </a:lnSpc>
              <a:defRPr/>
            </a:pPr>
            <a:r>
              <a:rPr lang="zh-CN" altLang="en-US" sz="1400" dirty="0">
                <a:solidFill>
                  <a:prstClr val="black"/>
                </a:solidFill>
                <a:latin typeface="微软雅黑" pitchFamily="34" charset="-122"/>
                <a:ea typeface="微软雅黑" pitchFamily="34" charset="-122"/>
              </a:rPr>
              <a:t>请在此处输入您的文字，或者复制您的文字粘贴到此处，并且在粘贴后选择“仅文字”</a:t>
            </a:r>
            <a:endParaRPr lang="en-US" altLang="zh-CN" sz="1400" dirty="0">
              <a:solidFill>
                <a:prstClr val="black"/>
              </a:solidFill>
              <a:latin typeface="微软雅黑" pitchFamily="34" charset="-122"/>
              <a:ea typeface="微软雅黑" pitchFamily="34" charset="-122"/>
            </a:endParaRPr>
          </a:p>
        </p:txBody>
      </p:sp>
      <p:sp>
        <p:nvSpPr>
          <p:cNvPr id="25" name="Freeform 5"/>
          <p:cNvSpPr>
            <a:spLocks noEditPoints="1"/>
          </p:cNvSpPr>
          <p:nvPr/>
        </p:nvSpPr>
        <p:spPr bwMode="auto">
          <a:xfrm>
            <a:off x="703570" y="1176488"/>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0070C0"/>
          </a:solidFill>
          <a:ln>
            <a:noFill/>
          </a:ln>
        </p:spPr>
        <p:txBody>
          <a:bodyPr lIns="91428" tIns="45714" rIns="91428" bIns="45714"/>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50000"/>
                  <a:lumOff val="50000"/>
                </a:prstClr>
              </a:solidFill>
              <a:effectLst/>
              <a:uLnTx/>
              <a:uFillTx/>
            </a:endParaRPr>
          </a:p>
        </p:txBody>
      </p:sp>
      <p:sp>
        <p:nvSpPr>
          <p:cNvPr id="26" name="Freeform 5"/>
          <p:cNvSpPr>
            <a:spLocks noEditPoints="1"/>
          </p:cNvSpPr>
          <p:nvPr/>
        </p:nvSpPr>
        <p:spPr bwMode="auto">
          <a:xfrm rot="10800000">
            <a:off x="8100392" y="2009106"/>
            <a:ext cx="334963" cy="230187"/>
          </a:xfrm>
          <a:custGeom>
            <a:avLst/>
            <a:gdLst>
              <a:gd name="T0" fmla="*/ 2147483646 w 3498"/>
              <a:gd name="T1" fmla="*/ 443337098 h 2404"/>
              <a:gd name="T2" fmla="*/ 2147483646 w 3498"/>
              <a:gd name="T3" fmla="*/ 535515980 h 2404"/>
              <a:gd name="T4" fmla="*/ 2147483646 w 3498"/>
              <a:gd name="T5" fmla="*/ 560096390 h 2404"/>
              <a:gd name="T6" fmla="*/ 2147483646 w 3498"/>
              <a:gd name="T7" fmla="*/ 1148284690 h 2404"/>
              <a:gd name="T8" fmla="*/ 2147483646 w 3498"/>
              <a:gd name="T9" fmla="*/ 1854983579 h 2404"/>
              <a:gd name="T10" fmla="*/ 1883470137 w 3498"/>
              <a:gd name="T11" fmla="*/ 2110451317 h 2404"/>
              <a:gd name="T12" fmla="*/ 1824637496 w 3498"/>
              <a:gd name="T13" fmla="*/ 2020032733 h 2404"/>
              <a:gd name="T14" fmla="*/ 2147483646 w 3498"/>
              <a:gd name="T15" fmla="*/ 1809334165 h 2404"/>
              <a:gd name="T16" fmla="*/ 2147483646 w 3498"/>
              <a:gd name="T17" fmla="*/ 1793527863 h 2404"/>
              <a:gd name="T18" fmla="*/ 2147483646 w 3498"/>
              <a:gd name="T19" fmla="*/ 1795288258 h 2404"/>
              <a:gd name="T20" fmla="*/ 2147483646 w 3498"/>
              <a:gd name="T21" fmla="*/ 1133358633 h 2404"/>
              <a:gd name="T22" fmla="*/ 2147483646 w 3498"/>
              <a:gd name="T23" fmla="*/ 468797657 h 2404"/>
              <a:gd name="T24" fmla="*/ 2147483646 w 3498"/>
              <a:gd name="T25" fmla="*/ 443337098 h 2404"/>
              <a:gd name="T26" fmla="*/ 1529603081 w 3498"/>
              <a:gd name="T27" fmla="*/ 216841420 h 2404"/>
              <a:gd name="T28" fmla="*/ 1595459699 w 3498"/>
              <a:gd name="T29" fmla="*/ 309020302 h 2404"/>
              <a:gd name="T30" fmla="*/ 1549803897 w 3498"/>
              <a:gd name="T31" fmla="*/ 333600712 h 2404"/>
              <a:gd name="T32" fmla="*/ 1016807190 w 3498"/>
              <a:gd name="T33" fmla="*/ 921789012 h 2404"/>
              <a:gd name="T34" fmla="*/ 1259161826 w 3498"/>
              <a:gd name="T35" fmla="*/ 1629368051 h 2404"/>
              <a:gd name="T36" fmla="*/ 407427141 w 3498"/>
              <a:gd name="T37" fmla="*/ 1883955639 h 2404"/>
              <a:gd name="T38" fmla="*/ 349474712 w 3498"/>
              <a:gd name="T39" fmla="*/ 1793527863 h 2404"/>
              <a:gd name="T40" fmla="*/ 1007151580 w 3498"/>
              <a:gd name="T41" fmla="*/ 1582838488 h 2404"/>
              <a:gd name="T42" fmla="*/ 1085295537 w 3498"/>
              <a:gd name="T43" fmla="*/ 1567032186 h 2404"/>
              <a:gd name="T44" fmla="*/ 1070376469 w 3498"/>
              <a:gd name="T45" fmla="*/ 1568792484 h 2404"/>
              <a:gd name="T46" fmla="*/ 897390487 w 3498"/>
              <a:gd name="T47" fmla="*/ 906862955 h 2404"/>
              <a:gd name="T48" fmla="*/ 1487459220 w 3498"/>
              <a:gd name="T49" fmla="*/ 242301979 h 2404"/>
              <a:gd name="T50" fmla="*/ 1529603081 w 3498"/>
              <a:gd name="T51" fmla="*/ 216841420 h 2404"/>
              <a:gd name="T52" fmla="*/ 2147483646 w 3498"/>
              <a:gd name="T53" fmla="*/ 226495678 h 2404"/>
              <a:gd name="T54" fmla="*/ 2147483646 w 3498"/>
              <a:gd name="T55" fmla="*/ 283559648 h 2404"/>
              <a:gd name="T56" fmla="*/ 2147483646 w 3498"/>
              <a:gd name="T57" fmla="*/ 312531803 h 2404"/>
              <a:gd name="T58" fmla="*/ 2147483646 w 3498"/>
              <a:gd name="T59" fmla="*/ 1037668250 h 2404"/>
              <a:gd name="T60" fmla="*/ 2147483646 w 3498"/>
              <a:gd name="T61" fmla="*/ 1631999307 h 2404"/>
              <a:gd name="T62" fmla="*/ 2147483646 w 3498"/>
              <a:gd name="T63" fmla="*/ 1647805608 h 2404"/>
              <a:gd name="T64" fmla="*/ 1533115118 w 3498"/>
              <a:gd name="T65" fmla="*/ 1908536049 h 2404"/>
              <a:gd name="T66" fmla="*/ 1501507174 w 3498"/>
              <a:gd name="T67" fmla="*/ 1365997067 h 2404"/>
              <a:gd name="T68" fmla="*/ 2147483646 w 3498"/>
              <a:gd name="T69" fmla="*/ 226495678 h 2404"/>
              <a:gd name="T70" fmla="*/ 1330281806 w 3498"/>
              <a:gd name="T71" fmla="*/ 0 h 2404"/>
              <a:gd name="T72" fmla="*/ 1352234044 w 3498"/>
              <a:gd name="T73" fmla="*/ 57944215 h 2404"/>
              <a:gd name="T74" fmla="*/ 1309209876 w 3498"/>
              <a:gd name="T75" fmla="*/ 86036126 h 2404"/>
              <a:gd name="T76" fmla="*/ 805189384 w 3498"/>
              <a:gd name="T77" fmla="*/ 811172477 h 2404"/>
              <a:gd name="T78" fmla="*/ 915830688 w 3498"/>
              <a:gd name="T79" fmla="*/ 1404623480 h 2404"/>
              <a:gd name="T80" fmla="*/ 844710708 w 3498"/>
              <a:gd name="T81" fmla="*/ 1421309931 h 2404"/>
              <a:gd name="T82" fmla="*/ 57072026 w 3498"/>
              <a:gd name="T83" fmla="*/ 1682040371 h 2404"/>
              <a:gd name="T84" fmla="*/ 26344486 w 3498"/>
              <a:gd name="T85" fmla="*/ 1139501390 h 2404"/>
              <a:gd name="T86" fmla="*/ 1330281806 w 3498"/>
              <a:gd name="T87" fmla="*/ 0 h 2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98" h="2404">
                <a:moveTo>
                  <a:pt x="3422" y="505"/>
                </a:moveTo>
                <a:cubicBezTo>
                  <a:pt x="3447" y="540"/>
                  <a:pt x="3473" y="575"/>
                  <a:pt x="3498" y="610"/>
                </a:cubicBezTo>
                <a:cubicBezTo>
                  <a:pt x="3480" y="619"/>
                  <a:pt x="3463" y="628"/>
                  <a:pt x="3446" y="638"/>
                </a:cubicBezTo>
                <a:cubicBezTo>
                  <a:pt x="3077" y="853"/>
                  <a:pt x="2874" y="1077"/>
                  <a:pt x="2839" y="1308"/>
                </a:cubicBezTo>
                <a:cubicBezTo>
                  <a:pt x="2802" y="1548"/>
                  <a:pt x="2894" y="1816"/>
                  <a:pt x="3115" y="2113"/>
                </a:cubicBezTo>
                <a:cubicBezTo>
                  <a:pt x="2782" y="2172"/>
                  <a:pt x="2458" y="2269"/>
                  <a:pt x="2145" y="2404"/>
                </a:cubicBezTo>
                <a:cubicBezTo>
                  <a:pt x="2123" y="2369"/>
                  <a:pt x="2101" y="2335"/>
                  <a:pt x="2078" y="2301"/>
                </a:cubicBezTo>
                <a:cubicBezTo>
                  <a:pt x="2334" y="2180"/>
                  <a:pt x="2585" y="2100"/>
                  <a:pt x="2832" y="2061"/>
                </a:cubicBezTo>
                <a:cubicBezTo>
                  <a:pt x="2860" y="2055"/>
                  <a:pt x="2889" y="2049"/>
                  <a:pt x="2917" y="2043"/>
                </a:cubicBezTo>
                <a:cubicBezTo>
                  <a:pt x="2911" y="2044"/>
                  <a:pt x="2905" y="2044"/>
                  <a:pt x="2899" y="2045"/>
                </a:cubicBezTo>
                <a:cubicBezTo>
                  <a:pt x="2729" y="1794"/>
                  <a:pt x="2664" y="1543"/>
                  <a:pt x="2702" y="1291"/>
                </a:cubicBezTo>
                <a:cubicBezTo>
                  <a:pt x="2743" y="1028"/>
                  <a:pt x="2967" y="776"/>
                  <a:pt x="3375" y="534"/>
                </a:cubicBezTo>
                <a:cubicBezTo>
                  <a:pt x="3391" y="524"/>
                  <a:pt x="3406" y="515"/>
                  <a:pt x="3422" y="505"/>
                </a:cubicBezTo>
                <a:close/>
                <a:moveTo>
                  <a:pt x="1742" y="247"/>
                </a:moveTo>
                <a:cubicBezTo>
                  <a:pt x="1767" y="282"/>
                  <a:pt x="1792" y="317"/>
                  <a:pt x="1817" y="352"/>
                </a:cubicBezTo>
                <a:cubicBezTo>
                  <a:pt x="1800" y="361"/>
                  <a:pt x="1782" y="371"/>
                  <a:pt x="1765" y="380"/>
                </a:cubicBezTo>
                <a:cubicBezTo>
                  <a:pt x="1396" y="595"/>
                  <a:pt x="1194" y="819"/>
                  <a:pt x="1158" y="1050"/>
                </a:cubicBezTo>
                <a:cubicBezTo>
                  <a:pt x="1121" y="1293"/>
                  <a:pt x="1213" y="1561"/>
                  <a:pt x="1434" y="1856"/>
                </a:cubicBezTo>
                <a:cubicBezTo>
                  <a:pt x="1098" y="1913"/>
                  <a:pt x="775" y="2010"/>
                  <a:pt x="464" y="2146"/>
                </a:cubicBezTo>
                <a:cubicBezTo>
                  <a:pt x="442" y="2112"/>
                  <a:pt x="420" y="2077"/>
                  <a:pt x="398" y="2043"/>
                </a:cubicBezTo>
                <a:cubicBezTo>
                  <a:pt x="654" y="1922"/>
                  <a:pt x="903" y="1842"/>
                  <a:pt x="1147" y="1803"/>
                </a:cubicBezTo>
                <a:cubicBezTo>
                  <a:pt x="1177" y="1797"/>
                  <a:pt x="1207" y="1791"/>
                  <a:pt x="1236" y="1785"/>
                </a:cubicBezTo>
                <a:cubicBezTo>
                  <a:pt x="1231" y="1786"/>
                  <a:pt x="1225" y="1786"/>
                  <a:pt x="1219" y="1787"/>
                </a:cubicBezTo>
                <a:cubicBezTo>
                  <a:pt x="1048" y="1539"/>
                  <a:pt x="983" y="1288"/>
                  <a:pt x="1022" y="1033"/>
                </a:cubicBezTo>
                <a:cubicBezTo>
                  <a:pt x="1062" y="770"/>
                  <a:pt x="1286" y="518"/>
                  <a:pt x="1694" y="276"/>
                </a:cubicBezTo>
                <a:cubicBezTo>
                  <a:pt x="1710" y="266"/>
                  <a:pt x="1726" y="257"/>
                  <a:pt x="1742" y="247"/>
                </a:cubicBezTo>
                <a:close/>
                <a:moveTo>
                  <a:pt x="3195" y="258"/>
                </a:moveTo>
                <a:cubicBezTo>
                  <a:pt x="3204" y="280"/>
                  <a:pt x="3212" y="302"/>
                  <a:pt x="3220" y="323"/>
                </a:cubicBezTo>
                <a:cubicBezTo>
                  <a:pt x="3204" y="334"/>
                  <a:pt x="3188" y="345"/>
                  <a:pt x="3172" y="356"/>
                </a:cubicBezTo>
                <a:cubicBezTo>
                  <a:pt x="2842" y="560"/>
                  <a:pt x="2651" y="835"/>
                  <a:pt x="2597" y="1182"/>
                </a:cubicBezTo>
                <a:cubicBezTo>
                  <a:pt x="2560" y="1428"/>
                  <a:pt x="2603" y="1653"/>
                  <a:pt x="2728" y="1859"/>
                </a:cubicBezTo>
                <a:cubicBezTo>
                  <a:pt x="2689" y="1868"/>
                  <a:pt x="2661" y="1874"/>
                  <a:pt x="2643" y="1877"/>
                </a:cubicBezTo>
                <a:cubicBezTo>
                  <a:pt x="2305" y="1946"/>
                  <a:pt x="2006" y="2045"/>
                  <a:pt x="1746" y="2174"/>
                </a:cubicBezTo>
                <a:cubicBezTo>
                  <a:pt x="1692" y="1956"/>
                  <a:pt x="1681" y="1750"/>
                  <a:pt x="1710" y="1556"/>
                </a:cubicBezTo>
                <a:cubicBezTo>
                  <a:pt x="1821" y="837"/>
                  <a:pt x="2316" y="404"/>
                  <a:pt x="3195" y="258"/>
                </a:cubicBezTo>
                <a:close/>
                <a:moveTo>
                  <a:pt x="1515" y="0"/>
                </a:moveTo>
                <a:cubicBezTo>
                  <a:pt x="1523" y="22"/>
                  <a:pt x="1531" y="44"/>
                  <a:pt x="1540" y="66"/>
                </a:cubicBezTo>
                <a:cubicBezTo>
                  <a:pt x="1523" y="76"/>
                  <a:pt x="1507" y="87"/>
                  <a:pt x="1491" y="98"/>
                </a:cubicBezTo>
                <a:cubicBezTo>
                  <a:pt x="1162" y="302"/>
                  <a:pt x="970" y="577"/>
                  <a:pt x="917" y="924"/>
                </a:cubicBezTo>
                <a:cubicBezTo>
                  <a:pt x="879" y="1170"/>
                  <a:pt x="921" y="1395"/>
                  <a:pt x="1043" y="1600"/>
                </a:cubicBezTo>
                <a:cubicBezTo>
                  <a:pt x="1007" y="1610"/>
                  <a:pt x="980" y="1616"/>
                  <a:pt x="962" y="1619"/>
                </a:cubicBezTo>
                <a:cubicBezTo>
                  <a:pt x="624" y="1688"/>
                  <a:pt x="325" y="1787"/>
                  <a:pt x="65" y="1916"/>
                </a:cubicBezTo>
                <a:cubicBezTo>
                  <a:pt x="12" y="1698"/>
                  <a:pt x="0" y="1492"/>
                  <a:pt x="30" y="1298"/>
                </a:cubicBezTo>
                <a:cubicBezTo>
                  <a:pt x="140" y="579"/>
                  <a:pt x="635" y="146"/>
                  <a:pt x="1515" y="0"/>
                </a:cubicBezTo>
                <a:close/>
              </a:path>
            </a:pathLst>
          </a:custGeom>
          <a:solidFill>
            <a:srgbClr val="0070C0"/>
          </a:solidFill>
          <a:ln>
            <a:noFill/>
          </a:ln>
        </p:spPr>
        <p:txBody>
          <a:bodyPr lIns="91428" tIns="45714" rIns="91428" bIns="45714"/>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par>
                                <p:cTn id="16" presetID="22" presetClass="entr" presetSubtype="4" fill="hold" nodeType="with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1000"/>
                                        <p:tgtEl>
                                          <p:spTgt spid="9"/>
                                        </p:tgtEl>
                                      </p:cBhvr>
                                    </p:animEffect>
                                  </p:childTnLst>
                                </p:cTn>
                              </p:par>
                              <p:par>
                                <p:cTn id="19" presetID="22" presetClass="entr" presetSubtype="4" fill="hold" nodeType="withEffect">
                                  <p:stCondLst>
                                    <p:cond delay="100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1000"/>
                                        <p:tgtEl>
                                          <p:spTgt spid="14"/>
                                        </p:tgtEl>
                                      </p:cBhvr>
                                    </p:animEffect>
                                  </p:childTnLst>
                                </p:cTn>
                              </p:par>
                              <p:par>
                                <p:cTn id="22" presetID="22" presetClass="entr" presetSubtype="4" fill="hold" nodeType="withEffect">
                                  <p:stCondLst>
                                    <p:cond delay="1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1000"/>
                                        <p:tgtEl>
                                          <p:spTgt spid="19"/>
                                        </p:tgtEl>
                                      </p:cBhvr>
                                    </p:animEffect>
                                  </p:childTnLst>
                                </p:cTn>
                              </p:par>
                              <p:par>
                                <p:cTn id="25" presetID="53" presetClass="entr" presetSubtype="16" fill="hold" grpId="0" nodeType="withEffect">
                                  <p:stCondLst>
                                    <p:cond delay="225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16" fill="hold" grpId="0" nodeType="withEffect">
                                  <p:stCondLst>
                                    <p:cond delay="225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2360"/>
                            </p:stCondLst>
                            <p:childTnLst>
                              <p:par>
                                <p:cTn id="36" presetID="22" presetClass="entr" presetSubtype="8" fill="hold" nodeType="after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animEffect transition="in" filter="wipe(left)">
                                      <p:cBhvr>
                                        <p:cTn id="38" dur="500"/>
                                        <p:tgtEl>
                                          <p:spTgt spid="24">
                                            <p:txEl>
                                              <p:pRg st="0" end="0"/>
                                            </p:txEl>
                                          </p:spTgt>
                                        </p:tgtEl>
                                      </p:cBhvr>
                                    </p:animEffect>
                                  </p:childTnLst>
                                </p:cTn>
                              </p:par>
                            </p:childTnLst>
                          </p:cTn>
                        </p:par>
                        <p:par>
                          <p:cTn id="39" fill="hold">
                            <p:stCondLst>
                              <p:cond delay="2860"/>
                            </p:stCondLst>
                            <p:childTnLst>
                              <p:par>
                                <p:cTn id="40" presetID="22" presetClass="entr" presetSubtype="8" fill="hold" nodeType="after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animEffect transition="in" filter="wipe(left)">
                                      <p:cBhvr>
                                        <p:cTn id="42" dur="500"/>
                                        <p:tgtEl>
                                          <p:spTgt spid="24">
                                            <p:txEl>
                                              <p:pRg st="1" end="1"/>
                                            </p:txEl>
                                          </p:spTgt>
                                        </p:tgtEl>
                                      </p:cBhvr>
                                    </p:animEffect>
                                  </p:childTnLst>
                                </p:cTn>
                              </p:par>
                            </p:childTnLst>
                          </p:cTn>
                        </p:par>
                        <p:par>
                          <p:cTn id="43" fill="hold">
                            <p:stCondLst>
                              <p:cond delay="3360"/>
                            </p:stCondLst>
                            <p:childTnLst>
                              <p:par>
                                <p:cTn id="44" presetID="22" presetClass="entr" presetSubtype="8" fill="hold" nodeType="afterEffect">
                                  <p:stCondLst>
                                    <p:cond delay="0"/>
                                  </p:stCondLst>
                                  <p:childTnLst>
                                    <p:set>
                                      <p:cBhvr>
                                        <p:cTn id="45" dur="1" fill="hold">
                                          <p:stCondLst>
                                            <p:cond delay="0"/>
                                          </p:stCondLst>
                                        </p:cTn>
                                        <p:tgtEl>
                                          <p:spTgt spid="24">
                                            <p:txEl>
                                              <p:pRg st="2" end="2"/>
                                            </p:txEl>
                                          </p:spTgt>
                                        </p:tgtEl>
                                        <p:attrNameLst>
                                          <p:attrName>style.visibility</p:attrName>
                                        </p:attrNameLst>
                                      </p:cBhvr>
                                      <p:to>
                                        <p:strVal val="visible"/>
                                      </p:to>
                                    </p:set>
                                    <p:animEffect transition="in" filter="wipe(left)">
                                      <p:cBhvr>
                                        <p:cTn id="46"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2843809" y="1767755"/>
            <a:ext cx="2628619" cy="2628031"/>
            <a:chOff x="3868719" y="1776670"/>
            <a:chExt cx="2628619" cy="2628031"/>
          </a:xfrm>
        </p:grpSpPr>
        <p:sp>
          <p:nvSpPr>
            <p:cNvPr id="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itchFamily="34" charset="-122"/>
              </a:endParaRPr>
            </a:p>
          </p:txBody>
        </p:sp>
        <p:sp>
          <p:nvSpPr>
            <p:cNvPr id="5" name="Oval 5"/>
            <p:cNvSpPr>
              <a:spLocks noChangeArrowheads="1"/>
            </p:cNvSpPr>
            <p:nvPr/>
          </p:nvSpPr>
          <p:spPr bwMode="auto">
            <a:xfrm>
              <a:off x="4274765" y="2177285"/>
              <a:ext cx="1821868" cy="1826802"/>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a:defRPr/>
              </a:pPr>
              <a:r>
                <a:rPr lang="zh-CN" altLang="en-US" kern="0" dirty="0">
                  <a:solidFill>
                    <a:srgbClr val="5A5959"/>
                  </a:solidFill>
                  <a:ea typeface="微软雅黑"/>
                </a:rPr>
                <a:t>单击此处添加文本</a:t>
              </a:r>
              <a:endParaRPr lang="en-US" kern="0" dirty="0">
                <a:solidFill>
                  <a:srgbClr val="5A5959"/>
                </a:solidFill>
                <a:ea typeface="微软雅黑"/>
              </a:endParaRPr>
            </a:p>
          </p:txBody>
        </p:sp>
      </p:grpSp>
      <p:grpSp>
        <p:nvGrpSpPr>
          <p:cNvPr id="7" name="组合 6"/>
          <p:cNvGrpSpPr/>
          <p:nvPr/>
        </p:nvGrpSpPr>
        <p:grpSpPr>
          <a:xfrm>
            <a:off x="5157880" y="1285823"/>
            <a:ext cx="1790385" cy="1789984"/>
            <a:chOff x="6012485" y="1170407"/>
            <a:chExt cx="1487948" cy="1487615"/>
          </a:xfrm>
        </p:grpSpPr>
        <p:sp>
          <p:nvSpPr>
            <p:cNvPr id="8"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itchFamily="34" charset="-122"/>
              </a:endParaRPr>
            </a:p>
          </p:txBody>
        </p:sp>
        <p:sp>
          <p:nvSpPr>
            <p:cNvPr id="9" name="Oval 7"/>
            <p:cNvSpPr>
              <a:spLocks noChangeArrowheads="1"/>
            </p:cNvSpPr>
            <p:nvPr/>
          </p:nvSpPr>
          <p:spPr bwMode="auto">
            <a:xfrm>
              <a:off x="6307671" y="1468197"/>
              <a:ext cx="897577" cy="892035"/>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kern="0" dirty="0">
                  <a:solidFill>
                    <a:srgbClr val="5A5959"/>
                  </a:solidFill>
                  <a:ea typeface="微软雅黑"/>
                </a:rPr>
                <a:t>单击此处添加文本</a:t>
              </a:r>
              <a:endParaRPr lang="en-US" altLang="zh-CN" sz="1200" kern="0" dirty="0">
                <a:solidFill>
                  <a:srgbClr val="5A5959"/>
                </a:solidFill>
                <a:ea typeface="微软雅黑"/>
              </a:endParaRPr>
            </a:p>
          </p:txBody>
        </p:sp>
      </p:grpSp>
      <p:grpSp>
        <p:nvGrpSpPr>
          <p:cNvPr id="10" name="组合 9"/>
          <p:cNvGrpSpPr/>
          <p:nvPr/>
        </p:nvGrpSpPr>
        <p:grpSpPr>
          <a:xfrm>
            <a:off x="912178" y="1553754"/>
            <a:ext cx="2075647" cy="2080525"/>
            <a:chOff x="2057536" y="1194444"/>
            <a:chExt cx="2075647" cy="2080525"/>
          </a:xfrm>
        </p:grpSpPr>
        <p:sp>
          <p:nvSpPr>
            <p:cNvPr id="11"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itchFamily="34" charset="-122"/>
              </a:endParaRPr>
            </a:p>
          </p:txBody>
        </p:sp>
        <p:sp>
          <p:nvSpPr>
            <p:cNvPr id="12"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400" kern="0" dirty="0">
                  <a:solidFill>
                    <a:srgbClr val="5A5959"/>
                  </a:solidFill>
                  <a:ea typeface="微软雅黑"/>
                </a:rPr>
                <a:t>单击此处添加文本</a:t>
              </a:r>
              <a:endParaRPr lang="en-US" sz="1400" kern="0" dirty="0">
                <a:solidFill>
                  <a:srgbClr val="5A5959"/>
                </a:solidFill>
                <a:ea typeface="微软雅黑"/>
              </a:endParaRPr>
            </a:p>
          </p:txBody>
        </p:sp>
      </p:grpSp>
      <p:sp>
        <p:nvSpPr>
          <p:cNvPr id="13" name="Freeform 10"/>
          <p:cNvSpPr/>
          <p:nvPr/>
        </p:nvSpPr>
        <p:spPr bwMode="auto">
          <a:xfrm>
            <a:off x="1516297" y="4392803"/>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0070C0"/>
          </a:solidFill>
          <a:ln w="9525" cap="rnd">
            <a:solidFill>
              <a:srgbClr val="E6E6E6"/>
            </a:solidFill>
            <a:prstDash val="solid"/>
            <a:round/>
          </a:ln>
        </p:spPr>
        <p:txBody>
          <a:bodyPr vert="eaVert" lIns="91428" tIns="45714" rIns="91428" bIns="457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765" fontAlgn="base">
              <a:spcBef>
                <a:spcPct val="0"/>
              </a:spcBef>
              <a:spcAft>
                <a:spcPct val="0"/>
              </a:spcAft>
              <a:defRPr/>
            </a:pPr>
            <a:endParaRPr lang="en-US" sz="1400" kern="0" dirty="0">
              <a:solidFill>
                <a:sysClr val="window" lastClr="FFFFFF"/>
              </a:solidFill>
              <a:latin typeface="微软雅黑" pitchFamily="34" charset="-122"/>
              <a:ea typeface="微软雅黑" pitchFamily="34" charset="-122"/>
            </a:endParaRPr>
          </a:p>
        </p:txBody>
      </p:sp>
      <p:sp>
        <p:nvSpPr>
          <p:cNvPr id="14" name="TextBox 53"/>
          <p:cNvSpPr txBox="1">
            <a:spLocks noChangeArrowheads="1"/>
          </p:cNvSpPr>
          <p:nvPr/>
        </p:nvSpPr>
        <p:spPr bwMode="auto">
          <a:xfrm>
            <a:off x="971600" y="1183854"/>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itchFamily="34" charset="-122"/>
                <a:ea typeface="微软雅黑" pitchFamily="34" charset="-122"/>
                <a:cs typeface="宋体" pitchFamily="2" charset="-122"/>
              </a:rPr>
              <a:t>单击添加标题</a:t>
            </a:r>
            <a:endParaRPr lang="zh-CN" altLang="en-US" sz="2000" kern="0" dirty="0">
              <a:solidFill>
                <a:srgbClr val="5A5959"/>
              </a:solidFill>
              <a:latin typeface="Arial" panose="020B0604020202020204" pitchFamily="34" charset="0"/>
              <a:cs typeface="宋体" pitchFamily="2" charset="-122"/>
            </a:endParaRPr>
          </a:p>
        </p:txBody>
      </p:sp>
      <p:sp>
        <p:nvSpPr>
          <p:cNvPr id="15" name="TextBox 53"/>
          <p:cNvSpPr txBox="1">
            <a:spLocks noChangeArrowheads="1"/>
          </p:cNvSpPr>
          <p:nvPr/>
        </p:nvSpPr>
        <p:spPr bwMode="auto">
          <a:xfrm>
            <a:off x="3203849" y="1419623"/>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itchFamily="34" charset="-122"/>
                <a:ea typeface="微软雅黑" pitchFamily="34" charset="-122"/>
                <a:cs typeface="宋体" pitchFamily="2" charset="-122"/>
              </a:rPr>
              <a:t>单击添加标题</a:t>
            </a:r>
            <a:endParaRPr lang="zh-CN" altLang="en-US" sz="2000" kern="0" dirty="0">
              <a:solidFill>
                <a:srgbClr val="5A5959"/>
              </a:solidFill>
              <a:latin typeface="Arial" panose="020B0604020202020204" pitchFamily="34" charset="0"/>
              <a:cs typeface="宋体" pitchFamily="2" charset="-122"/>
            </a:endParaRPr>
          </a:p>
        </p:txBody>
      </p:sp>
      <p:sp>
        <p:nvSpPr>
          <p:cNvPr id="16" name="TextBox 53"/>
          <p:cNvSpPr txBox="1">
            <a:spLocks noChangeArrowheads="1"/>
          </p:cNvSpPr>
          <p:nvPr/>
        </p:nvSpPr>
        <p:spPr bwMode="auto">
          <a:xfrm>
            <a:off x="6732240" y="1759918"/>
            <a:ext cx="151216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itchFamily="34" charset="-122"/>
                <a:ea typeface="微软雅黑" pitchFamily="34" charset="-122"/>
                <a:cs typeface="宋体" pitchFamily="2" charset="-122"/>
              </a:rPr>
              <a:t>单击添加标题</a:t>
            </a:r>
            <a:endParaRPr lang="zh-CN" altLang="en-US" sz="2000" kern="0" dirty="0">
              <a:solidFill>
                <a:srgbClr val="5A5959"/>
              </a:solidFill>
              <a:latin typeface="Arial" panose="020B0604020202020204" pitchFamily="34" charset="0"/>
              <a:cs typeface="宋体" pitchFamily="2" charset="-122"/>
            </a:endParaRPr>
          </a:p>
        </p:txBody>
      </p:sp>
      <p:grpSp>
        <p:nvGrpSpPr>
          <p:cNvPr id="17" name="组合 16"/>
          <p:cNvGrpSpPr/>
          <p:nvPr/>
        </p:nvGrpSpPr>
        <p:grpSpPr>
          <a:xfrm>
            <a:off x="6660232" y="2207818"/>
            <a:ext cx="1656184" cy="1660076"/>
            <a:chOff x="2057536" y="1194444"/>
            <a:chExt cx="2075647" cy="2080525"/>
          </a:xfrm>
        </p:grpSpPr>
        <p:sp>
          <p:nvSpPr>
            <p:cNvPr id="18"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70C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lnSpc>
                  <a:spcPct val="120000"/>
                </a:lnSpc>
                <a:spcBef>
                  <a:spcPts val="600"/>
                </a:spcBef>
                <a:spcAft>
                  <a:spcPts val="600"/>
                </a:spcAft>
                <a:defRPr/>
              </a:pPr>
              <a:endParaRPr lang="en-US" sz="2800" kern="0" dirty="0">
                <a:solidFill>
                  <a:srgbClr val="5A5959"/>
                </a:solidFill>
                <a:latin typeface="Impact" panose="020B0806030902050204" pitchFamily="34" charset="0"/>
                <a:ea typeface="微软雅黑" pitchFamily="34" charset="-122"/>
              </a:endParaRPr>
            </a:p>
          </p:txBody>
        </p:sp>
        <p:sp>
          <p:nvSpPr>
            <p:cNvPr id="19" name="Oval 9"/>
            <p:cNvSpPr>
              <a:spLocks noChangeArrowheads="1"/>
            </p:cNvSpPr>
            <p:nvPr/>
          </p:nvSpPr>
          <p:spPr bwMode="auto">
            <a:xfrm>
              <a:off x="2404813" y="1544314"/>
              <a:ext cx="1378422" cy="1378114"/>
            </a:xfrm>
            <a:prstGeom prst="ellipse">
              <a:avLst/>
            </a:prstGeom>
            <a:solidFill>
              <a:sysClr val="window" lastClr="FFFFFF">
                <a:lumMod val="95000"/>
              </a:sys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a:defRPr/>
              </a:pPr>
              <a:r>
                <a:rPr lang="zh-CN" altLang="en-US" sz="1400" kern="0" dirty="0">
                  <a:solidFill>
                    <a:srgbClr val="5A5959"/>
                  </a:solidFill>
                  <a:ea typeface="微软雅黑"/>
                </a:rPr>
                <a:t>单击此处添加文本</a:t>
              </a:r>
              <a:endParaRPr lang="en-US" sz="1400" kern="0" dirty="0">
                <a:solidFill>
                  <a:srgbClr val="5A5959"/>
                </a:solidFill>
                <a:ea typeface="微软雅黑"/>
              </a:endParaRPr>
            </a:p>
          </p:txBody>
        </p:sp>
      </p:grpSp>
      <p:sp>
        <p:nvSpPr>
          <p:cNvPr id="20" name="TextBox 53"/>
          <p:cNvSpPr txBox="1">
            <a:spLocks noChangeArrowheads="1"/>
          </p:cNvSpPr>
          <p:nvPr/>
        </p:nvSpPr>
        <p:spPr bwMode="auto">
          <a:xfrm>
            <a:off x="5157880" y="915566"/>
            <a:ext cx="1728238" cy="3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3765" fontAlgn="base">
              <a:spcBef>
                <a:spcPct val="0"/>
              </a:spcBef>
              <a:spcAft>
                <a:spcPct val="0"/>
              </a:spcAft>
              <a:defRPr/>
            </a:pPr>
            <a:r>
              <a:rPr lang="zh-CN" altLang="en-US" sz="1400" b="1" kern="0" dirty="0">
                <a:solidFill>
                  <a:srgbClr val="5A5959"/>
                </a:solidFill>
                <a:latin typeface="微软雅黑" pitchFamily="34" charset="-122"/>
                <a:ea typeface="微软雅黑" pitchFamily="34" charset="-122"/>
                <a:cs typeface="宋体" pitchFamily="2" charset="-122"/>
              </a:rPr>
              <a:t>单击添加标题</a:t>
            </a:r>
            <a:endParaRPr lang="zh-CN" altLang="en-US" sz="2000" kern="0" dirty="0">
              <a:solidFill>
                <a:srgbClr val="5A5959"/>
              </a:solidFill>
              <a:latin typeface="Arial" panose="020B0604020202020204" pitchFamily="34" charset="0"/>
              <a:cs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4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6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10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1860"/>
                            </p:stCondLst>
                            <p:childTnLst>
                              <p:par>
                                <p:cTn id="26" presetID="12" presetClass="entr" presetSubtype="8"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p:tgtEl>
                                          <p:spTgt spid="13"/>
                                        </p:tgtEl>
                                        <p:attrNameLst>
                                          <p:attrName>ppt_x</p:attrName>
                                        </p:attrNameLst>
                                      </p:cBhvr>
                                      <p:tavLst>
                                        <p:tav tm="0">
                                          <p:val>
                                            <p:strVal val="#ppt_x-#ppt_w*1.125000"/>
                                          </p:val>
                                        </p:tav>
                                        <p:tav tm="100000">
                                          <p:val>
                                            <p:strVal val="#ppt_x"/>
                                          </p:val>
                                        </p:tav>
                                      </p:tavLst>
                                    </p:anim>
                                    <p:animEffect transition="in" filter="wipe(right)">
                                      <p:cBhvr>
                                        <p:cTn id="29" dur="500"/>
                                        <p:tgtEl>
                                          <p:spTgt spid="13"/>
                                        </p:tgtEl>
                                      </p:cBhvr>
                                    </p:animEffect>
                                  </p:childTnLst>
                                </p:cTn>
                              </p:par>
                            </p:childTnLst>
                          </p:cTn>
                        </p:par>
                        <p:par>
                          <p:cTn id="30" fill="hold">
                            <p:stCondLst>
                              <p:cond delay="2360"/>
                            </p:stCondLst>
                            <p:childTnLst>
                              <p:par>
                                <p:cTn id="31" presetID="8" presetClass="emph" presetSubtype="0" fill="hold" nodeType="afterEffect">
                                  <p:stCondLst>
                                    <p:cond delay="0"/>
                                  </p:stCondLst>
                                  <p:childTnLst>
                                    <p:animRot by="21600000">
                                      <p:cBhvr>
                                        <p:cTn id="32" dur="2000" fill="hold"/>
                                        <p:tgtEl>
                                          <p:spTgt spid="3"/>
                                        </p:tgtEl>
                                        <p:attrNameLst>
                                          <p:attrName>r</p:attrName>
                                        </p:attrNameLst>
                                      </p:cBhvr>
                                    </p:animRot>
                                  </p:childTnLst>
                                </p:cTn>
                              </p:par>
                              <p:par>
                                <p:cTn id="33" presetID="8" presetClass="emph" presetSubtype="0" fill="hold" nodeType="withEffect">
                                  <p:stCondLst>
                                    <p:cond delay="0"/>
                                  </p:stCondLst>
                                  <p:childTnLst>
                                    <p:animRot by="21600000">
                                      <p:cBhvr>
                                        <p:cTn id="34" dur="1500" fill="hold"/>
                                        <p:tgtEl>
                                          <p:spTgt spid="10"/>
                                        </p:tgtEl>
                                        <p:attrNameLst>
                                          <p:attrName>r</p:attrName>
                                        </p:attrNameLst>
                                      </p:cBhvr>
                                    </p:animRot>
                                  </p:childTnLst>
                                </p:cTn>
                              </p:par>
                              <p:par>
                                <p:cTn id="35" presetID="8" presetClass="emph" presetSubtype="0" fill="hold" nodeType="withEffect">
                                  <p:stCondLst>
                                    <p:cond delay="0"/>
                                  </p:stCondLst>
                                  <p:childTnLst>
                                    <p:animRot by="21600000">
                                      <p:cBhvr>
                                        <p:cTn id="36" dur="1000" fill="hold"/>
                                        <p:tgtEl>
                                          <p:spTgt spid="7"/>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7"/>
                                        </p:tgtEl>
                                        <p:attrNameLst>
                                          <p:attrName>r</p:attrName>
                                        </p:attrNameLst>
                                      </p:cBhvr>
                                    </p:animRot>
                                  </p:childTnLst>
                                </p:cTn>
                              </p:par>
                              <p:par>
                                <p:cTn id="39" presetID="42" presetClass="entr" presetSubtype="0" fill="hold" grpId="0" nodeType="withEffect">
                                  <p:stCondLst>
                                    <p:cond delay="6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1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strVal val="#ppt_x"/>
                                          </p:val>
                                        </p:tav>
                                        <p:tav tm="100000">
                                          <p:val>
                                            <p:strVal val="#ppt_x"/>
                                          </p:val>
                                        </p:tav>
                                      </p:tavLst>
                                    </p:anim>
                                    <p:anim calcmode="lin" valueType="num">
                                      <p:cBhvr>
                                        <p:cTn id="48" dur="5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130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anim calcmode="lin" valueType="num">
                                      <p:cBhvr>
                                        <p:cTn id="52" dur="500" fill="hold"/>
                                        <p:tgtEl>
                                          <p:spTgt spid="16"/>
                                        </p:tgtEl>
                                        <p:attrNameLst>
                                          <p:attrName>ppt_x</p:attrName>
                                        </p:attrNameLst>
                                      </p:cBhvr>
                                      <p:tavLst>
                                        <p:tav tm="0">
                                          <p:val>
                                            <p:strVal val="#ppt_x"/>
                                          </p:val>
                                        </p:tav>
                                        <p:tav tm="100000">
                                          <p:val>
                                            <p:strVal val="#ppt_x"/>
                                          </p:val>
                                        </p:tav>
                                      </p:tavLst>
                                    </p:anim>
                                    <p:anim calcmode="lin" valueType="num">
                                      <p:cBhvr>
                                        <p:cTn id="53" dur="5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6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anim calcmode="lin" valueType="num">
                                      <p:cBhvr>
                                        <p:cTn id="57" dur="500" fill="hold"/>
                                        <p:tgtEl>
                                          <p:spTgt spid="20"/>
                                        </p:tgtEl>
                                        <p:attrNameLst>
                                          <p:attrName>ppt_x</p:attrName>
                                        </p:attrNameLst>
                                      </p:cBhvr>
                                      <p:tavLst>
                                        <p:tav tm="0">
                                          <p:val>
                                            <p:strVal val="#ppt_x"/>
                                          </p:val>
                                        </p:tav>
                                        <p:tav tm="100000">
                                          <p:val>
                                            <p:strVal val="#ppt_x"/>
                                          </p:val>
                                        </p:tav>
                                      </p:tavLst>
                                    </p:anim>
                                    <p:anim calcmode="lin" valueType="num">
                                      <p:cBhvr>
                                        <p:cTn id="58"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p:bldP spid="15" grpId="0"/>
      <p:bldP spid="16"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圆角矩形 2"/>
          <p:cNvSpPr/>
          <p:nvPr/>
        </p:nvSpPr>
        <p:spPr>
          <a:xfrm>
            <a:off x="3005187" y="1180058"/>
            <a:ext cx="3024188" cy="1476375"/>
          </a:xfrm>
          <a:prstGeom prst="roundRect">
            <a:avLst/>
          </a:prstGeom>
          <a:solidFill>
            <a:srgbClr val="0070C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itchFamily="34" charset="-122"/>
                <a:ea typeface="微软雅黑" pitchFamily="34" charset="-122"/>
              </a:rPr>
              <a:t>标题</a:t>
            </a:r>
            <a:endParaRPr lang="en-US" sz="2800" kern="0" dirty="0">
              <a:solidFill>
                <a:sysClr val="window" lastClr="FFFFFF"/>
              </a:solidFill>
              <a:latin typeface="微软雅黑" pitchFamily="34" charset="-122"/>
              <a:ea typeface="微软雅黑" pitchFamily="34" charset="-122"/>
            </a:endParaRPr>
          </a:p>
        </p:txBody>
      </p:sp>
      <p:grpSp>
        <p:nvGrpSpPr>
          <p:cNvPr id="4" name="组合 3"/>
          <p:cNvGrpSpPr/>
          <p:nvPr/>
        </p:nvGrpSpPr>
        <p:grpSpPr>
          <a:xfrm>
            <a:off x="971600" y="1305469"/>
            <a:ext cx="2789237" cy="1225550"/>
            <a:chOff x="1167333" y="1305470"/>
            <a:chExt cx="2789237" cy="1225550"/>
          </a:xfrm>
        </p:grpSpPr>
        <p:sp>
          <p:nvSpPr>
            <p:cNvPr id="5" name="圆角矩形 4"/>
            <p:cNvSpPr/>
            <p:nvPr/>
          </p:nvSpPr>
          <p:spPr>
            <a:xfrm>
              <a:off x="1167333" y="1305470"/>
              <a:ext cx="2789237" cy="1225550"/>
            </a:xfrm>
            <a:prstGeom prst="roundRect">
              <a:avLst>
                <a:gd name="adj" fmla="val 50000"/>
              </a:avLst>
            </a:prstGeom>
            <a:solidFill>
              <a:srgbClr val="0070C0"/>
            </a:solidFill>
            <a:ln w="25400" cap="flat" cmpd="sng" algn="ctr">
              <a:noFill/>
              <a:prstDash val="solid"/>
            </a:ln>
            <a:effectLst/>
          </p:spPr>
          <p:txBody>
            <a:bodyPr anchor="ctr"/>
            <a:lstStyle/>
            <a:p>
              <a:pPr algn="ctr">
                <a:defRPr/>
              </a:pPr>
              <a:endParaRPr lang="en-US" kern="0">
                <a:solidFill>
                  <a:prstClr val="black"/>
                </a:solidFill>
                <a:latin typeface="微软雅黑" pitchFamily="34" charset="-122"/>
                <a:ea typeface="微软雅黑" pitchFamily="34" charset="-122"/>
              </a:endParaRPr>
            </a:p>
          </p:txBody>
        </p:sp>
        <p:sp>
          <p:nvSpPr>
            <p:cNvPr id="7" name="圆角矩形 6"/>
            <p:cNvSpPr/>
            <p:nvPr/>
          </p:nvSpPr>
          <p:spPr>
            <a:xfrm>
              <a:off x="1176858" y="1381670"/>
              <a:ext cx="2439987" cy="1071563"/>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solidFill>
                    <a:prstClr val="black"/>
                  </a:solidFill>
                  <a:latin typeface="微软雅黑" pitchFamily="34" charset="-122"/>
                  <a:ea typeface="微软雅黑" pitchFamily="34" charset="-122"/>
                </a:rPr>
                <a:t>请在此处输入您的文本，或者将您文本粘贴到此处。</a:t>
              </a:r>
              <a:endParaRPr lang="zh-CN" altLang="en-US" sz="1400" kern="0" dirty="0">
                <a:solidFill>
                  <a:prstClr val="black"/>
                </a:solidFill>
                <a:latin typeface="微软雅黑" pitchFamily="34" charset="-122"/>
                <a:ea typeface="微软雅黑" pitchFamily="34" charset="-122"/>
              </a:endParaRPr>
            </a:p>
          </p:txBody>
        </p:sp>
      </p:grpSp>
      <p:grpSp>
        <p:nvGrpSpPr>
          <p:cNvPr id="8" name="组合 7"/>
          <p:cNvGrpSpPr/>
          <p:nvPr/>
        </p:nvGrpSpPr>
        <p:grpSpPr>
          <a:xfrm>
            <a:off x="5259437" y="1305469"/>
            <a:ext cx="2789238" cy="1225550"/>
            <a:chOff x="5455170" y="1305470"/>
            <a:chExt cx="2789238" cy="1225550"/>
          </a:xfrm>
          <a:solidFill>
            <a:srgbClr val="FF0000"/>
          </a:solidFill>
        </p:grpSpPr>
        <p:sp>
          <p:nvSpPr>
            <p:cNvPr id="9" name="圆角矩形 8"/>
            <p:cNvSpPr/>
            <p:nvPr/>
          </p:nvSpPr>
          <p:spPr>
            <a:xfrm>
              <a:off x="5455170" y="1305470"/>
              <a:ext cx="2789238" cy="1225550"/>
            </a:xfrm>
            <a:prstGeom prst="roundRect">
              <a:avLst>
                <a:gd name="adj" fmla="val 5000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itchFamily="34" charset="-122"/>
                <a:ea typeface="微软雅黑" pitchFamily="34" charset="-122"/>
              </a:endParaRPr>
            </a:p>
          </p:txBody>
        </p:sp>
        <p:sp>
          <p:nvSpPr>
            <p:cNvPr id="10" name="圆角矩形 9"/>
            <p:cNvSpPr/>
            <p:nvPr/>
          </p:nvSpPr>
          <p:spPr>
            <a:xfrm>
              <a:off x="5791720" y="1381670"/>
              <a:ext cx="2441575" cy="1071563"/>
            </a:xfrm>
            <a:prstGeom prst="roundRect">
              <a:avLst>
                <a:gd name="adj" fmla="val 50000"/>
              </a:avLst>
            </a:prstGeom>
            <a:solidFill>
              <a:sysClr val="window" lastClr="FFFFFF">
                <a:lumMod val="95000"/>
              </a:sysClr>
            </a:solidFill>
            <a:ln w="25400" cap="flat" cmpd="sng" algn="ctr">
              <a:noFill/>
              <a:prstDash val="solid"/>
            </a:ln>
            <a:effectLst/>
          </p:spPr>
          <p:txBody>
            <a:bodyPr lIns="72000" tIns="0" rIns="72000" bIns="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itchFamily="34" charset="-122"/>
                  <a:ea typeface="微软雅黑" pitchFamily="34" charset="-122"/>
                </a:rPr>
                <a:t>请在此处输入您的文本，或者将您文本粘贴到此处。</a:t>
              </a:r>
              <a:endParaRPr kumimoji="0" lang="zh-CN" altLang="en-US" sz="1400" b="0" i="0" u="none" strike="noStrike" kern="0" cap="none" spc="0" normalizeH="0" baseline="0" noProof="0" dirty="0">
                <a:ln>
                  <a:noFill/>
                </a:ln>
                <a:solidFill>
                  <a:prstClr val="black"/>
                </a:solidFill>
                <a:effectLst/>
                <a:uLnTx/>
                <a:uFillTx/>
                <a:latin typeface="微软雅黑" pitchFamily="34" charset="-122"/>
                <a:ea typeface="微软雅黑" pitchFamily="34" charset="-122"/>
              </a:endParaRPr>
            </a:p>
          </p:txBody>
        </p:sp>
      </p:grpSp>
      <p:sp>
        <p:nvSpPr>
          <p:cNvPr id="11" name="圆角矩形 10"/>
          <p:cNvSpPr/>
          <p:nvPr/>
        </p:nvSpPr>
        <p:spPr>
          <a:xfrm>
            <a:off x="3005187" y="2967583"/>
            <a:ext cx="3024188" cy="1476375"/>
          </a:xfrm>
          <a:prstGeom prst="roundRect">
            <a:avLst/>
          </a:prstGeom>
          <a:solidFill>
            <a:srgbClr val="0070C0"/>
          </a:solidFill>
          <a:ln w="25400" cap="flat" cmpd="sng" algn="ctr">
            <a:solidFill>
              <a:sysClr val="window" lastClr="FFFFFF"/>
            </a:solidFill>
            <a:prstDash val="solid"/>
          </a:ln>
          <a:effectLst/>
        </p:spPr>
        <p:txBody>
          <a:bodyPr lIns="91428" tIns="45714" rIns="91428" bIns="45714" anchor="ctr"/>
          <a:lstStyle/>
          <a:p>
            <a:pPr algn="ctr">
              <a:defRPr/>
            </a:pPr>
            <a:r>
              <a:rPr lang="zh-CN" altLang="en-US" sz="2800" kern="0" dirty="0">
                <a:solidFill>
                  <a:sysClr val="window" lastClr="FFFFFF"/>
                </a:solidFill>
                <a:latin typeface="微软雅黑" pitchFamily="34" charset="-122"/>
                <a:ea typeface="微软雅黑" pitchFamily="34" charset="-122"/>
              </a:rPr>
              <a:t>标题</a:t>
            </a:r>
            <a:endParaRPr lang="en-US" sz="2800" kern="0" dirty="0">
              <a:solidFill>
                <a:sysClr val="window" lastClr="FFFFFF"/>
              </a:solidFill>
              <a:latin typeface="微软雅黑" pitchFamily="34" charset="-122"/>
              <a:ea typeface="微软雅黑" pitchFamily="34" charset="-122"/>
            </a:endParaRPr>
          </a:p>
        </p:txBody>
      </p:sp>
      <p:grpSp>
        <p:nvGrpSpPr>
          <p:cNvPr id="12" name="组合 11"/>
          <p:cNvGrpSpPr/>
          <p:nvPr/>
        </p:nvGrpSpPr>
        <p:grpSpPr>
          <a:xfrm>
            <a:off x="971600" y="3092994"/>
            <a:ext cx="2789237" cy="1225550"/>
            <a:chOff x="1167333" y="3092995"/>
            <a:chExt cx="2789237" cy="1225550"/>
          </a:xfrm>
          <a:solidFill>
            <a:srgbClr val="FF0000"/>
          </a:solidFill>
        </p:grpSpPr>
        <p:sp>
          <p:nvSpPr>
            <p:cNvPr id="13" name="圆角矩形 12"/>
            <p:cNvSpPr/>
            <p:nvPr/>
          </p:nvSpPr>
          <p:spPr>
            <a:xfrm>
              <a:off x="1167333" y="3092995"/>
              <a:ext cx="2789237" cy="1225550"/>
            </a:xfrm>
            <a:prstGeom prst="roundRect">
              <a:avLst>
                <a:gd name="adj" fmla="val 50000"/>
              </a:avLst>
            </a:prstGeom>
            <a:solidFill>
              <a:srgbClr val="0070C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latin typeface="微软雅黑" pitchFamily="34" charset="-122"/>
                <a:ea typeface="微软雅黑" pitchFamily="34" charset="-122"/>
              </a:endParaRPr>
            </a:p>
          </p:txBody>
        </p:sp>
        <p:sp>
          <p:nvSpPr>
            <p:cNvPr id="14" name="圆角矩形 13"/>
            <p:cNvSpPr/>
            <p:nvPr/>
          </p:nvSpPr>
          <p:spPr>
            <a:xfrm>
              <a:off x="1176858" y="3169195"/>
              <a:ext cx="2439987" cy="1073150"/>
            </a:xfrm>
            <a:prstGeom prst="roundRect">
              <a:avLst>
                <a:gd name="adj" fmla="val 50000"/>
              </a:avLst>
            </a:prstGeom>
            <a:solidFill>
              <a:sysClr val="window" lastClr="FFFFFF">
                <a:lumMod val="95000"/>
              </a:sysClr>
            </a:solidFill>
            <a:ln w="25400" cap="flat" cmpd="sng" algn="ctr">
              <a:noFill/>
              <a:prstDash val="solid"/>
            </a:ln>
            <a:effectLst/>
          </p:spPr>
          <p:txBody>
            <a:bodyPr lIns="72000" tIns="0" rIns="72000" bIns="0" anchor="ctr"/>
            <a:lstStyle/>
            <a:p>
              <a:pPr marL="0" marR="0" lvl="0" indent="0" algn="ctr"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black"/>
                  </a:solidFill>
                  <a:effectLst/>
                  <a:uLnTx/>
                  <a:uFillTx/>
                  <a:latin typeface="微软雅黑" pitchFamily="34" charset="-122"/>
                  <a:ea typeface="微软雅黑" pitchFamily="34" charset="-122"/>
                </a:rPr>
                <a:t>请在此处输入您的文本，或者将您文本粘贴到此处。</a:t>
              </a:r>
              <a:endParaRPr kumimoji="0" lang="zh-CN" altLang="en-US" sz="1400" b="0" i="0" u="none" strike="noStrike" kern="0" cap="none" spc="0" normalizeH="0" baseline="0" noProof="0" dirty="0">
                <a:ln>
                  <a:noFill/>
                </a:ln>
                <a:solidFill>
                  <a:prstClr val="black"/>
                </a:solidFill>
                <a:effectLst/>
                <a:uLnTx/>
                <a:uFillTx/>
                <a:latin typeface="微软雅黑" pitchFamily="34" charset="-122"/>
                <a:ea typeface="微软雅黑" pitchFamily="34" charset="-122"/>
              </a:endParaRPr>
            </a:p>
          </p:txBody>
        </p:sp>
      </p:grpSp>
      <p:grpSp>
        <p:nvGrpSpPr>
          <p:cNvPr id="15" name="组合 14"/>
          <p:cNvGrpSpPr/>
          <p:nvPr/>
        </p:nvGrpSpPr>
        <p:grpSpPr>
          <a:xfrm>
            <a:off x="5259437" y="3092994"/>
            <a:ext cx="2789238" cy="1225550"/>
            <a:chOff x="5455170" y="3092995"/>
            <a:chExt cx="2789238" cy="1225550"/>
          </a:xfrm>
        </p:grpSpPr>
        <p:sp>
          <p:nvSpPr>
            <p:cNvPr id="16" name="圆角矩形 15"/>
            <p:cNvSpPr/>
            <p:nvPr/>
          </p:nvSpPr>
          <p:spPr>
            <a:xfrm>
              <a:off x="5455170" y="3092995"/>
              <a:ext cx="2789238" cy="1225550"/>
            </a:xfrm>
            <a:prstGeom prst="roundRect">
              <a:avLst>
                <a:gd name="adj" fmla="val 50000"/>
              </a:avLst>
            </a:prstGeom>
            <a:solidFill>
              <a:srgbClr val="0070C0"/>
            </a:solidFill>
            <a:ln w="25400" cap="flat" cmpd="sng" algn="ctr">
              <a:noFill/>
              <a:prstDash val="solid"/>
            </a:ln>
            <a:effectLst/>
          </p:spPr>
          <p:txBody>
            <a:bodyPr anchor="ctr"/>
            <a:lstStyle/>
            <a:p>
              <a:pPr algn="ctr">
                <a:defRPr/>
              </a:pPr>
              <a:endParaRPr lang="en-US" kern="0">
                <a:solidFill>
                  <a:prstClr val="black"/>
                </a:solidFill>
                <a:latin typeface="微软雅黑" pitchFamily="34" charset="-122"/>
                <a:ea typeface="微软雅黑" pitchFamily="34" charset="-122"/>
              </a:endParaRPr>
            </a:p>
          </p:txBody>
        </p:sp>
        <p:sp>
          <p:nvSpPr>
            <p:cNvPr id="17" name="圆角矩形 16"/>
            <p:cNvSpPr/>
            <p:nvPr/>
          </p:nvSpPr>
          <p:spPr>
            <a:xfrm>
              <a:off x="5791720" y="3169195"/>
              <a:ext cx="2441575" cy="1073150"/>
            </a:xfrm>
            <a:prstGeom prst="roundRect">
              <a:avLst>
                <a:gd name="adj" fmla="val 50000"/>
              </a:avLst>
            </a:prstGeom>
            <a:solidFill>
              <a:sysClr val="window" lastClr="FFFFFF"/>
            </a:solidFill>
            <a:ln w="25400" cap="flat" cmpd="sng" algn="ctr">
              <a:noFill/>
              <a:prstDash val="solid"/>
            </a:ln>
            <a:effectLst/>
          </p:spPr>
          <p:txBody>
            <a:bodyPr lIns="72000" tIns="0" rIns="72000" bIns="0" anchor="ctr"/>
            <a:lstStyle/>
            <a:p>
              <a:pPr algn="ctr">
                <a:lnSpc>
                  <a:spcPct val="130000"/>
                </a:lnSpc>
                <a:defRPr/>
              </a:pPr>
              <a:r>
                <a:rPr lang="zh-CN" altLang="en-US" sz="1400" kern="0" dirty="0">
                  <a:solidFill>
                    <a:prstClr val="black"/>
                  </a:solidFill>
                  <a:latin typeface="微软雅黑" pitchFamily="34" charset="-122"/>
                  <a:ea typeface="微软雅黑" pitchFamily="34" charset="-122"/>
                </a:rPr>
                <a:t>请在此处输入您的文本，或者将您文本粘贴到此处。</a:t>
              </a:r>
              <a:endParaRPr lang="zh-CN" altLang="en-US" sz="1400" kern="0" dirty="0">
                <a:solidFill>
                  <a:prstClr val="black"/>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2" presetClass="entr" presetSubtype="2" fill="hold" nodeType="withEffect">
                                  <p:stCondLst>
                                    <p:cond delay="175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75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0-#ppt_w/2"/>
                                          </p:val>
                                        </p:tav>
                                        <p:tav tm="100000">
                                          <p:val>
                                            <p:strVal val="#ppt_x"/>
                                          </p:val>
                                        </p:tav>
                                      </p:tavLst>
                                    </p:anim>
                                    <p:anim calcmode="lin" valueType="num">
                                      <p:cBhvr additive="base">
                                        <p:cTn id="25" dur="1000" fill="hold"/>
                                        <p:tgtEl>
                                          <p:spTgt spid="8"/>
                                        </p:tgtEl>
                                        <p:attrNameLst>
                                          <p:attrName>ppt_y</p:attrName>
                                        </p:attrNameLst>
                                      </p:cBhvr>
                                      <p:tavLst>
                                        <p:tav tm="0">
                                          <p:val>
                                            <p:strVal val="#ppt_y"/>
                                          </p:val>
                                        </p:tav>
                                        <p:tav tm="100000">
                                          <p:val>
                                            <p:strVal val="#ppt_y"/>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ppt_w</p:attrName>
                                        </p:attrNameLst>
                                      </p:cBhvr>
                                      <p:tavLst>
                                        <p:tav tm="0" fmla="#ppt_w*sin(2.5*pi*$)">
                                          <p:val>
                                            <p:fltVal val="0"/>
                                          </p:val>
                                        </p:tav>
                                        <p:tav tm="100000">
                                          <p:val>
                                            <p:fltVal val="1"/>
                                          </p:val>
                                        </p:tav>
                                      </p:tavLst>
                                    </p:anim>
                                    <p:anim calcmode="lin" valueType="num">
                                      <p:cBhvr>
                                        <p:cTn id="30" dur="2000" fill="hold"/>
                                        <p:tgtEl>
                                          <p:spTgt spid="11"/>
                                        </p:tgtEl>
                                        <p:attrNameLst>
                                          <p:attrName>ppt_h</p:attrName>
                                        </p:attrNameLst>
                                      </p:cBhvr>
                                      <p:tavLst>
                                        <p:tav tm="0">
                                          <p:val>
                                            <p:strVal val="#ppt_h"/>
                                          </p:val>
                                        </p:tav>
                                        <p:tav tm="100000">
                                          <p:val>
                                            <p:strVal val="#ppt_h"/>
                                          </p:val>
                                        </p:tav>
                                      </p:tavLst>
                                    </p:anim>
                                  </p:childTnLst>
                                </p:cTn>
                              </p:par>
                              <p:par>
                                <p:cTn id="31" presetID="2" presetClass="entr" presetSubtype="2" fill="hold" nodeType="withEffect">
                                  <p:stCondLst>
                                    <p:cond delay="175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1000" fill="hold"/>
                                        <p:tgtEl>
                                          <p:spTgt spid="12"/>
                                        </p:tgtEl>
                                        <p:attrNameLst>
                                          <p:attrName>ppt_x</p:attrName>
                                        </p:attrNameLst>
                                      </p:cBhvr>
                                      <p:tavLst>
                                        <p:tav tm="0">
                                          <p:val>
                                            <p:strVal val="1+#ppt_w/2"/>
                                          </p:val>
                                        </p:tav>
                                        <p:tav tm="100000">
                                          <p:val>
                                            <p:strVal val="#ppt_x"/>
                                          </p:val>
                                        </p:tav>
                                      </p:tavLst>
                                    </p:anim>
                                    <p:anim calcmode="lin" valueType="num">
                                      <p:cBhvr additive="base">
                                        <p:cTn id="34" dur="10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175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 fill="hold"/>
                                        <p:tgtEl>
                                          <p:spTgt spid="15"/>
                                        </p:tgtEl>
                                        <p:attrNameLst>
                                          <p:attrName>ppt_x</p:attrName>
                                        </p:attrNameLst>
                                      </p:cBhvr>
                                      <p:tavLst>
                                        <p:tav tm="0">
                                          <p:val>
                                            <p:strVal val="0-#ppt_w/2"/>
                                          </p:val>
                                        </p:tav>
                                        <p:tav tm="100000">
                                          <p:val>
                                            <p:strVal val="#ppt_x"/>
                                          </p:val>
                                        </p:tav>
                                      </p:tavLst>
                                    </p:anim>
                                    <p:anim calcmode="lin" valueType="num">
                                      <p:cBhvr additive="base">
                                        <p:cTn id="3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箭头3"/>
          <p:cNvSpPr/>
          <p:nvPr/>
        </p:nvSpPr>
        <p:spPr bwMode="gray">
          <a:xfrm flipV="1">
            <a:off x="1043913" y="2838375"/>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4" name="箭头2"/>
          <p:cNvSpPr/>
          <p:nvPr/>
        </p:nvSpPr>
        <p:spPr bwMode="gray">
          <a:xfrm rot="16200000">
            <a:off x="1527956" y="1900359"/>
            <a:ext cx="358379" cy="191293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5" name="箭头1"/>
          <p:cNvSpPr/>
          <p:nvPr/>
        </p:nvSpPr>
        <p:spPr bwMode="gray">
          <a:xfrm>
            <a:off x="1033563" y="1541784"/>
            <a:ext cx="1609352"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ysClr val="window" lastClr="FFFFFF">
              <a:lumMod val="75000"/>
            </a:sysClr>
          </a:solidFill>
          <a:ln>
            <a:noFill/>
          </a:ln>
          <a:effectLst/>
        </p:spPr>
        <p:txBody>
          <a:bodyPr wrap="none" lIns="91430" tIns="45716" rIns="91430" bIns="45716"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a:ea typeface="宋体"/>
              <a:cs typeface="+mn-cs"/>
            </a:endParaRPr>
          </a:p>
        </p:txBody>
      </p:sp>
      <p:sp>
        <p:nvSpPr>
          <p:cNvPr id="7" name="文本1"/>
          <p:cNvSpPr>
            <a:spLocks noChangeArrowheads="1"/>
          </p:cNvSpPr>
          <p:nvPr/>
        </p:nvSpPr>
        <p:spPr bwMode="gray">
          <a:xfrm>
            <a:off x="3109081" y="1273895"/>
            <a:ext cx="5457825" cy="960508"/>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itchFamily="34" charset="-122"/>
                <a:ea typeface="微软雅黑" pitchFamily="34" charset="-122"/>
              </a:rPr>
              <a:t>单击此处添加文本单击此处添加文本</a:t>
            </a:r>
            <a:endParaRPr lang="zh-CN" altLang="zh-CN" sz="1400" b="1" dirty="0">
              <a:solidFill>
                <a:srgbClr val="4D4D4D"/>
              </a:solidFill>
              <a:latin typeface="微软雅黑" pitchFamily="34" charset="-122"/>
              <a:ea typeface="微软雅黑" pitchFamily="34" charset="-122"/>
            </a:endParaRPr>
          </a:p>
        </p:txBody>
      </p:sp>
      <p:sp>
        <p:nvSpPr>
          <p:cNvPr id="8" name="文本2"/>
          <p:cNvSpPr>
            <a:spLocks noChangeArrowheads="1"/>
          </p:cNvSpPr>
          <p:nvPr/>
        </p:nvSpPr>
        <p:spPr bwMode="gray">
          <a:xfrm>
            <a:off x="3181089" y="2394937"/>
            <a:ext cx="5423359" cy="967190"/>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itchFamily="34" charset="-122"/>
                <a:ea typeface="微软雅黑" pitchFamily="34" charset="-122"/>
              </a:rPr>
              <a:t>单击此处添加文本单击此处添加文本</a:t>
            </a:r>
            <a:endParaRPr lang="zh-CN" altLang="zh-CN" sz="1400" b="1" dirty="0">
              <a:solidFill>
                <a:srgbClr val="4D4D4D"/>
              </a:solidFill>
              <a:latin typeface="微软雅黑" pitchFamily="34" charset="-122"/>
              <a:ea typeface="微软雅黑" pitchFamily="34" charset="-122"/>
            </a:endParaRPr>
          </a:p>
        </p:txBody>
      </p:sp>
      <p:sp>
        <p:nvSpPr>
          <p:cNvPr id="9" name="标题2"/>
          <p:cNvSpPr>
            <a:spLocks noChangeArrowheads="1"/>
          </p:cNvSpPr>
          <p:nvPr/>
        </p:nvSpPr>
        <p:spPr bwMode="gray">
          <a:xfrm>
            <a:off x="2766801" y="2400226"/>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itchFamily="34" charset="-122"/>
                <a:ea typeface="微软雅黑" pitchFamily="34" charset="-122"/>
              </a:rPr>
              <a:t>此处添加标题</a:t>
            </a:r>
            <a:endParaRPr lang="zh-CN" altLang="zh-CN" kern="0" dirty="0">
              <a:solidFill>
                <a:srgbClr val="F9F9F9"/>
              </a:solidFill>
              <a:latin typeface="微软雅黑" pitchFamily="34" charset="-122"/>
              <a:ea typeface="微软雅黑" pitchFamily="34" charset="-122"/>
            </a:endParaRPr>
          </a:p>
        </p:txBody>
      </p:sp>
      <p:sp>
        <p:nvSpPr>
          <p:cNvPr id="10" name="文本3"/>
          <p:cNvSpPr>
            <a:spLocks noChangeArrowheads="1"/>
          </p:cNvSpPr>
          <p:nvPr/>
        </p:nvSpPr>
        <p:spPr bwMode="ltGray">
          <a:xfrm>
            <a:off x="3397572" y="3549562"/>
            <a:ext cx="5206876" cy="964693"/>
          </a:xfrm>
          <a:prstGeom prst="roundRect">
            <a:avLst>
              <a:gd name="adj" fmla="val 11505"/>
            </a:avLst>
          </a:prstGeom>
          <a:gradFill>
            <a:gsLst>
              <a:gs pos="33000">
                <a:srgbClr val="F9F9F9"/>
              </a:gs>
              <a:gs pos="100000">
                <a:srgbClr val="D7D7D7"/>
              </a:gs>
            </a:gsLst>
            <a:lin ang="5400000" scaled="0"/>
          </a:gradFill>
          <a:ln w="254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6350">
                <a:solidFill>
                  <a:schemeClr val="tx1"/>
                </a:solidFill>
                <a:prstDash val="sysDot"/>
                <a:round/>
              </a14:hiddenLine>
            </a:ext>
          </a:extLst>
        </p:spPr>
        <p:txBody>
          <a:bodyPr lIns="91430" tIns="45716" rIns="91430" bIns="45716"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400" b="1" dirty="0">
                <a:solidFill>
                  <a:srgbClr val="4D4D4D"/>
                </a:solidFill>
                <a:latin typeface="微软雅黑" pitchFamily="34" charset="-122"/>
                <a:ea typeface="微软雅黑" pitchFamily="34" charset="-122"/>
              </a:rPr>
              <a:t>单击此处添加文本单击此处添加文本</a:t>
            </a:r>
            <a:endParaRPr lang="zh-CN" altLang="zh-CN" sz="1400" b="1" dirty="0">
              <a:solidFill>
                <a:srgbClr val="4D4D4D"/>
              </a:solidFill>
              <a:latin typeface="微软雅黑" pitchFamily="34" charset="-122"/>
              <a:ea typeface="微软雅黑" pitchFamily="34" charset="-122"/>
            </a:endParaRPr>
          </a:p>
        </p:txBody>
      </p:sp>
      <p:sp>
        <p:nvSpPr>
          <p:cNvPr id="11" name="标题3"/>
          <p:cNvSpPr>
            <a:spLocks noChangeArrowheads="1"/>
          </p:cNvSpPr>
          <p:nvPr/>
        </p:nvSpPr>
        <p:spPr bwMode="gray">
          <a:xfrm>
            <a:off x="2747751" y="3542035"/>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itchFamily="34" charset="-122"/>
                <a:ea typeface="微软雅黑" pitchFamily="34" charset="-122"/>
              </a:rPr>
              <a:t>此处添加标题</a:t>
            </a:r>
            <a:endParaRPr lang="zh-CN" altLang="zh-CN" kern="0" dirty="0">
              <a:solidFill>
                <a:srgbClr val="F9F9F9"/>
              </a:solidFill>
              <a:latin typeface="微软雅黑" pitchFamily="34" charset="-122"/>
              <a:ea typeface="微软雅黑" pitchFamily="34" charset="-122"/>
            </a:endParaRPr>
          </a:p>
        </p:txBody>
      </p:sp>
      <p:grpSp>
        <p:nvGrpSpPr>
          <p:cNvPr id="12" name="圆形"/>
          <p:cNvGrpSpPr/>
          <p:nvPr/>
        </p:nvGrpSpPr>
        <p:grpSpPr>
          <a:xfrm>
            <a:off x="355659" y="2112366"/>
            <a:ext cx="1480686" cy="1450790"/>
            <a:chOff x="4828393" y="2858615"/>
            <a:chExt cx="1931237" cy="1931674"/>
          </a:xfrm>
          <a:effectLst>
            <a:outerShdw blurRad="50800" dist="38100" dir="2700000" algn="tl" rotWithShape="0">
              <a:prstClr val="black">
                <a:alpha val="40000"/>
              </a:prstClr>
            </a:outerShdw>
          </a:effectLst>
        </p:grpSpPr>
        <p:sp>
          <p:nvSpPr>
            <p:cNvPr id="13" name="Oval 19"/>
            <p:cNvSpPr>
              <a:spLocks noChangeArrowheads="1"/>
            </p:cNvSpPr>
            <p:nvPr/>
          </p:nvSpPr>
          <p:spPr bwMode="auto">
            <a:xfrm>
              <a:off x="4828393" y="2858615"/>
              <a:ext cx="1931237" cy="1931674"/>
            </a:xfrm>
            <a:prstGeom prst="ellipse">
              <a:avLst/>
            </a:prstGeom>
            <a:solidFill>
              <a:srgbClr val="0070C0"/>
            </a:solidFill>
            <a:ln w="9525">
              <a:solidFill>
                <a:srgbClr val="F9F9F9"/>
              </a:solidFill>
              <a:round/>
            </a:ln>
            <a:effectLst/>
          </p:spPr>
          <p:txBody>
            <a:bodyPr anchor="ctr"/>
            <a:lstStyle/>
            <a:p>
              <a:pPr algn="ctr">
                <a:lnSpc>
                  <a:spcPct val="120000"/>
                </a:lnSpc>
                <a:defRPr/>
              </a:pPr>
              <a:r>
                <a:rPr lang="zh-CN" altLang="en-US" sz="2400" b="1" kern="0" dirty="0">
                  <a:solidFill>
                    <a:sysClr val="window" lastClr="FFFFFF"/>
                  </a:solidFill>
                  <a:latin typeface="Arial" panose="020B0604020202020204" pitchFamily="34" charset="0"/>
                  <a:ea typeface="微软雅黑" pitchFamily="34" charset="-122"/>
                </a:rPr>
                <a:t>添加</a:t>
              </a:r>
              <a:endParaRPr lang="en-US" altLang="zh-CN" sz="2400" b="1" kern="0" dirty="0">
                <a:solidFill>
                  <a:sysClr val="window" lastClr="FFFFFF"/>
                </a:solidFill>
                <a:latin typeface="Arial" panose="020B0604020202020204" pitchFamily="34" charset="0"/>
                <a:ea typeface="微软雅黑" pitchFamily="34" charset="-122"/>
              </a:endParaRPr>
            </a:p>
            <a:p>
              <a:pPr algn="ctr">
                <a:lnSpc>
                  <a:spcPct val="120000"/>
                </a:lnSpc>
                <a:defRPr/>
              </a:pPr>
              <a:r>
                <a:rPr lang="zh-CN" altLang="en-US" sz="2400" b="1" kern="0" dirty="0">
                  <a:solidFill>
                    <a:sysClr val="window" lastClr="FFFFFF"/>
                  </a:solidFill>
                  <a:latin typeface="Arial" panose="020B0604020202020204" pitchFamily="34" charset="0"/>
                  <a:ea typeface="微软雅黑" pitchFamily="34" charset="-122"/>
                </a:rPr>
                <a:t>文本</a:t>
              </a:r>
              <a:endParaRPr lang="zh-CN" altLang="en-US" sz="2400" b="1" kern="0" dirty="0">
                <a:solidFill>
                  <a:sysClr val="window" lastClr="FFFFFF"/>
                </a:solidFill>
                <a:latin typeface="Arial" panose="020B0604020202020204" pitchFamily="34" charset="0"/>
                <a:ea typeface="微软雅黑" pitchFamily="34" charset="-122"/>
              </a:endParaRPr>
            </a:p>
          </p:txBody>
        </p:sp>
        <p:sp>
          <p:nvSpPr>
            <p:cNvPr id="14" name="未知"/>
            <p:cNvSpPr/>
            <p:nvPr/>
          </p:nvSpPr>
          <p:spPr bwMode="auto">
            <a:xfrm>
              <a:off x="5049912" y="29029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2400" b="1" kern="0" dirty="0">
                <a:solidFill>
                  <a:sysClr val="window" lastClr="FFFFFF"/>
                </a:solidFill>
                <a:ea typeface="微软雅黑" pitchFamily="34" charset="-122"/>
              </a:endParaRPr>
            </a:p>
          </p:txBody>
        </p:sp>
      </p:grpSp>
      <p:sp>
        <p:nvSpPr>
          <p:cNvPr id="15" name="标题1"/>
          <p:cNvSpPr>
            <a:spLocks noChangeArrowheads="1"/>
          </p:cNvSpPr>
          <p:nvPr/>
        </p:nvSpPr>
        <p:spPr bwMode="gray">
          <a:xfrm>
            <a:off x="2754101" y="1273895"/>
            <a:ext cx="1628775" cy="973931"/>
          </a:xfrm>
          <a:prstGeom prst="roundRect">
            <a:avLst>
              <a:gd name="adj" fmla="val 11921"/>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86" tIns="46642" rIns="93286" bIns="46642" anchor="ctr"/>
          <a:lstStyle/>
          <a:p>
            <a:pPr>
              <a:lnSpc>
                <a:spcPct val="120000"/>
              </a:lnSpc>
              <a:defRPr/>
            </a:pPr>
            <a:r>
              <a:rPr lang="zh-CN" altLang="en-US" kern="0" dirty="0">
                <a:solidFill>
                  <a:srgbClr val="F9F9F9"/>
                </a:solidFill>
                <a:latin typeface="微软雅黑" pitchFamily="34" charset="-122"/>
                <a:ea typeface="微软雅黑" pitchFamily="34" charset="-122"/>
              </a:rPr>
              <a:t>此处添加标题</a:t>
            </a:r>
            <a:endParaRPr lang="zh-CN" altLang="zh-CN" kern="0" dirty="0">
              <a:solidFill>
                <a:srgbClr val="F9F9F9"/>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3"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8" presetClass="emph" presetSubtype="0" fill="hold" nodeType="withEffect">
                                  <p:stCondLst>
                                    <p:cond delay="0"/>
                                  </p:stCondLst>
                                  <p:childTnLst>
                                    <p:animRot by="21600000">
                                      <p:cBhvr>
                                        <p:cTn id="18" dur="500" fill="hold"/>
                                        <p:tgtEl>
                                          <p:spTgt spid="12"/>
                                        </p:tgtEl>
                                        <p:attrNameLst>
                                          <p:attrName>r</p:attrName>
                                        </p:attrNameLst>
                                      </p:cBhvr>
                                    </p:animRot>
                                  </p:childTnLst>
                                </p:cTn>
                              </p:par>
                            </p:childTnLst>
                          </p:cTn>
                        </p:par>
                        <p:par>
                          <p:cTn id="19" fill="hold">
                            <p:stCondLst>
                              <p:cond delay="1860"/>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2360"/>
                            </p:stCondLst>
                            <p:childTnLst>
                              <p:par>
                                <p:cTn id="30" presetID="1" presetClass="entr" presetSubtype="0" fill="hold" grpId="1" nodeType="afterEffect">
                                  <p:stCondLst>
                                    <p:cond delay="500"/>
                                  </p:stCondLst>
                                  <p:childTnLst>
                                    <p:set>
                                      <p:cBhvr>
                                        <p:cTn id="31" dur="1" fill="hold">
                                          <p:stCondLst>
                                            <p:cond delay="0"/>
                                          </p:stCondLst>
                                        </p:cTn>
                                        <p:tgtEl>
                                          <p:spTgt spid="15"/>
                                        </p:tgtEl>
                                        <p:attrNameLst>
                                          <p:attrName>style.visibility</p:attrName>
                                        </p:attrNameLst>
                                      </p:cBhvr>
                                      <p:to>
                                        <p:strVal val="visible"/>
                                      </p:to>
                                    </p:set>
                                  </p:childTnLst>
                                </p:cTn>
                              </p:par>
                              <p:par>
                                <p:cTn id="32" presetID="50" presetClass="path" presetSubtype="0" accel="50000" decel="50000" fill="hold" grpId="0" nodeType="withEffect">
                                  <p:stCondLst>
                                    <p:cond delay="500"/>
                                  </p:stCondLst>
                                  <p:childTnLst>
                                    <p:animMotion origin="layout" path="M 3.61111E-6 8.64198E-7 L 0.00677 8.64198E-7 C 0.00902 0.05185 0.0033 0.2213 0.0033 0.31142 C 0.0033 0.40154 0.00659 0.59228 0.00642 0.54105 L 0.00225 0.00401 " pathEditMode="relative" rAng="0" ptsTypes="FfaAF">
                                      <p:cBhvr>
                                        <p:cTn id="33" dur="2000" fill="hold"/>
                                        <p:tgtEl>
                                          <p:spTgt spid="15"/>
                                        </p:tgtEl>
                                        <p:attrNameLst>
                                          <p:attrName>ppt_x</p:attrName>
                                          <p:attrName>ppt_y</p:attrName>
                                        </p:attrNameLst>
                                      </p:cBhvr>
                                      <p:rCtr x="451" y="29599"/>
                                    </p:animMotion>
                                  </p:childTnLst>
                                </p:cTn>
                              </p:par>
                              <p:par>
                                <p:cTn id="34" presetID="32" presetClass="emph" presetSubtype="0" fill="hold" grpId="2" nodeType="withEffect">
                                  <p:stCondLst>
                                    <p:cond delay="500"/>
                                  </p:stCondLst>
                                  <p:childTnLst>
                                    <p:animRot by="120000">
                                      <p:cBhvr>
                                        <p:cTn id="35" dur="200" fill="hold">
                                          <p:stCondLst>
                                            <p:cond delay="0"/>
                                          </p:stCondLst>
                                        </p:cTn>
                                        <p:tgtEl>
                                          <p:spTgt spid="15"/>
                                        </p:tgtEl>
                                        <p:attrNameLst>
                                          <p:attrName>r</p:attrName>
                                        </p:attrNameLst>
                                      </p:cBhvr>
                                    </p:animRot>
                                    <p:animRot by="-240000">
                                      <p:cBhvr>
                                        <p:cTn id="36" dur="400" fill="hold">
                                          <p:stCondLst>
                                            <p:cond delay="400"/>
                                          </p:stCondLst>
                                        </p:cTn>
                                        <p:tgtEl>
                                          <p:spTgt spid="15"/>
                                        </p:tgtEl>
                                        <p:attrNameLst>
                                          <p:attrName>r</p:attrName>
                                        </p:attrNameLst>
                                      </p:cBhvr>
                                    </p:animRot>
                                    <p:animRot by="240000">
                                      <p:cBhvr>
                                        <p:cTn id="37" dur="400" fill="hold">
                                          <p:stCondLst>
                                            <p:cond delay="800"/>
                                          </p:stCondLst>
                                        </p:cTn>
                                        <p:tgtEl>
                                          <p:spTgt spid="15"/>
                                        </p:tgtEl>
                                        <p:attrNameLst>
                                          <p:attrName>r</p:attrName>
                                        </p:attrNameLst>
                                      </p:cBhvr>
                                    </p:animRot>
                                    <p:animRot by="-240000">
                                      <p:cBhvr>
                                        <p:cTn id="38" dur="400" fill="hold">
                                          <p:stCondLst>
                                            <p:cond delay="1200"/>
                                          </p:stCondLst>
                                        </p:cTn>
                                        <p:tgtEl>
                                          <p:spTgt spid="15"/>
                                        </p:tgtEl>
                                        <p:attrNameLst>
                                          <p:attrName>r</p:attrName>
                                        </p:attrNameLst>
                                      </p:cBhvr>
                                    </p:animRot>
                                    <p:animRot by="120000">
                                      <p:cBhvr>
                                        <p:cTn id="39" dur="400" fill="hold">
                                          <p:stCondLst>
                                            <p:cond delay="1600"/>
                                          </p:stCondLst>
                                        </p:cTn>
                                        <p:tgtEl>
                                          <p:spTgt spid="15"/>
                                        </p:tgtEl>
                                        <p:attrNameLst>
                                          <p:attrName>r</p:attrName>
                                        </p:attrNameLst>
                                      </p:cBhvr>
                                    </p:animRot>
                                  </p:childTnLst>
                                </p:cTn>
                              </p:par>
                              <p:par>
                                <p:cTn id="40" presetID="10" presetClass="entr" presetSubtype="0" fill="hold" grpId="0" nodeType="withEffect">
                                  <p:stCondLst>
                                    <p:cond delay="10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childTnLst>
                                </p:cTn>
                              </p:par>
                            </p:childTnLst>
                          </p:cTn>
                        </p:par>
                        <p:par>
                          <p:cTn id="46" fill="hold">
                            <p:stCondLst>
                              <p:cond delay="286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animBg="1"/>
      <p:bldP spid="15" grpId="0" animBg="1"/>
      <p:bldP spid="15" grpId="1" animBg="1"/>
      <p:bldP spid="15"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pic>
        <p:nvPicPr>
          <p:cNvPr id="3" name="_effect"/>
          <p:cNvPicPr>
            <a:picLocks noChangeAspect="1" noChangeArrowheads="1"/>
          </p:cNvPicPr>
          <p:nvPr/>
        </p:nvPicPr>
        <p:blipFill>
          <a:blip r:embed="rId1" cstate="print">
            <a:lum bright="20000"/>
          </a:blip>
          <a:srcRect/>
          <a:stretch>
            <a:fillRect/>
          </a:stretch>
        </p:blipFill>
        <p:spPr bwMode="gray">
          <a:xfrm>
            <a:off x="1979712" y="3905504"/>
            <a:ext cx="2677443" cy="403407"/>
          </a:xfrm>
          <a:prstGeom prst="rect">
            <a:avLst/>
          </a:prstGeom>
          <a:noFill/>
          <a:ln w="9525">
            <a:miter lim="800000"/>
            <a:headEnd/>
            <a:tailEnd/>
          </a:ln>
          <a:effectLst/>
        </p:spPr>
      </p:pic>
      <p:pic>
        <p:nvPicPr>
          <p:cNvPr id="4" name="_effect"/>
          <p:cNvPicPr>
            <a:picLocks noChangeAspect="1" noChangeArrowheads="1"/>
          </p:cNvPicPr>
          <p:nvPr/>
        </p:nvPicPr>
        <p:blipFill>
          <a:blip r:embed="rId1" cstate="print">
            <a:lum bright="20000"/>
          </a:blip>
          <a:srcRect/>
          <a:stretch>
            <a:fillRect/>
          </a:stretch>
        </p:blipFill>
        <p:spPr bwMode="gray">
          <a:xfrm>
            <a:off x="4306333" y="3905504"/>
            <a:ext cx="2677443" cy="403407"/>
          </a:xfrm>
          <a:prstGeom prst="rect">
            <a:avLst/>
          </a:prstGeom>
          <a:noFill/>
          <a:ln w="9525">
            <a:miter lim="800000"/>
            <a:headEnd/>
            <a:tailEnd/>
          </a:ln>
          <a:effectLst/>
        </p:spPr>
      </p:pic>
      <p:sp>
        <p:nvSpPr>
          <p:cNvPr id="5" name="_color1"/>
          <p:cNvSpPr/>
          <p:nvPr/>
        </p:nvSpPr>
        <p:spPr bwMode="gray">
          <a:xfrm>
            <a:off x="2197519" y="3319364"/>
            <a:ext cx="1098572" cy="718297"/>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7" name="_color1"/>
          <p:cNvSpPr/>
          <p:nvPr/>
        </p:nvSpPr>
        <p:spPr bwMode="gray">
          <a:xfrm>
            <a:off x="2199933" y="1491630"/>
            <a:ext cx="1050283" cy="709846"/>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8" name="_color1"/>
          <p:cNvSpPr/>
          <p:nvPr/>
        </p:nvSpPr>
        <p:spPr bwMode="gray">
          <a:xfrm>
            <a:off x="3273153" y="1491630"/>
            <a:ext cx="1097365" cy="720712"/>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9" name="_color1"/>
          <p:cNvSpPr/>
          <p:nvPr/>
        </p:nvSpPr>
        <p:spPr bwMode="gray">
          <a:xfrm>
            <a:off x="2009192" y="2155602"/>
            <a:ext cx="347680" cy="1212051"/>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0" name="_color1"/>
          <p:cNvSpPr/>
          <p:nvPr/>
        </p:nvSpPr>
        <p:spPr bwMode="gray">
          <a:xfrm>
            <a:off x="3319027" y="3327814"/>
            <a:ext cx="1046662" cy="709846"/>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1" name="_color1"/>
          <p:cNvSpPr/>
          <p:nvPr/>
        </p:nvSpPr>
        <p:spPr bwMode="gray">
          <a:xfrm>
            <a:off x="4525042" y="1491630"/>
            <a:ext cx="1097364" cy="718297"/>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2" name="_color1"/>
          <p:cNvSpPr/>
          <p:nvPr/>
        </p:nvSpPr>
        <p:spPr bwMode="gray">
          <a:xfrm>
            <a:off x="5645344" y="1491630"/>
            <a:ext cx="1050284" cy="709847"/>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3" name="_color1"/>
          <p:cNvSpPr/>
          <p:nvPr/>
        </p:nvSpPr>
        <p:spPr bwMode="gray">
          <a:xfrm>
            <a:off x="4527457" y="3327814"/>
            <a:ext cx="1052697" cy="709846"/>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4" name="_color1"/>
          <p:cNvSpPr/>
          <p:nvPr/>
        </p:nvSpPr>
        <p:spPr bwMode="gray">
          <a:xfrm>
            <a:off x="5603091" y="3319364"/>
            <a:ext cx="1094951" cy="718297"/>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5" name="_color1"/>
          <p:cNvSpPr/>
          <p:nvPr/>
        </p:nvSpPr>
        <p:spPr bwMode="gray">
          <a:xfrm>
            <a:off x="6538688" y="2159223"/>
            <a:ext cx="347680" cy="1208429"/>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6" name="_color1"/>
          <p:cNvSpPr/>
          <p:nvPr/>
        </p:nvSpPr>
        <p:spPr bwMode="gray">
          <a:xfrm>
            <a:off x="4217202" y="2164052"/>
            <a:ext cx="467195" cy="1209636"/>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0070C0"/>
          </a:solidFill>
          <a:ln w="12700" cap="flat" cmpd="sng" algn="ctr">
            <a:noFill/>
            <a:prstDash val="solid"/>
            <a:round/>
            <a:headEnd type="none" w="sm" len="sm"/>
            <a:tailEnd type="none" w="sm" len="sm"/>
          </a:ln>
          <a:effectLst/>
        </p:spPr>
        <p:txBody>
          <a:bodyPr vert="horz" wrap="square" lIns="91440" tIns="45720" rIns="91440" bIns="45720" numCol="1" rtlCol="0" anchor="ctr" anchorCtr="0" compatLnSpc="1"/>
          <a:lstStyle/>
          <a:p>
            <a:pPr algn="ctr" fontAlgn="base">
              <a:spcBef>
                <a:spcPct val="0"/>
              </a:spcBef>
              <a:spcAft>
                <a:spcPct val="0"/>
              </a:spcAft>
            </a:pPr>
            <a:endParaRPr lang="de-DE" altLang="zh-CN" sz="1100">
              <a:solidFill>
                <a:srgbClr val="C000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7" name="TextBox 16"/>
          <p:cNvSpPr txBox="1"/>
          <p:nvPr/>
        </p:nvSpPr>
        <p:spPr>
          <a:xfrm>
            <a:off x="2183032" y="2204137"/>
            <a:ext cx="2180082" cy="1169551"/>
          </a:xfrm>
          <a:prstGeom prst="rect">
            <a:avLst/>
          </a:prstGeom>
          <a:noFill/>
        </p:spPr>
        <p:txBody>
          <a:bodyPr wrap="square" rtlCol="0">
            <a:spAutoFit/>
          </a:bodyPr>
          <a:lstStyle/>
          <a:p>
            <a:pPr algn="ctr"/>
            <a:r>
              <a:rPr lang="zh-CN" altLang="en-US" sz="3500" b="1" dirty="0">
                <a:solidFill>
                  <a:prstClr val="black"/>
                </a:solidFill>
                <a:latin typeface="微软雅黑" pitchFamily="34" charset="-122"/>
                <a:ea typeface="微软雅黑" pitchFamily="34" charset="-122"/>
              </a:rPr>
              <a:t>单击</a:t>
            </a:r>
            <a:endParaRPr lang="en-US" altLang="zh-CN" sz="3500" b="1" dirty="0">
              <a:solidFill>
                <a:prstClr val="black"/>
              </a:solidFill>
              <a:latin typeface="微软雅黑" pitchFamily="34" charset="-122"/>
              <a:ea typeface="微软雅黑" pitchFamily="34" charset="-122"/>
            </a:endParaRPr>
          </a:p>
          <a:p>
            <a:pPr algn="ctr"/>
            <a:r>
              <a:rPr lang="zh-CN" altLang="en-US" sz="3500" b="1" dirty="0">
                <a:solidFill>
                  <a:prstClr val="black"/>
                </a:solidFill>
                <a:latin typeface="微软雅黑" pitchFamily="34" charset="-122"/>
                <a:ea typeface="微软雅黑" pitchFamily="34" charset="-122"/>
              </a:rPr>
              <a:t>添加</a:t>
            </a:r>
            <a:endParaRPr lang="zh-CN" altLang="en-US" sz="3500" b="1" dirty="0">
              <a:solidFill>
                <a:prstClr val="black"/>
              </a:solidFill>
              <a:latin typeface="微软雅黑" pitchFamily="34" charset="-122"/>
              <a:ea typeface="微软雅黑" pitchFamily="34" charset="-122"/>
            </a:endParaRPr>
          </a:p>
        </p:txBody>
      </p:sp>
      <p:sp>
        <p:nvSpPr>
          <p:cNvPr id="18" name="TextBox 17"/>
          <p:cNvSpPr txBox="1"/>
          <p:nvPr/>
        </p:nvSpPr>
        <p:spPr>
          <a:xfrm>
            <a:off x="4499992" y="2159839"/>
            <a:ext cx="2181350" cy="1169551"/>
          </a:xfrm>
          <a:prstGeom prst="rect">
            <a:avLst/>
          </a:prstGeom>
          <a:noFill/>
        </p:spPr>
        <p:txBody>
          <a:bodyPr wrap="square" rtlCol="0">
            <a:spAutoFit/>
          </a:bodyPr>
          <a:lstStyle/>
          <a:p>
            <a:pPr algn="ctr"/>
            <a:r>
              <a:rPr lang="zh-CN" altLang="en-US" sz="3500" b="1" dirty="0">
                <a:solidFill>
                  <a:prstClr val="black"/>
                </a:solidFill>
                <a:latin typeface="微软雅黑" pitchFamily="34" charset="-122"/>
                <a:ea typeface="微软雅黑" pitchFamily="34" charset="-122"/>
              </a:rPr>
              <a:t>单击</a:t>
            </a:r>
            <a:endParaRPr lang="en-US" altLang="zh-CN" sz="3500" b="1" dirty="0">
              <a:solidFill>
                <a:prstClr val="black"/>
              </a:solidFill>
              <a:latin typeface="微软雅黑" pitchFamily="34" charset="-122"/>
              <a:ea typeface="微软雅黑" pitchFamily="34" charset="-122"/>
            </a:endParaRPr>
          </a:p>
          <a:p>
            <a:pPr algn="ctr"/>
            <a:r>
              <a:rPr lang="zh-CN" altLang="en-US" sz="3500" b="1" dirty="0">
                <a:solidFill>
                  <a:prstClr val="black"/>
                </a:solidFill>
                <a:latin typeface="微软雅黑" pitchFamily="34" charset="-122"/>
                <a:ea typeface="微软雅黑" pitchFamily="34" charset="-122"/>
              </a:rPr>
              <a:t>添加</a:t>
            </a:r>
            <a:endParaRPr lang="zh-CN" altLang="en-US" sz="3500" b="1" dirty="0">
              <a:solidFill>
                <a:prstClr val="black"/>
              </a:solidFill>
              <a:latin typeface="微软雅黑" pitchFamily="34" charset="-122"/>
              <a:ea typeface="微软雅黑" pitchFamily="34" charset="-122"/>
            </a:endParaRPr>
          </a:p>
        </p:txBody>
      </p:sp>
      <p:sp>
        <p:nvSpPr>
          <p:cNvPr id="19" name="Text Box 40"/>
          <p:cNvSpPr txBox="1">
            <a:spLocks noChangeArrowheads="1"/>
          </p:cNvSpPr>
          <p:nvPr/>
        </p:nvSpPr>
        <p:spPr bwMode="gray">
          <a:xfrm>
            <a:off x="290126" y="4161384"/>
            <a:ext cx="3255336" cy="498598"/>
          </a:xfrm>
          <a:prstGeom prst="rect">
            <a:avLst/>
          </a:prstGeom>
          <a:noFill/>
          <a:ln w="9525">
            <a:noFill/>
            <a:miter lim="800000"/>
          </a:ln>
        </p:spPr>
        <p:txBody>
          <a:bodyPr wrap="square">
            <a:spAutoFit/>
          </a:bodyPr>
          <a:lstStyle/>
          <a:p>
            <a:pPr>
              <a:lnSpc>
                <a:spcPct val="120000"/>
              </a:lnSpc>
              <a:defRPr/>
            </a:pPr>
            <a:r>
              <a:rPr lang="zh-CN" altLang="en-US" sz="1100" kern="0" dirty="0">
                <a:solidFill>
                  <a:srgbClr val="000000"/>
                </a:solidFill>
                <a:latin typeface="微软雅黑" pitchFamily="34" charset="-122"/>
                <a:ea typeface="微软雅黑" pitchFamily="34" charset="-122"/>
              </a:rPr>
              <a:t>单击此处输入文字单击此处输入文字</a:t>
            </a:r>
            <a:endParaRPr lang="zh-CN" altLang="en-US" sz="1100" kern="0" dirty="0">
              <a:solidFill>
                <a:srgbClr val="000000"/>
              </a:solidFill>
              <a:latin typeface="微软雅黑" pitchFamily="34" charset="-122"/>
              <a:ea typeface="微软雅黑" pitchFamily="34" charset="-122"/>
            </a:endParaRPr>
          </a:p>
          <a:p>
            <a:pPr>
              <a:lnSpc>
                <a:spcPct val="120000"/>
              </a:lnSpc>
              <a:defRPr/>
            </a:pPr>
            <a:r>
              <a:rPr lang="zh-CN" altLang="en-US" sz="1100" kern="0" dirty="0">
                <a:solidFill>
                  <a:srgbClr val="000000"/>
                </a:solidFill>
                <a:latin typeface="微软雅黑" pitchFamily="34" charset="-122"/>
                <a:ea typeface="微软雅黑" pitchFamily="34" charset="-122"/>
              </a:rPr>
              <a:t>单击此处输入文字单击此处输入文字</a:t>
            </a:r>
            <a:endParaRPr lang="zh-CN" altLang="en-US" sz="1100" kern="0" dirty="0">
              <a:solidFill>
                <a:srgbClr val="000000"/>
              </a:solidFill>
              <a:latin typeface="微软雅黑" pitchFamily="34" charset="-122"/>
              <a:ea typeface="微软雅黑" pitchFamily="34" charset="-122"/>
            </a:endParaRPr>
          </a:p>
        </p:txBody>
      </p:sp>
      <p:sp>
        <p:nvSpPr>
          <p:cNvPr id="20" name="Rectangle 11"/>
          <p:cNvSpPr>
            <a:spLocks noChangeArrowheads="1"/>
          </p:cNvSpPr>
          <p:nvPr/>
        </p:nvSpPr>
        <p:spPr bwMode="gray">
          <a:xfrm>
            <a:off x="487494" y="3795886"/>
            <a:ext cx="2500330" cy="358775"/>
          </a:xfrm>
          <a:prstGeom prst="rect">
            <a:avLst/>
          </a:prstGeom>
          <a:noFill/>
          <a:ln>
            <a:noFill/>
          </a:ln>
        </p:spPr>
        <p:txBody>
          <a:bodyPr lIns="0" tIns="0" rIns="0" bIns="0" anchor="ctr"/>
          <a:lstStyle/>
          <a:p>
            <a:pPr>
              <a:lnSpc>
                <a:spcPct val="120000"/>
              </a:lnSpc>
              <a:defRPr/>
            </a:pPr>
            <a:r>
              <a:rPr lang="zh-CN" altLang="en-US" sz="1600" b="1" kern="0" dirty="0">
                <a:solidFill>
                  <a:srgbClr val="000000"/>
                </a:solidFill>
                <a:latin typeface="微软雅黑" pitchFamily="34" charset="-122"/>
                <a:ea typeface="微软雅黑" pitchFamily="34" charset="-122"/>
              </a:rPr>
              <a:t>单击此处输入小标题</a:t>
            </a:r>
            <a:endParaRPr lang="zh-CN" altLang="en-US" sz="1600" b="1" kern="0" dirty="0">
              <a:solidFill>
                <a:srgbClr val="000000"/>
              </a:solidFill>
              <a:latin typeface="微软雅黑" pitchFamily="34" charset="-122"/>
              <a:ea typeface="微软雅黑" pitchFamily="34" charset="-122"/>
            </a:endParaRPr>
          </a:p>
        </p:txBody>
      </p:sp>
      <p:sp>
        <p:nvSpPr>
          <p:cNvPr id="21" name="Text Box 40"/>
          <p:cNvSpPr txBox="1">
            <a:spLocks noChangeArrowheads="1"/>
          </p:cNvSpPr>
          <p:nvPr/>
        </p:nvSpPr>
        <p:spPr bwMode="gray">
          <a:xfrm>
            <a:off x="5220072" y="1076412"/>
            <a:ext cx="3255336" cy="498598"/>
          </a:xfrm>
          <a:prstGeom prst="rect">
            <a:avLst/>
          </a:prstGeom>
          <a:noFill/>
          <a:ln w="9525">
            <a:noFill/>
            <a:miter lim="800000"/>
          </a:ln>
        </p:spPr>
        <p:txBody>
          <a:bodyPr wrap="square">
            <a:spAutoFit/>
          </a:bodyPr>
          <a:lstStyle/>
          <a:p>
            <a:pPr algn="r">
              <a:lnSpc>
                <a:spcPct val="120000"/>
              </a:lnSpc>
              <a:defRPr/>
            </a:pPr>
            <a:r>
              <a:rPr lang="zh-CN" altLang="en-US" sz="1100" kern="0" dirty="0">
                <a:solidFill>
                  <a:srgbClr val="000000"/>
                </a:solidFill>
                <a:latin typeface="微软雅黑" pitchFamily="34" charset="-122"/>
                <a:ea typeface="微软雅黑" pitchFamily="34" charset="-122"/>
              </a:rPr>
              <a:t>单击此处输入文字单击此处输入文字</a:t>
            </a:r>
            <a:endParaRPr lang="zh-CN" altLang="en-US" sz="1100" kern="0" dirty="0">
              <a:solidFill>
                <a:srgbClr val="000000"/>
              </a:solidFill>
              <a:latin typeface="微软雅黑" pitchFamily="34" charset="-122"/>
              <a:ea typeface="微软雅黑" pitchFamily="34" charset="-122"/>
            </a:endParaRPr>
          </a:p>
          <a:p>
            <a:pPr algn="r">
              <a:lnSpc>
                <a:spcPct val="120000"/>
              </a:lnSpc>
              <a:defRPr/>
            </a:pPr>
            <a:r>
              <a:rPr lang="zh-CN" altLang="en-US" sz="1100" kern="0" dirty="0">
                <a:solidFill>
                  <a:srgbClr val="000000"/>
                </a:solidFill>
                <a:latin typeface="微软雅黑" pitchFamily="34" charset="-122"/>
                <a:ea typeface="微软雅黑" pitchFamily="34" charset="-122"/>
              </a:rPr>
              <a:t>单击此处输入文字单击此处输入文字</a:t>
            </a:r>
            <a:endParaRPr lang="zh-CN" altLang="en-US" sz="1100" kern="0" dirty="0">
              <a:solidFill>
                <a:srgbClr val="000000"/>
              </a:solidFill>
              <a:latin typeface="微软雅黑" pitchFamily="34" charset="-122"/>
              <a:ea typeface="微软雅黑" pitchFamily="34" charset="-122"/>
            </a:endParaRPr>
          </a:p>
        </p:txBody>
      </p:sp>
      <p:sp>
        <p:nvSpPr>
          <p:cNvPr id="22" name="Rectangle 11"/>
          <p:cNvSpPr>
            <a:spLocks noChangeArrowheads="1"/>
          </p:cNvSpPr>
          <p:nvPr/>
        </p:nvSpPr>
        <p:spPr bwMode="gray">
          <a:xfrm>
            <a:off x="5580112" y="700807"/>
            <a:ext cx="2500330" cy="358775"/>
          </a:xfrm>
          <a:prstGeom prst="rect">
            <a:avLst/>
          </a:prstGeom>
          <a:noFill/>
          <a:ln>
            <a:noFill/>
          </a:ln>
        </p:spPr>
        <p:txBody>
          <a:bodyPr lIns="0" tIns="0" rIns="0" bIns="0" anchor="ctr"/>
          <a:lstStyle/>
          <a:p>
            <a:pPr algn="r">
              <a:lnSpc>
                <a:spcPct val="120000"/>
              </a:lnSpc>
              <a:defRPr/>
            </a:pPr>
            <a:r>
              <a:rPr lang="zh-CN" altLang="en-US" sz="1600" b="1" kern="0" dirty="0">
                <a:solidFill>
                  <a:srgbClr val="000000"/>
                </a:solidFill>
                <a:latin typeface="微软雅黑" pitchFamily="34" charset="-122"/>
                <a:ea typeface="微软雅黑" pitchFamily="34" charset="-122"/>
              </a:rPr>
              <a:t>单击此处输入小标题</a:t>
            </a:r>
            <a:endParaRPr lang="zh-CN" altLang="en-US" sz="1600" b="1" kern="0" dirty="0">
              <a:solidFill>
                <a:srgbClr val="00000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
                                        <p:tgtEl>
                                          <p:spTgt spid="11"/>
                                        </p:tgtEl>
                                      </p:cBhvr>
                                    </p:animEffect>
                                  </p:childTnLst>
                                </p:cTn>
                              </p:par>
                            </p:childTnLst>
                          </p:cTn>
                        </p:par>
                        <p:par>
                          <p:cTn id="16" fill="hold">
                            <p:stCondLst>
                              <p:cond delay="186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
                                        <p:tgtEl>
                                          <p:spTgt spid="12"/>
                                        </p:tgtEl>
                                      </p:cBhvr>
                                    </p:animEffect>
                                  </p:childTnLst>
                                </p:cTn>
                              </p:par>
                            </p:childTnLst>
                          </p:cTn>
                        </p:par>
                        <p:par>
                          <p:cTn id="20" fill="hold">
                            <p:stCondLst>
                              <p:cond delay="2360"/>
                            </p:stCondLst>
                            <p:childTnLst>
                              <p:par>
                                <p:cTn id="21" presetID="2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100"/>
                                        <p:tgtEl>
                                          <p:spTgt spid="15"/>
                                        </p:tgtEl>
                                      </p:cBhvr>
                                    </p:animEffect>
                                  </p:childTnLst>
                                </p:cTn>
                              </p:par>
                            </p:childTnLst>
                          </p:cTn>
                        </p:par>
                        <p:par>
                          <p:cTn id="24" fill="hold">
                            <p:stCondLst>
                              <p:cond delay="2860"/>
                            </p:stCondLst>
                            <p:childTnLst>
                              <p:par>
                                <p:cTn id="25" presetID="2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100"/>
                                        <p:tgtEl>
                                          <p:spTgt spid="14"/>
                                        </p:tgtEl>
                                      </p:cBhvr>
                                    </p:animEffect>
                                  </p:childTnLst>
                                </p:cTn>
                              </p:par>
                            </p:childTnLst>
                          </p:cTn>
                        </p:par>
                        <p:par>
                          <p:cTn id="28" fill="hold">
                            <p:stCondLst>
                              <p:cond delay="3360"/>
                            </p:stCondLst>
                            <p:childTnLst>
                              <p:par>
                                <p:cTn id="29" presetID="22" presetClass="entr" presetSubtype="2"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100"/>
                                        <p:tgtEl>
                                          <p:spTgt spid="13"/>
                                        </p:tgtEl>
                                      </p:cBhvr>
                                    </p:animEffect>
                                  </p:childTnLst>
                                </p:cTn>
                              </p:par>
                            </p:childTnLst>
                          </p:cTn>
                        </p:par>
                        <p:par>
                          <p:cTn id="32" fill="hold">
                            <p:stCondLst>
                              <p:cond delay="3860"/>
                            </p:stCondLst>
                            <p:childTnLst>
                              <p:par>
                                <p:cTn id="33" presetID="2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100"/>
                                        <p:tgtEl>
                                          <p:spTgt spid="16"/>
                                        </p:tgtEl>
                                      </p:cBhvr>
                                    </p:animEffect>
                                  </p:childTnLst>
                                </p:cTn>
                              </p:par>
                            </p:childTnLst>
                          </p:cTn>
                        </p:par>
                        <p:par>
                          <p:cTn id="36" fill="hold">
                            <p:stCondLst>
                              <p:cond delay="4360"/>
                            </p:stCondLst>
                            <p:childTnLst>
                              <p:par>
                                <p:cTn id="37" presetID="2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100"/>
                                        <p:tgtEl>
                                          <p:spTgt spid="8"/>
                                        </p:tgtEl>
                                      </p:cBhvr>
                                    </p:animEffect>
                                  </p:childTnLst>
                                </p:cTn>
                              </p:par>
                            </p:childTnLst>
                          </p:cTn>
                        </p:par>
                        <p:par>
                          <p:cTn id="40" fill="hold">
                            <p:stCondLst>
                              <p:cond delay="4860"/>
                            </p:stCondLst>
                            <p:childTnLst>
                              <p:par>
                                <p:cTn id="41" presetID="22" presetClass="entr" presetSubtype="2"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100"/>
                                        <p:tgtEl>
                                          <p:spTgt spid="7"/>
                                        </p:tgtEl>
                                      </p:cBhvr>
                                    </p:animEffect>
                                  </p:childTnLst>
                                </p:cTn>
                              </p:par>
                            </p:childTnLst>
                          </p:cTn>
                        </p:par>
                        <p:par>
                          <p:cTn id="44" fill="hold">
                            <p:stCondLst>
                              <p:cond delay="5360"/>
                            </p:stCondLst>
                            <p:childTnLst>
                              <p:par>
                                <p:cTn id="45" presetID="22" presetClass="entr" presetSubtype="1"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100"/>
                                        <p:tgtEl>
                                          <p:spTgt spid="9"/>
                                        </p:tgtEl>
                                      </p:cBhvr>
                                    </p:animEffect>
                                  </p:childTnLst>
                                </p:cTn>
                              </p:par>
                            </p:childTnLst>
                          </p:cTn>
                        </p:par>
                        <p:par>
                          <p:cTn id="48" fill="hold">
                            <p:stCondLst>
                              <p:cond delay="586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100"/>
                                        <p:tgtEl>
                                          <p:spTgt spid="5"/>
                                        </p:tgtEl>
                                      </p:cBhvr>
                                    </p:animEffect>
                                  </p:childTnLst>
                                </p:cTn>
                              </p:par>
                            </p:childTnLst>
                          </p:cTn>
                        </p:par>
                        <p:par>
                          <p:cTn id="52" fill="hold">
                            <p:stCondLst>
                              <p:cond delay="6360"/>
                            </p:stCondLst>
                            <p:childTnLst>
                              <p:par>
                                <p:cTn id="53" presetID="22" presetClass="entr" presetSubtype="8"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100"/>
                                        <p:tgtEl>
                                          <p:spTgt spid="10"/>
                                        </p:tgtEl>
                                      </p:cBhvr>
                                    </p:animEffect>
                                  </p:childTnLst>
                                </p:cTn>
                              </p:par>
                            </p:childTnLst>
                          </p:cTn>
                        </p:par>
                        <p:par>
                          <p:cTn id="56" fill="hold">
                            <p:stCondLst>
                              <p:cond delay="6860"/>
                            </p:stCondLst>
                            <p:childTnLst>
                              <p:par>
                                <p:cTn id="57" presetID="10"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300"/>
                                        <p:tgtEl>
                                          <p:spTgt spid="3"/>
                                        </p:tgtEl>
                                      </p:cBhvr>
                                    </p:animEffect>
                                  </p:childTnLst>
                                </p:cTn>
                              </p:par>
                              <p:par>
                                <p:cTn id="60" presetID="10"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300"/>
                                        <p:tgtEl>
                                          <p:spTgt spid="4"/>
                                        </p:tgtEl>
                                      </p:cBhvr>
                                    </p:animEffect>
                                  </p:childTnLst>
                                </p:cTn>
                              </p:par>
                            </p:childTnLst>
                          </p:cTn>
                        </p:par>
                        <p:par>
                          <p:cTn id="63" fill="hold">
                            <p:stCondLst>
                              <p:cond delay="7360"/>
                            </p:stCondLst>
                            <p:childTnLst>
                              <p:par>
                                <p:cTn id="64" presetID="10"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786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0"/>
                                        </p:tgtEl>
                                        <p:attrNameLst>
                                          <p:attrName>ppt_y</p:attrName>
                                        </p:attrNameLst>
                                      </p:cBhvr>
                                      <p:tavLst>
                                        <p:tav tm="0">
                                          <p:val>
                                            <p:strVal val="#ppt_y"/>
                                          </p:val>
                                        </p:tav>
                                        <p:tav tm="100000">
                                          <p:val>
                                            <p:strVal val="#ppt_y"/>
                                          </p:val>
                                        </p:tav>
                                      </p:tavLst>
                                    </p:anim>
                                    <p:anim calcmode="lin" valueType="num">
                                      <p:cBhvr>
                                        <p:cTn id="7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0"/>
                                        </p:tgtEl>
                                      </p:cBhvr>
                                    </p:animEffect>
                                  </p:childTnLst>
                                </p:cTn>
                              </p:par>
                            </p:childTnLst>
                          </p:cTn>
                        </p:par>
                        <p:par>
                          <p:cTn id="78" fill="hold">
                            <p:stCondLst>
                              <p:cond delay="4159"/>
                            </p:stCondLst>
                            <p:childTnLst>
                              <p:par>
                                <p:cTn id="79" presetID="42"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750"/>
                                        <p:tgtEl>
                                          <p:spTgt spid="19"/>
                                        </p:tgtEl>
                                      </p:cBhvr>
                                    </p:animEffect>
                                    <p:anim calcmode="lin" valueType="num">
                                      <p:cBhvr>
                                        <p:cTn id="82" dur="750" fill="hold"/>
                                        <p:tgtEl>
                                          <p:spTgt spid="19"/>
                                        </p:tgtEl>
                                        <p:attrNameLst>
                                          <p:attrName>ppt_x</p:attrName>
                                        </p:attrNameLst>
                                      </p:cBhvr>
                                      <p:tavLst>
                                        <p:tav tm="0">
                                          <p:val>
                                            <p:strVal val="#ppt_x"/>
                                          </p:val>
                                        </p:tav>
                                        <p:tav tm="100000">
                                          <p:val>
                                            <p:strVal val="#ppt_x"/>
                                          </p:val>
                                        </p:tav>
                                      </p:tavLst>
                                    </p:anim>
                                    <p:anim calcmode="lin" valueType="num">
                                      <p:cBhvr>
                                        <p:cTn id="83" dur="750" fill="hold"/>
                                        <p:tgtEl>
                                          <p:spTgt spid="19"/>
                                        </p:tgtEl>
                                        <p:attrNameLst>
                                          <p:attrName>ppt_y</p:attrName>
                                        </p:attrNameLst>
                                      </p:cBhvr>
                                      <p:tavLst>
                                        <p:tav tm="0">
                                          <p:val>
                                            <p:strVal val="#ppt_y+.1"/>
                                          </p:val>
                                        </p:tav>
                                        <p:tav tm="100000">
                                          <p:val>
                                            <p:strVal val="#ppt_y"/>
                                          </p:val>
                                        </p:tav>
                                      </p:tavLst>
                                    </p:anim>
                                  </p:childTnLst>
                                </p:cTn>
                              </p:par>
                            </p:childTnLst>
                          </p:cTn>
                        </p:par>
                        <p:par>
                          <p:cTn id="84" fill="hold">
                            <p:stCondLst>
                              <p:cond delay="5159"/>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22"/>
                                        </p:tgtEl>
                                        <p:attrNameLst>
                                          <p:attrName>style.visibility</p:attrName>
                                        </p:attrNameLst>
                                      </p:cBhvr>
                                      <p:to>
                                        <p:strVal val="visible"/>
                                      </p:to>
                                    </p:set>
                                    <p:anim calcmode="lin" valueType="num">
                                      <p:cBhvr>
                                        <p:cTn id="87"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22"/>
                                        </p:tgtEl>
                                        <p:attrNameLst>
                                          <p:attrName>ppt_y</p:attrName>
                                        </p:attrNameLst>
                                      </p:cBhvr>
                                      <p:tavLst>
                                        <p:tav tm="0">
                                          <p:val>
                                            <p:strVal val="#ppt_y"/>
                                          </p:val>
                                        </p:tav>
                                        <p:tav tm="100000">
                                          <p:val>
                                            <p:strVal val="#ppt_y"/>
                                          </p:val>
                                        </p:tav>
                                      </p:tavLst>
                                    </p:anim>
                                    <p:anim calcmode="lin" valueType="num">
                                      <p:cBhvr>
                                        <p:cTn id="89"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22"/>
                                        </p:tgtEl>
                                      </p:cBhvr>
                                    </p:animEffect>
                                  </p:childTnLst>
                                </p:cTn>
                              </p:par>
                            </p:childTnLst>
                          </p:cTn>
                        </p:par>
                        <p:par>
                          <p:cTn id="92" fill="hold">
                            <p:stCondLst>
                              <p:cond delay="5809"/>
                            </p:stCondLst>
                            <p:childTnLst>
                              <p:par>
                                <p:cTn id="93" presetID="42"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750"/>
                                        <p:tgtEl>
                                          <p:spTgt spid="21"/>
                                        </p:tgtEl>
                                      </p:cBhvr>
                                    </p:animEffect>
                                    <p:anim calcmode="lin" valueType="num">
                                      <p:cBhvr>
                                        <p:cTn id="96" dur="750" fill="hold"/>
                                        <p:tgtEl>
                                          <p:spTgt spid="21"/>
                                        </p:tgtEl>
                                        <p:attrNameLst>
                                          <p:attrName>ppt_x</p:attrName>
                                        </p:attrNameLst>
                                      </p:cBhvr>
                                      <p:tavLst>
                                        <p:tav tm="0">
                                          <p:val>
                                            <p:strVal val="#ppt_x"/>
                                          </p:val>
                                        </p:tav>
                                        <p:tav tm="100000">
                                          <p:val>
                                            <p:strVal val="#ppt_x"/>
                                          </p:val>
                                        </p:tav>
                                      </p:tavLst>
                                    </p:anim>
                                    <p:anim calcmode="lin" valueType="num">
                                      <p:cBhvr>
                                        <p:cTn id="97" dur="7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任意多边形 2"/>
          <p:cNvSpPr/>
          <p:nvPr/>
        </p:nvSpPr>
        <p:spPr>
          <a:xfrm rot="1723431">
            <a:off x="2752912" y="2522631"/>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marL="0" marR="0" lvl="0" indent="0" algn="ctr" defTabSz="1689100" eaLnBrk="1" fontAlgn="auto" latinLnBrk="0" hangingPunct="1">
              <a:lnSpc>
                <a:spcPct val="90000"/>
              </a:lnSpc>
              <a:spcBef>
                <a:spcPct val="0"/>
              </a:spcBef>
              <a:spcAft>
                <a:spcPct val="35000"/>
              </a:spcAft>
              <a:buClrTx/>
              <a:buSzTx/>
              <a:buFontTx/>
              <a:buNone/>
              <a:defRPr/>
            </a:pPr>
            <a:endParaRPr kumimoji="0" lang="zh-CN" altLang="en-US" sz="3800" b="0" i="0" u="none" strike="noStrike" kern="0" cap="none" spc="0" normalizeH="0" baseline="0" noProof="0">
              <a:ln>
                <a:noFill/>
              </a:ln>
              <a:solidFill>
                <a:sysClr val="window" lastClr="FFFFFF"/>
              </a:solidFill>
              <a:effectLst/>
              <a:uLnTx/>
              <a:uFillTx/>
            </a:endParaRPr>
          </a:p>
        </p:txBody>
      </p:sp>
      <p:sp>
        <p:nvSpPr>
          <p:cNvPr id="4" name="任意多边形 3"/>
          <p:cNvSpPr/>
          <p:nvPr/>
        </p:nvSpPr>
        <p:spPr>
          <a:xfrm rot="1723431">
            <a:off x="901394" y="1166895"/>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5" name="任意多边形 4"/>
          <p:cNvSpPr/>
          <p:nvPr/>
        </p:nvSpPr>
        <p:spPr>
          <a:xfrm rot="1723431">
            <a:off x="901394" y="1166895"/>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7" name="任意多边形 6"/>
          <p:cNvSpPr/>
          <p:nvPr/>
        </p:nvSpPr>
        <p:spPr>
          <a:xfrm rot="1723431">
            <a:off x="901394" y="1166895"/>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marL="0" marR="0" lvl="0" indent="0" algn="ctr" defTabSz="1733550" eaLnBrk="1" fontAlgn="auto" latinLnBrk="0" hangingPunct="1">
              <a:lnSpc>
                <a:spcPct val="90000"/>
              </a:lnSpc>
              <a:spcBef>
                <a:spcPct val="0"/>
              </a:spcBef>
              <a:spcAft>
                <a:spcPct val="35000"/>
              </a:spcAft>
              <a:buClrTx/>
              <a:buSzTx/>
              <a:buFontTx/>
              <a:buNone/>
              <a:defRPr/>
            </a:pPr>
            <a:endParaRPr kumimoji="0" lang="zh-CN" altLang="en-US" sz="3900" b="0" i="0" u="none" strike="noStrike" kern="0" cap="none" spc="0" normalizeH="0" baseline="0" noProof="0">
              <a:ln>
                <a:noFill/>
              </a:ln>
              <a:solidFill>
                <a:sysClr val="window" lastClr="FFFFFF"/>
              </a:solidFill>
              <a:effectLst/>
              <a:uLnTx/>
              <a:uFillTx/>
            </a:endParaRPr>
          </a:p>
        </p:txBody>
      </p:sp>
      <p:sp>
        <p:nvSpPr>
          <p:cNvPr id="8" name="任意多边形 7"/>
          <p:cNvSpPr/>
          <p:nvPr/>
        </p:nvSpPr>
        <p:spPr>
          <a:xfrm rot="1723431">
            <a:off x="901394" y="1166895"/>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defRPr/>
            </a:pPr>
            <a:endParaRPr kumimoji="0" lang="zh-CN" altLang="en-US" sz="3100" b="0" i="0" u="none" strike="noStrike" kern="0" cap="none" spc="0" normalizeH="0" baseline="0" noProof="0">
              <a:ln>
                <a:noFill/>
              </a:ln>
              <a:solidFill>
                <a:sysClr val="window" lastClr="FFFFFF"/>
              </a:solidFill>
              <a:effectLst/>
              <a:uLnTx/>
              <a:uFillTx/>
            </a:endParaRPr>
          </a:p>
        </p:txBody>
      </p:sp>
      <p:sp>
        <p:nvSpPr>
          <p:cNvPr id="9" name="任意多边形 8"/>
          <p:cNvSpPr/>
          <p:nvPr/>
        </p:nvSpPr>
        <p:spPr>
          <a:xfrm rot="1723431">
            <a:off x="901394" y="1166895"/>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marL="0" marR="0" lvl="0" indent="0" algn="ctr" defTabSz="1289050" eaLnBrk="1" fontAlgn="auto" latinLnBrk="0" hangingPunct="1">
              <a:lnSpc>
                <a:spcPct val="90000"/>
              </a:lnSpc>
              <a:spcBef>
                <a:spcPct val="0"/>
              </a:spcBef>
              <a:spcAft>
                <a:spcPct val="35000"/>
              </a:spcAft>
              <a:buClrTx/>
              <a:buSzTx/>
              <a:buFontTx/>
              <a:buNone/>
              <a:defRPr/>
            </a:pPr>
            <a:endParaRPr kumimoji="0" lang="zh-CN" altLang="en-US" sz="2900" b="0" i="0" u="none" strike="noStrike" kern="0" cap="none" spc="0" normalizeH="0" baseline="0" noProof="0">
              <a:ln>
                <a:noFill/>
              </a:ln>
              <a:solidFill>
                <a:sysClr val="window" lastClr="FFFFFF"/>
              </a:solidFill>
              <a:effectLst/>
              <a:uLnTx/>
              <a:uFillTx/>
            </a:endParaRPr>
          </a:p>
        </p:txBody>
      </p:sp>
      <p:sp>
        <p:nvSpPr>
          <p:cNvPr id="10" name="椭圆 9"/>
          <p:cNvSpPr/>
          <p:nvPr/>
        </p:nvSpPr>
        <p:spPr>
          <a:xfrm>
            <a:off x="2479255" y="2753316"/>
            <a:ext cx="507037" cy="507037"/>
          </a:xfrm>
          <a:prstGeom prst="ellipse">
            <a:avLst/>
          </a:prstGeom>
          <a:solidFill>
            <a:srgbClr val="0070C0"/>
          </a:solidFill>
          <a:ln w="25400" cap="flat" cmpd="sng" algn="ctr">
            <a:solidFill>
              <a:sysClr val="window" lastClr="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11" name="TextBox 10"/>
          <p:cNvSpPr txBox="1"/>
          <p:nvPr/>
        </p:nvSpPr>
        <p:spPr>
          <a:xfrm>
            <a:off x="2542904" y="2385936"/>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itchFamily="34" charset="-122"/>
                <a:cs typeface="Arial" panose="020B0604020202020204" pitchFamily="34" charset="0"/>
              </a:rPr>
              <a:t>06</a:t>
            </a:r>
            <a:endParaRPr lang="zh-CN" altLang="en-US" sz="1400" kern="0" dirty="0">
              <a:solidFill>
                <a:sysClr val="window" lastClr="FFFFFF"/>
              </a:solidFill>
              <a:latin typeface="Arial" panose="020B0604020202020204" pitchFamily="34" charset="0"/>
              <a:ea typeface="微软雅黑" pitchFamily="34" charset="-122"/>
              <a:cs typeface="Arial" panose="020B0604020202020204" pitchFamily="34" charset="0"/>
            </a:endParaRPr>
          </a:p>
        </p:txBody>
      </p:sp>
      <p:sp>
        <p:nvSpPr>
          <p:cNvPr id="12" name="TextBox 11"/>
          <p:cNvSpPr txBox="1"/>
          <p:nvPr/>
        </p:nvSpPr>
        <p:spPr>
          <a:xfrm>
            <a:off x="2169028" y="2527600"/>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itchFamily="34" charset="-122"/>
                <a:cs typeface="Arial" panose="020B0604020202020204" pitchFamily="34" charset="0"/>
              </a:rPr>
              <a:t>05</a:t>
            </a:r>
            <a:endParaRPr lang="zh-CN" altLang="en-US" sz="1400" kern="0" dirty="0">
              <a:solidFill>
                <a:sysClr val="window" lastClr="FFFFFF"/>
              </a:solidFill>
              <a:latin typeface="Arial" panose="020B0604020202020204" pitchFamily="34" charset="0"/>
              <a:ea typeface="微软雅黑" pitchFamily="34" charset="-122"/>
              <a:cs typeface="Arial" panose="020B0604020202020204" pitchFamily="34" charset="0"/>
            </a:endParaRPr>
          </a:p>
        </p:txBody>
      </p:sp>
      <p:sp>
        <p:nvSpPr>
          <p:cNvPr id="13" name="TextBox 12"/>
          <p:cNvSpPr txBox="1"/>
          <p:nvPr/>
        </p:nvSpPr>
        <p:spPr>
          <a:xfrm>
            <a:off x="2092603" y="2897208"/>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itchFamily="34" charset="-122"/>
                <a:cs typeface="Arial" panose="020B0604020202020204" pitchFamily="34" charset="0"/>
              </a:rPr>
              <a:t>04</a:t>
            </a:r>
            <a:endParaRPr lang="zh-CN" altLang="en-US" sz="1400" kern="0" dirty="0">
              <a:solidFill>
                <a:sysClr val="window" lastClr="FFFFFF"/>
              </a:solidFill>
              <a:latin typeface="Arial" panose="020B0604020202020204" pitchFamily="34" charset="0"/>
              <a:ea typeface="微软雅黑" pitchFamily="34" charset="-122"/>
              <a:cs typeface="Arial" panose="020B0604020202020204" pitchFamily="34" charset="0"/>
            </a:endParaRPr>
          </a:p>
        </p:txBody>
      </p:sp>
      <p:sp>
        <p:nvSpPr>
          <p:cNvPr id="14" name="TextBox 13"/>
          <p:cNvSpPr txBox="1"/>
          <p:nvPr/>
        </p:nvSpPr>
        <p:spPr>
          <a:xfrm>
            <a:off x="2309916" y="3201350"/>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itchFamily="34" charset="-122"/>
                <a:cs typeface="Arial" panose="020B0604020202020204" pitchFamily="34" charset="0"/>
              </a:rPr>
              <a:t>03</a:t>
            </a:r>
            <a:endParaRPr lang="zh-CN" altLang="en-US" sz="1400" kern="0" dirty="0">
              <a:solidFill>
                <a:sysClr val="window" lastClr="FFFFFF"/>
              </a:solidFill>
              <a:latin typeface="Arial" panose="020B0604020202020204" pitchFamily="34" charset="0"/>
              <a:ea typeface="微软雅黑" pitchFamily="34" charset="-122"/>
              <a:cs typeface="Arial" panose="020B0604020202020204" pitchFamily="34" charset="0"/>
            </a:endParaRPr>
          </a:p>
        </p:txBody>
      </p:sp>
      <p:sp>
        <p:nvSpPr>
          <p:cNvPr id="15" name="TextBox 14"/>
          <p:cNvSpPr txBox="1"/>
          <p:nvPr/>
        </p:nvSpPr>
        <p:spPr>
          <a:xfrm>
            <a:off x="2690456" y="3234888"/>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itchFamily="34" charset="-122"/>
                <a:cs typeface="Arial" panose="020B0604020202020204" pitchFamily="34" charset="0"/>
              </a:rPr>
              <a:t>02</a:t>
            </a:r>
            <a:endParaRPr lang="zh-CN" altLang="en-US" sz="1400" kern="0" dirty="0">
              <a:solidFill>
                <a:sysClr val="window" lastClr="FFFFFF"/>
              </a:solidFill>
              <a:latin typeface="Arial" panose="020B0604020202020204" pitchFamily="34" charset="0"/>
              <a:ea typeface="微软雅黑" pitchFamily="34" charset="-122"/>
              <a:cs typeface="Arial" panose="020B0604020202020204" pitchFamily="34" charset="0"/>
            </a:endParaRPr>
          </a:p>
        </p:txBody>
      </p:sp>
      <p:sp>
        <p:nvSpPr>
          <p:cNvPr id="16" name="TextBox 15"/>
          <p:cNvSpPr txBox="1"/>
          <p:nvPr/>
        </p:nvSpPr>
        <p:spPr>
          <a:xfrm>
            <a:off x="2975502" y="2931742"/>
            <a:ext cx="404789" cy="372410"/>
          </a:xfrm>
          <a:prstGeom prst="rect">
            <a:avLst/>
          </a:prstGeom>
          <a:noFill/>
        </p:spPr>
        <p:txBody>
          <a:bodyPr wrap="square" rtlCol="0">
            <a:spAutoFit/>
          </a:bodyPr>
          <a:lstStyle/>
          <a:p>
            <a:pPr algn="ctr">
              <a:lnSpc>
                <a:spcPct val="130000"/>
              </a:lnSpc>
              <a:defRPr/>
            </a:pPr>
            <a:r>
              <a:rPr lang="en-US" altLang="zh-CN" sz="1400" kern="0" dirty="0">
                <a:solidFill>
                  <a:sysClr val="window" lastClr="FFFFFF"/>
                </a:solidFill>
                <a:latin typeface="Arial" panose="020B0604020202020204" pitchFamily="34" charset="0"/>
                <a:ea typeface="微软雅黑" pitchFamily="34" charset="-122"/>
                <a:cs typeface="Arial" panose="020B0604020202020204" pitchFamily="34" charset="0"/>
              </a:rPr>
              <a:t>01</a:t>
            </a:r>
            <a:endParaRPr lang="zh-CN" altLang="en-US" sz="1400" kern="0" dirty="0">
              <a:solidFill>
                <a:sysClr val="window" lastClr="FFFFFF"/>
              </a:solidFill>
              <a:latin typeface="Arial" panose="020B0604020202020204" pitchFamily="34" charset="0"/>
              <a:ea typeface="微软雅黑" pitchFamily="34" charset="-122"/>
              <a:cs typeface="Arial" panose="020B0604020202020204" pitchFamily="34" charset="0"/>
            </a:endParaRPr>
          </a:p>
        </p:txBody>
      </p:sp>
      <p:sp>
        <p:nvSpPr>
          <p:cNvPr id="17" name="TextBox 16"/>
          <p:cNvSpPr txBox="1"/>
          <p:nvPr/>
        </p:nvSpPr>
        <p:spPr>
          <a:xfrm>
            <a:off x="2328053" y="1270730"/>
            <a:ext cx="867981"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18" name="TextBox 17"/>
          <p:cNvSpPr txBox="1"/>
          <p:nvPr/>
        </p:nvSpPr>
        <p:spPr>
          <a:xfrm>
            <a:off x="997501" y="2761297"/>
            <a:ext cx="820620"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19" name="TextBox 18"/>
          <p:cNvSpPr txBox="1"/>
          <p:nvPr/>
        </p:nvSpPr>
        <p:spPr>
          <a:xfrm>
            <a:off x="1695837" y="3695815"/>
            <a:ext cx="865035"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20" name="TextBox 19"/>
          <p:cNvSpPr txBox="1"/>
          <p:nvPr/>
        </p:nvSpPr>
        <p:spPr>
          <a:xfrm>
            <a:off x="1353483" y="1772399"/>
            <a:ext cx="839756"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21" name="TextBox 20"/>
          <p:cNvSpPr txBox="1"/>
          <p:nvPr/>
        </p:nvSpPr>
        <p:spPr>
          <a:xfrm>
            <a:off x="2767062" y="3758918"/>
            <a:ext cx="825688"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22" name="TextBox 21"/>
          <p:cNvSpPr txBox="1"/>
          <p:nvPr/>
        </p:nvSpPr>
        <p:spPr>
          <a:xfrm>
            <a:off x="3440639" y="2860681"/>
            <a:ext cx="811259" cy="825694"/>
          </a:xfrm>
          <a:prstGeom prst="rect">
            <a:avLst/>
          </a:prstGeom>
          <a:noFill/>
        </p:spPr>
        <p:txBody>
          <a:bodyPr wrap="square" rtlCol="0">
            <a:spAutoFit/>
          </a:bodyPr>
          <a:lstStyle/>
          <a:p>
            <a:pPr algn="just">
              <a:lnSpc>
                <a:spcPct val="130000"/>
              </a:lnSpc>
              <a:defRPr/>
            </a:pPr>
            <a:r>
              <a:rPr lang="zh-CN" altLang="en-US" sz="1200" kern="0" dirty="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23" name="TextBox 22"/>
          <p:cNvSpPr txBox="1"/>
          <p:nvPr/>
        </p:nvSpPr>
        <p:spPr>
          <a:xfrm>
            <a:off x="4313368" y="1093085"/>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a:solidFill>
                  <a:srgbClr val="0070C0"/>
                </a:solidFill>
                <a:latin typeface="微软雅黑" pitchFamily="34" charset="-122"/>
                <a:ea typeface="微软雅黑" pitchFamily="34" charset="-122"/>
              </a:rPr>
              <a:t>您的标题打在这里</a:t>
            </a:r>
            <a:endParaRPr lang="zh-CN" altLang="en-US" sz="2800" b="1" dirty="0">
              <a:solidFill>
                <a:srgbClr val="0070C0"/>
              </a:solidFill>
              <a:latin typeface="微软雅黑" pitchFamily="34" charset="-122"/>
              <a:ea typeface="微软雅黑" pitchFamily="34" charset="-122"/>
            </a:endParaRPr>
          </a:p>
        </p:txBody>
      </p:sp>
      <p:sp>
        <p:nvSpPr>
          <p:cNvPr id="24" name="TextBox 23"/>
          <p:cNvSpPr txBox="1"/>
          <p:nvPr/>
        </p:nvSpPr>
        <p:spPr>
          <a:xfrm>
            <a:off x="4790131" y="1661854"/>
            <a:ext cx="3271011" cy="412421"/>
          </a:xfrm>
          <a:prstGeom prst="rect">
            <a:avLst/>
          </a:prstGeom>
          <a:noFill/>
        </p:spPr>
        <p:txBody>
          <a:bodyPr wrap="square" rtlCol="0">
            <a:spAutoFit/>
          </a:bodyPr>
          <a:lstStyle/>
          <a:p>
            <a:pPr>
              <a:lnSpc>
                <a:spcPct val="130000"/>
              </a:lnSpc>
              <a:defRPr/>
            </a:pPr>
            <a:r>
              <a:rPr lang="zh-CN" altLang="en-US" sz="1600" kern="0" dirty="0">
                <a:solidFill>
                  <a:sysClr val="windowText" lastClr="000000">
                    <a:lumMod val="65000"/>
                    <a:lumOff val="35000"/>
                  </a:sysClr>
                </a:solidFill>
                <a:latin typeface="微软雅黑" pitchFamily="34" charset="-122"/>
                <a:ea typeface="微软雅黑" pitchFamily="34" charset="-122"/>
              </a:rPr>
              <a:t>您的副标题打在这里或通过复制</a:t>
            </a:r>
            <a:endParaRPr lang="zh-CN" altLang="en-US" sz="1600" kern="0" dirty="0">
              <a:solidFill>
                <a:sysClr val="windowText" lastClr="000000">
                  <a:lumMod val="65000"/>
                  <a:lumOff val="35000"/>
                </a:sysClr>
              </a:solidFill>
              <a:latin typeface="微软雅黑" pitchFamily="34" charset="-122"/>
              <a:ea typeface="微软雅黑" pitchFamily="34" charset="-122"/>
            </a:endParaRPr>
          </a:p>
        </p:txBody>
      </p:sp>
      <p:cxnSp>
        <p:nvCxnSpPr>
          <p:cNvPr id="25" name="直接连接符 24"/>
          <p:cNvCxnSpPr/>
          <p:nvPr/>
        </p:nvCxnSpPr>
        <p:spPr>
          <a:xfrm>
            <a:off x="4004444" y="1682071"/>
            <a:ext cx="3730566" cy="0"/>
          </a:xfrm>
          <a:prstGeom prst="line">
            <a:avLst/>
          </a:prstGeom>
          <a:noFill/>
          <a:ln w="19050" cap="flat" cmpd="sng" algn="ctr">
            <a:solidFill>
              <a:srgbClr val="0070C0"/>
            </a:solidFill>
            <a:prstDash val="solid"/>
          </a:ln>
          <a:effectLst/>
        </p:spPr>
      </p:cxnSp>
      <p:sp>
        <p:nvSpPr>
          <p:cNvPr id="26" name="六边形 25"/>
          <p:cNvSpPr/>
          <p:nvPr/>
        </p:nvSpPr>
        <p:spPr>
          <a:xfrm>
            <a:off x="5541417" y="2401821"/>
            <a:ext cx="1497221" cy="1290708"/>
          </a:xfrm>
          <a:prstGeom prst="hexagon">
            <a:avLst/>
          </a:prstGeom>
          <a:blipFill>
            <a:blip r:embed="rId1" cstate="print"/>
            <a:stretch>
              <a:fillRect l="-9000" t="-6000" r="-42000" b="-22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27" name="六边形 26"/>
          <p:cNvSpPr/>
          <p:nvPr/>
        </p:nvSpPr>
        <p:spPr>
          <a:xfrm>
            <a:off x="6766223" y="3235867"/>
            <a:ext cx="1106131" cy="953562"/>
          </a:xfrm>
          <a:prstGeom prst="hexagon">
            <a:avLst/>
          </a:prstGeom>
          <a:blipFill dpi="0" rotWithShape="1">
            <a:blip r:embed="rId2" cstate="print"/>
            <a:srcRect/>
            <a:stretch>
              <a:fillRect l="-9000" t="-6000" r="-42000" b="-22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28" name="六边形 27"/>
          <p:cNvSpPr/>
          <p:nvPr/>
        </p:nvSpPr>
        <p:spPr>
          <a:xfrm>
            <a:off x="5004048" y="3354549"/>
            <a:ext cx="808660" cy="697121"/>
          </a:xfrm>
          <a:prstGeom prst="hexagon">
            <a:avLst/>
          </a:prstGeom>
          <a:blipFill dpi="0" rotWithShape="1">
            <a:blip r:embed="rId3" cstate="print"/>
            <a:srcRect/>
            <a:stretch>
              <a:fillRect l="-9000" t="-6000" r="-28000" b="-7000"/>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
        <p:nvSpPr>
          <p:cNvPr id="29" name="六边形 28"/>
          <p:cNvSpPr/>
          <p:nvPr/>
        </p:nvSpPr>
        <p:spPr>
          <a:xfrm>
            <a:off x="6950653" y="2520586"/>
            <a:ext cx="615484" cy="530590"/>
          </a:xfrm>
          <a:prstGeom prst="hexagon">
            <a:avLst/>
          </a:prstGeom>
          <a:solidFill>
            <a:srgbClr val="0070C0">
              <a:alpha val="64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125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1860"/>
                            </p:stCondLst>
                            <p:childTnLst>
                              <p:par>
                                <p:cTn id="32" presetID="10"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75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grpId="0" nodeType="withEffect">
                                  <p:stCondLst>
                                    <p:cond delay="125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par>
                          <p:cTn id="50" fill="hold">
                            <p:stCondLst>
                              <p:cond delay="2360"/>
                            </p:stCondLst>
                            <p:childTnLst>
                              <p:par>
                                <p:cTn id="51" presetID="3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1000" fill="hold"/>
                                        <p:tgtEl>
                                          <p:spTgt spid="17"/>
                                        </p:tgtEl>
                                        <p:attrNameLst>
                                          <p:attrName>ppt_w</p:attrName>
                                        </p:attrNameLst>
                                      </p:cBhvr>
                                      <p:tavLst>
                                        <p:tav tm="0">
                                          <p:val>
                                            <p:fltVal val="0"/>
                                          </p:val>
                                        </p:tav>
                                        <p:tav tm="100000">
                                          <p:val>
                                            <p:strVal val="#ppt_w"/>
                                          </p:val>
                                        </p:tav>
                                      </p:tavLst>
                                    </p:anim>
                                    <p:anim calcmode="lin" valueType="num">
                                      <p:cBhvr>
                                        <p:cTn id="54" dur="1000" fill="hold"/>
                                        <p:tgtEl>
                                          <p:spTgt spid="17"/>
                                        </p:tgtEl>
                                        <p:attrNameLst>
                                          <p:attrName>ppt_h</p:attrName>
                                        </p:attrNameLst>
                                      </p:cBhvr>
                                      <p:tavLst>
                                        <p:tav tm="0">
                                          <p:val>
                                            <p:fltVal val="0"/>
                                          </p:val>
                                        </p:tav>
                                        <p:tav tm="100000">
                                          <p:val>
                                            <p:strVal val="#ppt_h"/>
                                          </p:val>
                                        </p:tav>
                                      </p:tavLst>
                                    </p:anim>
                                    <p:anim calcmode="lin" valueType="num">
                                      <p:cBhvr>
                                        <p:cTn id="55" dur="1000" fill="hold"/>
                                        <p:tgtEl>
                                          <p:spTgt spid="17"/>
                                        </p:tgtEl>
                                        <p:attrNameLst>
                                          <p:attrName>style.rotation</p:attrName>
                                        </p:attrNameLst>
                                      </p:cBhvr>
                                      <p:tavLst>
                                        <p:tav tm="0">
                                          <p:val>
                                            <p:fltVal val="90"/>
                                          </p:val>
                                        </p:tav>
                                        <p:tav tm="100000">
                                          <p:val>
                                            <p:fltVal val="0"/>
                                          </p:val>
                                        </p:tav>
                                      </p:tavLst>
                                    </p:anim>
                                    <p:animEffect transition="in" filter="fade">
                                      <p:cBhvr>
                                        <p:cTn id="56" dur="1000"/>
                                        <p:tgtEl>
                                          <p:spTgt spid="17"/>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 calcmode="lin" valueType="num">
                                      <p:cBhvr>
                                        <p:cTn id="61" dur="500" fill="hold"/>
                                        <p:tgtEl>
                                          <p:spTgt spid="20"/>
                                        </p:tgtEl>
                                        <p:attrNameLst>
                                          <p:attrName>style.rotation</p:attrName>
                                        </p:attrNameLst>
                                      </p:cBhvr>
                                      <p:tavLst>
                                        <p:tav tm="0">
                                          <p:val>
                                            <p:fltVal val="90"/>
                                          </p:val>
                                        </p:tav>
                                        <p:tav tm="100000">
                                          <p:val>
                                            <p:fltVal val="0"/>
                                          </p:val>
                                        </p:tav>
                                      </p:tavLst>
                                    </p:anim>
                                    <p:animEffect transition="in" filter="fade">
                                      <p:cBhvr>
                                        <p:cTn id="62" dur="500"/>
                                        <p:tgtEl>
                                          <p:spTgt spid="20"/>
                                        </p:tgtEl>
                                      </p:cBhvr>
                                    </p:animEffect>
                                  </p:childTnLst>
                                </p:cTn>
                              </p:par>
                              <p:par>
                                <p:cTn id="63" presetID="31" presetClass="entr" presetSubtype="0" fill="hold" grpId="0" nodeType="withEffect">
                                  <p:stCondLst>
                                    <p:cond delay="25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 calcmode="lin" valueType="num">
                                      <p:cBhvr>
                                        <p:cTn id="67" dur="500" fill="hold"/>
                                        <p:tgtEl>
                                          <p:spTgt spid="18"/>
                                        </p:tgtEl>
                                        <p:attrNameLst>
                                          <p:attrName>style.rotation</p:attrName>
                                        </p:attrNameLst>
                                      </p:cBhvr>
                                      <p:tavLst>
                                        <p:tav tm="0">
                                          <p:val>
                                            <p:fltVal val="90"/>
                                          </p:val>
                                        </p:tav>
                                        <p:tav tm="100000">
                                          <p:val>
                                            <p:fltVal val="0"/>
                                          </p:val>
                                        </p:tav>
                                      </p:tavLst>
                                    </p:anim>
                                    <p:animEffect transition="in" filter="fade">
                                      <p:cBhvr>
                                        <p:cTn id="68" dur="500"/>
                                        <p:tgtEl>
                                          <p:spTgt spid="18"/>
                                        </p:tgtEl>
                                      </p:cBhvr>
                                    </p:animEffect>
                                  </p:childTnLst>
                                </p:cTn>
                              </p:par>
                              <p:par>
                                <p:cTn id="69" presetID="31" presetClass="entr" presetSubtype="0" fill="hold" grpId="0" nodeType="withEffect">
                                  <p:stCondLst>
                                    <p:cond delay="50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 calcmode="lin" valueType="num">
                                      <p:cBhvr>
                                        <p:cTn id="73" dur="500" fill="hold"/>
                                        <p:tgtEl>
                                          <p:spTgt spid="19"/>
                                        </p:tgtEl>
                                        <p:attrNameLst>
                                          <p:attrName>style.rotation</p:attrName>
                                        </p:attrNameLst>
                                      </p:cBhvr>
                                      <p:tavLst>
                                        <p:tav tm="0">
                                          <p:val>
                                            <p:fltVal val="90"/>
                                          </p:val>
                                        </p:tav>
                                        <p:tav tm="100000">
                                          <p:val>
                                            <p:fltVal val="0"/>
                                          </p:val>
                                        </p:tav>
                                      </p:tavLst>
                                    </p:anim>
                                    <p:animEffect transition="in" filter="fade">
                                      <p:cBhvr>
                                        <p:cTn id="74" dur="500"/>
                                        <p:tgtEl>
                                          <p:spTgt spid="19"/>
                                        </p:tgtEl>
                                      </p:cBhvr>
                                    </p:animEffect>
                                  </p:childTnLst>
                                </p:cTn>
                              </p:par>
                              <p:par>
                                <p:cTn id="75" presetID="31" presetClass="entr" presetSubtype="0" fill="hold" grpId="0" nodeType="withEffect">
                                  <p:stCondLst>
                                    <p:cond delay="750"/>
                                  </p:stCondLst>
                                  <p:childTnLst>
                                    <p:set>
                                      <p:cBhvr>
                                        <p:cTn id="76" dur="1" fill="hold">
                                          <p:stCondLst>
                                            <p:cond delay="0"/>
                                          </p:stCondLst>
                                        </p:cTn>
                                        <p:tgtEl>
                                          <p:spTgt spid="21"/>
                                        </p:tgtEl>
                                        <p:attrNameLst>
                                          <p:attrName>style.visibility</p:attrName>
                                        </p:attrNameLst>
                                      </p:cBhvr>
                                      <p:to>
                                        <p:strVal val="visible"/>
                                      </p:to>
                                    </p:set>
                                    <p:anim calcmode="lin" valueType="num">
                                      <p:cBhvr>
                                        <p:cTn id="77" dur="500" fill="hold"/>
                                        <p:tgtEl>
                                          <p:spTgt spid="21"/>
                                        </p:tgtEl>
                                        <p:attrNameLst>
                                          <p:attrName>ppt_w</p:attrName>
                                        </p:attrNameLst>
                                      </p:cBhvr>
                                      <p:tavLst>
                                        <p:tav tm="0">
                                          <p:val>
                                            <p:fltVal val="0"/>
                                          </p:val>
                                        </p:tav>
                                        <p:tav tm="100000">
                                          <p:val>
                                            <p:strVal val="#ppt_w"/>
                                          </p:val>
                                        </p:tav>
                                      </p:tavLst>
                                    </p:anim>
                                    <p:anim calcmode="lin" valueType="num">
                                      <p:cBhvr>
                                        <p:cTn id="78" dur="500" fill="hold"/>
                                        <p:tgtEl>
                                          <p:spTgt spid="21"/>
                                        </p:tgtEl>
                                        <p:attrNameLst>
                                          <p:attrName>ppt_h</p:attrName>
                                        </p:attrNameLst>
                                      </p:cBhvr>
                                      <p:tavLst>
                                        <p:tav tm="0">
                                          <p:val>
                                            <p:fltVal val="0"/>
                                          </p:val>
                                        </p:tav>
                                        <p:tav tm="100000">
                                          <p:val>
                                            <p:strVal val="#ppt_h"/>
                                          </p:val>
                                        </p:tav>
                                      </p:tavLst>
                                    </p:anim>
                                    <p:anim calcmode="lin" valueType="num">
                                      <p:cBhvr>
                                        <p:cTn id="79" dur="500" fill="hold"/>
                                        <p:tgtEl>
                                          <p:spTgt spid="21"/>
                                        </p:tgtEl>
                                        <p:attrNameLst>
                                          <p:attrName>style.rotation</p:attrName>
                                        </p:attrNameLst>
                                      </p:cBhvr>
                                      <p:tavLst>
                                        <p:tav tm="0">
                                          <p:val>
                                            <p:fltVal val="90"/>
                                          </p:val>
                                        </p:tav>
                                        <p:tav tm="100000">
                                          <p:val>
                                            <p:fltVal val="0"/>
                                          </p:val>
                                        </p:tav>
                                      </p:tavLst>
                                    </p:anim>
                                    <p:animEffect transition="in" filter="fade">
                                      <p:cBhvr>
                                        <p:cTn id="80" dur="500"/>
                                        <p:tgtEl>
                                          <p:spTgt spid="21"/>
                                        </p:tgtEl>
                                      </p:cBhvr>
                                    </p:animEffect>
                                  </p:childTnLst>
                                </p:cTn>
                              </p:par>
                              <p:par>
                                <p:cTn id="81" presetID="31" presetClass="entr" presetSubtype="0" fill="hold" grpId="0" nodeType="withEffect">
                                  <p:stCondLst>
                                    <p:cond delay="100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 calcmode="lin" valueType="num">
                                      <p:cBhvr>
                                        <p:cTn id="85" dur="500" fill="hold"/>
                                        <p:tgtEl>
                                          <p:spTgt spid="22"/>
                                        </p:tgtEl>
                                        <p:attrNameLst>
                                          <p:attrName>style.rotation</p:attrName>
                                        </p:attrNameLst>
                                      </p:cBhvr>
                                      <p:tavLst>
                                        <p:tav tm="0">
                                          <p:val>
                                            <p:fltVal val="90"/>
                                          </p:val>
                                        </p:tav>
                                        <p:tav tm="100000">
                                          <p:val>
                                            <p:fltVal val="0"/>
                                          </p:val>
                                        </p:tav>
                                      </p:tavLst>
                                    </p:anim>
                                    <p:animEffect transition="in" filter="fade">
                                      <p:cBhvr>
                                        <p:cTn id="86" dur="500"/>
                                        <p:tgtEl>
                                          <p:spTgt spid="22"/>
                                        </p:tgtEl>
                                      </p:cBhvr>
                                    </p:animEffect>
                                  </p:childTnLst>
                                </p:cTn>
                              </p:par>
                            </p:childTnLst>
                          </p:cTn>
                        </p:par>
                        <p:par>
                          <p:cTn id="87" fill="hold">
                            <p:stCondLst>
                              <p:cond delay="3360"/>
                            </p:stCondLst>
                            <p:childTnLst>
                              <p:par>
                                <p:cTn id="88" presetID="22" presetClass="entr" presetSubtype="2" fill="hold"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right)">
                                      <p:cBhvr>
                                        <p:cTn id="90" dur="500"/>
                                        <p:tgtEl>
                                          <p:spTgt spid="25"/>
                                        </p:tgtEl>
                                      </p:cBhvr>
                                    </p:animEffect>
                                  </p:childTnLst>
                                </p:cTn>
                              </p:par>
                            </p:childTnLst>
                          </p:cTn>
                        </p:par>
                        <p:par>
                          <p:cTn id="91" fill="hold">
                            <p:stCondLst>
                              <p:cond delay="3860"/>
                            </p:stCondLst>
                            <p:childTnLst>
                              <p:par>
                                <p:cTn id="92" presetID="42"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1000"/>
                                        <p:tgtEl>
                                          <p:spTgt spid="23"/>
                                        </p:tgtEl>
                                      </p:cBhvr>
                                    </p:animEffect>
                                    <p:anim calcmode="lin" valueType="num">
                                      <p:cBhvr>
                                        <p:cTn id="95" dur="1000" fill="hold"/>
                                        <p:tgtEl>
                                          <p:spTgt spid="23"/>
                                        </p:tgtEl>
                                        <p:attrNameLst>
                                          <p:attrName>ppt_x</p:attrName>
                                        </p:attrNameLst>
                                      </p:cBhvr>
                                      <p:tavLst>
                                        <p:tav tm="0">
                                          <p:val>
                                            <p:strVal val="#ppt_x"/>
                                          </p:val>
                                        </p:tav>
                                        <p:tav tm="100000">
                                          <p:val>
                                            <p:strVal val="#ppt_x"/>
                                          </p:val>
                                        </p:tav>
                                      </p:tavLst>
                                    </p:anim>
                                    <p:anim calcmode="lin" valueType="num">
                                      <p:cBhvr>
                                        <p:cTn id="96" dur="1000" fill="hold"/>
                                        <p:tgtEl>
                                          <p:spTgt spid="23"/>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fade">
                                      <p:cBhvr>
                                        <p:cTn id="99" dur="1000"/>
                                        <p:tgtEl>
                                          <p:spTgt spid="24"/>
                                        </p:tgtEl>
                                      </p:cBhvr>
                                    </p:animEffect>
                                    <p:anim calcmode="lin" valueType="num">
                                      <p:cBhvr>
                                        <p:cTn id="100" dur="1000" fill="hold"/>
                                        <p:tgtEl>
                                          <p:spTgt spid="24"/>
                                        </p:tgtEl>
                                        <p:attrNameLst>
                                          <p:attrName>ppt_x</p:attrName>
                                        </p:attrNameLst>
                                      </p:cBhvr>
                                      <p:tavLst>
                                        <p:tav tm="0">
                                          <p:val>
                                            <p:strVal val="#ppt_x"/>
                                          </p:val>
                                        </p:tav>
                                        <p:tav tm="100000">
                                          <p:val>
                                            <p:strVal val="#ppt_x"/>
                                          </p:val>
                                        </p:tav>
                                      </p:tavLst>
                                    </p:anim>
                                    <p:anim calcmode="lin" valueType="num">
                                      <p:cBhvr>
                                        <p:cTn id="101" dur="1000" fill="hold"/>
                                        <p:tgtEl>
                                          <p:spTgt spid="24"/>
                                        </p:tgtEl>
                                        <p:attrNameLst>
                                          <p:attrName>ppt_y</p:attrName>
                                        </p:attrNameLst>
                                      </p:cBhvr>
                                      <p:tavLst>
                                        <p:tav tm="0">
                                          <p:val>
                                            <p:strVal val="#ppt_y-.1"/>
                                          </p:val>
                                        </p:tav>
                                        <p:tav tm="100000">
                                          <p:val>
                                            <p:strVal val="#ppt_y"/>
                                          </p:val>
                                        </p:tav>
                                      </p:tavLst>
                                    </p:anim>
                                  </p:childTnLst>
                                </p:cTn>
                              </p:par>
                            </p:childTnLst>
                          </p:cTn>
                        </p:par>
                        <p:par>
                          <p:cTn id="102" fill="hold">
                            <p:stCondLst>
                              <p:cond delay="4860"/>
                            </p:stCondLst>
                            <p:childTnLst>
                              <p:par>
                                <p:cTn id="103" presetID="2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200"/>
                                  </p:stCondLst>
                                  <p:childTnLst>
                                    <p:set>
                                      <p:cBhvr>
                                        <p:cTn id="108" dur="1" fill="hold">
                                          <p:stCondLst>
                                            <p:cond delay="0"/>
                                          </p:stCondLst>
                                        </p:cTn>
                                        <p:tgtEl>
                                          <p:spTgt spid="28"/>
                                        </p:tgtEl>
                                        <p:attrNameLst>
                                          <p:attrName>style.visibility</p:attrName>
                                        </p:attrNameLst>
                                      </p:cBhvr>
                                      <p:to>
                                        <p:strVal val="visible"/>
                                      </p:to>
                                    </p:set>
                                    <p:anim calcmode="lin" valueType="num">
                                      <p:cBhvr>
                                        <p:cTn id="109" dur="500" fill="hold"/>
                                        <p:tgtEl>
                                          <p:spTgt spid="28"/>
                                        </p:tgtEl>
                                        <p:attrNameLst>
                                          <p:attrName>ppt_w</p:attrName>
                                        </p:attrNameLst>
                                      </p:cBhvr>
                                      <p:tavLst>
                                        <p:tav tm="0">
                                          <p:val>
                                            <p:fltVal val="0"/>
                                          </p:val>
                                        </p:tav>
                                        <p:tav tm="100000">
                                          <p:val>
                                            <p:strVal val="#ppt_w"/>
                                          </p:val>
                                        </p:tav>
                                      </p:tavLst>
                                    </p:anim>
                                    <p:anim calcmode="lin" valueType="num">
                                      <p:cBhvr>
                                        <p:cTn id="110" dur="500" fill="hold"/>
                                        <p:tgtEl>
                                          <p:spTgt spid="28"/>
                                        </p:tgtEl>
                                        <p:attrNameLst>
                                          <p:attrName>ppt_h</p:attrName>
                                        </p:attrNameLst>
                                      </p:cBhvr>
                                      <p:tavLst>
                                        <p:tav tm="0">
                                          <p:val>
                                            <p:fltVal val="0"/>
                                          </p:val>
                                        </p:tav>
                                        <p:tav tm="100000">
                                          <p:val>
                                            <p:strVal val="#ppt_h"/>
                                          </p:val>
                                        </p:tav>
                                      </p:tavLst>
                                    </p:anim>
                                  </p:childTnLst>
                                </p:cTn>
                              </p:par>
                              <p:par>
                                <p:cTn id="111" presetID="23" presetClass="entr" presetSubtype="16" fill="hold" grpId="0" nodeType="withEffect">
                                  <p:stCondLst>
                                    <p:cond delay="30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childTnLst>
                                </p:cTn>
                              </p:par>
                              <p:par>
                                <p:cTn id="115" presetID="23" presetClass="entr" presetSubtype="16" fill="hold" grpId="0" nodeType="withEffect">
                                  <p:stCondLst>
                                    <p:cond delay="50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6" grpId="0" animBg="1"/>
      <p:bldP spid="27" grpId="0" animBg="1"/>
      <p:bldP spid="28" grpId="0" animBg="1"/>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048185" y="1443250"/>
            <a:ext cx="3039879" cy="2640668"/>
            <a:chOff x="3048185" y="1336041"/>
            <a:chExt cx="3039879" cy="2640668"/>
          </a:xfrm>
        </p:grpSpPr>
        <p:sp>
          <p:nvSpPr>
            <p:cNvPr id="4" name="任意多边形 3"/>
            <p:cNvSpPr/>
            <p:nvPr/>
          </p:nvSpPr>
          <p:spPr>
            <a:xfrm rot="18937616">
              <a:off x="4872230" y="2573060"/>
              <a:ext cx="673100" cy="1403649"/>
            </a:xfrm>
            <a:custGeom>
              <a:avLst/>
              <a:gdLst>
                <a:gd name="connsiteX0" fmla="*/ 657299 w 673339"/>
                <a:gd name="connsiteY0" fmla="*/ 0 h 1796353"/>
                <a:gd name="connsiteX1" fmla="*/ 659221 w 673339"/>
                <a:gd name="connsiteY1" fmla="*/ 175718 h 1796353"/>
                <a:gd name="connsiteX2" fmla="*/ 673319 w 673339"/>
                <a:gd name="connsiteY2" fmla="*/ 1464088 h 1796353"/>
                <a:gd name="connsiteX3" fmla="*/ 579603 w 673339"/>
                <a:gd name="connsiteY3" fmla="*/ 1697531 h 1796353"/>
                <a:gd name="connsiteX4" fmla="*/ 348266 w 673339"/>
                <a:gd name="connsiteY4" fmla="*/ 1796333 h 1796353"/>
                <a:gd name="connsiteX5" fmla="*/ 114823 w 673339"/>
                <a:gd name="connsiteY5" fmla="*/ 1702617 h 1796353"/>
                <a:gd name="connsiteX6" fmla="*/ 16021 w 673339"/>
                <a:gd name="connsiteY6" fmla="*/ 1471280 h 1796353"/>
                <a:gd name="connsiteX7" fmla="*/ 1954 w 673339"/>
                <a:gd name="connsiteY7" fmla="*/ 185707 h 1796353"/>
                <a:gd name="connsiteX8" fmla="*/ 1953 w 673339"/>
                <a:gd name="connsiteY8" fmla="*/ 185699 h 1796353"/>
                <a:gd name="connsiteX9" fmla="*/ 0 w 673339"/>
                <a:gd name="connsiteY9" fmla="*/ 7194 h 179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3339" h="1796353">
                  <a:moveTo>
                    <a:pt x="657299" y="0"/>
                  </a:moveTo>
                  <a:lnTo>
                    <a:pt x="659221" y="175718"/>
                  </a:lnTo>
                  <a:lnTo>
                    <a:pt x="673319" y="1464088"/>
                  </a:lnTo>
                  <a:cubicBezTo>
                    <a:pt x="674312" y="1554842"/>
                    <a:pt x="638426" y="1637407"/>
                    <a:pt x="579603" y="1697531"/>
                  </a:cubicBezTo>
                  <a:cubicBezTo>
                    <a:pt x="520780" y="1757657"/>
                    <a:pt x="439020" y="1795341"/>
                    <a:pt x="348266" y="1796333"/>
                  </a:cubicBezTo>
                  <a:cubicBezTo>
                    <a:pt x="257513" y="1797327"/>
                    <a:pt x="174947" y="1761440"/>
                    <a:pt x="114823" y="1702617"/>
                  </a:cubicBezTo>
                  <a:cubicBezTo>
                    <a:pt x="54699" y="1643795"/>
                    <a:pt x="17013" y="1562034"/>
                    <a:pt x="16021" y="1471280"/>
                  </a:cubicBezTo>
                  <a:lnTo>
                    <a:pt x="1954" y="185707"/>
                  </a:lnTo>
                  <a:lnTo>
                    <a:pt x="1953" y="185699"/>
                  </a:lnTo>
                  <a:lnTo>
                    <a:pt x="0" y="7194"/>
                  </a:lnTo>
                  <a:close/>
                </a:path>
              </a:pathLst>
            </a:custGeom>
            <a:solidFill>
              <a:srgbClr val="0070C0"/>
            </a:solidFill>
            <a:ln>
              <a:noFill/>
            </a:ln>
            <a:effectLst/>
          </p:spPr>
          <p:txBody>
            <a:bodyPr vert="eaVert" lIns="0" tIns="288000" rIns="0" bIns="0" anchor="ctr"/>
            <a:lstStyle/>
            <a:p>
              <a:pPr>
                <a:defRPr/>
              </a:pPr>
              <a:r>
                <a:rPr lang="zh-CN" altLang="en-US" sz="1600" kern="0" dirty="0">
                  <a:solidFill>
                    <a:prstClr val="white"/>
                  </a:solidFill>
                  <a:latin typeface="微软雅黑" pitchFamily="34" charset="-122"/>
                  <a:ea typeface="微软雅黑" pitchFamily="34" charset="-122"/>
                </a:rPr>
                <a:t>添加内容</a:t>
              </a:r>
              <a:endParaRPr lang="zh-CN" altLang="en-US" sz="1600" kern="0" dirty="0">
                <a:solidFill>
                  <a:prstClr val="white"/>
                </a:solidFill>
                <a:latin typeface="微软雅黑" pitchFamily="34" charset="-122"/>
                <a:ea typeface="微软雅黑" pitchFamily="34" charset="-122"/>
              </a:endParaRPr>
            </a:p>
          </p:txBody>
        </p:sp>
        <p:sp>
          <p:nvSpPr>
            <p:cNvPr id="5" name="任意多边形 4"/>
            <p:cNvSpPr>
              <a:spLocks noChangeArrowheads="1"/>
            </p:cNvSpPr>
            <p:nvPr/>
          </p:nvSpPr>
          <p:spPr bwMode="auto">
            <a:xfrm rot="8100000">
              <a:off x="4961612" y="2655485"/>
              <a:ext cx="539750" cy="127873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itchFamily="34" charset="-122"/>
                <a:ea typeface="微软雅黑" pitchFamily="34" charset="-122"/>
              </a:endParaRPr>
            </a:p>
          </p:txBody>
        </p:sp>
        <p:sp>
          <p:nvSpPr>
            <p:cNvPr id="7" name="任意多边形 6"/>
            <p:cNvSpPr>
              <a:spLocks noChangeArrowheads="1"/>
            </p:cNvSpPr>
            <p:nvPr/>
          </p:nvSpPr>
          <p:spPr bwMode="auto">
            <a:xfrm rot="18900000">
              <a:off x="3582852" y="1336041"/>
              <a:ext cx="657225" cy="1344216"/>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0070C0"/>
            </a:solidFill>
            <a:ln w="3175" cmpd="sng">
              <a:noFill/>
              <a:round/>
            </a:ln>
          </p:spPr>
          <p:txBody>
            <a:bodyPr vert="eaVert" lIns="0" tIns="288000" rIns="0" bIns="0" anchor="ctr"/>
            <a:lstStyle/>
            <a:p>
              <a:pPr>
                <a:defRPr/>
              </a:pPr>
              <a:r>
                <a:rPr lang="zh-CN" altLang="en-US" sz="1600" kern="0" dirty="0">
                  <a:solidFill>
                    <a:prstClr val="white"/>
                  </a:solidFill>
                  <a:latin typeface="微软雅黑" pitchFamily="34" charset="-122"/>
                  <a:ea typeface="微软雅黑" pitchFamily="34" charset="-122"/>
                </a:rPr>
                <a:t>添加内容</a:t>
              </a:r>
              <a:endParaRPr lang="zh-CN" altLang="en-US" sz="1600" kern="0" dirty="0">
                <a:solidFill>
                  <a:prstClr val="white"/>
                </a:solidFill>
                <a:latin typeface="微软雅黑" pitchFamily="34" charset="-122"/>
                <a:ea typeface="微软雅黑" pitchFamily="34" charset="-122"/>
              </a:endParaRPr>
            </a:p>
          </p:txBody>
        </p:sp>
        <p:sp>
          <p:nvSpPr>
            <p:cNvPr id="8" name="任意多边形 7"/>
            <p:cNvSpPr>
              <a:spLocks noChangeArrowheads="1"/>
            </p:cNvSpPr>
            <p:nvPr/>
          </p:nvSpPr>
          <p:spPr bwMode="auto">
            <a:xfrm rot="18900000">
              <a:off x="3641589" y="1369378"/>
              <a:ext cx="538163" cy="1277541"/>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itchFamily="34" charset="-122"/>
                <a:ea typeface="微软雅黑" pitchFamily="34" charset="-122"/>
              </a:endParaRPr>
            </a:p>
          </p:txBody>
        </p:sp>
        <p:sp>
          <p:nvSpPr>
            <p:cNvPr id="9" name="任意多边形 8"/>
            <p:cNvSpPr/>
            <p:nvPr/>
          </p:nvSpPr>
          <p:spPr>
            <a:xfrm rot="2768180">
              <a:off x="3588044" y="2549163"/>
              <a:ext cx="514350" cy="1594068"/>
            </a:xfrm>
            <a:custGeom>
              <a:avLst/>
              <a:gdLst>
                <a:gd name="connsiteX0" fmla="*/ 0 w 686310"/>
                <a:gd name="connsiteY0" fmla="*/ 13037 h 1799075"/>
                <a:gd name="connsiteX1" fmla="*/ 657209 w 686310"/>
                <a:gd name="connsiteY1" fmla="*/ 0 h 1799075"/>
                <a:gd name="connsiteX2" fmla="*/ 660693 w 686310"/>
                <a:gd name="connsiteY2" fmla="*/ 175694 h 1799075"/>
                <a:gd name="connsiteX3" fmla="*/ 686245 w 686310"/>
                <a:gd name="connsiteY3" fmla="*/ 1463887 h 1799075"/>
                <a:gd name="connsiteX4" fmla="*/ 594608 w 686310"/>
                <a:gd name="connsiteY4" fmla="*/ 1698155 h 1799075"/>
                <a:gd name="connsiteX5" fmla="*/ 364159 w 686310"/>
                <a:gd name="connsiteY5" fmla="*/ 1799009 h 1799075"/>
                <a:gd name="connsiteX6" fmla="*/ 129892 w 686310"/>
                <a:gd name="connsiteY6" fmla="*/ 1707372 h 1799075"/>
                <a:gd name="connsiteX7" fmla="*/ 29037 w 686310"/>
                <a:gd name="connsiteY7" fmla="*/ 1476923 h 1799075"/>
                <a:gd name="connsiteX8" fmla="*/ 3541 w 686310"/>
                <a:gd name="connsiteY8" fmla="*/ 191526 h 1799075"/>
                <a:gd name="connsiteX9" fmla="*/ 3540 w 686310"/>
                <a:gd name="connsiteY9" fmla="*/ 191518 h 179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310" h="1799075">
                  <a:moveTo>
                    <a:pt x="0" y="13037"/>
                  </a:moveTo>
                  <a:lnTo>
                    <a:pt x="657209" y="0"/>
                  </a:lnTo>
                  <a:lnTo>
                    <a:pt x="660693" y="175694"/>
                  </a:lnTo>
                  <a:lnTo>
                    <a:pt x="686245" y="1463887"/>
                  </a:lnTo>
                  <a:cubicBezTo>
                    <a:pt x="688045" y="1554629"/>
                    <a:pt x="652894" y="1637510"/>
                    <a:pt x="594608" y="1698155"/>
                  </a:cubicBezTo>
                  <a:cubicBezTo>
                    <a:pt x="536322" y="1758800"/>
                    <a:pt x="454900" y="1797210"/>
                    <a:pt x="364159" y="1799009"/>
                  </a:cubicBezTo>
                  <a:cubicBezTo>
                    <a:pt x="273418" y="1800810"/>
                    <a:pt x="190536" y="1765658"/>
                    <a:pt x="129892" y="1707372"/>
                  </a:cubicBezTo>
                  <a:cubicBezTo>
                    <a:pt x="69247" y="1649087"/>
                    <a:pt x="30836" y="1567664"/>
                    <a:pt x="29037" y="1476923"/>
                  </a:cubicBezTo>
                  <a:lnTo>
                    <a:pt x="3541" y="191526"/>
                  </a:lnTo>
                  <a:lnTo>
                    <a:pt x="3540" y="191518"/>
                  </a:lnTo>
                  <a:close/>
                </a:path>
              </a:pathLst>
            </a:custGeom>
            <a:solidFill>
              <a:srgbClr val="0070C0"/>
            </a:solidFill>
            <a:ln>
              <a:noFill/>
            </a:ln>
            <a:effectLst/>
          </p:spPr>
          <p:txBody>
            <a:bodyPr vert="eaVert" lIns="0" tIns="288000" rIns="0" bIns="0" anchor="ctr"/>
            <a:lstStyle/>
            <a:p>
              <a:pPr>
                <a:defRPr/>
              </a:pPr>
              <a:r>
                <a:rPr lang="zh-CN" altLang="en-US" sz="1600" kern="0" dirty="0">
                  <a:solidFill>
                    <a:prstClr val="white"/>
                  </a:solidFill>
                  <a:latin typeface="微软雅黑" pitchFamily="34" charset="-122"/>
                  <a:ea typeface="微软雅黑" pitchFamily="34" charset="-122"/>
                </a:rPr>
                <a:t>添加内容</a:t>
              </a:r>
              <a:endParaRPr lang="zh-CN" altLang="en-US" sz="1600" kern="0" dirty="0">
                <a:solidFill>
                  <a:prstClr val="white"/>
                </a:solidFill>
                <a:latin typeface="微软雅黑" pitchFamily="34" charset="-122"/>
                <a:ea typeface="微软雅黑" pitchFamily="34" charset="-122"/>
              </a:endParaRPr>
            </a:p>
          </p:txBody>
        </p:sp>
        <p:sp>
          <p:nvSpPr>
            <p:cNvPr id="10" name="任意多边形 9"/>
            <p:cNvSpPr>
              <a:spLocks noChangeArrowheads="1"/>
            </p:cNvSpPr>
            <p:nvPr/>
          </p:nvSpPr>
          <p:spPr bwMode="auto">
            <a:xfrm rot="2700000">
              <a:off x="4945460" y="1115397"/>
              <a:ext cx="492919" cy="1792288"/>
            </a:xfrm>
            <a:custGeom>
              <a:avLst/>
              <a:gdLst>
                <a:gd name="connsiteX0" fmla="*/ 561073 w 657338"/>
                <a:gd name="connsiteY0" fmla="*/ 96265 h 1792844"/>
                <a:gd name="connsiteX1" fmla="*/ 657338 w 657338"/>
                <a:gd name="connsiteY1" fmla="*/ 328669 h 1792844"/>
                <a:gd name="connsiteX2" fmla="*/ 657337 w 657338"/>
                <a:gd name="connsiteY2" fmla="*/ 1614319 h 1792844"/>
                <a:gd name="connsiteX3" fmla="*/ 657338 w 657338"/>
                <a:gd name="connsiteY3" fmla="*/ 1614327 h 1792844"/>
                <a:gd name="connsiteX4" fmla="*/ 657338 w 657338"/>
                <a:gd name="connsiteY4" fmla="*/ 1792843 h 1792844"/>
                <a:gd name="connsiteX5" fmla="*/ 0 w 657338"/>
                <a:gd name="connsiteY5" fmla="*/ 1792844 h 1792844"/>
                <a:gd name="connsiteX6" fmla="*/ 0 w 657338"/>
                <a:gd name="connsiteY6" fmla="*/ 1617116 h 1792844"/>
                <a:gd name="connsiteX7" fmla="*/ 0 w 657338"/>
                <a:gd name="connsiteY7" fmla="*/ 328669 h 1792844"/>
                <a:gd name="connsiteX8" fmla="*/ 96265 w 657338"/>
                <a:gd name="connsiteY8" fmla="*/ 96265 h 1792844"/>
                <a:gd name="connsiteX9" fmla="*/ 328669 w 657338"/>
                <a:gd name="connsiteY9" fmla="*/ 0 h 1792844"/>
                <a:gd name="connsiteX10" fmla="*/ 561073 w 657338"/>
                <a:gd name="connsiteY10" fmla="*/ 96265 h 179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7338" h="1792844">
                  <a:moveTo>
                    <a:pt x="561073" y="96265"/>
                  </a:moveTo>
                  <a:cubicBezTo>
                    <a:pt x="620550" y="155742"/>
                    <a:pt x="657338" y="237910"/>
                    <a:pt x="657338" y="328669"/>
                  </a:cubicBezTo>
                  <a:lnTo>
                    <a:pt x="657337" y="1614319"/>
                  </a:lnTo>
                  <a:lnTo>
                    <a:pt x="657338" y="1614327"/>
                  </a:lnTo>
                  <a:lnTo>
                    <a:pt x="657338" y="1792843"/>
                  </a:lnTo>
                  <a:lnTo>
                    <a:pt x="0" y="1792844"/>
                  </a:lnTo>
                  <a:lnTo>
                    <a:pt x="0" y="1617116"/>
                  </a:lnTo>
                  <a:lnTo>
                    <a:pt x="0" y="328669"/>
                  </a:lnTo>
                  <a:cubicBezTo>
                    <a:pt x="0" y="237909"/>
                    <a:pt x="36788" y="155742"/>
                    <a:pt x="96265" y="96265"/>
                  </a:cubicBezTo>
                  <a:cubicBezTo>
                    <a:pt x="155742" y="36787"/>
                    <a:pt x="237910" y="0"/>
                    <a:pt x="328669" y="0"/>
                  </a:cubicBezTo>
                  <a:cubicBezTo>
                    <a:pt x="419428" y="0"/>
                    <a:pt x="501596" y="36788"/>
                    <a:pt x="561073" y="96265"/>
                  </a:cubicBezTo>
                  <a:close/>
                </a:path>
              </a:pathLst>
            </a:custGeom>
            <a:solidFill>
              <a:srgbClr val="0070C0"/>
            </a:solidFill>
            <a:ln w="3175" cmpd="sng">
              <a:noFill/>
              <a:round/>
            </a:ln>
          </p:spPr>
          <p:txBody>
            <a:bodyPr vert="eaVert" lIns="0" tIns="288000" rIns="0" bIns="0" anchor="ctr"/>
            <a:lstStyle/>
            <a:p>
              <a:pPr>
                <a:defRPr/>
              </a:pPr>
              <a:r>
                <a:rPr lang="zh-CN" altLang="en-US" sz="1600" kern="0" dirty="0">
                  <a:solidFill>
                    <a:prstClr val="white"/>
                  </a:solidFill>
                  <a:latin typeface="微软雅黑" pitchFamily="34" charset="-122"/>
                  <a:ea typeface="微软雅黑" pitchFamily="34" charset="-122"/>
                </a:rPr>
                <a:t>添加内容</a:t>
              </a:r>
              <a:endParaRPr lang="zh-CN" altLang="en-US" sz="1600" kern="0" dirty="0">
                <a:solidFill>
                  <a:prstClr val="white"/>
                </a:solidFill>
                <a:latin typeface="微软雅黑" pitchFamily="34" charset="-122"/>
                <a:ea typeface="微软雅黑" pitchFamily="34" charset="-122"/>
              </a:endParaRPr>
            </a:p>
          </p:txBody>
        </p:sp>
        <p:sp>
          <p:nvSpPr>
            <p:cNvPr id="11" name="任意多边形 10"/>
            <p:cNvSpPr>
              <a:spLocks noChangeArrowheads="1"/>
            </p:cNvSpPr>
            <p:nvPr/>
          </p:nvSpPr>
          <p:spPr bwMode="auto">
            <a:xfrm rot="2700000">
              <a:off x="4990108" y="1159251"/>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itchFamily="34" charset="-122"/>
                <a:ea typeface="微软雅黑" pitchFamily="34" charset="-122"/>
              </a:endParaRPr>
            </a:p>
          </p:txBody>
        </p:sp>
        <p:sp>
          <p:nvSpPr>
            <p:cNvPr id="12" name="任意多边形 11"/>
            <p:cNvSpPr>
              <a:spLocks noChangeArrowheads="1"/>
            </p:cNvSpPr>
            <p:nvPr/>
          </p:nvSpPr>
          <p:spPr bwMode="auto">
            <a:xfrm rot="13500000">
              <a:off x="3716933" y="2426051"/>
              <a:ext cx="403622" cy="1703388"/>
            </a:xfrm>
            <a:custGeom>
              <a:avLst/>
              <a:gdLst>
                <a:gd name="connsiteX0" fmla="*/ 459389 w 538208"/>
                <a:gd name="connsiteY0" fmla="*/ 90966 h 1703835"/>
                <a:gd name="connsiteX1" fmla="*/ 538208 w 538208"/>
                <a:gd name="connsiteY1" fmla="*/ 310579 h 1703835"/>
                <a:gd name="connsiteX2" fmla="*/ 538207 w 538208"/>
                <a:gd name="connsiteY2" fmla="*/ 1525464 h 1703835"/>
                <a:gd name="connsiteX3" fmla="*/ 538208 w 538208"/>
                <a:gd name="connsiteY3" fmla="*/ 1525472 h 1703835"/>
                <a:gd name="connsiteX4" fmla="*/ 538208 w 538208"/>
                <a:gd name="connsiteY4" fmla="*/ 1703835 h 1703835"/>
                <a:gd name="connsiteX5" fmla="*/ 0 w 538208"/>
                <a:gd name="connsiteY5" fmla="*/ 1703835 h 1703835"/>
                <a:gd name="connsiteX6" fmla="*/ 0 w 538208"/>
                <a:gd name="connsiteY6" fmla="*/ 1528107 h 1703835"/>
                <a:gd name="connsiteX7" fmla="*/ 0 w 538208"/>
                <a:gd name="connsiteY7" fmla="*/ 310579 h 1703835"/>
                <a:gd name="connsiteX8" fmla="*/ 78819 w 538208"/>
                <a:gd name="connsiteY8" fmla="*/ 90966 h 1703835"/>
                <a:gd name="connsiteX9" fmla="*/ 269104 w 538208"/>
                <a:gd name="connsiteY9" fmla="*/ 0 h 1703835"/>
                <a:gd name="connsiteX10" fmla="*/ 459389 w 538208"/>
                <a:gd name="connsiteY10" fmla="*/ 90966 h 170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8208" h="1703835">
                  <a:moveTo>
                    <a:pt x="459389" y="90966"/>
                  </a:moveTo>
                  <a:cubicBezTo>
                    <a:pt x="508088" y="147170"/>
                    <a:pt x="538208" y="224815"/>
                    <a:pt x="538208" y="310579"/>
                  </a:cubicBezTo>
                  <a:lnTo>
                    <a:pt x="538207" y="1525464"/>
                  </a:lnTo>
                  <a:lnTo>
                    <a:pt x="538208" y="1525472"/>
                  </a:lnTo>
                  <a:lnTo>
                    <a:pt x="538208" y="1703835"/>
                  </a:lnTo>
                  <a:lnTo>
                    <a:pt x="0" y="1703835"/>
                  </a:lnTo>
                  <a:lnTo>
                    <a:pt x="0" y="1528107"/>
                  </a:lnTo>
                  <a:lnTo>
                    <a:pt x="0" y="310579"/>
                  </a:lnTo>
                  <a:cubicBezTo>
                    <a:pt x="0" y="224814"/>
                    <a:pt x="30121" y="147170"/>
                    <a:pt x="78819" y="90966"/>
                  </a:cubicBezTo>
                  <a:cubicBezTo>
                    <a:pt x="127517" y="34762"/>
                    <a:pt x="194793" y="0"/>
                    <a:pt x="269104" y="0"/>
                  </a:cubicBezTo>
                  <a:cubicBezTo>
                    <a:pt x="343415" y="0"/>
                    <a:pt x="410691" y="34763"/>
                    <a:pt x="459389" y="90966"/>
                  </a:cubicBezTo>
                  <a:close/>
                </a:path>
              </a:pathLst>
            </a:custGeom>
            <a:noFill/>
            <a:ln w="3175" cmpd="sng">
              <a:solidFill>
                <a:srgbClr val="FFFFFF"/>
              </a:solidFill>
              <a:prstDash val="dash"/>
              <a:round/>
            </a:ln>
          </p:spPr>
          <p:txBody>
            <a:bodyPr vert="vert" lIns="91429" tIns="45715" rIns="91429" bIns="45715" anchor="ctr"/>
            <a:lstStyle/>
            <a:p>
              <a:pPr>
                <a:defRPr/>
              </a:pPr>
              <a:endParaRPr lang="zh-CN" altLang="en-US" sz="2000" kern="0" dirty="0">
                <a:solidFill>
                  <a:prstClr val="white"/>
                </a:solidFill>
                <a:latin typeface="微软雅黑" pitchFamily="34" charset="-122"/>
                <a:ea typeface="微软雅黑" pitchFamily="34" charset="-122"/>
              </a:endParaRPr>
            </a:p>
          </p:txBody>
        </p:sp>
        <p:sp>
          <p:nvSpPr>
            <p:cNvPr id="13" name="椭圆 12"/>
            <p:cNvSpPr/>
            <p:nvPr/>
          </p:nvSpPr>
          <p:spPr>
            <a:xfrm>
              <a:off x="4208463" y="2312598"/>
              <a:ext cx="690562" cy="691200"/>
            </a:xfrm>
            <a:prstGeom prst="ellipse">
              <a:avLst/>
            </a:prstGeom>
            <a:solidFill>
              <a:srgbClr val="FFFFFF"/>
            </a:solidFill>
            <a:ln>
              <a:noFill/>
            </a:ln>
            <a:effectLst/>
          </p:spPr>
          <p:txBody>
            <a:bodyPr anchor="ctr"/>
            <a:lstStyle/>
            <a:p>
              <a:pPr algn="ctr">
                <a:defRPr/>
              </a:pPr>
              <a:r>
                <a:rPr lang="zh-CN" altLang="en-US" sz="1200" kern="0" dirty="0">
                  <a:solidFill>
                    <a:prstClr val="white"/>
                  </a:solidFill>
                  <a:latin typeface="微软雅黑" pitchFamily="34" charset="-122"/>
                  <a:ea typeface="微软雅黑" pitchFamily="34" charset="-122"/>
                </a:rPr>
                <a:t>文本</a:t>
              </a:r>
              <a:endParaRPr lang="zh-CN" altLang="en-US" sz="4400" kern="0" dirty="0">
                <a:solidFill>
                  <a:prstClr val="white"/>
                </a:solidFill>
                <a:latin typeface="微软雅黑" pitchFamily="34" charset="-122"/>
                <a:ea typeface="微软雅黑" pitchFamily="34" charset="-122"/>
              </a:endParaRPr>
            </a:p>
          </p:txBody>
        </p:sp>
      </p:grpSp>
      <p:sp>
        <p:nvSpPr>
          <p:cNvPr id="14" name="矩形 13"/>
          <p:cNvSpPr/>
          <p:nvPr/>
        </p:nvSpPr>
        <p:spPr>
          <a:xfrm>
            <a:off x="703263" y="1734202"/>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itchFamily="34" charset="-122"/>
                <a:ea typeface="微软雅黑" pitchFamily="34" charset="-122"/>
              </a:rPr>
              <a:t>此处输入文本此处入文本此处输入文本此处输入文本此处输入文本此处输入</a:t>
            </a:r>
            <a:endParaRPr lang="zh-CN" altLang="en-US" sz="1400" dirty="0">
              <a:solidFill>
                <a:prstClr val="black"/>
              </a:solidFill>
              <a:latin typeface="微软雅黑" pitchFamily="34" charset="-122"/>
              <a:ea typeface="微软雅黑" pitchFamily="34" charset="-122"/>
            </a:endParaRPr>
          </a:p>
        </p:txBody>
      </p:sp>
      <p:sp>
        <p:nvSpPr>
          <p:cNvPr id="15" name="矩形 14"/>
          <p:cNvSpPr/>
          <p:nvPr/>
        </p:nvSpPr>
        <p:spPr>
          <a:xfrm>
            <a:off x="5973763" y="1734202"/>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itchFamily="34" charset="-122"/>
                <a:ea typeface="微软雅黑" pitchFamily="34" charset="-122"/>
              </a:rPr>
              <a:t>此处输入文本此处入文本此处输入文本此处输入文本此处输入文本此处输入</a:t>
            </a:r>
            <a:endParaRPr lang="zh-CN" altLang="en-US" sz="1400" dirty="0">
              <a:solidFill>
                <a:prstClr val="black"/>
              </a:solidFill>
              <a:latin typeface="微软雅黑" pitchFamily="34" charset="-122"/>
              <a:ea typeface="微软雅黑" pitchFamily="34" charset="-122"/>
            </a:endParaRPr>
          </a:p>
        </p:txBody>
      </p:sp>
      <p:sp>
        <p:nvSpPr>
          <p:cNvPr id="16" name="矩形 15"/>
          <p:cNvSpPr/>
          <p:nvPr/>
        </p:nvSpPr>
        <p:spPr>
          <a:xfrm>
            <a:off x="703263" y="3049843"/>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itchFamily="34" charset="-122"/>
                <a:ea typeface="微软雅黑" pitchFamily="34" charset="-122"/>
              </a:rPr>
              <a:t>此处输入文本此处入文本此处输入文本此处输入文本此处输入文本此处输入</a:t>
            </a:r>
            <a:endParaRPr lang="zh-CN" altLang="en-US" sz="1400" dirty="0">
              <a:solidFill>
                <a:prstClr val="black"/>
              </a:solidFill>
              <a:latin typeface="微软雅黑" pitchFamily="34" charset="-122"/>
              <a:ea typeface="微软雅黑" pitchFamily="34" charset="-122"/>
            </a:endParaRPr>
          </a:p>
        </p:txBody>
      </p:sp>
      <p:sp>
        <p:nvSpPr>
          <p:cNvPr id="17" name="矩形 16"/>
          <p:cNvSpPr/>
          <p:nvPr/>
        </p:nvSpPr>
        <p:spPr>
          <a:xfrm>
            <a:off x="5973763" y="3049843"/>
            <a:ext cx="2476500" cy="932563"/>
          </a:xfrm>
          <a:prstGeom prst="rect">
            <a:avLst/>
          </a:prstGeom>
        </p:spPr>
        <p:txBody>
          <a:bodyPr>
            <a:spAutoFit/>
          </a:bodyPr>
          <a:lstStyle/>
          <a:p>
            <a:pPr algn="just">
              <a:lnSpc>
                <a:spcPct val="130000"/>
              </a:lnSpc>
              <a:defRPr/>
            </a:pPr>
            <a:r>
              <a:rPr lang="zh-CN" altLang="en-US" sz="1400" dirty="0">
                <a:solidFill>
                  <a:prstClr val="black"/>
                </a:solidFill>
                <a:latin typeface="微软雅黑" pitchFamily="34" charset="-122"/>
                <a:ea typeface="微软雅黑" pitchFamily="34" charset="-122"/>
              </a:rPr>
              <a:t>此处输入文本此处入文本此处输入文本此处输入文本此处输入文本此处输入</a:t>
            </a:r>
            <a:endParaRPr lang="zh-CN" altLang="en-US" sz="1400" dirty="0">
              <a:solidFill>
                <a:prstClr val="black"/>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6"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out)">
                                      <p:cBhvr>
                                        <p:cTn id="15" dur="2000"/>
                                        <p:tgtEl>
                                          <p:spTgt spid="3"/>
                                        </p:tgtEl>
                                      </p:cBhvr>
                                    </p:animEffect>
                                  </p:childTnLst>
                                </p:cTn>
                              </p:par>
                            </p:childTnLst>
                          </p:cTn>
                        </p:par>
                        <p:par>
                          <p:cTn id="16" fill="hold">
                            <p:stCondLst>
                              <p:cond delay="336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trellis">
          <a:fgClr>
            <a:srgbClr val="BFE4FF"/>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itchFamily="34" charset="-122"/>
                <a:ea typeface="微软雅黑"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a:solidFill>
                  <a:srgbClr val="F8F8F8"/>
                </a:solidFill>
                <a:latin typeface="微软雅黑" pitchFamily="34" charset="-122"/>
                <a:ea typeface="微软雅黑" pitchFamily="34" charset="-122"/>
              </a:rPr>
              <a:t>4</a:t>
            </a:r>
            <a:endParaRPr lang="zh-CN" altLang="en-US" sz="8000" b="1" dirty="0">
              <a:solidFill>
                <a:srgbClr val="F8F8F8"/>
              </a:solidFill>
              <a:latin typeface="微软雅黑" pitchFamily="34" charset="-122"/>
              <a:ea typeface="微软雅黑" pitchFamily="34" charset="-122"/>
            </a:endParaRPr>
          </a:p>
        </p:txBody>
      </p:sp>
      <p:sp>
        <p:nvSpPr>
          <p:cNvPr id="20" name="TextBox 19"/>
          <p:cNvSpPr txBox="1"/>
          <p:nvPr/>
        </p:nvSpPr>
        <p:spPr>
          <a:xfrm>
            <a:off x="3862140" y="1340116"/>
            <a:ext cx="4002861" cy="584775"/>
          </a:xfrm>
          <a:prstGeom prst="rect">
            <a:avLst/>
          </a:prstGeom>
          <a:noFill/>
        </p:spPr>
        <p:txBody>
          <a:bodyPr wrap="square" rtlCol="0">
            <a:spAutoFit/>
          </a:bodyPr>
          <a:lstStyle/>
          <a:p>
            <a:r>
              <a:rPr lang="zh-CN" altLang="en-US" sz="3200" b="1" dirty="0">
                <a:solidFill>
                  <a:srgbClr val="2B2A30"/>
                </a:solidFill>
                <a:latin typeface="微软雅黑" pitchFamily="34" charset="-122"/>
                <a:ea typeface="微软雅黑" pitchFamily="34" charset="-122"/>
              </a:rPr>
              <a:t>请输入第四部分标题</a:t>
            </a:r>
            <a:endParaRPr lang="zh-CN" altLang="en-US" sz="3200" b="1" dirty="0">
              <a:solidFill>
                <a:srgbClr val="2B2A30"/>
              </a:solidFill>
              <a:latin typeface="微软雅黑" pitchFamily="34" charset="-122"/>
              <a:ea typeface="微软雅黑" pitchFamily="34" charset="-122"/>
            </a:endParaRPr>
          </a:p>
        </p:txBody>
      </p:sp>
      <p:sp>
        <p:nvSpPr>
          <p:cNvPr id="21" name="Rectangle 13"/>
          <p:cNvSpPr>
            <a:spLocks noChangeArrowheads="1"/>
          </p:cNvSpPr>
          <p:nvPr/>
        </p:nvSpPr>
        <p:spPr bwMode="auto">
          <a:xfrm>
            <a:off x="1830592" y="1641770"/>
            <a:ext cx="5331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itchFamily="34" charset="-122"/>
                <a:ea typeface="微软雅黑" pitchFamily="34" charset="-122"/>
              </a:rPr>
              <a:t>Part</a:t>
            </a:r>
            <a:endParaRPr lang="zh-CN" altLang="zh-CN" dirty="0">
              <a:solidFill>
                <a:srgbClr val="FEAE01"/>
              </a:solidFill>
              <a:latin typeface="微软雅黑" pitchFamily="34" charset="-122"/>
              <a:ea typeface="微软雅黑"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itchFamily="34" charset="-122"/>
                <a:ea typeface="微软雅黑" pitchFamily="34" charset="-122"/>
              </a:rPr>
              <a:t>点击添加文字内容点击添加文字内容点击添加文字内容点击添加文字内容点击添加文字内容。</a:t>
            </a:r>
            <a:endParaRPr lang="zh-CN" altLang="en-US" sz="2000" dirty="0">
              <a:solidFill>
                <a:srgbClr val="2B2A30"/>
              </a:solidFill>
              <a:latin typeface="微软雅黑" pitchFamily="34" charset="-122"/>
              <a:ea typeface="微软雅黑"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节标题一   </a:t>
            </a:r>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节标题二  </a:t>
            </a:r>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节标题三</a:t>
            </a:r>
            <a:endParaRPr lang="zh-CN" altLang="en-US" dirty="0">
              <a:solidFill>
                <a:srgbClr val="2B2A30"/>
              </a:solidFill>
              <a:latin typeface="微软雅黑" pitchFamily="34" charset="-122"/>
              <a:ea typeface="微软雅黑"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2835363" y="2431813"/>
            <a:ext cx="1396490" cy="807995"/>
            <a:chOff x="2835362" y="2781789"/>
            <a:chExt cx="1712377" cy="990764"/>
          </a:xfrm>
        </p:grpSpPr>
        <p:sp>
          <p:nvSpPr>
            <p:cNvPr id="4" name="Freeform 7"/>
            <p:cNvSpPr/>
            <p:nvPr/>
          </p:nvSpPr>
          <p:spPr bwMode="auto">
            <a:xfrm>
              <a:off x="2835362" y="3547049"/>
              <a:ext cx="811815"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a:endParaRPr>
            </a:p>
          </p:txBody>
        </p:sp>
        <p:sp>
          <p:nvSpPr>
            <p:cNvPr id="5" name="Freeform 12"/>
            <p:cNvSpPr/>
            <p:nvPr/>
          </p:nvSpPr>
          <p:spPr bwMode="auto">
            <a:xfrm>
              <a:off x="3616625"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a:endParaRPr>
            </a:p>
          </p:txBody>
        </p:sp>
        <p:sp>
          <p:nvSpPr>
            <p:cNvPr id="7" name="Freeform 13"/>
            <p:cNvSpPr/>
            <p:nvPr/>
          </p:nvSpPr>
          <p:spPr bwMode="auto">
            <a:xfrm>
              <a:off x="3546792"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a:endParaRPr>
            </a:p>
          </p:txBody>
        </p:sp>
      </p:grpSp>
      <p:grpSp>
        <p:nvGrpSpPr>
          <p:cNvPr id="8" name="组合 7"/>
          <p:cNvGrpSpPr/>
          <p:nvPr/>
        </p:nvGrpSpPr>
        <p:grpSpPr>
          <a:xfrm>
            <a:off x="1648191" y="2382348"/>
            <a:ext cx="1446323" cy="899353"/>
            <a:chOff x="1648191" y="2732324"/>
            <a:chExt cx="1773483" cy="1102788"/>
          </a:xfrm>
        </p:grpSpPr>
        <p:sp>
          <p:nvSpPr>
            <p:cNvPr id="9" name="Freeform 6"/>
            <p:cNvSpPr/>
            <p:nvPr/>
          </p:nvSpPr>
          <p:spPr bwMode="auto">
            <a:xfrm>
              <a:off x="1648191" y="3474305"/>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a:endParaRPr>
            </a:p>
          </p:txBody>
        </p:sp>
        <p:sp>
          <p:nvSpPr>
            <p:cNvPr id="10" name="Freeform 10"/>
            <p:cNvSpPr/>
            <p:nvPr/>
          </p:nvSpPr>
          <p:spPr bwMode="auto">
            <a:xfrm>
              <a:off x="2429455" y="2745418"/>
              <a:ext cx="992219" cy="1089694"/>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a:endParaRPr>
            </a:p>
          </p:txBody>
        </p:sp>
        <p:sp>
          <p:nvSpPr>
            <p:cNvPr id="11" name="Freeform 11"/>
            <p:cNvSpPr/>
            <p:nvPr/>
          </p:nvSpPr>
          <p:spPr bwMode="auto">
            <a:xfrm>
              <a:off x="2237413"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a:endParaRPr>
            </a:p>
          </p:txBody>
        </p:sp>
      </p:grpSp>
      <p:grpSp>
        <p:nvGrpSpPr>
          <p:cNvPr id="12" name="组合 11"/>
          <p:cNvGrpSpPr/>
          <p:nvPr/>
        </p:nvGrpSpPr>
        <p:grpSpPr>
          <a:xfrm>
            <a:off x="4662675" y="2431813"/>
            <a:ext cx="1402422" cy="807995"/>
            <a:chOff x="4662674" y="2781789"/>
            <a:chExt cx="1719651" cy="990764"/>
          </a:xfrm>
        </p:grpSpPr>
        <p:sp>
          <p:nvSpPr>
            <p:cNvPr id="13" name="Freeform 2"/>
            <p:cNvSpPr/>
            <p:nvPr/>
          </p:nvSpPr>
          <p:spPr bwMode="auto">
            <a:xfrm flipH="1">
              <a:off x="5579239" y="3547049"/>
              <a:ext cx="803086" cy="216776"/>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a:endParaRPr>
            </a:p>
          </p:txBody>
        </p:sp>
        <p:sp>
          <p:nvSpPr>
            <p:cNvPr id="14" name="Freeform 18"/>
            <p:cNvSpPr/>
            <p:nvPr/>
          </p:nvSpPr>
          <p:spPr bwMode="auto">
            <a:xfrm flipH="1">
              <a:off x="4662674" y="2781789"/>
              <a:ext cx="931114" cy="990764"/>
            </a:xfrm>
            <a:custGeom>
              <a:avLst/>
              <a:gdLst>
                <a:gd name="T0" fmla="*/ 2147483647 w 913"/>
                <a:gd name="T1" fmla="*/ 2147483647 h 972"/>
                <a:gd name="T2" fmla="*/ 0 w 913"/>
                <a:gd name="T3" fmla="*/ 2147483647 h 972"/>
                <a:gd name="T4" fmla="*/ 0 w 913"/>
                <a:gd name="T5" fmla="*/ 0 h 972"/>
                <a:gd name="T6" fmla="*/ 2147483647 w 913"/>
                <a:gd name="T7" fmla="*/ 2147483647 h 972"/>
                <a:gd name="T8" fmla="*/ 2147483647 w 913"/>
                <a:gd name="T9" fmla="*/ 2147483647 h 972"/>
                <a:gd name="T10" fmla="*/ 0 60000 65536"/>
                <a:gd name="T11" fmla="*/ 0 60000 65536"/>
                <a:gd name="T12" fmla="*/ 0 60000 65536"/>
                <a:gd name="T13" fmla="*/ 0 60000 65536"/>
                <a:gd name="T14" fmla="*/ 0 60000 65536"/>
                <a:gd name="T15" fmla="*/ 0 w 913"/>
                <a:gd name="T16" fmla="*/ 0 h 972"/>
                <a:gd name="T17" fmla="*/ 913 w 913"/>
                <a:gd name="T18" fmla="*/ 972 h 972"/>
              </a:gdLst>
              <a:ahLst/>
              <a:cxnLst>
                <a:cxn ang="T10">
                  <a:pos x="T0" y="T1"/>
                </a:cxn>
                <a:cxn ang="T11">
                  <a:pos x="T2" y="T3"/>
                </a:cxn>
                <a:cxn ang="T12">
                  <a:pos x="T4" y="T5"/>
                </a:cxn>
                <a:cxn ang="T13">
                  <a:pos x="T6" y="T7"/>
                </a:cxn>
                <a:cxn ang="T14">
                  <a:pos x="T8" y="T9"/>
                </a:cxn>
              </a:cxnLst>
              <a:rect l="T15" t="T16" r="T17" b="T18"/>
              <a:pathLst>
                <a:path w="913" h="972">
                  <a:moveTo>
                    <a:pt x="913" y="958"/>
                  </a:moveTo>
                  <a:lnTo>
                    <a:pt x="0" y="972"/>
                  </a:lnTo>
                  <a:lnTo>
                    <a:pt x="0" y="0"/>
                  </a:lnTo>
                  <a:lnTo>
                    <a:pt x="913" y="6"/>
                  </a:lnTo>
                  <a:lnTo>
                    <a:pt x="913" y="958"/>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a:endParaRPr>
            </a:p>
          </p:txBody>
        </p:sp>
        <p:sp>
          <p:nvSpPr>
            <p:cNvPr id="15" name="Freeform 19"/>
            <p:cNvSpPr/>
            <p:nvPr/>
          </p:nvSpPr>
          <p:spPr bwMode="auto">
            <a:xfrm flipH="1">
              <a:off x="5593788" y="2781789"/>
              <a:ext cx="69834" cy="990764"/>
            </a:xfrm>
            <a:custGeom>
              <a:avLst/>
              <a:gdLst>
                <a:gd name="T0" fmla="*/ 0 w 69"/>
                <a:gd name="T1" fmla="*/ 2147483647 h 972"/>
                <a:gd name="T2" fmla="*/ 0 w 69"/>
                <a:gd name="T3" fmla="*/ 2147483647 h 972"/>
                <a:gd name="T4" fmla="*/ 2147483647 w 69"/>
                <a:gd name="T5" fmla="*/ 2147483647 h 972"/>
                <a:gd name="T6" fmla="*/ 2147483647 w 69"/>
                <a:gd name="T7" fmla="*/ 0 h 972"/>
                <a:gd name="T8" fmla="*/ 0 w 69"/>
                <a:gd name="T9" fmla="*/ 2147483647 h 972"/>
                <a:gd name="T10" fmla="*/ 0 60000 65536"/>
                <a:gd name="T11" fmla="*/ 0 60000 65536"/>
                <a:gd name="T12" fmla="*/ 0 60000 65536"/>
                <a:gd name="T13" fmla="*/ 0 60000 65536"/>
                <a:gd name="T14" fmla="*/ 0 60000 65536"/>
                <a:gd name="T15" fmla="*/ 0 w 69"/>
                <a:gd name="T16" fmla="*/ 0 h 972"/>
                <a:gd name="T17" fmla="*/ 69 w 69"/>
                <a:gd name="T18" fmla="*/ 972 h 972"/>
              </a:gdLst>
              <a:ahLst/>
              <a:cxnLst>
                <a:cxn ang="T10">
                  <a:pos x="T0" y="T1"/>
                </a:cxn>
                <a:cxn ang="T11">
                  <a:pos x="T2" y="T3"/>
                </a:cxn>
                <a:cxn ang="T12">
                  <a:pos x="T4" y="T5"/>
                </a:cxn>
                <a:cxn ang="T13">
                  <a:pos x="T6" y="T7"/>
                </a:cxn>
                <a:cxn ang="T14">
                  <a:pos x="T8" y="T9"/>
                </a:cxn>
              </a:cxnLst>
              <a:rect l="T15" t="T16" r="T17" b="T18"/>
              <a:pathLst>
                <a:path w="69" h="972">
                  <a:moveTo>
                    <a:pt x="0" y="87"/>
                  </a:moveTo>
                  <a:lnTo>
                    <a:pt x="0" y="906"/>
                  </a:lnTo>
                  <a:lnTo>
                    <a:pt x="69" y="972"/>
                  </a:lnTo>
                  <a:lnTo>
                    <a:pt x="69" y="0"/>
                  </a:lnTo>
                  <a:lnTo>
                    <a:pt x="0" y="87"/>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a:endParaRPr>
            </a:p>
          </p:txBody>
        </p:sp>
      </p:grpSp>
      <p:grpSp>
        <p:nvGrpSpPr>
          <p:cNvPr id="16" name="组合 15"/>
          <p:cNvGrpSpPr/>
          <p:nvPr/>
        </p:nvGrpSpPr>
        <p:grpSpPr>
          <a:xfrm>
            <a:off x="5780011" y="2382349"/>
            <a:ext cx="1445135" cy="893422"/>
            <a:chOff x="5780011" y="2732324"/>
            <a:chExt cx="1772026" cy="1095515"/>
          </a:xfrm>
        </p:grpSpPr>
        <p:sp>
          <p:nvSpPr>
            <p:cNvPr id="17" name="Freeform 4"/>
            <p:cNvSpPr/>
            <p:nvPr/>
          </p:nvSpPr>
          <p:spPr bwMode="auto">
            <a:xfrm flipH="1">
              <a:off x="6760590" y="3471396"/>
              <a:ext cx="791447" cy="356443"/>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kern="0">
                <a:solidFill>
                  <a:prstClr val="white"/>
                </a:solidFill>
                <a:ea typeface="微软雅黑"/>
              </a:endParaRPr>
            </a:p>
          </p:txBody>
        </p:sp>
        <p:sp>
          <p:nvSpPr>
            <p:cNvPr id="18" name="Freeform 16"/>
            <p:cNvSpPr/>
            <p:nvPr/>
          </p:nvSpPr>
          <p:spPr bwMode="auto">
            <a:xfrm flipH="1">
              <a:off x="5780011" y="2732324"/>
              <a:ext cx="992219" cy="1089695"/>
            </a:xfrm>
            <a:custGeom>
              <a:avLst/>
              <a:gdLst>
                <a:gd name="T0" fmla="*/ 0 w 973"/>
                <a:gd name="T1" fmla="*/ 0 h 1069"/>
                <a:gd name="T2" fmla="*/ 0 w 973"/>
                <a:gd name="T3" fmla="*/ 2147483647 h 1069"/>
                <a:gd name="T4" fmla="*/ 2147483647 w 973"/>
                <a:gd name="T5" fmla="*/ 2147483647 h 1069"/>
                <a:gd name="T6" fmla="*/ 2147483647 w 973"/>
                <a:gd name="T7" fmla="*/ 2147483647 h 1069"/>
                <a:gd name="T8" fmla="*/ 0 w 973"/>
                <a:gd name="T9" fmla="*/ 0 h 1069"/>
                <a:gd name="T10" fmla="*/ 0 60000 65536"/>
                <a:gd name="T11" fmla="*/ 0 60000 65536"/>
                <a:gd name="T12" fmla="*/ 0 60000 65536"/>
                <a:gd name="T13" fmla="*/ 0 60000 65536"/>
                <a:gd name="T14" fmla="*/ 0 60000 65536"/>
                <a:gd name="T15" fmla="*/ 0 w 973"/>
                <a:gd name="T16" fmla="*/ 0 h 1069"/>
                <a:gd name="T17" fmla="*/ 973 w 973"/>
                <a:gd name="T18" fmla="*/ 1069 h 1069"/>
              </a:gdLst>
              <a:ahLst/>
              <a:cxnLst>
                <a:cxn ang="T10">
                  <a:pos x="T0" y="T1"/>
                </a:cxn>
                <a:cxn ang="T11">
                  <a:pos x="T2" y="T3"/>
                </a:cxn>
                <a:cxn ang="T12">
                  <a:pos x="T4" y="T5"/>
                </a:cxn>
                <a:cxn ang="T13">
                  <a:pos x="T6" y="T7"/>
                </a:cxn>
                <a:cxn ang="T14">
                  <a:pos x="T8" y="T9"/>
                </a:cxn>
              </a:cxnLst>
              <a:rect l="T15" t="T16" r="T17" b="T18"/>
              <a:pathLst>
                <a:path w="973" h="1069">
                  <a:moveTo>
                    <a:pt x="0" y="0"/>
                  </a:moveTo>
                  <a:lnTo>
                    <a:pt x="0" y="1069"/>
                  </a:lnTo>
                  <a:lnTo>
                    <a:pt x="973" y="1051"/>
                  </a:lnTo>
                  <a:lnTo>
                    <a:pt x="973" y="36"/>
                  </a:lnTo>
                  <a:lnTo>
                    <a:pt x="0" y="0"/>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solidFill>
                  <a:prstClr val="white"/>
                </a:solidFill>
                <a:ea typeface="微软雅黑"/>
              </a:endParaRPr>
            </a:p>
          </p:txBody>
        </p:sp>
        <p:sp>
          <p:nvSpPr>
            <p:cNvPr id="19" name="Freeform 17"/>
            <p:cNvSpPr/>
            <p:nvPr/>
          </p:nvSpPr>
          <p:spPr bwMode="auto">
            <a:xfrm flipH="1">
              <a:off x="6772229" y="2732324"/>
              <a:ext cx="200772" cy="1089695"/>
            </a:xfrm>
            <a:custGeom>
              <a:avLst/>
              <a:gdLst>
                <a:gd name="T0" fmla="*/ 0 w 197"/>
                <a:gd name="T1" fmla="*/ 2147483647 h 1069"/>
                <a:gd name="T2" fmla="*/ 0 w 197"/>
                <a:gd name="T3" fmla="*/ 2147483647 h 1069"/>
                <a:gd name="T4" fmla="*/ 2147483647 w 197"/>
                <a:gd name="T5" fmla="*/ 2147483647 h 1069"/>
                <a:gd name="T6" fmla="*/ 2147483647 w 197"/>
                <a:gd name="T7" fmla="*/ 0 h 1069"/>
                <a:gd name="T8" fmla="*/ 0 w 197"/>
                <a:gd name="T9" fmla="*/ 2147483647 h 1069"/>
                <a:gd name="T10" fmla="*/ 0 60000 65536"/>
                <a:gd name="T11" fmla="*/ 0 60000 65536"/>
                <a:gd name="T12" fmla="*/ 0 60000 65536"/>
                <a:gd name="T13" fmla="*/ 0 60000 65536"/>
                <a:gd name="T14" fmla="*/ 0 60000 65536"/>
                <a:gd name="T15" fmla="*/ 0 w 197"/>
                <a:gd name="T16" fmla="*/ 0 h 1069"/>
                <a:gd name="T17" fmla="*/ 197 w 197"/>
                <a:gd name="T18" fmla="*/ 1069 h 1069"/>
              </a:gdLst>
              <a:ahLst/>
              <a:cxnLst>
                <a:cxn ang="T10">
                  <a:pos x="T0" y="T1"/>
                </a:cxn>
                <a:cxn ang="T11">
                  <a:pos x="T2" y="T3"/>
                </a:cxn>
                <a:cxn ang="T12">
                  <a:pos x="T4" y="T5"/>
                </a:cxn>
                <a:cxn ang="T13">
                  <a:pos x="T6" y="T7"/>
                </a:cxn>
                <a:cxn ang="T14">
                  <a:pos x="T8" y="T9"/>
                </a:cxn>
              </a:cxnLst>
              <a:rect l="T15" t="T16" r="T17" b="T18"/>
              <a:pathLst>
                <a:path w="197" h="1069">
                  <a:moveTo>
                    <a:pt x="0" y="123"/>
                  </a:moveTo>
                  <a:lnTo>
                    <a:pt x="0" y="947"/>
                  </a:lnTo>
                  <a:lnTo>
                    <a:pt x="197" y="1069"/>
                  </a:lnTo>
                  <a:lnTo>
                    <a:pt x="197" y="0"/>
                  </a:lnTo>
                  <a:lnTo>
                    <a:pt x="0" y="123"/>
                  </a:lnTo>
                  <a:close/>
                </a:path>
              </a:pathLst>
            </a:custGeom>
            <a:gradFill rotWithShape="1">
              <a:gsLst>
                <a:gs pos="0">
                  <a:srgbClr val="969696"/>
                </a:gs>
                <a:gs pos="100000">
                  <a:srgbClr val="5F5F5F"/>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white"/>
                </a:solidFill>
                <a:ea typeface="微软雅黑"/>
              </a:endParaRPr>
            </a:p>
          </p:txBody>
        </p:sp>
      </p:grpSp>
      <p:sp>
        <p:nvSpPr>
          <p:cNvPr id="20" name="Rectangle 20"/>
          <p:cNvSpPr>
            <a:spLocks noChangeArrowheads="1"/>
          </p:cNvSpPr>
          <p:nvPr/>
        </p:nvSpPr>
        <p:spPr bwMode="auto">
          <a:xfrm>
            <a:off x="816008"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itchFamily="34" charset="-122"/>
                <a:ea typeface="微软雅黑" pitchFamily="34" charset="-122"/>
              </a:rPr>
              <a:t>单击添加文字</a:t>
            </a:r>
            <a:endParaRPr lang="zh-CN" altLang="en-US" sz="1200" b="1"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p:txBody>
      </p:sp>
      <p:sp>
        <p:nvSpPr>
          <p:cNvPr id="21" name="Line 21"/>
          <p:cNvSpPr>
            <a:spLocks noChangeShapeType="1"/>
          </p:cNvSpPr>
          <p:nvPr/>
        </p:nvSpPr>
        <p:spPr bwMode="auto">
          <a:xfrm flipV="1">
            <a:off x="832011" y="1552516"/>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a:endParaRPr>
          </a:p>
        </p:txBody>
      </p:sp>
      <p:sp>
        <p:nvSpPr>
          <p:cNvPr id="22" name="Rectangle 22"/>
          <p:cNvSpPr>
            <a:spLocks noChangeArrowheads="1"/>
          </p:cNvSpPr>
          <p:nvPr/>
        </p:nvSpPr>
        <p:spPr bwMode="auto">
          <a:xfrm>
            <a:off x="3497908"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itchFamily="34" charset="-122"/>
                <a:ea typeface="微软雅黑" pitchFamily="34" charset="-122"/>
              </a:rPr>
              <a:t>单击添加文字</a:t>
            </a:r>
            <a:endParaRPr lang="zh-CN" altLang="en-US" sz="1200" b="1"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p:txBody>
      </p:sp>
      <p:sp>
        <p:nvSpPr>
          <p:cNvPr id="23" name="Line 23"/>
          <p:cNvSpPr>
            <a:spLocks noChangeShapeType="1"/>
          </p:cNvSpPr>
          <p:nvPr/>
        </p:nvSpPr>
        <p:spPr bwMode="auto">
          <a:xfrm flipV="1">
            <a:off x="3511000" y="1562700"/>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a:endParaRPr>
          </a:p>
        </p:txBody>
      </p:sp>
      <p:sp>
        <p:nvSpPr>
          <p:cNvPr id="24" name="Rectangle 24"/>
          <p:cNvSpPr>
            <a:spLocks noChangeArrowheads="1"/>
          </p:cNvSpPr>
          <p:nvPr/>
        </p:nvSpPr>
        <p:spPr bwMode="auto">
          <a:xfrm>
            <a:off x="5794559" y="1465224"/>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itchFamily="34" charset="-122"/>
                <a:ea typeface="微软雅黑" pitchFamily="34" charset="-122"/>
              </a:rPr>
              <a:t>单击添加文字</a:t>
            </a:r>
            <a:endParaRPr lang="zh-CN" altLang="en-US" sz="1200" b="1"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p:txBody>
      </p:sp>
      <p:sp>
        <p:nvSpPr>
          <p:cNvPr id="25" name="Line 25"/>
          <p:cNvSpPr>
            <a:spLocks noChangeShapeType="1"/>
          </p:cNvSpPr>
          <p:nvPr/>
        </p:nvSpPr>
        <p:spPr bwMode="auto">
          <a:xfrm flipV="1">
            <a:off x="5794558" y="1561245"/>
            <a:ext cx="1" cy="868252"/>
          </a:xfrm>
          <a:prstGeom prst="line">
            <a:avLst/>
          </a:prstGeom>
          <a:noFill/>
          <a:ln w="12700">
            <a:solidFill>
              <a:srgbClr val="0070C0"/>
            </a:solidFill>
            <a:round/>
            <a:tail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a:endParaRPr>
          </a:p>
        </p:txBody>
      </p:sp>
      <p:sp>
        <p:nvSpPr>
          <p:cNvPr id="26" name="Rectangle 26"/>
          <p:cNvSpPr>
            <a:spLocks noChangeArrowheads="1"/>
          </p:cNvSpPr>
          <p:nvPr/>
        </p:nvSpPr>
        <p:spPr bwMode="auto">
          <a:xfrm>
            <a:off x="2293453" y="3677693"/>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itchFamily="34" charset="-122"/>
                <a:ea typeface="微软雅黑" pitchFamily="34" charset="-122"/>
              </a:rPr>
              <a:t>单击添加文字</a:t>
            </a:r>
            <a:endParaRPr lang="zh-CN" altLang="en-US" sz="1200" b="1"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p:txBody>
      </p:sp>
      <p:sp>
        <p:nvSpPr>
          <p:cNvPr id="27" name="Line 27"/>
          <p:cNvSpPr>
            <a:spLocks noChangeShapeType="1"/>
          </p:cNvSpPr>
          <p:nvPr/>
        </p:nvSpPr>
        <p:spPr bwMode="auto">
          <a:xfrm flipV="1">
            <a:off x="2312365" y="3215046"/>
            <a:ext cx="1" cy="900581"/>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a:endParaRPr>
          </a:p>
        </p:txBody>
      </p:sp>
      <p:sp>
        <p:nvSpPr>
          <p:cNvPr id="28" name="Rectangle 28"/>
          <p:cNvSpPr>
            <a:spLocks noChangeArrowheads="1"/>
          </p:cNvSpPr>
          <p:nvPr/>
        </p:nvSpPr>
        <p:spPr bwMode="auto">
          <a:xfrm>
            <a:off x="4672858" y="36849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itchFamily="34" charset="-122"/>
                <a:ea typeface="微软雅黑" pitchFamily="34" charset="-122"/>
              </a:rPr>
              <a:t>单击添加文字</a:t>
            </a:r>
            <a:endParaRPr lang="zh-CN" altLang="en-US" sz="1200" b="1"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p:txBody>
      </p:sp>
      <p:sp>
        <p:nvSpPr>
          <p:cNvPr id="29" name="Line 29"/>
          <p:cNvSpPr>
            <a:spLocks noChangeShapeType="1"/>
          </p:cNvSpPr>
          <p:nvPr/>
        </p:nvSpPr>
        <p:spPr bwMode="auto">
          <a:xfrm flipV="1">
            <a:off x="4681586" y="3151032"/>
            <a:ext cx="1" cy="973320"/>
          </a:xfrm>
          <a:prstGeom prst="line">
            <a:avLst/>
          </a:prstGeom>
          <a:noFill/>
          <a:ln w="12700">
            <a:solidFill>
              <a:srgbClr val="80808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a:endParaRPr>
          </a:p>
        </p:txBody>
      </p:sp>
      <p:sp>
        <p:nvSpPr>
          <p:cNvPr id="30" name="Rectangle 30"/>
          <p:cNvSpPr>
            <a:spLocks noChangeArrowheads="1"/>
          </p:cNvSpPr>
          <p:nvPr/>
        </p:nvSpPr>
        <p:spPr bwMode="auto">
          <a:xfrm>
            <a:off x="7019556" y="3684969"/>
            <a:ext cx="142377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b="1" dirty="0">
                <a:solidFill>
                  <a:prstClr val="black">
                    <a:lumMod val="50000"/>
                    <a:lumOff val="50000"/>
                  </a:prstClr>
                </a:solidFill>
                <a:latin typeface="微软雅黑" pitchFamily="34" charset="-122"/>
                <a:ea typeface="微软雅黑" pitchFamily="34" charset="-122"/>
              </a:rPr>
              <a:t>单击添加文字</a:t>
            </a:r>
            <a:endParaRPr lang="zh-CN" altLang="en-US" sz="1200" b="1"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a:p>
            <a:pPr>
              <a:lnSpc>
                <a:spcPct val="120000"/>
              </a:lnSpc>
            </a:pPr>
            <a:r>
              <a:rPr lang="zh-CN" altLang="en-US" sz="1200" dirty="0">
                <a:solidFill>
                  <a:prstClr val="black">
                    <a:lumMod val="50000"/>
                    <a:lumOff val="50000"/>
                  </a:prstClr>
                </a:solidFill>
                <a:latin typeface="微软雅黑" pitchFamily="34" charset="-122"/>
                <a:ea typeface="微软雅黑" pitchFamily="34" charset="-122"/>
              </a:rPr>
              <a:t>单击此处添加文字</a:t>
            </a:r>
            <a:endParaRPr lang="zh-CN" altLang="en-US" sz="1200" dirty="0">
              <a:solidFill>
                <a:prstClr val="black">
                  <a:lumMod val="50000"/>
                  <a:lumOff val="50000"/>
                </a:prstClr>
              </a:solidFill>
              <a:latin typeface="微软雅黑" pitchFamily="34" charset="-122"/>
              <a:ea typeface="微软雅黑" pitchFamily="34" charset="-122"/>
            </a:endParaRPr>
          </a:p>
        </p:txBody>
      </p:sp>
      <p:sp>
        <p:nvSpPr>
          <p:cNvPr id="31" name="Line 31"/>
          <p:cNvSpPr>
            <a:spLocks noChangeShapeType="1"/>
          </p:cNvSpPr>
          <p:nvPr/>
        </p:nvSpPr>
        <p:spPr bwMode="auto">
          <a:xfrm flipV="1">
            <a:off x="7028285" y="3252872"/>
            <a:ext cx="1" cy="892499"/>
          </a:xfrm>
          <a:prstGeom prst="line">
            <a:avLst/>
          </a:prstGeom>
          <a:noFill/>
          <a:ln w="12700">
            <a:solidFill>
              <a:srgbClr val="0070C0"/>
            </a:solidFill>
            <a:round/>
            <a:headEnd type="triangle" w="med" len="med"/>
          </a:ln>
          <a:extLst>
            <a:ext uri="{909E8E84-426E-40DD-AFC4-6F175D3DCCD1}">
              <a14:hiddenFill xmlns:a14="http://schemas.microsoft.com/office/drawing/2010/main">
                <a:noFill/>
              </a14:hiddenFill>
            </a:ext>
          </a:extLst>
        </p:spPr>
        <p:txBody>
          <a:bodyPr/>
          <a:lstStyle/>
          <a:p>
            <a:endParaRPr lang="zh-CN" altLang="en-US">
              <a:solidFill>
                <a:prstClr val="black">
                  <a:lumMod val="50000"/>
                  <a:lumOff val="50000"/>
                </a:prstClr>
              </a:solidFill>
              <a:ea typeface="微软雅黑"/>
            </a:endParaRPr>
          </a:p>
        </p:txBody>
      </p:sp>
      <p:sp>
        <p:nvSpPr>
          <p:cNvPr id="32" name="WordArt 34"/>
          <p:cNvSpPr>
            <a:spLocks noChangeArrowheads="1" noChangeShapeType="1" noTextEdit="1"/>
          </p:cNvSpPr>
          <p:nvPr/>
        </p:nvSpPr>
        <p:spPr bwMode="auto">
          <a:xfrm>
            <a:off x="2513837" y="2940827"/>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a:ea typeface="微软雅黑"/>
              </a:rPr>
              <a:t>2</a:t>
            </a:r>
            <a:endParaRPr lang="zh-CN" altLang="en-US" sz="3600" kern="10">
              <a:solidFill>
                <a:prstClr val="white"/>
              </a:solidFill>
              <a:latin typeface="微软雅黑"/>
              <a:ea typeface="微软雅黑"/>
            </a:endParaRPr>
          </a:p>
        </p:txBody>
      </p:sp>
      <p:sp>
        <p:nvSpPr>
          <p:cNvPr id="33" name="WordArt 35"/>
          <p:cNvSpPr>
            <a:spLocks noChangeArrowheads="1" noChangeShapeType="1" noTextEdit="1"/>
          </p:cNvSpPr>
          <p:nvPr/>
        </p:nvSpPr>
        <p:spPr bwMode="auto">
          <a:xfrm>
            <a:off x="3693733" y="2935008"/>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a:ea typeface="微软雅黑"/>
              </a:rPr>
              <a:t>3</a:t>
            </a:r>
            <a:endParaRPr lang="zh-CN" altLang="en-US" sz="3600" kern="10">
              <a:solidFill>
                <a:prstClr val="white"/>
              </a:solidFill>
              <a:latin typeface="微软雅黑"/>
              <a:ea typeface="微软雅黑"/>
            </a:endParaRPr>
          </a:p>
        </p:txBody>
      </p:sp>
      <p:sp>
        <p:nvSpPr>
          <p:cNvPr id="34" name="WordArt 36"/>
          <p:cNvSpPr>
            <a:spLocks noChangeArrowheads="1" noChangeShapeType="1" noTextEdit="1"/>
          </p:cNvSpPr>
          <p:nvPr/>
        </p:nvSpPr>
        <p:spPr bwMode="auto">
          <a:xfrm>
            <a:off x="4735417" y="2935008"/>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a:ea typeface="微软雅黑"/>
              </a:rPr>
              <a:t>4</a:t>
            </a:r>
            <a:endParaRPr lang="zh-CN" altLang="en-US" sz="3600" kern="10">
              <a:solidFill>
                <a:prstClr val="white"/>
              </a:solidFill>
              <a:latin typeface="微软雅黑"/>
              <a:ea typeface="微软雅黑"/>
            </a:endParaRPr>
          </a:p>
        </p:txBody>
      </p:sp>
      <p:sp>
        <p:nvSpPr>
          <p:cNvPr id="35" name="WordArt 37"/>
          <p:cNvSpPr>
            <a:spLocks noChangeArrowheads="1" noChangeShapeType="1" noTextEdit="1"/>
          </p:cNvSpPr>
          <p:nvPr/>
        </p:nvSpPr>
        <p:spPr bwMode="auto">
          <a:xfrm>
            <a:off x="5861483" y="2940827"/>
            <a:ext cx="130513" cy="210008"/>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a:solidFill>
                  <a:prstClr val="white"/>
                </a:solidFill>
                <a:latin typeface="微软雅黑"/>
                <a:ea typeface="微软雅黑"/>
              </a:rPr>
              <a:t>5</a:t>
            </a:r>
            <a:endParaRPr lang="zh-CN" altLang="en-US" sz="3600" kern="10">
              <a:solidFill>
                <a:prstClr val="white"/>
              </a:solidFill>
              <a:latin typeface="微软雅黑"/>
              <a:ea typeface="微软雅黑"/>
            </a:endParaRPr>
          </a:p>
        </p:txBody>
      </p:sp>
      <p:sp>
        <p:nvSpPr>
          <p:cNvPr id="36" name="Freeform 39"/>
          <p:cNvSpPr/>
          <p:nvPr/>
        </p:nvSpPr>
        <p:spPr bwMode="auto">
          <a:xfrm>
            <a:off x="1913732" y="3712610"/>
            <a:ext cx="685722" cy="45719"/>
          </a:xfrm>
          <a:custGeom>
            <a:avLst/>
            <a:gdLst>
              <a:gd name="T0" fmla="*/ 2147483647 w 12"/>
              <a:gd name="T1" fmla="*/ 0 h 1587"/>
              <a:gd name="T2" fmla="*/ 0 w 12"/>
              <a:gd name="T3" fmla="*/ 0 h 1587"/>
              <a:gd name="T4" fmla="*/ 2147483647 w 12"/>
              <a:gd name="T5" fmla="*/ 0 h 1587"/>
              <a:gd name="T6" fmla="*/ 2147483647 w 12"/>
              <a:gd name="T7" fmla="*/ 0 h 1587"/>
              <a:gd name="T8" fmla="*/ 0 60000 65536"/>
              <a:gd name="T9" fmla="*/ 0 60000 65536"/>
              <a:gd name="T10" fmla="*/ 0 60000 65536"/>
              <a:gd name="T11" fmla="*/ 0 60000 65536"/>
              <a:gd name="T12" fmla="*/ 0 w 12"/>
              <a:gd name="T13" fmla="*/ 0 h 1587"/>
              <a:gd name="T14" fmla="*/ 12 w 12"/>
              <a:gd name="T15" fmla="*/ 1587 h 1587"/>
            </a:gdLst>
            <a:ahLst/>
            <a:cxnLst>
              <a:cxn ang="T8">
                <a:pos x="T0" y="T1"/>
              </a:cxn>
              <a:cxn ang="T9">
                <a:pos x="T2" y="T3"/>
              </a:cxn>
              <a:cxn ang="T10">
                <a:pos x="T4" y="T5"/>
              </a:cxn>
              <a:cxn ang="T11">
                <a:pos x="T6" y="T7"/>
              </a:cxn>
            </a:cxnLst>
            <a:rect l="T12" t="T13" r="T14" b="T15"/>
            <a:pathLst>
              <a:path w="12" h="1587">
                <a:moveTo>
                  <a:pt x="12" y="0"/>
                </a:moveTo>
                <a:lnTo>
                  <a:pt x="0" y="0"/>
                </a:lnTo>
                <a:lnTo>
                  <a:pt x="12" y="0"/>
                </a:lnTo>
                <a:close/>
              </a:path>
            </a:pathLst>
          </a:custGeom>
          <a:solidFill>
            <a:srgbClr val="02020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prstClr val="black">
                  <a:lumMod val="50000"/>
                  <a:lumOff val="50000"/>
                </a:prstClr>
              </a:solidFill>
              <a:ea typeface="微软雅黑"/>
            </a:endParaRPr>
          </a:p>
        </p:txBody>
      </p:sp>
      <p:grpSp>
        <p:nvGrpSpPr>
          <p:cNvPr id="37" name="组合 36"/>
          <p:cNvGrpSpPr/>
          <p:nvPr/>
        </p:nvGrpSpPr>
        <p:grpSpPr>
          <a:xfrm>
            <a:off x="7028286" y="2306695"/>
            <a:ext cx="1466492" cy="1040546"/>
            <a:chOff x="7028286" y="2656671"/>
            <a:chExt cx="1798214" cy="1275918"/>
          </a:xfrm>
        </p:grpSpPr>
        <p:sp>
          <p:nvSpPr>
            <p:cNvPr id="38" name="Freeform 5"/>
            <p:cNvSpPr/>
            <p:nvPr/>
          </p:nvSpPr>
          <p:spPr bwMode="auto">
            <a:xfrm flipH="1">
              <a:off x="8058331" y="3596514"/>
              <a:ext cx="768169" cy="333165"/>
            </a:xfrm>
            <a:custGeom>
              <a:avLst/>
              <a:gdLst>
                <a:gd name="T0" fmla="*/ 2147483647 w 2331"/>
                <a:gd name="T1" fmla="*/ 2147483647 h 688"/>
                <a:gd name="T2" fmla="*/ 2147483647 w 2331"/>
                <a:gd name="T3" fmla="*/ 2147483647 h 688"/>
                <a:gd name="T4" fmla="*/ 2147483647 w 2331"/>
                <a:gd name="T5" fmla="*/ 0 h 688"/>
                <a:gd name="T6" fmla="*/ 2147483647 w 2331"/>
                <a:gd name="T7" fmla="*/ 2147483647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ysClr val="window" lastClr="FFFFFF">
                    <a:alpha val="50000"/>
                  </a:sysClr>
                </a:gs>
                <a:gs pos="100000">
                  <a:srgbClr val="666666">
                    <a:alpha val="3400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a:endParaRPr>
            </a:p>
          </p:txBody>
        </p:sp>
        <p:sp>
          <p:nvSpPr>
            <p:cNvPr id="39" name="Freeform 14"/>
            <p:cNvSpPr/>
            <p:nvPr/>
          </p:nvSpPr>
          <p:spPr bwMode="auto">
            <a:xfrm flipH="1">
              <a:off x="7028286"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007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a:endParaRPr>
            </a:p>
          </p:txBody>
        </p:sp>
        <p:sp>
          <p:nvSpPr>
            <p:cNvPr id="40" name="Freeform 15"/>
            <p:cNvSpPr/>
            <p:nvPr/>
          </p:nvSpPr>
          <p:spPr bwMode="auto">
            <a:xfrm flipH="1">
              <a:off x="8053967"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a:endParaRPr>
            </a:p>
          </p:txBody>
        </p:sp>
      </p:grpSp>
      <p:sp>
        <p:nvSpPr>
          <p:cNvPr id="41" name="WordArt 38"/>
          <p:cNvSpPr>
            <a:spLocks noChangeArrowheads="1" noChangeShapeType="1" noTextEdit="1"/>
          </p:cNvSpPr>
          <p:nvPr/>
        </p:nvSpPr>
        <p:spPr bwMode="auto">
          <a:xfrm>
            <a:off x="7115578" y="3000477"/>
            <a:ext cx="136446" cy="21000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prstClr val="white"/>
                </a:solidFill>
                <a:latin typeface="微软雅黑"/>
                <a:ea typeface="微软雅黑"/>
              </a:rPr>
              <a:t>6</a:t>
            </a:r>
            <a:endParaRPr lang="zh-CN" altLang="en-US" sz="3600" kern="10" dirty="0">
              <a:solidFill>
                <a:prstClr val="white"/>
              </a:solidFill>
              <a:latin typeface="微软雅黑"/>
              <a:ea typeface="微软雅黑"/>
            </a:endParaRPr>
          </a:p>
        </p:txBody>
      </p:sp>
      <p:grpSp>
        <p:nvGrpSpPr>
          <p:cNvPr id="42" name="组合 41"/>
          <p:cNvGrpSpPr/>
          <p:nvPr/>
        </p:nvGrpSpPr>
        <p:grpSpPr>
          <a:xfrm>
            <a:off x="251520" y="2306695"/>
            <a:ext cx="1574463" cy="1044105"/>
            <a:chOff x="251520" y="2656671"/>
            <a:chExt cx="1930608" cy="1280282"/>
          </a:xfrm>
        </p:grpSpPr>
        <p:sp>
          <p:nvSpPr>
            <p:cNvPr id="43" name="Freeform 3"/>
            <p:cNvSpPr/>
            <p:nvPr/>
          </p:nvSpPr>
          <p:spPr bwMode="auto">
            <a:xfrm>
              <a:off x="251520" y="3603789"/>
              <a:ext cx="902017" cy="333164"/>
            </a:xfrm>
            <a:custGeom>
              <a:avLst/>
              <a:gdLst/>
              <a:ahLst/>
              <a:cxnLst>
                <a:cxn ang="0">
                  <a:pos x="2331" y="688"/>
                </a:cxn>
                <a:cxn ang="0">
                  <a:pos x="104" y="138"/>
                </a:cxn>
                <a:cxn ang="0">
                  <a:pos x="2086" y="0"/>
                </a:cxn>
                <a:cxn ang="0">
                  <a:pos x="2331" y="688"/>
                </a:cxn>
              </a:cxnLst>
              <a:rect l="0" t="0" r="r" b="b"/>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C0504D">
                    <a:alpha val="0"/>
                  </a:srgbClr>
                </a:gs>
                <a:gs pos="100000">
                  <a:srgbClr val="C0504D">
                    <a:gamma/>
                    <a:shade val="54510"/>
                    <a:invGamma/>
                    <a:alpha val="50000"/>
                  </a:srgbClr>
                </a:gs>
              </a:gsLst>
              <a:lin ang="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endParaRPr>
            </a:p>
          </p:txBody>
        </p:sp>
        <p:sp>
          <p:nvSpPr>
            <p:cNvPr id="44" name="Freeform 8"/>
            <p:cNvSpPr/>
            <p:nvPr/>
          </p:nvSpPr>
          <p:spPr bwMode="auto">
            <a:xfrm>
              <a:off x="1156447" y="2656671"/>
              <a:ext cx="1025681" cy="1275918"/>
            </a:xfrm>
            <a:custGeom>
              <a:avLst/>
              <a:gdLst>
                <a:gd name="T0" fmla="*/ 0 w 1006"/>
                <a:gd name="T1" fmla="*/ 0 h 1251"/>
                <a:gd name="T2" fmla="*/ 0 w 1006"/>
                <a:gd name="T3" fmla="*/ 2147483647 h 1251"/>
                <a:gd name="T4" fmla="*/ 2147483647 w 1006"/>
                <a:gd name="T5" fmla="*/ 2147483647 h 1251"/>
                <a:gd name="T6" fmla="*/ 2147483647 w 1006"/>
                <a:gd name="T7" fmla="*/ 2147483647 h 1251"/>
                <a:gd name="T8" fmla="*/ 0 w 1006"/>
                <a:gd name="T9" fmla="*/ 0 h 1251"/>
                <a:gd name="T10" fmla="*/ 0 60000 65536"/>
                <a:gd name="T11" fmla="*/ 0 60000 65536"/>
                <a:gd name="T12" fmla="*/ 0 60000 65536"/>
                <a:gd name="T13" fmla="*/ 0 60000 65536"/>
                <a:gd name="T14" fmla="*/ 0 60000 65536"/>
                <a:gd name="T15" fmla="*/ 0 w 1006"/>
                <a:gd name="T16" fmla="*/ 0 h 1251"/>
                <a:gd name="T17" fmla="*/ 1006 w 1006"/>
                <a:gd name="T18" fmla="*/ 1251 h 1251"/>
              </a:gdLst>
              <a:ahLst/>
              <a:cxnLst>
                <a:cxn ang="T10">
                  <a:pos x="T0" y="T1"/>
                </a:cxn>
                <a:cxn ang="T11">
                  <a:pos x="T2" y="T3"/>
                </a:cxn>
                <a:cxn ang="T12">
                  <a:pos x="T4" y="T5"/>
                </a:cxn>
                <a:cxn ang="T13">
                  <a:pos x="T6" y="T7"/>
                </a:cxn>
                <a:cxn ang="T14">
                  <a:pos x="T8" y="T9"/>
                </a:cxn>
              </a:cxnLst>
              <a:rect l="T15" t="T16" r="T17" b="T18"/>
              <a:pathLst>
                <a:path w="1006" h="1251">
                  <a:moveTo>
                    <a:pt x="0" y="0"/>
                  </a:moveTo>
                  <a:lnTo>
                    <a:pt x="0" y="1251"/>
                  </a:lnTo>
                  <a:lnTo>
                    <a:pt x="1006" y="1154"/>
                  </a:lnTo>
                  <a:lnTo>
                    <a:pt x="1006" y="81"/>
                  </a:lnTo>
                  <a:lnTo>
                    <a:pt x="0" y="0"/>
                  </a:lnTo>
                  <a:close/>
                </a:path>
              </a:pathLst>
            </a:custGeom>
            <a:solidFill>
              <a:srgbClr val="0070C0"/>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a:endParaRPr>
            </a:p>
          </p:txBody>
        </p:sp>
        <p:sp>
          <p:nvSpPr>
            <p:cNvPr id="45" name="Freeform 9"/>
            <p:cNvSpPr/>
            <p:nvPr/>
          </p:nvSpPr>
          <p:spPr bwMode="auto">
            <a:xfrm>
              <a:off x="810189" y="2656671"/>
              <a:ext cx="346258" cy="1275918"/>
            </a:xfrm>
            <a:custGeom>
              <a:avLst/>
              <a:gdLst>
                <a:gd name="T0" fmla="*/ 0 w 339"/>
                <a:gd name="T1" fmla="*/ 2147483647 h 1251"/>
                <a:gd name="T2" fmla="*/ 0 w 339"/>
                <a:gd name="T3" fmla="*/ 2147483647 h 1251"/>
                <a:gd name="T4" fmla="*/ 2147483647 w 339"/>
                <a:gd name="T5" fmla="*/ 2147483647 h 1251"/>
                <a:gd name="T6" fmla="*/ 2147483647 w 339"/>
                <a:gd name="T7" fmla="*/ 0 h 1251"/>
                <a:gd name="T8" fmla="*/ 0 w 339"/>
                <a:gd name="T9" fmla="*/ 2147483647 h 1251"/>
                <a:gd name="T10" fmla="*/ 0 60000 65536"/>
                <a:gd name="T11" fmla="*/ 0 60000 65536"/>
                <a:gd name="T12" fmla="*/ 0 60000 65536"/>
                <a:gd name="T13" fmla="*/ 0 60000 65536"/>
                <a:gd name="T14" fmla="*/ 0 60000 65536"/>
                <a:gd name="T15" fmla="*/ 0 w 339"/>
                <a:gd name="T16" fmla="*/ 0 h 1251"/>
                <a:gd name="T17" fmla="*/ 339 w 339"/>
                <a:gd name="T18" fmla="*/ 1251 h 1251"/>
              </a:gdLst>
              <a:ahLst/>
              <a:cxnLst>
                <a:cxn ang="T10">
                  <a:pos x="T0" y="T1"/>
                </a:cxn>
                <a:cxn ang="T11">
                  <a:pos x="T2" y="T3"/>
                </a:cxn>
                <a:cxn ang="T12">
                  <a:pos x="T4" y="T5"/>
                </a:cxn>
                <a:cxn ang="T13">
                  <a:pos x="T6" y="T7"/>
                </a:cxn>
                <a:cxn ang="T14">
                  <a:pos x="T8" y="T9"/>
                </a:cxn>
              </a:cxnLst>
              <a:rect l="T15" t="T16" r="T17" b="T18"/>
              <a:pathLst>
                <a:path w="339" h="1251">
                  <a:moveTo>
                    <a:pt x="0" y="110"/>
                  </a:moveTo>
                  <a:lnTo>
                    <a:pt x="0" y="1080"/>
                  </a:lnTo>
                  <a:lnTo>
                    <a:pt x="339" y="1251"/>
                  </a:lnTo>
                  <a:lnTo>
                    <a:pt x="339" y="0"/>
                  </a:lnTo>
                  <a:lnTo>
                    <a:pt x="0" y="110"/>
                  </a:lnTo>
                  <a:close/>
                </a:path>
              </a:pathLst>
            </a:custGeom>
            <a:solidFill>
              <a:srgbClr val="1F497D">
                <a:lumMod val="60000"/>
                <a:lumOff val="40000"/>
              </a:srgbClr>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ea typeface="微软雅黑"/>
              </a:endParaRPr>
            </a:p>
          </p:txBody>
        </p:sp>
      </p:grpSp>
      <p:sp>
        <p:nvSpPr>
          <p:cNvPr id="46" name="WordArt 33"/>
          <p:cNvSpPr>
            <a:spLocks noChangeArrowheads="1" noChangeShapeType="1" noTextEdit="1"/>
          </p:cNvSpPr>
          <p:nvPr/>
        </p:nvSpPr>
        <p:spPr bwMode="auto">
          <a:xfrm>
            <a:off x="1278655" y="3016480"/>
            <a:ext cx="103225" cy="21000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kern="10" dirty="0">
                <a:solidFill>
                  <a:prstClr val="white"/>
                </a:solidFill>
                <a:latin typeface="微软雅黑"/>
                <a:ea typeface="微软雅黑"/>
              </a:rPr>
              <a:t>1</a:t>
            </a:r>
            <a:endParaRPr lang="zh-CN" altLang="en-US" sz="3600" kern="10" dirty="0">
              <a:solidFill>
                <a:prstClr val="white"/>
              </a:solidFill>
              <a:latin typeface="微软雅黑"/>
              <a:ea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par>
                                <p:cTn id="12" presetID="37" presetClass="entr" presetSubtype="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900" decel="100000" fill="hold"/>
                                        <p:tgtEl>
                                          <p:spTgt spid="4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5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75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900" decel="100000" fill="hold"/>
                                        <p:tgtEl>
                                          <p:spTgt spid="12"/>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10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900" decel="100000" fill="hold"/>
                                        <p:tgtEl>
                                          <p:spTgt spid="1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125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900" decel="100000" fill="hold"/>
                                        <p:tgtEl>
                                          <p:spTgt spid="3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8" fill="hold">
                            <p:stCondLst>
                              <p:cond delay="225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par>
                                <p:cTn id="58" presetID="10" presetClass="entr" presetSubtype="0" fill="hold" grpId="0" nodeType="withEffect">
                                  <p:stCondLst>
                                    <p:cond delay="7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grpId="0" nodeType="withEffect">
                                  <p:stCondLst>
                                    <p:cond delay="125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childTnLst>
                          </p:cTn>
                        </p:par>
                        <p:par>
                          <p:cTn id="67" fill="hold">
                            <p:stCondLst>
                              <p:cond delay="2750"/>
                            </p:stCondLst>
                            <p:childTnLst>
                              <p:par>
                                <p:cTn id="68" presetID="22" presetClass="entr" presetSubtype="4"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down)">
                                      <p:cBhvr>
                                        <p:cTn id="70" dur="500"/>
                                        <p:tgtEl>
                                          <p:spTgt spid="2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down)">
                                      <p:cBhvr>
                                        <p:cTn id="73" dur="500"/>
                                        <p:tgtEl>
                                          <p:spTgt spid="23"/>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par>
                          <p:cTn id="77" fill="hold">
                            <p:stCondLst>
                              <p:cond delay="3250"/>
                            </p:stCondLst>
                            <p:childTnLst>
                              <p:par>
                                <p:cTn id="78" presetID="2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par>
                                <p:cTn id="84" presetID="22" presetClass="entr" presetSubtype="1"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up)">
                                      <p:cBhvr>
                                        <p:cTn id="86" dur="500"/>
                                        <p:tgtEl>
                                          <p:spTgt spid="31"/>
                                        </p:tgtEl>
                                      </p:cBhvr>
                                    </p:animEffect>
                                  </p:childTnLst>
                                </p:cTn>
                              </p:par>
                            </p:childTnLst>
                          </p:cTn>
                        </p:par>
                        <p:par>
                          <p:cTn id="87" fill="hold">
                            <p:stCondLst>
                              <p:cond delay="3750"/>
                            </p:stCondLst>
                            <p:childTnLst>
                              <p:par>
                                <p:cTn id="88" presetID="18" presetClass="entr" presetSubtype="3"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upRight)">
                                      <p:cBhvr>
                                        <p:cTn id="90" dur="500"/>
                                        <p:tgtEl>
                                          <p:spTgt spid="20"/>
                                        </p:tgtEl>
                                      </p:cBhvr>
                                    </p:animEffect>
                                  </p:childTnLst>
                                </p:cTn>
                              </p:par>
                              <p:par>
                                <p:cTn id="91" presetID="18" presetClass="entr" presetSubtype="3"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strips(upRight)">
                                      <p:cBhvr>
                                        <p:cTn id="93" dur="500"/>
                                        <p:tgtEl>
                                          <p:spTgt spid="22"/>
                                        </p:tgtEl>
                                      </p:cBhvr>
                                    </p:animEffect>
                                  </p:childTnLst>
                                </p:cTn>
                              </p:par>
                              <p:par>
                                <p:cTn id="94" presetID="18" presetClass="entr" presetSubtype="3"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strips(upRight)">
                                      <p:cBhvr>
                                        <p:cTn id="96" dur="500"/>
                                        <p:tgtEl>
                                          <p:spTgt spid="24"/>
                                        </p:tgtEl>
                                      </p:cBhvr>
                                    </p:animEffect>
                                  </p:childTnLst>
                                </p:cTn>
                              </p:par>
                            </p:childTnLst>
                          </p:cTn>
                        </p:par>
                        <p:par>
                          <p:cTn id="97" fill="hold">
                            <p:stCondLst>
                              <p:cond delay="4250"/>
                            </p:stCondLst>
                            <p:childTnLst>
                              <p:par>
                                <p:cTn id="98" presetID="18" presetClass="entr" presetSubtype="9" fill="hold" grpId="0" nodeType="after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strips(upLeft)">
                                      <p:cBhvr>
                                        <p:cTn id="100" dur="500"/>
                                        <p:tgtEl>
                                          <p:spTgt spid="26"/>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strips(upLeft)">
                                      <p:cBhvr>
                                        <p:cTn id="103" dur="500"/>
                                        <p:tgtEl>
                                          <p:spTgt spid="28"/>
                                        </p:tgtEl>
                                      </p:cBhvr>
                                    </p:animEffect>
                                  </p:childTnLst>
                                </p:cTn>
                              </p:par>
                              <p:par>
                                <p:cTn id="104" presetID="18" presetClass="entr" presetSubtype="9"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strips(upLeft)">
                                      <p:cBhvr>
                                        <p:cTn id="10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1" grpId="0" animBg="1"/>
      <p:bldP spid="22" grpId="0"/>
      <p:bldP spid="23" grpId="0" animBg="1"/>
      <p:bldP spid="24" grpId="0"/>
      <p:bldP spid="25" grpId="0" animBg="1"/>
      <p:bldP spid="26" grpId="0"/>
      <p:bldP spid="27" grpId="0" animBg="1"/>
      <p:bldP spid="28" grpId="0"/>
      <p:bldP spid="29" grpId="0" animBg="1"/>
      <p:bldP spid="30" grpId="0"/>
      <p:bldP spid="31" grpId="0" animBg="1"/>
      <p:bldP spid="32" grpId="0"/>
      <p:bldP spid="33" grpId="0"/>
      <p:bldP spid="34" grpId="0"/>
      <p:bldP spid="35" grpId="0"/>
      <p:bldP spid="41"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44" name="TextBox 43"/>
          <p:cNvSpPr txBox="1"/>
          <p:nvPr/>
        </p:nvSpPr>
        <p:spPr>
          <a:xfrm>
            <a:off x="1469043" y="555526"/>
            <a:ext cx="1415772" cy="830997"/>
          </a:xfrm>
          <a:prstGeom prst="rect">
            <a:avLst/>
          </a:prstGeom>
          <a:noFill/>
        </p:spPr>
        <p:txBody>
          <a:bodyPr wrap="none" rtlCol="0">
            <a:spAutoFit/>
          </a:bodyPr>
          <a:lstStyle/>
          <a:p>
            <a:pPr algn="ctr"/>
            <a:r>
              <a:rPr lang="zh-CN" altLang="en-US" sz="4800" b="1" dirty="0">
                <a:ln w="6350">
                  <a:noFill/>
                </a:ln>
                <a:solidFill>
                  <a:srgbClr val="0070C0"/>
                </a:solidFill>
                <a:latin typeface="微软雅黑" pitchFamily="34" charset="-122"/>
                <a:ea typeface="微软雅黑" pitchFamily="34" charset="-122"/>
              </a:rPr>
              <a:t>前言</a:t>
            </a:r>
            <a:endParaRPr lang="zh-CN" altLang="en-US" sz="4800" b="1" dirty="0">
              <a:ln w="6350">
                <a:noFill/>
              </a:ln>
              <a:solidFill>
                <a:srgbClr val="0070C0"/>
              </a:solidFill>
              <a:latin typeface="微软雅黑" pitchFamily="34" charset="-122"/>
              <a:ea typeface="微软雅黑" pitchFamily="34" charset="-122"/>
            </a:endParaRPr>
          </a:p>
        </p:txBody>
      </p:sp>
      <p:sp>
        <p:nvSpPr>
          <p:cNvPr id="45" name="任意多边形 44"/>
          <p:cNvSpPr/>
          <p:nvPr/>
        </p:nvSpPr>
        <p:spPr>
          <a:xfrm>
            <a:off x="1000720" y="905233"/>
            <a:ext cx="7210425" cy="3076575"/>
          </a:xfrm>
          <a:custGeom>
            <a:avLst/>
            <a:gdLst>
              <a:gd name="connsiteX0" fmla="*/ 2076450 w 7210425"/>
              <a:gd name="connsiteY0" fmla="*/ 0 h 3076575"/>
              <a:gd name="connsiteX1" fmla="*/ 7210425 w 7210425"/>
              <a:gd name="connsiteY1" fmla="*/ 0 h 3076575"/>
              <a:gd name="connsiteX2" fmla="*/ 7210425 w 7210425"/>
              <a:gd name="connsiteY2" fmla="*/ 3076575 h 3076575"/>
              <a:gd name="connsiteX3" fmla="*/ 0 w 7210425"/>
              <a:gd name="connsiteY3" fmla="*/ 3076575 h 3076575"/>
              <a:gd name="connsiteX4" fmla="*/ 0 w 7210425"/>
              <a:gd name="connsiteY4" fmla="*/ 228600 h 3076575"/>
              <a:gd name="connsiteX5" fmla="*/ 333375 w 7210425"/>
              <a:gd name="connsiteY5" fmla="*/ 228600 h 307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0425" h="3076575">
                <a:moveTo>
                  <a:pt x="2076450" y="0"/>
                </a:moveTo>
                <a:lnTo>
                  <a:pt x="7210425" y="0"/>
                </a:lnTo>
                <a:lnTo>
                  <a:pt x="7210425" y="3076575"/>
                </a:lnTo>
                <a:lnTo>
                  <a:pt x="0" y="3076575"/>
                </a:lnTo>
                <a:lnTo>
                  <a:pt x="0" y="228600"/>
                </a:lnTo>
                <a:lnTo>
                  <a:pt x="333375" y="22860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7" name="TextBox 46"/>
          <p:cNvSpPr txBox="1"/>
          <p:nvPr/>
        </p:nvSpPr>
        <p:spPr>
          <a:xfrm>
            <a:off x="2951781" y="912883"/>
            <a:ext cx="1327543" cy="369332"/>
          </a:xfrm>
          <a:prstGeom prst="rect">
            <a:avLst/>
          </a:prstGeom>
          <a:noFill/>
        </p:spPr>
        <p:txBody>
          <a:bodyPr wrap="none" rtlCol="0">
            <a:spAutoFit/>
          </a:bodyPr>
          <a:lstStyle/>
          <a:p>
            <a:pPr algn="ctr"/>
            <a:r>
              <a:rPr lang="en-US" altLang="zh-CN" dirty="0">
                <a:ln w="12700">
                  <a:noFill/>
                </a:ln>
                <a:solidFill>
                  <a:srgbClr val="0070C0"/>
                </a:solidFill>
                <a:latin typeface="微软雅黑" pitchFamily="34" charset="-122"/>
                <a:ea typeface="微软雅黑" pitchFamily="34" charset="-122"/>
              </a:rPr>
              <a:t>QIAN YAN</a:t>
            </a:r>
            <a:endParaRPr lang="zh-CN" altLang="en-US" dirty="0">
              <a:ln w="12700">
                <a:noFill/>
              </a:ln>
              <a:solidFill>
                <a:srgbClr val="0070C0"/>
              </a:solidFill>
              <a:latin typeface="微软雅黑" pitchFamily="34" charset="-122"/>
              <a:ea typeface="微软雅黑" pitchFamily="34" charset="-122"/>
            </a:endParaRPr>
          </a:p>
        </p:txBody>
      </p:sp>
      <p:sp>
        <p:nvSpPr>
          <p:cNvPr id="48" name="TextBox 47"/>
          <p:cNvSpPr txBox="1"/>
          <p:nvPr/>
        </p:nvSpPr>
        <p:spPr>
          <a:xfrm>
            <a:off x="1259632" y="1491279"/>
            <a:ext cx="6552728" cy="2160591"/>
          </a:xfrm>
          <a:prstGeom prst="rect">
            <a:avLst/>
          </a:prstGeom>
          <a:noFill/>
        </p:spPr>
        <p:txBody>
          <a:bodyPr wrap="square" rtlCol="0">
            <a:spAutoFit/>
          </a:bodyPr>
          <a:lstStyle/>
          <a:p>
            <a:pPr algn="just">
              <a:lnSpc>
                <a:spcPct val="120000"/>
              </a:lnSpc>
            </a:pPr>
            <a:r>
              <a:rPr lang="zh-CN" altLang="en-US" sz="1400" dirty="0">
                <a:solidFill>
                  <a:sysClr val="windowText" lastClr="000000"/>
                </a:solidFill>
                <a:latin typeface="微软雅黑" pitchFamily="34" charset="-122"/>
                <a:ea typeface="微软雅黑" pitchFamily="34" charset="-122"/>
              </a:rPr>
              <a:t>医院（</a:t>
            </a:r>
            <a:r>
              <a:rPr lang="en-US" altLang="zh-CN" sz="1400" dirty="0">
                <a:solidFill>
                  <a:sysClr val="windowText" lastClr="000000"/>
                </a:solidFill>
                <a:latin typeface="微软雅黑" pitchFamily="34" charset="-122"/>
                <a:ea typeface="微软雅黑" pitchFamily="34" charset="-122"/>
              </a:rPr>
              <a:t>Hospital</a:t>
            </a:r>
            <a:r>
              <a:rPr lang="zh-CN" altLang="en-US" sz="1400" dirty="0">
                <a:solidFill>
                  <a:sysClr val="windowText" lastClr="000000"/>
                </a:solidFill>
                <a:latin typeface="微软雅黑" pitchFamily="34" charset="-122"/>
                <a:ea typeface="微软雅黑" pitchFamily="34" charset="-122"/>
              </a:rPr>
              <a:t>）一词是来自于拉丁文原意为“客人”，因为一开始设立时，是供人避难，还备有休息间，使来者舒适，有招待意图。后来，才逐渐成为收容和治疗病人的专门机构。</a:t>
            </a:r>
            <a:endParaRPr lang="zh-CN" altLang="en-US" sz="1400" dirty="0">
              <a:solidFill>
                <a:sysClr val="windowText" lastClr="000000"/>
              </a:solidFill>
              <a:latin typeface="微软雅黑" pitchFamily="34" charset="-122"/>
              <a:ea typeface="微软雅黑" pitchFamily="34" charset="-122"/>
            </a:endParaRPr>
          </a:p>
          <a:p>
            <a:pPr algn="just">
              <a:lnSpc>
                <a:spcPct val="120000"/>
              </a:lnSpc>
            </a:pPr>
            <a:r>
              <a:rPr lang="zh-CN" altLang="en-US" sz="1400" dirty="0">
                <a:solidFill>
                  <a:sysClr val="windowText" lastClr="000000"/>
                </a:solidFill>
                <a:latin typeface="微软雅黑" pitchFamily="34" charset="-122"/>
                <a:ea typeface="微软雅黑" pitchFamily="34" charset="-122"/>
              </a:rPr>
              <a:t>医院是指以向人提供医疗护理服务为主要目的医疗机构。其服务对象不仅包括患者和伤员，也包括处于特定生理状态的健康人（如孕妇、产妇、新生儿）以及完全健康的人（如来医院进行体格检查或口腔清洁的人）。最初设立时，是供人避难，还备有娱乐节目，使来者舒适，有招待意图。后来，才逐渐成为收容和治疗病人的专门机构。</a:t>
            </a:r>
            <a:endParaRPr lang="zh-CN" altLang="en-US" sz="1400" dirty="0">
              <a:solidFill>
                <a:sysClr val="windowText" lastClr="000000"/>
              </a:solidFill>
              <a:latin typeface="微软雅黑" pitchFamily="34" charset="-122"/>
              <a:ea typeface="微软雅黑"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72783" y="2966467"/>
            <a:ext cx="1316304" cy="2341587"/>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3434308"/>
            <a:ext cx="1498545" cy="16577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130" y="415370"/>
            <a:ext cx="1580046" cy="12202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6" presetClass="entr" presetSubtype="37" fill="hold" grpId="0" nodeType="afterEffect">
                                  <p:stCondLst>
                                    <p:cond delay="0"/>
                                  </p:stCondLst>
                                  <p:iterate type="lt">
                                    <p:tmPct val="0"/>
                                  </p:iterate>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50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44"/>
                                        </p:tgtEl>
                                      </p:cBhvr>
                                    </p:animEffect>
                                    <p:animScale>
                                      <p:cBhvr>
                                        <p:cTn id="15" dur="250" autoRev="1" fill="hold"/>
                                        <p:tgtEl>
                                          <p:spTgt spid="44"/>
                                        </p:tgtEl>
                                      </p:cBhvr>
                                      <p:by x="105000" y="105000"/>
                                    </p:animScale>
                                  </p:childTnLst>
                                </p:cTn>
                              </p:par>
                            </p:childTnLst>
                          </p:cTn>
                        </p:par>
                        <p:par>
                          <p:cTn id="16" fill="hold">
                            <p:stCondLst>
                              <p:cond delay="1000"/>
                            </p:stCondLst>
                            <p:childTnLst>
                              <p:par>
                                <p:cTn id="17" presetID="16" presetClass="entr" presetSubtype="37" fill="hold" grpId="0" nodeType="afterEffect">
                                  <p:stCondLst>
                                    <p:cond delay="0"/>
                                  </p:stCondLst>
                                  <p:iterate type="lt">
                                    <p:tmPct val="0"/>
                                  </p:iterate>
                                  <p:childTnLst>
                                    <p:set>
                                      <p:cBhvr>
                                        <p:cTn id="18" dur="1" fill="hold">
                                          <p:stCondLst>
                                            <p:cond delay="0"/>
                                          </p:stCondLst>
                                        </p:cTn>
                                        <p:tgtEl>
                                          <p:spTgt spid="47"/>
                                        </p:tgtEl>
                                        <p:attrNameLst>
                                          <p:attrName>style.visibility</p:attrName>
                                        </p:attrNameLst>
                                      </p:cBhvr>
                                      <p:to>
                                        <p:strVal val="visible"/>
                                      </p:to>
                                    </p:set>
                                    <p:animEffect transition="in" filter="barn(outVertical)">
                                      <p:cBhvr>
                                        <p:cTn id="19" dur="500"/>
                                        <p:tgtEl>
                                          <p:spTgt spid="47"/>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500"/>
                                        <p:tgtEl>
                                          <p:spTgt spid="45"/>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Scale>
                                      <p:cBhvr>
                                        <p:cTn id="3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gtEl>
                                        <p:attrNameLst>
                                          <p:attrName>ppt_x</p:attrName>
                                          <p:attrName>ppt_y</p:attrName>
                                        </p:attrNameLst>
                                      </p:cBhvr>
                                    </p:animMotion>
                                    <p:animEffect transition="in" filter="fade">
                                      <p:cBhvr>
                                        <p:cTn id="33" dur="1000"/>
                                        <p:tgtEl>
                                          <p:spTgt spid="3"/>
                                        </p:tgtEl>
                                      </p:cBhvr>
                                    </p:animEffect>
                                  </p:childTnLst>
                                </p:cTn>
                              </p:par>
                            </p:childTnLst>
                          </p:cTn>
                        </p:par>
                        <p:par>
                          <p:cTn id="34" fill="hold">
                            <p:stCondLst>
                              <p:cond delay="3500"/>
                            </p:stCondLst>
                            <p:childTnLst>
                              <p:par>
                                <p:cTn id="35" presetID="52"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Scale>
                                      <p:cBhvr>
                                        <p:cTn id="3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
                                        </p:tgtEl>
                                        <p:attrNameLst>
                                          <p:attrName>ppt_x</p:attrName>
                                          <p:attrName>ppt_y</p:attrName>
                                        </p:attrNameLst>
                                      </p:cBhvr>
                                    </p:animMotion>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4" grpId="1"/>
      <p:bldP spid="45" grpId="0" animBg="1"/>
      <p:bldP spid="4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grpSp>
        <p:nvGrpSpPr>
          <p:cNvPr id="3" name="Group 49"/>
          <p:cNvGrpSpPr/>
          <p:nvPr/>
        </p:nvGrpSpPr>
        <p:grpSpPr>
          <a:xfrm>
            <a:off x="3138123" y="921990"/>
            <a:ext cx="2824736" cy="3810000"/>
            <a:chOff x="3118864" y="361950"/>
            <a:chExt cx="2824736" cy="3810000"/>
          </a:xfrm>
          <a:solidFill>
            <a:srgbClr val="0070C0"/>
          </a:solidFill>
        </p:grpSpPr>
        <p:grpSp>
          <p:nvGrpSpPr>
            <p:cNvPr id="4" name="Group 5"/>
            <p:cNvGrpSpPr/>
            <p:nvPr/>
          </p:nvGrpSpPr>
          <p:grpSpPr>
            <a:xfrm>
              <a:off x="3118864" y="1503616"/>
              <a:ext cx="2824736" cy="2668334"/>
              <a:chOff x="2890264" y="1351216"/>
              <a:chExt cx="3220410" cy="2926918"/>
            </a:xfrm>
            <a:grpFill/>
          </p:grpSpPr>
          <p:sp>
            <p:nvSpPr>
              <p:cNvPr id="12" name="Freeform 5"/>
              <p:cNvSpPr/>
              <p:nvPr/>
            </p:nvSpPr>
            <p:spPr bwMode="auto">
              <a:xfrm>
                <a:off x="5582388" y="2345087"/>
                <a:ext cx="528286" cy="1933047"/>
              </a:xfrm>
              <a:custGeom>
                <a:avLst/>
                <a:gdLst/>
                <a:ahLst/>
                <a:cxnLst>
                  <a:cxn ang="0">
                    <a:pos x="276" y="977"/>
                  </a:cxn>
                  <a:cxn ang="0">
                    <a:pos x="183" y="802"/>
                  </a:cxn>
                  <a:cxn ang="0">
                    <a:pos x="208" y="613"/>
                  </a:cxn>
                  <a:cxn ang="0">
                    <a:pos x="267" y="518"/>
                  </a:cxn>
                  <a:cxn ang="0">
                    <a:pos x="267" y="109"/>
                  </a:cxn>
                  <a:cxn ang="0">
                    <a:pos x="160" y="0"/>
                  </a:cxn>
                  <a:cxn ang="0">
                    <a:pos x="105" y="0"/>
                  </a:cxn>
                  <a:cxn ang="0">
                    <a:pos x="0" y="86"/>
                  </a:cxn>
                  <a:cxn ang="0">
                    <a:pos x="112" y="66"/>
                  </a:cxn>
                  <a:cxn ang="0">
                    <a:pos x="125" y="63"/>
                  </a:cxn>
                  <a:cxn ang="0">
                    <a:pos x="192" y="125"/>
                  </a:cxn>
                  <a:cxn ang="0">
                    <a:pos x="180" y="176"/>
                  </a:cxn>
                  <a:cxn ang="0">
                    <a:pos x="135" y="207"/>
                  </a:cxn>
                  <a:cxn ang="0">
                    <a:pos x="0" y="228"/>
                  </a:cxn>
                  <a:cxn ang="0">
                    <a:pos x="0" y="518"/>
                  </a:cxn>
                  <a:cxn ang="0">
                    <a:pos x="74" y="622"/>
                  </a:cxn>
                  <a:cxn ang="0">
                    <a:pos x="50" y="806"/>
                  </a:cxn>
                  <a:cxn ang="0">
                    <a:pos x="50" y="813"/>
                  </a:cxn>
                  <a:cxn ang="0">
                    <a:pos x="57" y="840"/>
                  </a:cxn>
                  <a:cxn ang="0">
                    <a:pos x="162" y="1041"/>
                  </a:cxn>
                  <a:cxn ang="0">
                    <a:pos x="241" y="1065"/>
                  </a:cxn>
                  <a:cxn ang="0">
                    <a:pos x="253" y="1056"/>
                  </a:cxn>
                  <a:cxn ang="0">
                    <a:pos x="276" y="977"/>
                  </a:cxn>
                </a:cxnLst>
                <a:rect l="0" t="0" r="r" b="b"/>
                <a:pathLst>
                  <a:path w="294" h="1076">
                    <a:moveTo>
                      <a:pt x="276" y="977"/>
                    </a:moveTo>
                    <a:cubicBezTo>
                      <a:pt x="183" y="802"/>
                      <a:pt x="183" y="802"/>
                      <a:pt x="183" y="802"/>
                    </a:cubicBezTo>
                    <a:cubicBezTo>
                      <a:pt x="208" y="613"/>
                      <a:pt x="208" y="613"/>
                      <a:pt x="208" y="613"/>
                    </a:cubicBezTo>
                    <a:cubicBezTo>
                      <a:pt x="245" y="595"/>
                      <a:pt x="267" y="558"/>
                      <a:pt x="267" y="518"/>
                    </a:cubicBezTo>
                    <a:cubicBezTo>
                      <a:pt x="267" y="109"/>
                      <a:pt x="267" y="109"/>
                      <a:pt x="267" y="109"/>
                    </a:cubicBezTo>
                    <a:cubicBezTo>
                      <a:pt x="267" y="48"/>
                      <a:pt x="220" y="0"/>
                      <a:pt x="160" y="0"/>
                    </a:cubicBezTo>
                    <a:cubicBezTo>
                      <a:pt x="105" y="0"/>
                      <a:pt x="105" y="0"/>
                      <a:pt x="105" y="0"/>
                    </a:cubicBezTo>
                    <a:cubicBezTo>
                      <a:pt x="55" y="0"/>
                      <a:pt x="12" y="36"/>
                      <a:pt x="0" y="86"/>
                    </a:cubicBezTo>
                    <a:cubicBezTo>
                      <a:pt x="112" y="66"/>
                      <a:pt x="112" y="66"/>
                      <a:pt x="112" y="66"/>
                    </a:cubicBezTo>
                    <a:cubicBezTo>
                      <a:pt x="114" y="63"/>
                      <a:pt x="121" y="63"/>
                      <a:pt x="125" y="63"/>
                    </a:cubicBezTo>
                    <a:cubicBezTo>
                      <a:pt x="156" y="63"/>
                      <a:pt x="186" y="90"/>
                      <a:pt x="192" y="125"/>
                    </a:cubicBezTo>
                    <a:cubicBezTo>
                      <a:pt x="196" y="143"/>
                      <a:pt x="188" y="162"/>
                      <a:pt x="180" y="176"/>
                    </a:cubicBezTo>
                    <a:cubicBezTo>
                      <a:pt x="168" y="195"/>
                      <a:pt x="154" y="203"/>
                      <a:pt x="135" y="207"/>
                    </a:cubicBezTo>
                    <a:cubicBezTo>
                      <a:pt x="0" y="228"/>
                      <a:pt x="0" y="228"/>
                      <a:pt x="0" y="228"/>
                    </a:cubicBezTo>
                    <a:cubicBezTo>
                      <a:pt x="0" y="518"/>
                      <a:pt x="0" y="518"/>
                      <a:pt x="0" y="518"/>
                    </a:cubicBezTo>
                    <a:cubicBezTo>
                      <a:pt x="0" y="567"/>
                      <a:pt x="28" y="607"/>
                      <a:pt x="74" y="622"/>
                    </a:cubicBezTo>
                    <a:cubicBezTo>
                      <a:pt x="50" y="806"/>
                      <a:pt x="50" y="806"/>
                      <a:pt x="50" y="806"/>
                    </a:cubicBezTo>
                    <a:cubicBezTo>
                      <a:pt x="50" y="806"/>
                      <a:pt x="50" y="810"/>
                      <a:pt x="50" y="813"/>
                    </a:cubicBezTo>
                    <a:cubicBezTo>
                      <a:pt x="50" y="821"/>
                      <a:pt x="55" y="831"/>
                      <a:pt x="57" y="840"/>
                    </a:cubicBezTo>
                    <a:cubicBezTo>
                      <a:pt x="162" y="1041"/>
                      <a:pt x="162" y="1041"/>
                      <a:pt x="162" y="1041"/>
                    </a:cubicBezTo>
                    <a:cubicBezTo>
                      <a:pt x="176" y="1068"/>
                      <a:pt x="212" y="1076"/>
                      <a:pt x="241" y="1065"/>
                    </a:cubicBezTo>
                    <a:cubicBezTo>
                      <a:pt x="253" y="1056"/>
                      <a:pt x="253" y="1056"/>
                      <a:pt x="253" y="1056"/>
                    </a:cubicBezTo>
                    <a:cubicBezTo>
                      <a:pt x="284" y="1041"/>
                      <a:pt x="294" y="1008"/>
                      <a:pt x="276" y="977"/>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13" name="Freeform 6"/>
              <p:cNvSpPr/>
              <p:nvPr/>
            </p:nvSpPr>
            <p:spPr bwMode="auto">
              <a:xfrm>
                <a:off x="5240870" y="2210348"/>
                <a:ext cx="657690" cy="549631"/>
              </a:xfrm>
              <a:custGeom>
                <a:avLst/>
                <a:gdLst/>
                <a:ahLst/>
                <a:cxnLst>
                  <a:cxn ang="0">
                    <a:pos x="104" y="53"/>
                  </a:cxn>
                  <a:cxn ang="0">
                    <a:pos x="55" y="2"/>
                  </a:cxn>
                  <a:cxn ang="0">
                    <a:pos x="2" y="53"/>
                  </a:cxn>
                  <a:cxn ang="0">
                    <a:pos x="4" y="253"/>
                  </a:cxn>
                  <a:cxn ang="0">
                    <a:pos x="57" y="306"/>
                  </a:cxn>
                  <a:cxn ang="0">
                    <a:pos x="57" y="306"/>
                  </a:cxn>
                  <a:cxn ang="0">
                    <a:pos x="68" y="303"/>
                  </a:cxn>
                  <a:cxn ang="0">
                    <a:pos x="323" y="263"/>
                  </a:cxn>
                  <a:cxn ang="0">
                    <a:pos x="364" y="202"/>
                  </a:cxn>
                  <a:cxn ang="0">
                    <a:pos x="304" y="161"/>
                  </a:cxn>
                  <a:cxn ang="0">
                    <a:pos x="109" y="191"/>
                  </a:cxn>
                  <a:cxn ang="0">
                    <a:pos x="104" y="53"/>
                  </a:cxn>
                </a:cxnLst>
                <a:rect l="0" t="0" r="r" b="b"/>
                <a:pathLst>
                  <a:path w="366" h="306">
                    <a:moveTo>
                      <a:pt x="104" y="53"/>
                    </a:moveTo>
                    <a:cubicBezTo>
                      <a:pt x="104" y="23"/>
                      <a:pt x="80" y="0"/>
                      <a:pt x="55" y="2"/>
                    </a:cubicBezTo>
                    <a:cubicBezTo>
                      <a:pt x="24" y="2"/>
                      <a:pt x="0" y="27"/>
                      <a:pt x="2" y="53"/>
                    </a:cubicBezTo>
                    <a:cubicBezTo>
                      <a:pt x="4" y="253"/>
                      <a:pt x="4" y="253"/>
                      <a:pt x="4" y="253"/>
                    </a:cubicBezTo>
                    <a:cubicBezTo>
                      <a:pt x="4" y="282"/>
                      <a:pt x="27" y="306"/>
                      <a:pt x="57" y="306"/>
                    </a:cubicBezTo>
                    <a:cubicBezTo>
                      <a:pt x="57" y="306"/>
                      <a:pt x="57" y="306"/>
                      <a:pt x="57" y="306"/>
                    </a:cubicBezTo>
                    <a:cubicBezTo>
                      <a:pt x="61" y="306"/>
                      <a:pt x="67" y="306"/>
                      <a:pt x="68" y="303"/>
                    </a:cubicBezTo>
                    <a:cubicBezTo>
                      <a:pt x="323" y="263"/>
                      <a:pt x="323" y="263"/>
                      <a:pt x="323" y="263"/>
                    </a:cubicBezTo>
                    <a:cubicBezTo>
                      <a:pt x="350" y="257"/>
                      <a:pt x="366" y="230"/>
                      <a:pt x="364" y="202"/>
                    </a:cubicBezTo>
                    <a:cubicBezTo>
                      <a:pt x="358" y="175"/>
                      <a:pt x="330" y="154"/>
                      <a:pt x="304" y="161"/>
                    </a:cubicBezTo>
                    <a:cubicBezTo>
                      <a:pt x="109" y="191"/>
                      <a:pt x="109" y="191"/>
                      <a:pt x="109" y="191"/>
                    </a:cubicBezTo>
                    <a:lnTo>
                      <a:pt x="104" y="53"/>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14" name="Freeform 7"/>
              <p:cNvSpPr/>
              <p:nvPr/>
            </p:nvSpPr>
            <p:spPr bwMode="auto">
              <a:xfrm>
                <a:off x="5171499" y="2318406"/>
                <a:ext cx="370868" cy="526952"/>
              </a:xfrm>
              <a:custGeom>
                <a:avLst/>
                <a:gdLst/>
                <a:ahLst/>
                <a:cxnLst>
                  <a:cxn ang="0">
                    <a:pos x="207" y="246"/>
                  </a:cxn>
                  <a:cxn ang="0">
                    <a:pos x="109" y="264"/>
                  </a:cxn>
                  <a:cxn ang="0">
                    <a:pos x="100" y="264"/>
                  </a:cxn>
                  <a:cxn ang="0">
                    <a:pos x="100" y="264"/>
                  </a:cxn>
                  <a:cxn ang="0">
                    <a:pos x="96" y="264"/>
                  </a:cxn>
                  <a:cxn ang="0">
                    <a:pos x="96" y="264"/>
                  </a:cxn>
                  <a:cxn ang="0">
                    <a:pos x="25" y="193"/>
                  </a:cxn>
                  <a:cxn ang="0">
                    <a:pos x="20" y="0"/>
                  </a:cxn>
                  <a:cxn ang="0">
                    <a:pos x="0" y="43"/>
                  </a:cxn>
                  <a:cxn ang="0">
                    <a:pos x="1" y="243"/>
                  </a:cxn>
                  <a:cxn ang="0">
                    <a:pos x="56" y="293"/>
                  </a:cxn>
                  <a:cxn ang="0">
                    <a:pos x="56" y="293"/>
                  </a:cxn>
                  <a:cxn ang="0">
                    <a:pos x="66" y="291"/>
                  </a:cxn>
                  <a:cxn ang="0">
                    <a:pos x="207" y="269"/>
                  </a:cxn>
                  <a:cxn ang="0">
                    <a:pos x="207" y="246"/>
                  </a:cxn>
                </a:cxnLst>
                <a:rect l="0" t="0" r="r" b="b"/>
                <a:pathLst>
                  <a:path w="207" h="293">
                    <a:moveTo>
                      <a:pt x="207" y="246"/>
                    </a:moveTo>
                    <a:cubicBezTo>
                      <a:pt x="109" y="264"/>
                      <a:pt x="109" y="264"/>
                      <a:pt x="109" y="264"/>
                    </a:cubicBezTo>
                    <a:cubicBezTo>
                      <a:pt x="107" y="264"/>
                      <a:pt x="106" y="264"/>
                      <a:pt x="100" y="264"/>
                    </a:cubicBezTo>
                    <a:cubicBezTo>
                      <a:pt x="100" y="264"/>
                      <a:pt x="100" y="264"/>
                      <a:pt x="100" y="264"/>
                    </a:cubicBezTo>
                    <a:cubicBezTo>
                      <a:pt x="96" y="264"/>
                      <a:pt x="96" y="264"/>
                      <a:pt x="96" y="264"/>
                    </a:cubicBezTo>
                    <a:cubicBezTo>
                      <a:pt x="96" y="264"/>
                      <a:pt x="96" y="264"/>
                      <a:pt x="96" y="264"/>
                    </a:cubicBezTo>
                    <a:cubicBezTo>
                      <a:pt x="56" y="264"/>
                      <a:pt x="25" y="232"/>
                      <a:pt x="25" y="193"/>
                    </a:cubicBezTo>
                    <a:cubicBezTo>
                      <a:pt x="20" y="0"/>
                      <a:pt x="20" y="0"/>
                      <a:pt x="20" y="0"/>
                    </a:cubicBezTo>
                    <a:cubicBezTo>
                      <a:pt x="8" y="8"/>
                      <a:pt x="0" y="24"/>
                      <a:pt x="0" y="43"/>
                    </a:cubicBezTo>
                    <a:cubicBezTo>
                      <a:pt x="1" y="243"/>
                      <a:pt x="1" y="243"/>
                      <a:pt x="1" y="243"/>
                    </a:cubicBezTo>
                    <a:cubicBezTo>
                      <a:pt x="5" y="269"/>
                      <a:pt x="25" y="293"/>
                      <a:pt x="56" y="293"/>
                    </a:cubicBezTo>
                    <a:cubicBezTo>
                      <a:pt x="56" y="293"/>
                      <a:pt x="56" y="293"/>
                      <a:pt x="56" y="293"/>
                    </a:cubicBezTo>
                    <a:cubicBezTo>
                      <a:pt x="61" y="293"/>
                      <a:pt x="66" y="293"/>
                      <a:pt x="66" y="291"/>
                    </a:cubicBezTo>
                    <a:cubicBezTo>
                      <a:pt x="207" y="269"/>
                      <a:pt x="207" y="269"/>
                      <a:pt x="207" y="269"/>
                    </a:cubicBezTo>
                    <a:lnTo>
                      <a:pt x="207" y="246"/>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15" name="Freeform 8"/>
              <p:cNvSpPr/>
              <p:nvPr/>
            </p:nvSpPr>
            <p:spPr bwMode="auto">
              <a:xfrm>
                <a:off x="5462323" y="3463026"/>
                <a:ext cx="230792" cy="808438"/>
              </a:xfrm>
              <a:custGeom>
                <a:avLst/>
                <a:gdLst/>
                <a:ahLst/>
                <a:cxnLst>
                  <a:cxn ang="0">
                    <a:pos x="99" y="198"/>
                  </a:cxn>
                  <a:cxn ang="0">
                    <a:pos x="99" y="195"/>
                  </a:cxn>
                  <a:cxn ang="0">
                    <a:pos x="99" y="191"/>
                  </a:cxn>
                  <a:cxn ang="0">
                    <a:pos x="99" y="182"/>
                  </a:cxn>
                  <a:cxn ang="0">
                    <a:pos x="122" y="13"/>
                  </a:cxn>
                  <a:cxn ang="0">
                    <a:pos x="102" y="0"/>
                  </a:cxn>
                  <a:cxn ang="0">
                    <a:pos x="8" y="130"/>
                  </a:cxn>
                  <a:cxn ang="0">
                    <a:pos x="0" y="163"/>
                  </a:cxn>
                  <a:cxn ang="0">
                    <a:pos x="0" y="167"/>
                  </a:cxn>
                  <a:cxn ang="0">
                    <a:pos x="0" y="390"/>
                  </a:cxn>
                  <a:cxn ang="0">
                    <a:pos x="58" y="450"/>
                  </a:cxn>
                  <a:cxn ang="0">
                    <a:pos x="73" y="450"/>
                  </a:cxn>
                  <a:cxn ang="0">
                    <a:pos x="129" y="390"/>
                  </a:cxn>
                  <a:cxn ang="0">
                    <a:pos x="129" y="270"/>
                  </a:cxn>
                  <a:cxn ang="0">
                    <a:pos x="107" y="228"/>
                  </a:cxn>
                  <a:cxn ang="0">
                    <a:pos x="99" y="198"/>
                  </a:cxn>
                </a:cxnLst>
                <a:rect l="0" t="0" r="r" b="b"/>
                <a:pathLst>
                  <a:path w="129" h="450">
                    <a:moveTo>
                      <a:pt x="99" y="198"/>
                    </a:moveTo>
                    <a:cubicBezTo>
                      <a:pt x="99" y="195"/>
                      <a:pt x="99" y="195"/>
                      <a:pt x="99" y="195"/>
                    </a:cubicBezTo>
                    <a:cubicBezTo>
                      <a:pt x="99" y="191"/>
                      <a:pt x="99" y="191"/>
                      <a:pt x="99" y="191"/>
                    </a:cubicBezTo>
                    <a:cubicBezTo>
                      <a:pt x="99" y="188"/>
                      <a:pt x="99" y="184"/>
                      <a:pt x="99" y="182"/>
                    </a:cubicBezTo>
                    <a:cubicBezTo>
                      <a:pt x="122" y="13"/>
                      <a:pt x="122" y="13"/>
                      <a:pt x="122" y="13"/>
                    </a:cubicBezTo>
                    <a:cubicBezTo>
                      <a:pt x="114" y="9"/>
                      <a:pt x="107" y="6"/>
                      <a:pt x="102" y="0"/>
                    </a:cubicBezTo>
                    <a:cubicBezTo>
                      <a:pt x="8" y="130"/>
                      <a:pt x="8" y="130"/>
                      <a:pt x="8" y="130"/>
                    </a:cubicBezTo>
                    <a:cubicBezTo>
                      <a:pt x="2" y="143"/>
                      <a:pt x="0" y="152"/>
                      <a:pt x="0" y="163"/>
                    </a:cubicBezTo>
                    <a:cubicBezTo>
                      <a:pt x="0" y="167"/>
                      <a:pt x="0" y="167"/>
                      <a:pt x="0" y="167"/>
                    </a:cubicBezTo>
                    <a:cubicBezTo>
                      <a:pt x="0" y="390"/>
                      <a:pt x="0" y="390"/>
                      <a:pt x="0" y="390"/>
                    </a:cubicBezTo>
                    <a:cubicBezTo>
                      <a:pt x="0" y="421"/>
                      <a:pt x="24" y="450"/>
                      <a:pt x="58" y="450"/>
                    </a:cubicBezTo>
                    <a:cubicBezTo>
                      <a:pt x="73" y="450"/>
                      <a:pt x="73" y="450"/>
                      <a:pt x="73" y="450"/>
                    </a:cubicBezTo>
                    <a:cubicBezTo>
                      <a:pt x="106" y="450"/>
                      <a:pt x="129" y="421"/>
                      <a:pt x="129" y="390"/>
                    </a:cubicBezTo>
                    <a:cubicBezTo>
                      <a:pt x="129" y="270"/>
                      <a:pt x="129" y="270"/>
                      <a:pt x="129" y="270"/>
                    </a:cubicBezTo>
                    <a:cubicBezTo>
                      <a:pt x="107" y="228"/>
                      <a:pt x="107" y="228"/>
                      <a:pt x="107" y="228"/>
                    </a:cubicBezTo>
                    <a:cubicBezTo>
                      <a:pt x="102" y="218"/>
                      <a:pt x="99" y="206"/>
                      <a:pt x="99" y="19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16" name="Freeform 9"/>
              <p:cNvSpPr/>
              <p:nvPr/>
            </p:nvSpPr>
            <p:spPr bwMode="auto">
              <a:xfrm>
                <a:off x="5208853" y="2035587"/>
                <a:ext cx="445575" cy="444241"/>
              </a:xfrm>
              <a:custGeom>
                <a:avLst/>
                <a:gdLst/>
                <a:ahLst/>
                <a:cxnLst>
                  <a:cxn ang="0">
                    <a:pos x="69" y="78"/>
                  </a:cxn>
                  <a:cxn ang="0">
                    <a:pos x="73" y="78"/>
                  </a:cxn>
                  <a:cxn ang="0">
                    <a:pos x="141" y="148"/>
                  </a:cxn>
                  <a:cxn ang="0">
                    <a:pos x="143" y="248"/>
                  </a:cxn>
                  <a:cxn ang="0">
                    <a:pos x="248" y="125"/>
                  </a:cxn>
                  <a:cxn ang="0">
                    <a:pos x="127" y="0"/>
                  </a:cxn>
                  <a:cxn ang="0">
                    <a:pos x="0" y="125"/>
                  </a:cxn>
                  <a:cxn ang="0">
                    <a:pos x="0" y="131"/>
                  </a:cxn>
                  <a:cxn ang="0">
                    <a:pos x="69" y="78"/>
                  </a:cxn>
                </a:cxnLst>
                <a:rect l="0" t="0" r="r" b="b"/>
                <a:pathLst>
                  <a:path w="248" h="248">
                    <a:moveTo>
                      <a:pt x="69" y="78"/>
                    </a:moveTo>
                    <a:cubicBezTo>
                      <a:pt x="73" y="78"/>
                      <a:pt x="73" y="78"/>
                      <a:pt x="73" y="78"/>
                    </a:cubicBezTo>
                    <a:cubicBezTo>
                      <a:pt x="107" y="78"/>
                      <a:pt x="141" y="112"/>
                      <a:pt x="141" y="148"/>
                    </a:cubicBezTo>
                    <a:cubicBezTo>
                      <a:pt x="143" y="248"/>
                      <a:pt x="143" y="248"/>
                      <a:pt x="143" y="248"/>
                    </a:cubicBezTo>
                    <a:cubicBezTo>
                      <a:pt x="205" y="239"/>
                      <a:pt x="248" y="187"/>
                      <a:pt x="248" y="125"/>
                    </a:cubicBezTo>
                    <a:cubicBezTo>
                      <a:pt x="248" y="54"/>
                      <a:pt x="194" y="0"/>
                      <a:pt x="127" y="0"/>
                    </a:cubicBezTo>
                    <a:cubicBezTo>
                      <a:pt x="59" y="0"/>
                      <a:pt x="0" y="54"/>
                      <a:pt x="0" y="125"/>
                    </a:cubicBezTo>
                    <a:cubicBezTo>
                      <a:pt x="0" y="127"/>
                      <a:pt x="0" y="131"/>
                      <a:pt x="0" y="131"/>
                    </a:cubicBezTo>
                    <a:cubicBezTo>
                      <a:pt x="11" y="104"/>
                      <a:pt x="40" y="81"/>
                      <a:pt x="69" y="7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17" name="Freeform 10"/>
              <p:cNvSpPr/>
              <p:nvPr/>
            </p:nvSpPr>
            <p:spPr bwMode="auto">
              <a:xfrm>
                <a:off x="2890264" y="2443808"/>
                <a:ext cx="533622" cy="852462"/>
              </a:xfrm>
              <a:custGeom>
                <a:avLst/>
                <a:gdLst/>
                <a:ahLst/>
                <a:cxnLst>
                  <a:cxn ang="0">
                    <a:pos x="275" y="20"/>
                  </a:cxn>
                  <a:cxn ang="0">
                    <a:pos x="203" y="20"/>
                  </a:cxn>
                  <a:cxn ang="0">
                    <a:pos x="20" y="199"/>
                  </a:cxn>
                  <a:cxn ang="0">
                    <a:pos x="7" y="256"/>
                  </a:cxn>
                  <a:cxn ang="0">
                    <a:pos x="17" y="275"/>
                  </a:cxn>
                  <a:cxn ang="0">
                    <a:pos x="124" y="443"/>
                  </a:cxn>
                  <a:cxn ang="0">
                    <a:pos x="196" y="457"/>
                  </a:cxn>
                  <a:cxn ang="0">
                    <a:pos x="213" y="385"/>
                  </a:cxn>
                  <a:cxn ang="0">
                    <a:pos x="119" y="245"/>
                  </a:cxn>
                  <a:cxn ang="0">
                    <a:pos x="275" y="94"/>
                  </a:cxn>
                  <a:cxn ang="0">
                    <a:pos x="275" y="20"/>
                  </a:cxn>
                </a:cxnLst>
                <a:rect l="0" t="0" r="r" b="b"/>
                <a:pathLst>
                  <a:path w="297" h="474">
                    <a:moveTo>
                      <a:pt x="275" y="20"/>
                    </a:moveTo>
                    <a:cubicBezTo>
                      <a:pt x="257" y="0"/>
                      <a:pt x="224" y="0"/>
                      <a:pt x="203" y="20"/>
                    </a:cubicBezTo>
                    <a:cubicBezTo>
                      <a:pt x="20" y="199"/>
                      <a:pt x="20" y="199"/>
                      <a:pt x="20" y="199"/>
                    </a:cubicBezTo>
                    <a:cubicBezTo>
                      <a:pt x="4" y="215"/>
                      <a:pt x="0" y="235"/>
                      <a:pt x="7" y="256"/>
                    </a:cubicBezTo>
                    <a:cubicBezTo>
                      <a:pt x="7" y="263"/>
                      <a:pt x="11" y="270"/>
                      <a:pt x="17" y="275"/>
                    </a:cubicBezTo>
                    <a:cubicBezTo>
                      <a:pt x="124" y="443"/>
                      <a:pt x="124" y="443"/>
                      <a:pt x="124" y="443"/>
                    </a:cubicBezTo>
                    <a:cubicBezTo>
                      <a:pt x="142" y="467"/>
                      <a:pt x="174" y="474"/>
                      <a:pt x="196" y="457"/>
                    </a:cubicBezTo>
                    <a:cubicBezTo>
                      <a:pt x="221" y="439"/>
                      <a:pt x="226" y="410"/>
                      <a:pt x="213" y="385"/>
                    </a:cubicBezTo>
                    <a:cubicBezTo>
                      <a:pt x="119" y="245"/>
                      <a:pt x="119" y="245"/>
                      <a:pt x="119" y="245"/>
                    </a:cubicBezTo>
                    <a:cubicBezTo>
                      <a:pt x="275" y="94"/>
                      <a:pt x="275" y="94"/>
                      <a:pt x="275" y="94"/>
                    </a:cubicBezTo>
                    <a:cubicBezTo>
                      <a:pt x="297" y="74"/>
                      <a:pt x="297" y="41"/>
                      <a:pt x="275" y="2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18" name="Freeform 11"/>
              <p:cNvSpPr/>
              <p:nvPr/>
            </p:nvSpPr>
            <p:spPr bwMode="auto">
              <a:xfrm>
                <a:off x="3081034" y="2333081"/>
                <a:ext cx="525618" cy="1941051"/>
              </a:xfrm>
              <a:custGeom>
                <a:avLst/>
                <a:gdLst/>
                <a:ahLst/>
                <a:cxnLst>
                  <a:cxn ang="0">
                    <a:pos x="188" y="0"/>
                  </a:cxn>
                  <a:cxn ang="0">
                    <a:pos x="130" y="0"/>
                  </a:cxn>
                  <a:cxn ang="0">
                    <a:pos x="26" y="110"/>
                  </a:cxn>
                  <a:cxn ang="0">
                    <a:pos x="26" y="125"/>
                  </a:cxn>
                  <a:cxn ang="0">
                    <a:pos x="84" y="68"/>
                  </a:cxn>
                  <a:cxn ang="0">
                    <a:pos x="133" y="49"/>
                  </a:cxn>
                  <a:cxn ang="0">
                    <a:pos x="184" y="70"/>
                  </a:cxn>
                  <a:cxn ang="0">
                    <a:pos x="181" y="171"/>
                  </a:cxn>
                  <a:cxn ang="0">
                    <a:pos x="36" y="311"/>
                  </a:cxn>
                  <a:cxn ang="0">
                    <a:pos x="120" y="435"/>
                  </a:cxn>
                  <a:cxn ang="0">
                    <a:pos x="130" y="489"/>
                  </a:cxn>
                  <a:cxn ang="0">
                    <a:pos x="104" y="536"/>
                  </a:cxn>
                  <a:cxn ang="0">
                    <a:pos x="64" y="547"/>
                  </a:cxn>
                  <a:cxn ang="0">
                    <a:pos x="26" y="536"/>
                  </a:cxn>
                  <a:cxn ang="0">
                    <a:pos x="84" y="617"/>
                  </a:cxn>
                  <a:cxn ang="0">
                    <a:pos x="109" y="804"/>
                  </a:cxn>
                  <a:cxn ang="0">
                    <a:pos x="13" y="981"/>
                  </a:cxn>
                  <a:cxn ang="0">
                    <a:pos x="36" y="1060"/>
                  </a:cxn>
                  <a:cxn ang="0">
                    <a:pos x="53" y="1065"/>
                  </a:cxn>
                  <a:cxn ang="0">
                    <a:pos x="130" y="1045"/>
                  </a:cxn>
                  <a:cxn ang="0">
                    <a:pos x="232" y="844"/>
                  </a:cxn>
                  <a:cxn ang="0">
                    <a:pos x="242" y="813"/>
                  </a:cxn>
                  <a:cxn ang="0">
                    <a:pos x="242" y="809"/>
                  </a:cxn>
                  <a:cxn ang="0">
                    <a:pos x="216" y="622"/>
                  </a:cxn>
                  <a:cxn ang="0">
                    <a:pos x="293" y="519"/>
                  </a:cxn>
                  <a:cxn ang="0">
                    <a:pos x="293" y="110"/>
                  </a:cxn>
                  <a:cxn ang="0">
                    <a:pos x="188" y="0"/>
                  </a:cxn>
                </a:cxnLst>
                <a:rect l="0" t="0" r="r" b="b"/>
                <a:pathLst>
                  <a:path w="293" h="1081">
                    <a:moveTo>
                      <a:pt x="188" y="0"/>
                    </a:moveTo>
                    <a:cubicBezTo>
                      <a:pt x="130" y="0"/>
                      <a:pt x="130" y="0"/>
                      <a:pt x="130" y="0"/>
                    </a:cubicBezTo>
                    <a:cubicBezTo>
                      <a:pt x="73" y="0"/>
                      <a:pt x="26" y="49"/>
                      <a:pt x="26" y="110"/>
                    </a:cubicBezTo>
                    <a:cubicBezTo>
                      <a:pt x="26" y="125"/>
                      <a:pt x="26" y="125"/>
                      <a:pt x="26" y="125"/>
                    </a:cubicBezTo>
                    <a:cubicBezTo>
                      <a:pt x="84" y="68"/>
                      <a:pt x="84" y="68"/>
                      <a:pt x="84" y="68"/>
                    </a:cubicBezTo>
                    <a:cubicBezTo>
                      <a:pt x="97" y="55"/>
                      <a:pt x="115" y="49"/>
                      <a:pt x="133" y="49"/>
                    </a:cubicBezTo>
                    <a:cubicBezTo>
                      <a:pt x="151" y="49"/>
                      <a:pt x="169" y="55"/>
                      <a:pt x="184" y="70"/>
                    </a:cubicBezTo>
                    <a:cubicBezTo>
                      <a:pt x="212" y="97"/>
                      <a:pt x="209" y="143"/>
                      <a:pt x="181" y="171"/>
                    </a:cubicBezTo>
                    <a:cubicBezTo>
                      <a:pt x="36" y="311"/>
                      <a:pt x="36" y="311"/>
                      <a:pt x="36" y="311"/>
                    </a:cubicBezTo>
                    <a:cubicBezTo>
                      <a:pt x="120" y="435"/>
                      <a:pt x="120" y="435"/>
                      <a:pt x="120" y="435"/>
                    </a:cubicBezTo>
                    <a:cubicBezTo>
                      <a:pt x="130" y="452"/>
                      <a:pt x="136" y="472"/>
                      <a:pt x="130" y="489"/>
                    </a:cubicBezTo>
                    <a:cubicBezTo>
                      <a:pt x="127" y="508"/>
                      <a:pt x="118" y="522"/>
                      <a:pt x="104" y="536"/>
                    </a:cubicBezTo>
                    <a:cubicBezTo>
                      <a:pt x="90" y="541"/>
                      <a:pt x="76" y="547"/>
                      <a:pt x="64" y="547"/>
                    </a:cubicBezTo>
                    <a:cubicBezTo>
                      <a:pt x="48" y="547"/>
                      <a:pt x="36" y="545"/>
                      <a:pt x="26" y="536"/>
                    </a:cubicBezTo>
                    <a:cubicBezTo>
                      <a:pt x="30" y="571"/>
                      <a:pt x="53" y="602"/>
                      <a:pt x="84" y="617"/>
                    </a:cubicBezTo>
                    <a:cubicBezTo>
                      <a:pt x="109" y="804"/>
                      <a:pt x="109" y="804"/>
                      <a:pt x="109" y="804"/>
                    </a:cubicBezTo>
                    <a:cubicBezTo>
                      <a:pt x="13" y="981"/>
                      <a:pt x="13" y="981"/>
                      <a:pt x="13" y="981"/>
                    </a:cubicBezTo>
                    <a:cubicBezTo>
                      <a:pt x="0" y="1009"/>
                      <a:pt x="10" y="1045"/>
                      <a:pt x="36" y="1060"/>
                    </a:cubicBezTo>
                    <a:cubicBezTo>
                      <a:pt x="53" y="1065"/>
                      <a:pt x="53" y="1065"/>
                      <a:pt x="53" y="1065"/>
                    </a:cubicBezTo>
                    <a:cubicBezTo>
                      <a:pt x="80" y="1081"/>
                      <a:pt x="115" y="1072"/>
                      <a:pt x="130" y="1045"/>
                    </a:cubicBezTo>
                    <a:cubicBezTo>
                      <a:pt x="232" y="844"/>
                      <a:pt x="232" y="844"/>
                      <a:pt x="232" y="844"/>
                    </a:cubicBezTo>
                    <a:cubicBezTo>
                      <a:pt x="239" y="835"/>
                      <a:pt x="242" y="827"/>
                      <a:pt x="242" y="813"/>
                    </a:cubicBezTo>
                    <a:cubicBezTo>
                      <a:pt x="242" y="813"/>
                      <a:pt x="242" y="811"/>
                      <a:pt x="242" y="809"/>
                    </a:cubicBezTo>
                    <a:cubicBezTo>
                      <a:pt x="216" y="622"/>
                      <a:pt x="216" y="622"/>
                      <a:pt x="216" y="622"/>
                    </a:cubicBezTo>
                    <a:cubicBezTo>
                      <a:pt x="261" y="611"/>
                      <a:pt x="293" y="568"/>
                      <a:pt x="293" y="519"/>
                    </a:cubicBezTo>
                    <a:cubicBezTo>
                      <a:pt x="293" y="110"/>
                      <a:pt x="293" y="110"/>
                      <a:pt x="293" y="110"/>
                    </a:cubicBezTo>
                    <a:cubicBezTo>
                      <a:pt x="293" y="49"/>
                      <a:pt x="245" y="0"/>
                      <a:pt x="188" y="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19" name="Freeform 12"/>
              <p:cNvSpPr/>
              <p:nvPr/>
            </p:nvSpPr>
            <p:spPr bwMode="auto">
              <a:xfrm>
                <a:off x="3418550" y="1923526"/>
                <a:ext cx="436236" cy="445575"/>
              </a:xfrm>
              <a:custGeom>
                <a:avLst/>
                <a:gdLst/>
                <a:ahLst/>
                <a:cxnLst>
                  <a:cxn ang="0">
                    <a:pos x="188" y="197"/>
                  </a:cxn>
                  <a:cxn ang="0">
                    <a:pos x="201" y="197"/>
                  </a:cxn>
                  <a:cxn ang="0">
                    <a:pos x="223" y="198"/>
                  </a:cxn>
                  <a:cxn ang="0">
                    <a:pos x="243" y="123"/>
                  </a:cxn>
                  <a:cxn ang="0">
                    <a:pos x="123" y="0"/>
                  </a:cxn>
                  <a:cxn ang="0">
                    <a:pos x="0" y="123"/>
                  </a:cxn>
                  <a:cxn ang="0">
                    <a:pos x="123" y="248"/>
                  </a:cxn>
                  <a:cxn ang="0">
                    <a:pos x="131" y="248"/>
                  </a:cxn>
                  <a:cxn ang="0">
                    <a:pos x="188" y="197"/>
                  </a:cxn>
                </a:cxnLst>
                <a:rect l="0" t="0" r="r" b="b"/>
                <a:pathLst>
                  <a:path w="243" h="248">
                    <a:moveTo>
                      <a:pt x="188" y="197"/>
                    </a:moveTo>
                    <a:cubicBezTo>
                      <a:pt x="194" y="197"/>
                      <a:pt x="196" y="197"/>
                      <a:pt x="201" y="197"/>
                    </a:cubicBezTo>
                    <a:cubicBezTo>
                      <a:pt x="208" y="197"/>
                      <a:pt x="214" y="197"/>
                      <a:pt x="223" y="198"/>
                    </a:cubicBezTo>
                    <a:cubicBezTo>
                      <a:pt x="238" y="176"/>
                      <a:pt x="243" y="150"/>
                      <a:pt x="243" y="123"/>
                    </a:cubicBezTo>
                    <a:cubicBezTo>
                      <a:pt x="243" y="55"/>
                      <a:pt x="191" y="0"/>
                      <a:pt x="123" y="0"/>
                    </a:cubicBezTo>
                    <a:cubicBezTo>
                      <a:pt x="54" y="0"/>
                      <a:pt x="0" y="55"/>
                      <a:pt x="0" y="123"/>
                    </a:cubicBezTo>
                    <a:cubicBezTo>
                      <a:pt x="0" y="193"/>
                      <a:pt x="54" y="248"/>
                      <a:pt x="123" y="248"/>
                    </a:cubicBezTo>
                    <a:cubicBezTo>
                      <a:pt x="127" y="248"/>
                      <a:pt x="129" y="248"/>
                      <a:pt x="131" y="248"/>
                    </a:cubicBezTo>
                    <a:cubicBezTo>
                      <a:pt x="138" y="222"/>
                      <a:pt x="158" y="202"/>
                      <a:pt x="188" y="197"/>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20" name="Freeform 13"/>
              <p:cNvSpPr/>
              <p:nvPr/>
            </p:nvSpPr>
            <p:spPr bwMode="auto">
              <a:xfrm>
                <a:off x="3638669" y="2295727"/>
                <a:ext cx="302831" cy="556301"/>
              </a:xfrm>
              <a:custGeom>
                <a:avLst/>
                <a:gdLst/>
                <a:ahLst/>
                <a:cxnLst>
                  <a:cxn ang="0">
                    <a:pos x="163" y="245"/>
                  </a:cxn>
                  <a:cxn ang="0">
                    <a:pos x="129" y="49"/>
                  </a:cxn>
                  <a:cxn ang="0">
                    <a:pos x="71" y="6"/>
                  </a:cxn>
                  <a:cxn ang="0">
                    <a:pos x="28" y="68"/>
                  </a:cxn>
                  <a:cxn ang="0">
                    <a:pos x="43" y="157"/>
                  </a:cxn>
                  <a:cxn ang="0">
                    <a:pos x="0" y="135"/>
                  </a:cxn>
                  <a:cxn ang="0">
                    <a:pos x="0" y="252"/>
                  </a:cxn>
                  <a:cxn ang="0">
                    <a:pos x="85" y="303"/>
                  </a:cxn>
                  <a:cxn ang="0">
                    <a:pos x="137" y="303"/>
                  </a:cxn>
                  <a:cxn ang="0">
                    <a:pos x="163" y="245"/>
                  </a:cxn>
                </a:cxnLst>
                <a:rect l="0" t="0" r="r" b="b"/>
                <a:pathLst>
                  <a:path w="168" h="310">
                    <a:moveTo>
                      <a:pt x="163" y="245"/>
                    </a:moveTo>
                    <a:cubicBezTo>
                      <a:pt x="129" y="49"/>
                      <a:pt x="129" y="49"/>
                      <a:pt x="129" y="49"/>
                    </a:cubicBezTo>
                    <a:cubicBezTo>
                      <a:pt x="125" y="19"/>
                      <a:pt x="97" y="0"/>
                      <a:pt x="71" y="6"/>
                    </a:cubicBezTo>
                    <a:cubicBezTo>
                      <a:pt x="39" y="13"/>
                      <a:pt x="21" y="41"/>
                      <a:pt x="28" y="68"/>
                    </a:cubicBezTo>
                    <a:cubicBezTo>
                      <a:pt x="43" y="157"/>
                      <a:pt x="43" y="157"/>
                      <a:pt x="43" y="157"/>
                    </a:cubicBezTo>
                    <a:cubicBezTo>
                      <a:pt x="0" y="135"/>
                      <a:pt x="0" y="135"/>
                      <a:pt x="0" y="135"/>
                    </a:cubicBezTo>
                    <a:cubicBezTo>
                      <a:pt x="0" y="252"/>
                      <a:pt x="0" y="252"/>
                      <a:pt x="0" y="252"/>
                    </a:cubicBezTo>
                    <a:cubicBezTo>
                      <a:pt x="85" y="303"/>
                      <a:pt x="85" y="303"/>
                      <a:pt x="85" y="303"/>
                    </a:cubicBezTo>
                    <a:cubicBezTo>
                      <a:pt x="104" y="310"/>
                      <a:pt x="120" y="310"/>
                      <a:pt x="137" y="303"/>
                    </a:cubicBezTo>
                    <a:cubicBezTo>
                      <a:pt x="159" y="292"/>
                      <a:pt x="168" y="267"/>
                      <a:pt x="163" y="245"/>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21" name="Freeform 14"/>
              <p:cNvSpPr/>
              <p:nvPr/>
            </p:nvSpPr>
            <p:spPr bwMode="auto">
              <a:xfrm>
                <a:off x="3491923" y="3449686"/>
                <a:ext cx="234794" cy="801767"/>
              </a:xfrm>
              <a:custGeom>
                <a:avLst/>
                <a:gdLst/>
                <a:ahLst/>
                <a:cxnLst>
                  <a:cxn ang="0">
                    <a:pos x="113" y="123"/>
                  </a:cxn>
                  <a:cxn ang="0">
                    <a:pos x="28" y="0"/>
                  </a:cxn>
                  <a:cxn ang="0">
                    <a:pos x="7" y="13"/>
                  </a:cxn>
                  <a:cxn ang="0">
                    <a:pos x="22" y="120"/>
                  </a:cxn>
                  <a:cxn ang="0">
                    <a:pos x="32" y="182"/>
                  </a:cxn>
                  <a:cxn ang="0">
                    <a:pos x="32" y="195"/>
                  </a:cxn>
                  <a:cxn ang="0">
                    <a:pos x="28" y="222"/>
                  </a:cxn>
                  <a:cxn ang="0">
                    <a:pos x="22" y="237"/>
                  </a:cxn>
                  <a:cxn ang="0">
                    <a:pos x="0" y="277"/>
                  </a:cxn>
                  <a:cxn ang="0">
                    <a:pos x="0" y="390"/>
                  </a:cxn>
                  <a:cxn ang="0">
                    <a:pos x="60" y="446"/>
                  </a:cxn>
                  <a:cxn ang="0">
                    <a:pos x="72" y="446"/>
                  </a:cxn>
                  <a:cxn ang="0">
                    <a:pos x="131" y="390"/>
                  </a:cxn>
                  <a:cxn ang="0">
                    <a:pos x="131" y="166"/>
                  </a:cxn>
                  <a:cxn ang="0">
                    <a:pos x="113" y="123"/>
                  </a:cxn>
                </a:cxnLst>
                <a:rect l="0" t="0" r="r" b="b"/>
                <a:pathLst>
                  <a:path w="131" h="446">
                    <a:moveTo>
                      <a:pt x="113" y="123"/>
                    </a:moveTo>
                    <a:cubicBezTo>
                      <a:pt x="28" y="0"/>
                      <a:pt x="28" y="0"/>
                      <a:pt x="28" y="0"/>
                    </a:cubicBezTo>
                    <a:cubicBezTo>
                      <a:pt x="22" y="7"/>
                      <a:pt x="13" y="11"/>
                      <a:pt x="7" y="13"/>
                    </a:cubicBezTo>
                    <a:cubicBezTo>
                      <a:pt x="22" y="120"/>
                      <a:pt x="22" y="120"/>
                      <a:pt x="22" y="120"/>
                    </a:cubicBezTo>
                    <a:cubicBezTo>
                      <a:pt x="32" y="182"/>
                      <a:pt x="32" y="182"/>
                      <a:pt x="32" y="182"/>
                    </a:cubicBezTo>
                    <a:cubicBezTo>
                      <a:pt x="32" y="187"/>
                      <a:pt x="32" y="191"/>
                      <a:pt x="32" y="195"/>
                    </a:cubicBezTo>
                    <a:cubicBezTo>
                      <a:pt x="32" y="205"/>
                      <a:pt x="32" y="213"/>
                      <a:pt x="28" y="222"/>
                    </a:cubicBezTo>
                    <a:cubicBezTo>
                      <a:pt x="26" y="229"/>
                      <a:pt x="26" y="231"/>
                      <a:pt x="22" y="237"/>
                    </a:cubicBezTo>
                    <a:cubicBezTo>
                      <a:pt x="0" y="277"/>
                      <a:pt x="0" y="277"/>
                      <a:pt x="0" y="277"/>
                    </a:cubicBezTo>
                    <a:cubicBezTo>
                      <a:pt x="0" y="390"/>
                      <a:pt x="0" y="390"/>
                      <a:pt x="0" y="390"/>
                    </a:cubicBezTo>
                    <a:cubicBezTo>
                      <a:pt x="0" y="423"/>
                      <a:pt x="28" y="446"/>
                      <a:pt x="60" y="446"/>
                    </a:cubicBezTo>
                    <a:cubicBezTo>
                      <a:pt x="72" y="446"/>
                      <a:pt x="72" y="446"/>
                      <a:pt x="72" y="446"/>
                    </a:cubicBezTo>
                    <a:cubicBezTo>
                      <a:pt x="107" y="446"/>
                      <a:pt x="131" y="423"/>
                      <a:pt x="131" y="390"/>
                    </a:cubicBezTo>
                    <a:cubicBezTo>
                      <a:pt x="131" y="166"/>
                      <a:pt x="131" y="166"/>
                      <a:pt x="131" y="166"/>
                    </a:cubicBezTo>
                    <a:cubicBezTo>
                      <a:pt x="131" y="147"/>
                      <a:pt x="125" y="130"/>
                      <a:pt x="113" y="123"/>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22" name="Freeform 15"/>
              <p:cNvSpPr/>
              <p:nvPr/>
            </p:nvSpPr>
            <p:spPr bwMode="auto">
              <a:xfrm>
                <a:off x="4105589" y="1663385"/>
                <a:ext cx="645683" cy="655021"/>
              </a:xfrm>
              <a:custGeom>
                <a:avLst/>
                <a:gdLst/>
                <a:ahLst/>
                <a:cxnLst>
                  <a:cxn ang="0">
                    <a:pos x="308" y="259"/>
                  </a:cxn>
                  <a:cxn ang="0">
                    <a:pos x="107" y="259"/>
                  </a:cxn>
                  <a:cxn ang="0">
                    <a:pos x="107" y="52"/>
                  </a:cxn>
                  <a:cxn ang="0">
                    <a:pos x="50" y="0"/>
                  </a:cxn>
                  <a:cxn ang="0">
                    <a:pos x="0" y="52"/>
                  </a:cxn>
                  <a:cxn ang="0">
                    <a:pos x="0" y="307"/>
                  </a:cxn>
                  <a:cxn ang="0">
                    <a:pos x="0" y="311"/>
                  </a:cxn>
                  <a:cxn ang="0">
                    <a:pos x="0" y="311"/>
                  </a:cxn>
                  <a:cxn ang="0">
                    <a:pos x="50" y="365"/>
                  </a:cxn>
                  <a:cxn ang="0">
                    <a:pos x="308" y="365"/>
                  </a:cxn>
                  <a:cxn ang="0">
                    <a:pos x="359" y="311"/>
                  </a:cxn>
                  <a:cxn ang="0">
                    <a:pos x="308" y="259"/>
                  </a:cxn>
                </a:cxnLst>
                <a:rect l="0" t="0" r="r" b="b"/>
                <a:pathLst>
                  <a:path w="359" h="365">
                    <a:moveTo>
                      <a:pt x="308" y="259"/>
                    </a:moveTo>
                    <a:cubicBezTo>
                      <a:pt x="107" y="259"/>
                      <a:pt x="107" y="259"/>
                      <a:pt x="107" y="259"/>
                    </a:cubicBezTo>
                    <a:cubicBezTo>
                      <a:pt x="107" y="52"/>
                      <a:pt x="107" y="52"/>
                      <a:pt x="107" y="52"/>
                    </a:cubicBezTo>
                    <a:cubicBezTo>
                      <a:pt x="107" y="22"/>
                      <a:pt x="81" y="0"/>
                      <a:pt x="50" y="0"/>
                    </a:cubicBezTo>
                    <a:cubicBezTo>
                      <a:pt x="24" y="0"/>
                      <a:pt x="0" y="22"/>
                      <a:pt x="0" y="52"/>
                    </a:cubicBezTo>
                    <a:cubicBezTo>
                      <a:pt x="0" y="307"/>
                      <a:pt x="0" y="307"/>
                      <a:pt x="0" y="307"/>
                    </a:cubicBezTo>
                    <a:cubicBezTo>
                      <a:pt x="0" y="311"/>
                      <a:pt x="0" y="311"/>
                      <a:pt x="0" y="311"/>
                    </a:cubicBezTo>
                    <a:cubicBezTo>
                      <a:pt x="0" y="311"/>
                      <a:pt x="0" y="311"/>
                      <a:pt x="0" y="311"/>
                    </a:cubicBezTo>
                    <a:cubicBezTo>
                      <a:pt x="0" y="342"/>
                      <a:pt x="24" y="365"/>
                      <a:pt x="50" y="365"/>
                    </a:cubicBezTo>
                    <a:cubicBezTo>
                      <a:pt x="308" y="365"/>
                      <a:pt x="308" y="365"/>
                      <a:pt x="308" y="365"/>
                    </a:cubicBezTo>
                    <a:cubicBezTo>
                      <a:pt x="338" y="365"/>
                      <a:pt x="359" y="342"/>
                      <a:pt x="359" y="311"/>
                    </a:cubicBezTo>
                    <a:cubicBezTo>
                      <a:pt x="359" y="281"/>
                      <a:pt x="338" y="259"/>
                      <a:pt x="308" y="259"/>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23" name="Freeform 16"/>
              <p:cNvSpPr/>
              <p:nvPr/>
            </p:nvSpPr>
            <p:spPr bwMode="auto">
              <a:xfrm>
                <a:off x="4644547" y="1756769"/>
                <a:ext cx="14675" cy="41356"/>
              </a:xfrm>
              <a:custGeom>
                <a:avLst/>
                <a:gdLst/>
                <a:ahLst/>
                <a:cxnLst>
                  <a:cxn ang="0">
                    <a:pos x="8" y="23"/>
                  </a:cxn>
                  <a:cxn ang="0">
                    <a:pos x="8" y="0"/>
                  </a:cxn>
                  <a:cxn ang="0">
                    <a:pos x="0" y="10"/>
                  </a:cxn>
                  <a:cxn ang="0">
                    <a:pos x="8" y="23"/>
                  </a:cxn>
                </a:cxnLst>
                <a:rect l="0" t="0" r="r" b="b"/>
                <a:pathLst>
                  <a:path w="8" h="23">
                    <a:moveTo>
                      <a:pt x="8" y="23"/>
                    </a:moveTo>
                    <a:cubicBezTo>
                      <a:pt x="8" y="0"/>
                      <a:pt x="8" y="0"/>
                      <a:pt x="8" y="0"/>
                    </a:cubicBezTo>
                    <a:cubicBezTo>
                      <a:pt x="5" y="4"/>
                      <a:pt x="4" y="6"/>
                      <a:pt x="0" y="10"/>
                    </a:cubicBezTo>
                    <a:lnTo>
                      <a:pt x="8" y="23"/>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24" name="Freeform 17"/>
              <p:cNvSpPr/>
              <p:nvPr/>
            </p:nvSpPr>
            <p:spPr bwMode="auto">
              <a:xfrm>
                <a:off x="4327042" y="1756769"/>
                <a:ext cx="229458" cy="338850"/>
              </a:xfrm>
              <a:custGeom>
                <a:avLst/>
                <a:gdLst/>
                <a:ahLst/>
                <a:cxnLst>
                  <a:cxn ang="0">
                    <a:pos x="0" y="189"/>
                  </a:cxn>
                  <a:cxn ang="0">
                    <a:pos x="128" y="189"/>
                  </a:cxn>
                  <a:cxn ang="0">
                    <a:pos x="55" y="82"/>
                  </a:cxn>
                  <a:cxn ang="0">
                    <a:pos x="46" y="28"/>
                  </a:cxn>
                  <a:cxn ang="0">
                    <a:pos x="46" y="28"/>
                  </a:cxn>
                  <a:cxn ang="0">
                    <a:pos x="0" y="0"/>
                  </a:cxn>
                  <a:cxn ang="0">
                    <a:pos x="0" y="189"/>
                  </a:cxn>
                </a:cxnLst>
                <a:rect l="0" t="0" r="r" b="b"/>
                <a:pathLst>
                  <a:path w="128" h="189">
                    <a:moveTo>
                      <a:pt x="0" y="189"/>
                    </a:moveTo>
                    <a:cubicBezTo>
                      <a:pt x="128" y="189"/>
                      <a:pt x="128" y="189"/>
                      <a:pt x="128" y="189"/>
                    </a:cubicBezTo>
                    <a:cubicBezTo>
                      <a:pt x="55" y="82"/>
                      <a:pt x="55" y="82"/>
                      <a:pt x="55" y="82"/>
                    </a:cubicBezTo>
                    <a:cubicBezTo>
                      <a:pt x="46" y="64"/>
                      <a:pt x="39" y="46"/>
                      <a:pt x="46" y="28"/>
                    </a:cubicBezTo>
                    <a:cubicBezTo>
                      <a:pt x="46" y="28"/>
                      <a:pt x="46" y="28"/>
                      <a:pt x="46" y="28"/>
                    </a:cubicBezTo>
                    <a:cubicBezTo>
                      <a:pt x="28" y="23"/>
                      <a:pt x="13" y="12"/>
                      <a:pt x="0" y="0"/>
                    </a:cubicBezTo>
                    <a:lnTo>
                      <a:pt x="0" y="189"/>
                    </a:ln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25" name="Freeform 18"/>
              <p:cNvSpPr/>
              <p:nvPr/>
            </p:nvSpPr>
            <p:spPr bwMode="auto">
              <a:xfrm>
                <a:off x="4269678" y="1351216"/>
                <a:ext cx="450911" cy="426898"/>
              </a:xfrm>
              <a:custGeom>
                <a:avLst/>
                <a:gdLst/>
                <a:ahLst/>
                <a:cxnLst>
                  <a:cxn ang="0">
                    <a:pos x="107" y="208"/>
                  </a:cxn>
                  <a:cxn ang="0">
                    <a:pos x="147" y="196"/>
                  </a:cxn>
                  <a:cxn ang="0">
                    <a:pos x="199" y="222"/>
                  </a:cxn>
                  <a:cxn ang="0">
                    <a:pos x="223" y="199"/>
                  </a:cxn>
                  <a:cxn ang="0">
                    <a:pos x="235" y="177"/>
                  </a:cxn>
                  <a:cxn ang="0">
                    <a:pos x="251" y="124"/>
                  </a:cxn>
                  <a:cxn ang="0">
                    <a:pos x="123" y="0"/>
                  </a:cxn>
                  <a:cxn ang="0">
                    <a:pos x="0" y="124"/>
                  </a:cxn>
                  <a:cxn ang="0">
                    <a:pos x="80" y="238"/>
                  </a:cxn>
                  <a:cxn ang="0">
                    <a:pos x="107" y="208"/>
                  </a:cxn>
                </a:cxnLst>
                <a:rect l="0" t="0" r="r" b="b"/>
                <a:pathLst>
                  <a:path w="251" h="238">
                    <a:moveTo>
                      <a:pt x="107" y="208"/>
                    </a:moveTo>
                    <a:cubicBezTo>
                      <a:pt x="120" y="202"/>
                      <a:pt x="133" y="196"/>
                      <a:pt x="147" y="196"/>
                    </a:cubicBezTo>
                    <a:cubicBezTo>
                      <a:pt x="167" y="196"/>
                      <a:pt x="187" y="205"/>
                      <a:pt x="199" y="222"/>
                    </a:cubicBezTo>
                    <a:cubicBezTo>
                      <a:pt x="209" y="215"/>
                      <a:pt x="217" y="208"/>
                      <a:pt x="223" y="199"/>
                    </a:cubicBezTo>
                    <a:cubicBezTo>
                      <a:pt x="226" y="191"/>
                      <a:pt x="229" y="183"/>
                      <a:pt x="235" y="177"/>
                    </a:cubicBezTo>
                    <a:cubicBezTo>
                      <a:pt x="245" y="160"/>
                      <a:pt x="251" y="141"/>
                      <a:pt x="251" y="124"/>
                    </a:cubicBezTo>
                    <a:cubicBezTo>
                      <a:pt x="251" y="54"/>
                      <a:pt x="191" y="0"/>
                      <a:pt x="123" y="0"/>
                    </a:cubicBezTo>
                    <a:cubicBezTo>
                      <a:pt x="58" y="0"/>
                      <a:pt x="0" y="54"/>
                      <a:pt x="0" y="124"/>
                    </a:cubicBezTo>
                    <a:cubicBezTo>
                      <a:pt x="0" y="177"/>
                      <a:pt x="36" y="222"/>
                      <a:pt x="80" y="238"/>
                    </a:cubicBezTo>
                    <a:cubicBezTo>
                      <a:pt x="87" y="226"/>
                      <a:pt x="97" y="216"/>
                      <a:pt x="107" y="208"/>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26" name="Freeform 19"/>
              <p:cNvSpPr/>
              <p:nvPr/>
            </p:nvSpPr>
            <p:spPr bwMode="auto">
              <a:xfrm>
                <a:off x="4784623" y="2210348"/>
                <a:ext cx="4002" cy="25347"/>
              </a:xfrm>
              <a:custGeom>
                <a:avLst/>
                <a:gdLst/>
                <a:ahLst/>
                <a:cxnLst>
                  <a:cxn ang="0">
                    <a:pos x="2" y="6"/>
                  </a:cxn>
                  <a:cxn ang="0">
                    <a:pos x="0" y="0"/>
                  </a:cxn>
                  <a:cxn ang="0">
                    <a:pos x="0" y="14"/>
                  </a:cxn>
                  <a:cxn ang="0">
                    <a:pos x="2" y="6"/>
                  </a:cxn>
                </a:cxnLst>
                <a:rect l="0" t="0" r="r" b="b"/>
                <a:pathLst>
                  <a:path w="2" h="14">
                    <a:moveTo>
                      <a:pt x="2" y="6"/>
                    </a:moveTo>
                    <a:cubicBezTo>
                      <a:pt x="2" y="6"/>
                      <a:pt x="0" y="2"/>
                      <a:pt x="0" y="0"/>
                    </a:cubicBezTo>
                    <a:cubicBezTo>
                      <a:pt x="0" y="14"/>
                      <a:pt x="0" y="14"/>
                      <a:pt x="0" y="14"/>
                    </a:cubicBezTo>
                    <a:cubicBezTo>
                      <a:pt x="0" y="12"/>
                      <a:pt x="2" y="7"/>
                      <a:pt x="2" y="6"/>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27" name="Freeform 20"/>
              <p:cNvSpPr/>
              <p:nvPr/>
            </p:nvSpPr>
            <p:spPr bwMode="auto">
              <a:xfrm>
                <a:off x="4425762" y="1663385"/>
                <a:ext cx="454913" cy="655021"/>
              </a:xfrm>
              <a:custGeom>
                <a:avLst/>
                <a:gdLst/>
                <a:ahLst/>
                <a:cxnLst>
                  <a:cxn ang="0">
                    <a:pos x="200" y="0"/>
                  </a:cxn>
                  <a:cxn ang="0">
                    <a:pos x="148" y="52"/>
                  </a:cxn>
                  <a:cxn ang="0">
                    <a:pos x="148" y="137"/>
                  </a:cxn>
                  <a:cxn ang="0">
                    <a:pos x="104" y="68"/>
                  </a:cxn>
                  <a:cxn ang="0">
                    <a:pos x="31" y="52"/>
                  </a:cxn>
                  <a:cxn ang="0">
                    <a:pos x="14" y="125"/>
                  </a:cxn>
                  <a:cxn ang="0">
                    <a:pos x="91" y="241"/>
                  </a:cxn>
                  <a:cxn ang="0">
                    <a:pos x="130" y="241"/>
                  </a:cxn>
                  <a:cxn ang="0">
                    <a:pos x="200" y="305"/>
                  </a:cxn>
                  <a:cxn ang="0">
                    <a:pos x="200" y="319"/>
                  </a:cxn>
                  <a:cxn ang="0">
                    <a:pos x="181" y="358"/>
                  </a:cxn>
                  <a:cxn ang="0">
                    <a:pos x="228" y="355"/>
                  </a:cxn>
                  <a:cxn ang="0">
                    <a:pos x="253" y="311"/>
                  </a:cxn>
                  <a:cxn ang="0">
                    <a:pos x="253" y="307"/>
                  </a:cxn>
                  <a:cxn ang="0">
                    <a:pos x="253" y="52"/>
                  </a:cxn>
                  <a:cxn ang="0">
                    <a:pos x="200" y="0"/>
                  </a:cxn>
                </a:cxnLst>
                <a:rect l="0" t="0" r="r" b="b"/>
                <a:pathLst>
                  <a:path w="253" h="365">
                    <a:moveTo>
                      <a:pt x="200" y="0"/>
                    </a:moveTo>
                    <a:cubicBezTo>
                      <a:pt x="172" y="0"/>
                      <a:pt x="148" y="22"/>
                      <a:pt x="148" y="52"/>
                    </a:cubicBezTo>
                    <a:cubicBezTo>
                      <a:pt x="148" y="137"/>
                      <a:pt x="148" y="137"/>
                      <a:pt x="148" y="137"/>
                    </a:cubicBezTo>
                    <a:cubicBezTo>
                      <a:pt x="104" y="68"/>
                      <a:pt x="104" y="68"/>
                      <a:pt x="104" y="68"/>
                    </a:cubicBezTo>
                    <a:cubicBezTo>
                      <a:pt x="88" y="42"/>
                      <a:pt x="54" y="37"/>
                      <a:pt x="31" y="52"/>
                    </a:cubicBezTo>
                    <a:cubicBezTo>
                      <a:pt x="6" y="70"/>
                      <a:pt x="0" y="102"/>
                      <a:pt x="14" y="125"/>
                    </a:cubicBezTo>
                    <a:cubicBezTo>
                      <a:pt x="91" y="241"/>
                      <a:pt x="91" y="241"/>
                      <a:pt x="91" y="241"/>
                    </a:cubicBezTo>
                    <a:cubicBezTo>
                      <a:pt x="130" y="241"/>
                      <a:pt x="130" y="241"/>
                      <a:pt x="130" y="241"/>
                    </a:cubicBezTo>
                    <a:cubicBezTo>
                      <a:pt x="167" y="241"/>
                      <a:pt x="198" y="268"/>
                      <a:pt x="200" y="305"/>
                    </a:cubicBezTo>
                    <a:cubicBezTo>
                      <a:pt x="200" y="319"/>
                      <a:pt x="200" y="319"/>
                      <a:pt x="200" y="319"/>
                    </a:cubicBezTo>
                    <a:cubicBezTo>
                      <a:pt x="200" y="334"/>
                      <a:pt x="192" y="351"/>
                      <a:pt x="181" y="358"/>
                    </a:cubicBezTo>
                    <a:cubicBezTo>
                      <a:pt x="198" y="365"/>
                      <a:pt x="215" y="365"/>
                      <a:pt x="228" y="355"/>
                    </a:cubicBezTo>
                    <a:cubicBezTo>
                      <a:pt x="245" y="343"/>
                      <a:pt x="253" y="328"/>
                      <a:pt x="253" y="311"/>
                    </a:cubicBezTo>
                    <a:cubicBezTo>
                      <a:pt x="253" y="311"/>
                      <a:pt x="253" y="311"/>
                      <a:pt x="253" y="307"/>
                    </a:cubicBezTo>
                    <a:cubicBezTo>
                      <a:pt x="253" y="52"/>
                      <a:pt x="253" y="52"/>
                      <a:pt x="253" y="52"/>
                    </a:cubicBezTo>
                    <a:cubicBezTo>
                      <a:pt x="253" y="22"/>
                      <a:pt x="228" y="0"/>
                      <a:pt x="200" y="0"/>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28" name="Freeform 21"/>
              <p:cNvSpPr/>
              <p:nvPr/>
            </p:nvSpPr>
            <p:spPr bwMode="auto">
              <a:xfrm>
                <a:off x="4196304" y="2235695"/>
                <a:ext cx="588319" cy="1460791"/>
              </a:xfrm>
              <a:custGeom>
                <a:avLst/>
                <a:gdLst/>
                <a:ahLst/>
                <a:cxnLst>
                  <a:cxn ang="0">
                    <a:pos x="328" y="526"/>
                  </a:cxn>
                  <a:cxn ang="0">
                    <a:pos x="328" y="519"/>
                  </a:cxn>
                  <a:cxn ang="0">
                    <a:pos x="328" y="296"/>
                  </a:cxn>
                  <a:cxn ang="0">
                    <a:pos x="328" y="292"/>
                  </a:cxn>
                  <a:cxn ang="0">
                    <a:pos x="328" y="0"/>
                  </a:cxn>
                  <a:cxn ang="0">
                    <a:pos x="258" y="63"/>
                  </a:cxn>
                  <a:cxn ang="0">
                    <a:pos x="0" y="63"/>
                  </a:cxn>
                  <a:cxn ang="0">
                    <a:pos x="0" y="303"/>
                  </a:cxn>
                  <a:cxn ang="0">
                    <a:pos x="0" y="303"/>
                  </a:cxn>
                  <a:cxn ang="0">
                    <a:pos x="0" y="303"/>
                  </a:cxn>
                  <a:cxn ang="0">
                    <a:pos x="0" y="532"/>
                  </a:cxn>
                  <a:cxn ang="0">
                    <a:pos x="0" y="532"/>
                  </a:cxn>
                  <a:cxn ang="0">
                    <a:pos x="0" y="756"/>
                  </a:cxn>
                  <a:cxn ang="0">
                    <a:pos x="59" y="810"/>
                  </a:cxn>
                  <a:cxn ang="0">
                    <a:pos x="77" y="810"/>
                  </a:cxn>
                  <a:cxn ang="0">
                    <a:pos x="134" y="756"/>
                  </a:cxn>
                  <a:cxn ang="0">
                    <a:pos x="134" y="532"/>
                  </a:cxn>
                  <a:cxn ang="0">
                    <a:pos x="134" y="532"/>
                  </a:cxn>
                  <a:cxn ang="0">
                    <a:pos x="134" y="303"/>
                  </a:cxn>
                  <a:cxn ang="0">
                    <a:pos x="134" y="299"/>
                  </a:cxn>
                  <a:cxn ang="0">
                    <a:pos x="164" y="270"/>
                  </a:cxn>
                  <a:cxn ang="0">
                    <a:pos x="197" y="299"/>
                  </a:cxn>
                  <a:cxn ang="0">
                    <a:pos x="197" y="519"/>
                  </a:cxn>
                  <a:cxn ang="0">
                    <a:pos x="197" y="526"/>
                  </a:cxn>
                  <a:cxn ang="0">
                    <a:pos x="197" y="532"/>
                  </a:cxn>
                  <a:cxn ang="0">
                    <a:pos x="197" y="756"/>
                  </a:cxn>
                  <a:cxn ang="0">
                    <a:pos x="255" y="813"/>
                  </a:cxn>
                  <a:cxn ang="0">
                    <a:pos x="273" y="813"/>
                  </a:cxn>
                  <a:cxn ang="0">
                    <a:pos x="328" y="756"/>
                  </a:cxn>
                  <a:cxn ang="0">
                    <a:pos x="328" y="532"/>
                  </a:cxn>
                  <a:cxn ang="0">
                    <a:pos x="328" y="526"/>
                  </a:cxn>
                </a:cxnLst>
                <a:rect l="0" t="0" r="r" b="b"/>
                <a:pathLst>
                  <a:path w="328" h="813">
                    <a:moveTo>
                      <a:pt x="328" y="526"/>
                    </a:moveTo>
                    <a:cubicBezTo>
                      <a:pt x="328" y="526"/>
                      <a:pt x="328" y="522"/>
                      <a:pt x="328" y="519"/>
                    </a:cubicBezTo>
                    <a:cubicBezTo>
                      <a:pt x="328" y="296"/>
                      <a:pt x="328" y="296"/>
                      <a:pt x="328" y="296"/>
                    </a:cubicBezTo>
                    <a:cubicBezTo>
                      <a:pt x="328" y="296"/>
                      <a:pt x="328" y="296"/>
                      <a:pt x="328" y="292"/>
                    </a:cubicBezTo>
                    <a:cubicBezTo>
                      <a:pt x="328" y="0"/>
                      <a:pt x="328" y="0"/>
                      <a:pt x="328" y="0"/>
                    </a:cubicBezTo>
                    <a:cubicBezTo>
                      <a:pt x="326" y="36"/>
                      <a:pt x="295" y="63"/>
                      <a:pt x="258" y="63"/>
                    </a:cubicBezTo>
                    <a:cubicBezTo>
                      <a:pt x="0" y="63"/>
                      <a:pt x="0" y="63"/>
                      <a:pt x="0" y="63"/>
                    </a:cubicBezTo>
                    <a:cubicBezTo>
                      <a:pt x="0" y="303"/>
                      <a:pt x="0" y="303"/>
                      <a:pt x="0" y="303"/>
                    </a:cubicBezTo>
                    <a:cubicBezTo>
                      <a:pt x="0" y="303"/>
                      <a:pt x="0" y="303"/>
                      <a:pt x="0" y="303"/>
                    </a:cubicBezTo>
                    <a:cubicBezTo>
                      <a:pt x="0" y="303"/>
                      <a:pt x="0" y="303"/>
                      <a:pt x="0" y="303"/>
                    </a:cubicBezTo>
                    <a:cubicBezTo>
                      <a:pt x="0" y="532"/>
                      <a:pt x="0" y="532"/>
                      <a:pt x="0" y="532"/>
                    </a:cubicBezTo>
                    <a:cubicBezTo>
                      <a:pt x="0" y="532"/>
                      <a:pt x="0" y="532"/>
                      <a:pt x="0" y="532"/>
                    </a:cubicBezTo>
                    <a:cubicBezTo>
                      <a:pt x="0" y="756"/>
                      <a:pt x="0" y="756"/>
                      <a:pt x="0" y="756"/>
                    </a:cubicBezTo>
                    <a:cubicBezTo>
                      <a:pt x="0" y="786"/>
                      <a:pt x="27" y="810"/>
                      <a:pt x="59" y="810"/>
                    </a:cubicBezTo>
                    <a:cubicBezTo>
                      <a:pt x="77" y="810"/>
                      <a:pt x="77" y="810"/>
                      <a:pt x="77" y="810"/>
                    </a:cubicBezTo>
                    <a:cubicBezTo>
                      <a:pt x="107" y="810"/>
                      <a:pt x="134" y="786"/>
                      <a:pt x="134" y="756"/>
                    </a:cubicBezTo>
                    <a:cubicBezTo>
                      <a:pt x="134" y="532"/>
                      <a:pt x="134" y="532"/>
                      <a:pt x="134" y="532"/>
                    </a:cubicBezTo>
                    <a:cubicBezTo>
                      <a:pt x="134" y="532"/>
                      <a:pt x="134" y="532"/>
                      <a:pt x="134" y="532"/>
                    </a:cubicBezTo>
                    <a:cubicBezTo>
                      <a:pt x="134" y="303"/>
                      <a:pt x="134" y="303"/>
                      <a:pt x="134" y="303"/>
                    </a:cubicBezTo>
                    <a:cubicBezTo>
                      <a:pt x="134" y="303"/>
                      <a:pt x="134" y="300"/>
                      <a:pt x="134" y="299"/>
                    </a:cubicBezTo>
                    <a:cubicBezTo>
                      <a:pt x="138" y="283"/>
                      <a:pt x="148" y="270"/>
                      <a:pt x="164" y="270"/>
                    </a:cubicBezTo>
                    <a:cubicBezTo>
                      <a:pt x="182" y="270"/>
                      <a:pt x="193" y="283"/>
                      <a:pt x="197" y="299"/>
                    </a:cubicBezTo>
                    <a:cubicBezTo>
                      <a:pt x="197" y="519"/>
                      <a:pt x="197" y="519"/>
                      <a:pt x="197" y="519"/>
                    </a:cubicBezTo>
                    <a:cubicBezTo>
                      <a:pt x="197" y="522"/>
                      <a:pt x="197" y="526"/>
                      <a:pt x="197" y="526"/>
                    </a:cubicBezTo>
                    <a:cubicBezTo>
                      <a:pt x="197" y="528"/>
                      <a:pt x="197" y="528"/>
                      <a:pt x="197" y="532"/>
                    </a:cubicBezTo>
                    <a:cubicBezTo>
                      <a:pt x="197" y="756"/>
                      <a:pt x="197" y="756"/>
                      <a:pt x="197" y="756"/>
                    </a:cubicBezTo>
                    <a:cubicBezTo>
                      <a:pt x="197" y="786"/>
                      <a:pt x="225" y="813"/>
                      <a:pt x="255" y="813"/>
                    </a:cubicBezTo>
                    <a:cubicBezTo>
                      <a:pt x="273" y="813"/>
                      <a:pt x="273" y="813"/>
                      <a:pt x="273" y="813"/>
                    </a:cubicBezTo>
                    <a:cubicBezTo>
                      <a:pt x="302" y="813"/>
                      <a:pt x="328" y="786"/>
                      <a:pt x="328" y="756"/>
                    </a:cubicBezTo>
                    <a:cubicBezTo>
                      <a:pt x="328" y="532"/>
                      <a:pt x="328" y="532"/>
                      <a:pt x="328" y="532"/>
                    </a:cubicBezTo>
                    <a:cubicBezTo>
                      <a:pt x="328" y="528"/>
                      <a:pt x="328" y="528"/>
                      <a:pt x="328" y="526"/>
                    </a:cubicBezTo>
                    <a:close/>
                  </a:path>
                </a:pathLst>
              </a:custGeom>
              <a:grpFill/>
              <a:ln w="9525">
                <a:no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grpSp>
        <p:sp>
          <p:nvSpPr>
            <p:cNvPr id="5" name="Freeform 1303"/>
            <p:cNvSpPr/>
            <p:nvPr/>
          </p:nvSpPr>
          <p:spPr bwMode="auto">
            <a:xfrm rot="20668593">
              <a:off x="5043106" y="948174"/>
              <a:ext cx="846768" cy="840254"/>
            </a:xfrm>
            <a:custGeom>
              <a:avLst/>
              <a:gdLst/>
              <a:ahLst/>
              <a:cxnLst>
                <a:cxn ang="0">
                  <a:pos x="36" y="97"/>
                </a:cxn>
                <a:cxn ang="0">
                  <a:pos x="247" y="41"/>
                </a:cxn>
                <a:cxn ang="0">
                  <a:pos x="299" y="242"/>
                </a:cxn>
                <a:cxn ang="0">
                  <a:pos x="116" y="309"/>
                </a:cxn>
                <a:cxn ang="0">
                  <a:pos x="69" y="340"/>
                </a:cxn>
                <a:cxn ang="0">
                  <a:pos x="70" y="284"/>
                </a:cxn>
                <a:cxn ang="0">
                  <a:pos x="36" y="97"/>
                </a:cxn>
              </a:cxnLst>
              <a:rect l="0" t="0" r="r" b="b"/>
              <a:pathLst>
                <a:path w="342" h="340">
                  <a:moveTo>
                    <a:pt x="36" y="97"/>
                  </a:moveTo>
                  <a:cubicBezTo>
                    <a:pt x="78" y="26"/>
                    <a:pt x="173" y="0"/>
                    <a:pt x="247" y="41"/>
                  </a:cubicBezTo>
                  <a:cubicBezTo>
                    <a:pt x="317" y="84"/>
                    <a:pt x="342" y="174"/>
                    <a:pt x="299" y="242"/>
                  </a:cubicBezTo>
                  <a:cubicBezTo>
                    <a:pt x="264" y="309"/>
                    <a:pt x="185" y="334"/>
                    <a:pt x="116" y="309"/>
                  </a:cubicBezTo>
                  <a:cubicBezTo>
                    <a:pt x="69" y="340"/>
                    <a:pt x="69" y="340"/>
                    <a:pt x="69" y="340"/>
                  </a:cubicBezTo>
                  <a:cubicBezTo>
                    <a:pt x="70" y="284"/>
                    <a:pt x="70" y="284"/>
                    <a:pt x="70" y="284"/>
                  </a:cubicBezTo>
                  <a:cubicBezTo>
                    <a:pt x="14" y="238"/>
                    <a:pt x="0" y="160"/>
                    <a:pt x="36" y="97"/>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7" name="Freeform 1304"/>
            <p:cNvSpPr/>
            <p:nvPr/>
          </p:nvSpPr>
          <p:spPr bwMode="auto">
            <a:xfrm>
              <a:off x="4142926" y="361950"/>
              <a:ext cx="885849" cy="1005700"/>
            </a:xfrm>
            <a:custGeom>
              <a:avLst/>
              <a:gdLst/>
              <a:ahLst/>
              <a:cxnLst>
                <a:cxn ang="0">
                  <a:pos x="0" y="178"/>
                </a:cxn>
                <a:cxn ang="0">
                  <a:pos x="180" y="0"/>
                </a:cxn>
                <a:cxn ang="0">
                  <a:pos x="358" y="178"/>
                </a:cxn>
                <a:cxn ang="0">
                  <a:pos x="207" y="347"/>
                </a:cxn>
                <a:cxn ang="0">
                  <a:pos x="176" y="407"/>
                </a:cxn>
                <a:cxn ang="0">
                  <a:pos x="148" y="347"/>
                </a:cxn>
                <a:cxn ang="0">
                  <a:pos x="0" y="178"/>
                </a:cxn>
              </a:cxnLst>
              <a:rect l="0" t="0" r="r" b="b"/>
              <a:pathLst>
                <a:path w="358" h="407">
                  <a:moveTo>
                    <a:pt x="0" y="178"/>
                  </a:moveTo>
                  <a:cubicBezTo>
                    <a:pt x="0" y="80"/>
                    <a:pt x="80" y="0"/>
                    <a:pt x="180" y="0"/>
                  </a:cubicBezTo>
                  <a:cubicBezTo>
                    <a:pt x="278" y="0"/>
                    <a:pt x="358" y="80"/>
                    <a:pt x="358" y="178"/>
                  </a:cubicBezTo>
                  <a:cubicBezTo>
                    <a:pt x="358" y="263"/>
                    <a:pt x="293" y="334"/>
                    <a:pt x="207" y="347"/>
                  </a:cubicBezTo>
                  <a:cubicBezTo>
                    <a:pt x="176" y="407"/>
                    <a:pt x="176" y="407"/>
                    <a:pt x="176" y="407"/>
                  </a:cubicBezTo>
                  <a:cubicBezTo>
                    <a:pt x="148" y="347"/>
                    <a:pt x="148" y="347"/>
                    <a:pt x="148" y="347"/>
                  </a:cubicBezTo>
                  <a:cubicBezTo>
                    <a:pt x="63" y="331"/>
                    <a:pt x="0" y="260"/>
                    <a:pt x="0" y="178"/>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8" name="Freeform 1308"/>
            <p:cNvSpPr/>
            <p:nvPr/>
          </p:nvSpPr>
          <p:spPr bwMode="auto">
            <a:xfrm rot="1340475">
              <a:off x="3124200" y="940358"/>
              <a:ext cx="861098" cy="840254"/>
            </a:xfrm>
            <a:custGeom>
              <a:avLst/>
              <a:gdLst/>
              <a:ahLst/>
              <a:cxnLst>
                <a:cxn ang="0">
                  <a:pos x="308" y="97"/>
                </a:cxn>
                <a:cxn ang="0">
                  <a:pos x="101" y="43"/>
                </a:cxn>
                <a:cxn ang="0">
                  <a:pos x="44" y="244"/>
                </a:cxn>
                <a:cxn ang="0">
                  <a:pos x="232" y="310"/>
                </a:cxn>
                <a:cxn ang="0">
                  <a:pos x="279" y="340"/>
                </a:cxn>
                <a:cxn ang="0">
                  <a:pos x="277" y="284"/>
                </a:cxn>
                <a:cxn ang="0">
                  <a:pos x="308" y="97"/>
                </a:cxn>
              </a:cxnLst>
              <a:rect l="0" t="0" r="r" b="b"/>
              <a:pathLst>
                <a:path w="348" h="340">
                  <a:moveTo>
                    <a:pt x="308" y="97"/>
                  </a:moveTo>
                  <a:cubicBezTo>
                    <a:pt x="269" y="26"/>
                    <a:pt x="175" y="0"/>
                    <a:pt x="101" y="43"/>
                  </a:cubicBezTo>
                  <a:cubicBezTo>
                    <a:pt x="27" y="83"/>
                    <a:pt x="0" y="175"/>
                    <a:pt x="44" y="244"/>
                  </a:cubicBezTo>
                  <a:cubicBezTo>
                    <a:pt x="81" y="310"/>
                    <a:pt x="163" y="333"/>
                    <a:pt x="232" y="310"/>
                  </a:cubicBezTo>
                  <a:cubicBezTo>
                    <a:pt x="279" y="340"/>
                    <a:pt x="279" y="340"/>
                    <a:pt x="279" y="340"/>
                  </a:cubicBezTo>
                  <a:cubicBezTo>
                    <a:pt x="277" y="284"/>
                    <a:pt x="277" y="284"/>
                    <a:pt x="277" y="284"/>
                  </a:cubicBezTo>
                  <a:cubicBezTo>
                    <a:pt x="331" y="238"/>
                    <a:pt x="348" y="161"/>
                    <a:pt x="308" y="97"/>
                  </a:cubicBezTo>
                  <a:close/>
                </a:path>
              </a:pathLst>
            </a:custGeom>
            <a:grpFill/>
            <a:ln w="9525">
              <a:solidFill>
                <a:sysClr val="window" lastClr="FFFFFF"/>
              </a:solidFill>
              <a:round/>
            </a:ln>
          </p:spPr>
          <p:txBody>
            <a:bodyPr vert="horz" wrap="square" lIns="91440" tIns="45720" rIns="91440" bIns="45720" numCol="1" anchor="t" anchorCtr="0" compatLnSpc="1"/>
            <a:lstStyle/>
            <a:p>
              <a:pPr>
                <a:defRPr/>
              </a:pPr>
              <a:endParaRPr lang="en-US" kern="0">
                <a:solidFill>
                  <a:sysClr val="windowText" lastClr="000000"/>
                </a:solidFill>
                <a:latin typeface="微软雅黑"/>
                <a:ea typeface="微软雅黑"/>
              </a:endParaRPr>
            </a:p>
          </p:txBody>
        </p:sp>
        <p:sp>
          <p:nvSpPr>
            <p:cNvPr id="9" name="Rectangle 45"/>
            <p:cNvSpPr/>
            <p:nvPr/>
          </p:nvSpPr>
          <p:spPr>
            <a:xfrm>
              <a:off x="4330206" y="525367"/>
              <a:ext cx="492443" cy="461665"/>
            </a:xfrm>
            <a:prstGeom prst="rect">
              <a:avLst/>
            </a:prstGeom>
            <a:grpFill/>
          </p:spPr>
          <p:txBody>
            <a:bodyPr wrap="none">
              <a:spAutoFit/>
            </a:bodyPr>
            <a:lstStyle/>
            <a:p>
              <a:pPr>
                <a:defRPr/>
              </a:pPr>
              <a:r>
                <a:rPr lang="zh-CN" altLang="en-US" sz="2400" kern="0" dirty="0">
                  <a:solidFill>
                    <a:sysClr val="window" lastClr="FFFFFF"/>
                  </a:solidFill>
                  <a:latin typeface="微软雅黑"/>
                  <a:ea typeface="微软雅黑"/>
                </a:rPr>
                <a:t>疑</a:t>
              </a:r>
              <a:endParaRPr lang="en-US" sz="2400" kern="0" dirty="0">
                <a:solidFill>
                  <a:sysClr val="window" lastClr="FFFFFF"/>
                </a:solidFill>
                <a:latin typeface="微软雅黑"/>
                <a:ea typeface="微软雅黑"/>
              </a:endParaRPr>
            </a:p>
          </p:txBody>
        </p:sp>
        <p:sp>
          <p:nvSpPr>
            <p:cNvPr id="10" name="Rectangle 46"/>
            <p:cNvSpPr/>
            <p:nvPr/>
          </p:nvSpPr>
          <p:spPr>
            <a:xfrm>
              <a:off x="5227010" y="1090899"/>
              <a:ext cx="492443" cy="461665"/>
            </a:xfrm>
            <a:prstGeom prst="rect">
              <a:avLst/>
            </a:prstGeom>
            <a:grpFill/>
          </p:spPr>
          <p:txBody>
            <a:bodyPr wrap="none">
              <a:spAutoFit/>
            </a:bodyPr>
            <a:lstStyle/>
            <a:p>
              <a:pPr>
                <a:defRPr/>
              </a:pPr>
              <a:r>
                <a:rPr lang="zh-CN" altLang="en-US" sz="2400" kern="0" dirty="0">
                  <a:solidFill>
                    <a:sysClr val="window" lastClr="FFFFFF">
                      <a:lumMod val="95000"/>
                    </a:sysClr>
                  </a:solidFill>
                  <a:latin typeface="微软雅黑"/>
                  <a:ea typeface="微软雅黑"/>
                </a:rPr>
                <a:t>困</a:t>
              </a:r>
              <a:endParaRPr lang="en-US" sz="2400" kern="0" dirty="0">
                <a:solidFill>
                  <a:sysClr val="window" lastClr="FFFFFF">
                    <a:lumMod val="95000"/>
                  </a:sysClr>
                </a:solidFill>
                <a:latin typeface="微软雅黑"/>
                <a:ea typeface="微软雅黑"/>
              </a:endParaRPr>
            </a:p>
          </p:txBody>
        </p:sp>
        <p:sp>
          <p:nvSpPr>
            <p:cNvPr id="11" name="Rectangle 47"/>
            <p:cNvSpPr/>
            <p:nvPr/>
          </p:nvSpPr>
          <p:spPr>
            <a:xfrm>
              <a:off x="3299976" y="1123950"/>
              <a:ext cx="492443" cy="461665"/>
            </a:xfrm>
            <a:prstGeom prst="rect">
              <a:avLst/>
            </a:prstGeom>
            <a:grpFill/>
          </p:spPr>
          <p:txBody>
            <a:bodyPr wrap="none">
              <a:spAutoFit/>
            </a:bodyPr>
            <a:lstStyle/>
            <a:p>
              <a:pPr>
                <a:defRPr/>
              </a:pPr>
              <a:r>
                <a:rPr lang="zh-CN" altLang="en-US" sz="2400" kern="0" dirty="0">
                  <a:solidFill>
                    <a:sysClr val="window" lastClr="FFFFFF">
                      <a:lumMod val="95000"/>
                    </a:sysClr>
                  </a:solidFill>
                  <a:latin typeface="微软雅黑"/>
                  <a:ea typeface="微软雅黑"/>
                </a:rPr>
                <a:t>难</a:t>
              </a:r>
              <a:endParaRPr lang="en-US" sz="2400" kern="0" dirty="0">
                <a:solidFill>
                  <a:sysClr val="window" lastClr="FFFFFF">
                    <a:lumMod val="95000"/>
                  </a:sysClr>
                </a:solidFill>
                <a:latin typeface="微软雅黑"/>
                <a:ea typeface="微软雅黑"/>
              </a:endParaRPr>
            </a:p>
          </p:txBody>
        </p:sp>
      </p:grpSp>
      <p:grpSp>
        <p:nvGrpSpPr>
          <p:cNvPr id="29" name="Group 72"/>
          <p:cNvGrpSpPr/>
          <p:nvPr/>
        </p:nvGrpSpPr>
        <p:grpSpPr>
          <a:xfrm>
            <a:off x="523056" y="1484857"/>
            <a:ext cx="2362200" cy="1015663"/>
            <a:chOff x="141514" y="1180883"/>
            <a:chExt cx="4049486" cy="1128141"/>
          </a:xfrm>
        </p:grpSpPr>
        <p:sp>
          <p:nvSpPr>
            <p:cNvPr id="30" name="TextBox 29"/>
            <p:cNvSpPr txBox="1"/>
            <p:nvPr/>
          </p:nvSpPr>
          <p:spPr>
            <a:xfrm>
              <a:off x="141514" y="1180883"/>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a:t>
              </a:r>
              <a:r>
                <a:rPr lang="en-US" sz="6000" kern="0" spc="-300" dirty="0">
                  <a:solidFill>
                    <a:prstClr val="black"/>
                  </a:solidFill>
                  <a:latin typeface="Agency FB" panose="020B0503020202020204" pitchFamily="34" charset="0"/>
                </a:rPr>
                <a:t> </a:t>
              </a:r>
              <a:r>
                <a:rPr lang="id-ID" sz="6000" kern="0" spc="-300" dirty="0">
                  <a:solidFill>
                    <a:prstClr val="black"/>
                  </a:solidFill>
                  <a:latin typeface="Agency FB" panose="020B0503020202020204" pitchFamily="34" charset="0"/>
                </a:rPr>
                <a:t>1</a:t>
              </a:r>
              <a:endParaRPr lang="en-US" sz="6000" kern="0" spc="-300" dirty="0">
                <a:solidFill>
                  <a:prstClr val="black"/>
                </a:solidFill>
                <a:latin typeface="Agency FB" panose="020B0503020202020204" pitchFamily="34" charset="0"/>
              </a:endParaRPr>
            </a:p>
          </p:txBody>
        </p:sp>
        <p:sp>
          <p:nvSpPr>
            <p:cNvPr id="31" name="Content Placeholder 2"/>
            <p:cNvSpPr txBox="1"/>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a:solidFill>
                    <a:prstClr val="black"/>
                  </a:solidFill>
                  <a:latin typeface="微软雅黑"/>
                  <a:ea typeface="微软雅黑"/>
                </a:rPr>
                <a:t>添加标题</a:t>
              </a:r>
              <a:br>
                <a:rPr lang="en-US" sz="1200" b="1" dirty="0">
                  <a:solidFill>
                    <a:prstClr val="black"/>
                  </a:solidFill>
                  <a:latin typeface="微软雅黑"/>
                  <a:ea typeface="微软雅黑"/>
                </a:rPr>
              </a:br>
              <a:r>
                <a:rPr lang="zh-CN" altLang="en-US" sz="900" dirty="0">
                  <a:solidFill>
                    <a:prstClr val="black"/>
                  </a:solidFill>
                  <a:latin typeface="微软雅黑"/>
                  <a:ea typeface="微软雅黑"/>
                </a:rPr>
                <a:t>此处添加详细文本描述，建议与标题相关并符合整体语言风格，语言描述尽量简洁生动。</a:t>
              </a:r>
              <a:endParaRPr lang="en-US" sz="900" dirty="0">
                <a:solidFill>
                  <a:prstClr val="black"/>
                </a:solidFill>
                <a:latin typeface="微软雅黑"/>
                <a:ea typeface="微软雅黑"/>
              </a:endParaRPr>
            </a:p>
          </p:txBody>
        </p:sp>
      </p:grpSp>
      <p:grpSp>
        <p:nvGrpSpPr>
          <p:cNvPr id="32" name="Group 72"/>
          <p:cNvGrpSpPr/>
          <p:nvPr/>
        </p:nvGrpSpPr>
        <p:grpSpPr>
          <a:xfrm>
            <a:off x="523056" y="2495429"/>
            <a:ext cx="2362200" cy="1015663"/>
            <a:chOff x="141514" y="1203067"/>
            <a:chExt cx="4049486" cy="1128141"/>
          </a:xfrm>
        </p:grpSpPr>
        <p:sp>
          <p:nvSpPr>
            <p:cNvPr id="33" name="TextBox 32"/>
            <p:cNvSpPr txBox="1"/>
            <p:nvPr/>
          </p:nvSpPr>
          <p:spPr>
            <a:xfrm>
              <a:off x="141514" y="1203067"/>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02</a:t>
              </a:r>
              <a:endParaRPr lang="en-US" sz="6000" kern="0" spc="-300" dirty="0">
                <a:solidFill>
                  <a:prstClr val="black"/>
                </a:solidFill>
                <a:latin typeface="Agency FB" panose="020B0503020202020204" pitchFamily="34" charset="0"/>
              </a:endParaRPr>
            </a:p>
          </p:txBody>
        </p:sp>
        <p:sp>
          <p:nvSpPr>
            <p:cNvPr id="34" name="Content Placeholder 2"/>
            <p:cNvSpPr txBox="1"/>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a:solidFill>
                    <a:prstClr val="black"/>
                  </a:solidFill>
                  <a:latin typeface="微软雅黑"/>
                  <a:ea typeface="微软雅黑"/>
                </a:rPr>
                <a:t>添加标题</a:t>
              </a:r>
              <a:br>
                <a:rPr lang="en-US" altLang="zh-CN" sz="1200" b="1" dirty="0">
                  <a:solidFill>
                    <a:prstClr val="black"/>
                  </a:solidFill>
                  <a:latin typeface="微软雅黑"/>
                  <a:ea typeface="微软雅黑"/>
                </a:rPr>
              </a:br>
              <a:r>
                <a:rPr lang="zh-CN" altLang="en-US" sz="900" dirty="0">
                  <a:solidFill>
                    <a:prstClr val="black"/>
                  </a:solidFill>
                  <a:latin typeface="微软雅黑"/>
                  <a:ea typeface="微软雅黑"/>
                </a:rPr>
                <a:t>此处添加详细文本描述，建议与标题相关并符合整体语言风格，语言描述尽量简洁生动。</a:t>
              </a:r>
              <a:endParaRPr lang="en-US" sz="900" dirty="0">
                <a:solidFill>
                  <a:prstClr val="black"/>
                </a:solidFill>
                <a:latin typeface="微软雅黑"/>
                <a:ea typeface="微软雅黑"/>
              </a:endParaRPr>
            </a:p>
          </p:txBody>
        </p:sp>
      </p:grpSp>
      <p:grpSp>
        <p:nvGrpSpPr>
          <p:cNvPr id="35" name="Group 72"/>
          <p:cNvGrpSpPr/>
          <p:nvPr/>
        </p:nvGrpSpPr>
        <p:grpSpPr>
          <a:xfrm>
            <a:off x="523056" y="3541230"/>
            <a:ext cx="2362200" cy="1015663"/>
            <a:chOff x="141514" y="1179743"/>
            <a:chExt cx="4049486" cy="1128141"/>
          </a:xfrm>
        </p:grpSpPr>
        <p:sp>
          <p:nvSpPr>
            <p:cNvPr id="36" name="TextBox 35"/>
            <p:cNvSpPr txBox="1"/>
            <p:nvPr/>
          </p:nvSpPr>
          <p:spPr>
            <a:xfrm>
              <a:off x="141514" y="1179743"/>
              <a:ext cx="2090057" cy="1128141"/>
            </a:xfrm>
            <a:prstGeom prst="rect">
              <a:avLst/>
            </a:prstGeom>
            <a:noFill/>
          </p:spPr>
          <p:txBody>
            <a:bodyPr wrap="square" rtlCol="0">
              <a:spAutoFit/>
            </a:bodyPr>
            <a:lstStyle/>
            <a:p>
              <a:pPr>
                <a:defRPr/>
              </a:pPr>
              <a:r>
                <a:rPr lang="id-ID" sz="6000" kern="0" spc="-300" dirty="0">
                  <a:solidFill>
                    <a:prstClr val="black"/>
                  </a:solidFill>
                  <a:latin typeface="Agency FB" panose="020B0503020202020204" pitchFamily="34" charset="0"/>
                </a:rPr>
                <a:t>03</a:t>
              </a:r>
              <a:endParaRPr lang="en-US" sz="6000" kern="0" spc="-300" dirty="0">
                <a:solidFill>
                  <a:prstClr val="black"/>
                </a:solidFill>
                <a:latin typeface="Agency FB" panose="020B0503020202020204" pitchFamily="34" charset="0"/>
              </a:endParaRPr>
            </a:p>
          </p:txBody>
        </p:sp>
        <p:sp>
          <p:nvSpPr>
            <p:cNvPr id="37" name="Content Placeholder 2"/>
            <p:cNvSpPr txBox="1"/>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Font typeface="Arial" panose="020B0604020202020204" pitchFamily="34" charset="0"/>
                <a:buNone/>
                <a:defRPr/>
              </a:pPr>
              <a:r>
                <a:rPr lang="zh-CN" altLang="en-US" sz="1200" b="1" dirty="0">
                  <a:solidFill>
                    <a:prstClr val="black"/>
                  </a:solidFill>
                  <a:latin typeface="微软雅黑"/>
                  <a:ea typeface="微软雅黑"/>
                </a:rPr>
                <a:t>添加标题</a:t>
              </a:r>
              <a:br>
                <a:rPr lang="en-US" altLang="zh-CN" sz="1200" b="1" dirty="0">
                  <a:solidFill>
                    <a:prstClr val="black"/>
                  </a:solidFill>
                  <a:latin typeface="微软雅黑"/>
                  <a:ea typeface="微软雅黑"/>
                </a:rPr>
              </a:br>
              <a:r>
                <a:rPr lang="zh-CN" altLang="en-US" sz="900" dirty="0">
                  <a:solidFill>
                    <a:prstClr val="black"/>
                  </a:solidFill>
                  <a:latin typeface="微软雅黑"/>
                  <a:ea typeface="微软雅黑"/>
                </a:rPr>
                <a:t>此处添加详细文本描述，建议与标题相关并符合整体语言风格，语言描述尽量简洁生动。</a:t>
              </a:r>
              <a:endParaRPr lang="en-US" sz="900" dirty="0">
                <a:solidFill>
                  <a:prstClr val="black"/>
                </a:solidFill>
                <a:latin typeface="微软雅黑"/>
                <a:ea typeface="微软雅黑"/>
              </a:endParaRPr>
            </a:p>
          </p:txBody>
        </p:sp>
      </p:grpSp>
      <p:grpSp>
        <p:nvGrpSpPr>
          <p:cNvPr id="38" name="Group 72"/>
          <p:cNvGrpSpPr/>
          <p:nvPr/>
        </p:nvGrpSpPr>
        <p:grpSpPr>
          <a:xfrm>
            <a:off x="6238056" y="1479766"/>
            <a:ext cx="2438400" cy="1015663"/>
            <a:chOff x="1057381" y="1154657"/>
            <a:chExt cx="4535545" cy="1253075"/>
          </a:xfrm>
        </p:grpSpPr>
        <p:sp>
          <p:nvSpPr>
            <p:cNvPr id="39" name="TextBox 38"/>
            <p:cNvSpPr txBox="1"/>
            <p:nvPr/>
          </p:nvSpPr>
          <p:spPr>
            <a:xfrm>
              <a:off x="4072034" y="1154657"/>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04</a:t>
              </a:r>
              <a:endParaRPr lang="en-US" sz="6000" kern="0" spc="-150" dirty="0">
                <a:solidFill>
                  <a:prstClr val="black"/>
                </a:solidFill>
                <a:latin typeface="Agency FB" panose="020B0503020202020204" pitchFamily="34" charset="0"/>
              </a:endParaRPr>
            </a:p>
          </p:txBody>
        </p:sp>
        <p:sp>
          <p:nvSpPr>
            <p:cNvPr id="40"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a:ea typeface="微软雅黑"/>
                </a:rPr>
                <a:t>添加标题</a:t>
              </a:r>
              <a:br>
                <a:rPr lang="en-US" sz="1200" b="1" dirty="0">
                  <a:solidFill>
                    <a:prstClr val="black"/>
                  </a:solidFill>
                  <a:latin typeface="微软雅黑"/>
                  <a:ea typeface="微软雅黑"/>
                </a:rPr>
              </a:br>
              <a:r>
                <a:rPr lang="zh-CN" altLang="en-US" sz="900" dirty="0">
                  <a:solidFill>
                    <a:prstClr val="black"/>
                  </a:solidFill>
                  <a:latin typeface="微软雅黑"/>
                  <a:ea typeface="微软雅黑"/>
                </a:rPr>
                <a:t>此处添加详细文本描述，建议与标题相关并符合整体语言风格，语言描述尽量简洁生动。</a:t>
              </a:r>
              <a:endParaRPr lang="en-US" sz="900" dirty="0">
                <a:solidFill>
                  <a:prstClr val="black"/>
                </a:solidFill>
                <a:latin typeface="微软雅黑"/>
                <a:ea typeface="微软雅黑"/>
              </a:endParaRPr>
            </a:p>
          </p:txBody>
        </p:sp>
      </p:grpSp>
      <p:grpSp>
        <p:nvGrpSpPr>
          <p:cNvPr id="41" name="Group 72"/>
          <p:cNvGrpSpPr/>
          <p:nvPr/>
        </p:nvGrpSpPr>
        <p:grpSpPr>
          <a:xfrm>
            <a:off x="6238056" y="2495428"/>
            <a:ext cx="2438400" cy="1015663"/>
            <a:chOff x="1057381" y="1174642"/>
            <a:chExt cx="4535545" cy="1253075"/>
          </a:xfrm>
        </p:grpSpPr>
        <p:sp>
          <p:nvSpPr>
            <p:cNvPr id="42" name="TextBox 41"/>
            <p:cNvSpPr txBox="1"/>
            <p:nvPr/>
          </p:nvSpPr>
          <p:spPr>
            <a:xfrm>
              <a:off x="4072034" y="1174642"/>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05</a:t>
              </a:r>
              <a:endParaRPr lang="en-US" sz="6000" kern="0" spc="-150" dirty="0">
                <a:solidFill>
                  <a:prstClr val="black"/>
                </a:solidFill>
                <a:latin typeface="Agency FB" panose="020B0503020202020204" pitchFamily="34" charset="0"/>
              </a:endParaRPr>
            </a:p>
          </p:txBody>
        </p:sp>
        <p:sp>
          <p:nvSpPr>
            <p:cNvPr id="43"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a:ea typeface="微软雅黑"/>
                </a:rPr>
                <a:t>添加标题</a:t>
              </a:r>
              <a:br>
                <a:rPr lang="en-US" sz="1200" b="1" dirty="0">
                  <a:solidFill>
                    <a:prstClr val="black"/>
                  </a:solidFill>
                  <a:latin typeface="微软雅黑"/>
                  <a:ea typeface="微软雅黑"/>
                </a:rPr>
              </a:br>
              <a:r>
                <a:rPr lang="zh-CN" altLang="en-US" sz="900" dirty="0">
                  <a:solidFill>
                    <a:prstClr val="black"/>
                  </a:solidFill>
                  <a:latin typeface="微软雅黑"/>
                  <a:ea typeface="微软雅黑"/>
                </a:rPr>
                <a:t>此处添加详细文本描述，建议与标题相关并符合整体语言风格，语言描述尽量简洁生动。</a:t>
              </a:r>
              <a:endParaRPr lang="en-US" sz="900" dirty="0">
                <a:solidFill>
                  <a:prstClr val="black"/>
                </a:solidFill>
                <a:latin typeface="微软雅黑"/>
                <a:ea typeface="微软雅黑"/>
              </a:endParaRPr>
            </a:p>
          </p:txBody>
        </p:sp>
      </p:grpSp>
      <p:grpSp>
        <p:nvGrpSpPr>
          <p:cNvPr id="44" name="Group 72"/>
          <p:cNvGrpSpPr/>
          <p:nvPr/>
        </p:nvGrpSpPr>
        <p:grpSpPr>
          <a:xfrm>
            <a:off x="6238056" y="3571287"/>
            <a:ext cx="2436515" cy="1015663"/>
            <a:chOff x="1057381" y="1170517"/>
            <a:chExt cx="4532039" cy="1253075"/>
          </a:xfrm>
        </p:grpSpPr>
        <p:sp>
          <p:nvSpPr>
            <p:cNvPr id="45" name="TextBox 44"/>
            <p:cNvSpPr txBox="1"/>
            <p:nvPr/>
          </p:nvSpPr>
          <p:spPr>
            <a:xfrm>
              <a:off x="4068528" y="1170517"/>
              <a:ext cx="1520892" cy="1253075"/>
            </a:xfrm>
            <a:prstGeom prst="rect">
              <a:avLst/>
            </a:prstGeom>
            <a:noFill/>
          </p:spPr>
          <p:txBody>
            <a:bodyPr wrap="square" rtlCol="0">
              <a:spAutoFit/>
            </a:bodyPr>
            <a:lstStyle/>
            <a:p>
              <a:pPr>
                <a:defRPr/>
              </a:pPr>
              <a:r>
                <a:rPr lang="id-ID" sz="6000" kern="0" spc="-150" dirty="0">
                  <a:solidFill>
                    <a:prstClr val="black"/>
                  </a:solidFill>
                  <a:latin typeface="Agency FB" panose="020B0503020202020204" pitchFamily="34" charset="0"/>
                </a:rPr>
                <a:t>06</a:t>
              </a:r>
              <a:endParaRPr lang="en-US" sz="6000" kern="0" spc="-150" dirty="0">
                <a:solidFill>
                  <a:prstClr val="black"/>
                </a:solidFill>
                <a:latin typeface="Agency FB" panose="020B0503020202020204" pitchFamily="34" charset="0"/>
              </a:endParaRPr>
            </a:p>
          </p:txBody>
        </p:sp>
        <p:sp>
          <p:nvSpPr>
            <p:cNvPr id="46" name="Content Placeholder 2"/>
            <p:cNvSpPr txBox="1"/>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zh-CN" altLang="en-US" sz="1200" b="1" dirty="0">
                  <a:solidFill>
                    <a:prstClr val="black"/>
                  </a:solidFill>
                  <a:latin typeface="微软雅黑"/>
                  <a:ea typeface="微软雅黑"/>
                </a:rPr>
                <a:t>添加标题</a:t>
              </a:r>
              <a:br>
                <a:rPr lang="en-US" sz="1200" b="1" dirty="0">
                  <a:solidFill>
                    <a:prstClr val="black"/>
                  </a:solidFill>
                  <a:latin typeface="微软雅黑"/>
                  <a:ea typeface="微软雅黑"/>
                </a:rPr>
              </a:br>
              <a:r>
                <a:rPr lang="zh-CN" altLang="en-US" sz="900" dirty="0">
                  <a:solidFill>
                    <a:prstClr val="black"/>
                  </a:solidFill>
                  <a:latin typeface="微软雅黑"/>
                  <a:ea typeface="微软雅黑"/>
                </a:rPr>
                <a:t>此处添加详细文本描述，建议与标题相关并符合整体语言风格，语言描述尽量简洁生动。</a:t>
              </a:r>
              <a:endParaRPr lang="en-US" sz="900" dirty="0">
                <a:solidFill>
                  <a:prstClr val="black"/>
                </a:solidFill>
                <a:latin typeface="微软雅黑"/>
                <a:ea typeface="微软雅黑"/>
              </a:endParaRPr>
            </a:p>
          </p:txBody>
        </p:sp>
      </p:gr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12" presetClass="entr" presetSubtype="8" fill="hold" nodeType="withEffect">
                                  <p:stCondLst>
                                    <p:cond delay="1500"/>
                                  </p:stCondLst>
                                  <p:childTnLst>
                                    <p:set>
                                      <p:cBhvr>
                                        <p:cTn id="20" dur="1" fill="hold">
                                          <p:stCondLst>
                                            <p:cond delay="0"/>
                                          </p:stCondLst>
                                        </p:cTn>
                                        <p:tgtEl>
                                          <p:spTgt spid="29"/>
                                        </p:tgtEl>
                                        <p:attrNameLst>
                                          <p:attrName>style.visibility</p:attrName>
                                        </p:attrNameLst>
                                      </p:cBhvr>
                                      <p:to>
                                        <p:strVal val="visible"/>
                                      </p:to>
                                    </p:set>
                                    <p:animEffect transition="in" filter="slide(fromLeft)">
                                      <p:cBhvr>
                                        <p:cTn id="21" dur="500"/>
                                        <p:tgtEl>
                                          <p:spTgt spid="29"/>
                                        </p:tgtEl>
                                      </p:cBhvr>
                                    </p:animEffect>
                                  </p:childTnLst>
                                </p:cTn>
                              </p:par>
                              <p:par>
                                <p:cTn id="22" presetID="12" presetClass="entr" presetSubtype="8" fill="hold" nodeType="withEffect">
                                  <p:stCondLst>
                                    <p:cond delay="2000"/>
                                  </p:stCondLst>
                                  <p:childTnLst>
                                    <p:set>
                                      <p:cBhvr>
                                        <p:cTn id="23" dur="1" fill="hold">
                                          <p:stCondLst>
                                            <p:cond delay="0"/>
                                          </p:stCondLst>
                                        </p:cTn>
                                        <p:tgtEl>
                                          <p:spTgt spid="32"/>
                                        </p:tgtEl>
                                        <p:attrNameLst>
                                          <p:attrName>style.visibility</p:attrName>
                                        </p:attrNameLst>
                                      </p:cBhvr>
                                      <p:to>
                                        <p:strVal val="visible"/>
                                      </p:to>
                                    </p:set>
                                    <p:animEffect transition="in" filter="slide(fromLeft)">
                                      <p:cBhvr>
                                        <p:cTn id="24" dur="500"/>
                                        <p:tgtEl>
                                          <p:spTgt spid="32"/>
                                        </p:tgtEl>
                                      </p:cBhvr>
                                    </p:animEffect>
                                  </p:childTnLst>
                                </p:cTn>
                              </p:par>
                              <p:par>
                                <p:cTn id="25" presetID="12" presetClass="entr" presetSubtype="8" fill="hold" nodeType="withEffect">
                                  <p:stCondLst>
                                    <p:cond delay="2500"/>
                                  </p:stCondLst>
                                  <p:childTnLst>
                                    <p:set>
                                      <p:cBhvr>
                                        <p:cTn id="26" dur="1" fill="hold">
                                          <p:stCondLst>
                                            <p:cond delay="0"/>
                                          </p:stCondLst>
                                        </p:cTn>
                                        <p:tgtEl>
                                          <p:spTgt spid="35"/>
                                        </p:tgtEl>
                                        <p:attrNameLst>
                                          <p:attrName>style.visibility</p:attrName>
                                        </p:attrNameLst>
                                      </p:cBhvr>
                                      <p:to>
                                        <p:strVal val="visible"/>
                                      </p:to>
                                    </p:set>
                                    <p:animEffect transition="in" filter="slide(fromLeft)">
                                      <p:cBhvr>
                                        <p:cTn id="27" dur="500"/>
                                        <p:tgtEl>
                                          <p:spTgt spid="35"/>
                                        </p:tgtEl>
                                      </p:cBhvr>
                                    </p:animEffect>
                                  </p:childTnLst>
                                </p:cTn>
                              </p:par>
                              <p:par>
                                <p:cTn id="28" presetID="12" presetClass="entr" presetSubtype="2" fill="hold" nodeType="withEffect">
                                  <p:stCondLst>
                                    <p:cond delay="3000"/>
                                  </p:stCondLst>
                                  <p:childTnLst>
                                    <p:set>
                                      <p:cBhvr>
                                        <p:cTn id="29" dur="1" fill="hold">
                                          <p:stCondLst>
                                            <p:cond delay="0"/>
                                          </p:stCondLst>
                                        </p:cTn>
                                        <p:tgtEl>
                                          <p:spTgt spid="38"/>
                                        </p:tgtEl>
                                        <p:attrNameLst>
                                          <p:attrName>style.visibility</p:attrName>
                                        </p:attrNameLst>
                                      </p:cBhvr>
                                      <p:to>
                                        <p:strVal val="visible"/>
                                      </p:to>
                                    </p:set>
                                    <p:animEffect transition="in" filter="slide(fromRight)">
                                      <p:cBhvr>
                                        <p:cTn id="30" dur="500"/>
                                        <p:tgtEl>
                                          <p:spTgt spid="38"/>
                                        </p:tgtEl>
                                      </p:cBhvr>
                                    </p:animEffect>
                                  </p:childTnLst>
                                </p:cTn>
                              </p:par>
                              <p:par>
                                <p:cTn id="31" presetID="12" presetClass="entr" presetSubtype="2" fill="hold" nodeType="withEffect">
                                  <p:stCondLst>
                                    <p:cond delay="3500"/>
                                  </p:stCondLst>
                                  <p:childTnLst>
                                    <p:set>
                                      <p:cBhvr>
                                        <p:cTn id="32" dur="1" fill="hold">
                                          <p:stCondLst>
                                            <p:cond delay="0"/>
                                          </p:stCondLst>
                                        </p:cTn>
                                        <p:tgtEl>
                                          <p:spTgt spid="41"/>
                                        </p:tgtEl>
                                        <p:attrNameLst>
                                          <p:attrName>style.visibility</p:attrName>
                                        </p:attrNameLst>
                                      </p:cBhvr>
                                      <p:to>
                                        <p:strVal val="visible"/>
                                      </p:to>
                                    </p:set>
                                    <p:animEffect transition="in" filter="slide(fromRight)">
                                      <p:cBhvr>
                                        <p:cTn id="33" dur="500"/>
                                        <p:tgtEl>
                                          <p:spTgt spid="41"/>
                                        </p:tgtEl>
                                      </p:cBhvr>
                                    </p:animEffect>
                                  </p:childTnLst>
                                </p:cTn>
                              </p:par>
                              <p:par>
                                <p:cTn id="34" presetID="12" presetClass="entr" presetSubtype="2" fill="hold" nodeType="withEffect">
                                  <p:stCondLst>
                                    <p:cond delay="3900"/>
                                  </p:stCondLst>
                                  <p:childTnLst>
                                    <p:set>
                                      <p:cBhvr>
                                        <p:cTn id="35" dur="1" fill="hold">
                                          <p:stCondLst>
                                            <p:cond delay="0"/>
                                          </p:stCondLst>
                                        </p:cTn>
                                        <p:tgtEl>
                                          <p:spTgt spid="44"/>
                                        </p:tgtEl>
                                        <p:attrNameLst>
                                          <p:attrName>style.visibility</p:attrName>
                                        </p:attrNameLst>
                                      </p:cBhvr>
                                      <p:to>
                                        <p:strVal val="visible"/>
                                      </p:to>
                                    </p:set>
                                    <p:animEffect transition="in" filter="slide(fromRight)">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齿轮1"/>
          <p:cNvSpPr/>
          <p:nvPr/>
        </p:nvSpPr>
        <p:spPr>
          <a:xfrm>
            <a:off x="4164617" y="2499742"/>
            <a:ext cx="2235200" cy="223520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0070C0"/>
          </a:solidFill>
          <a:ln w="25400" cap="flat" cmpd="sng" algn="ctr">
            <a:no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sz="2800" b="1" kern="0" dirty="0">
                <a:solidFill>
                  <a:prstClr val="white"/>
                </a:solidFill>
                <a:ea typeface="微软雅黑" pitchFamily="34" charset="-122"/>
              </a:rPr>
              <a:t>文本</a:t>
            </a:r>
            <a:r>
              <a:rPr lang="en-US" altLang="zh-CN" sz="2800" b="1" kern="0" dirty="0">
                <a:solidFill>
                  <a:prstClr val="white"/>
                </a:solidFill>
                <a:ea typeface="微软雅黑" pitchFamily="34" charset="-122"/>
              </a:rPr>
              <a:t>1</a:t>
            </a:r>
            <a:endParaRPr lang="zh-CN" altLang="en-US" sz="2800" b="1" kern="0" dirty="0">
              <a:solidFill>
                <a:prstClr val="white"/>
              </a:solidFill>
              <a:ea typeface="微软雅黑" pitchFamily="34" charset="-122"/>
            </a:endParaRPr>
          </a:p>
        </p:txBody>
      </p:sp>
      <p:sp>
        <p:nvSpPr>
          <p:cNvPr id="4" name="齿轮2"/>
          <p:cNvSpPr/>
          <p:nvPr/>
        </p:nvSpPr>
        <p:spPr>
          <a:xfrm>
            <a:off x="2925024" y="1984253"/>
            <a:ext cx="1625600" cy="1625600"/>
          </a:xfrm>
          <a:custGeom>
            <a:avLst/>
            <a:gdLst>
              <a:gd name="connsiteX0" fmla="*/ 1216350 w 1625600"/>
              <a:gd name="connsiteY0" fmla="*/ 411723 h 1625600"/>
              <a:gd name="connsiteX1" fmla="*/ 1456181 w 1625600"/>
              <a:gd name="connsiteY1" fmla="*/ 339443 h 1625600"/>
              <a:gd name="connsiteX2" fmla="*/ 1544430 w 1625600"/>
              <a:gd name="connsiteY2" fmla="*/ 492294 h 1625600"/>
              <a:gd name="connsiteX3" fmla="*/ 1361918 w 1625600"/>
              <a:gd name="connsiteY3" fmla="*/ 663854 h 1625600"/>
              <a:gd name="connsiteX4" fmla="*/ 1361918 w 1625600"/>
              <a:gd name="connsiteY4" fmla="*/ 961747 h 1625600"/>
              <a:gd name="connsiteX5" fmla="*/ 1544430 w 1625600"/>
              <a:gd name="connsiteY5" fmla="*/ 1133306 h 1625600"/>
              <a:gd name="connsiteX6" fmla="*/ 1456181 w 1625600"/>
              <a:gd name="connsiteY6" fmla="*/ 1286157 h 1625600"/>
              <a:gd name="connsiteX7" fmla="*/ 1216350 w 1625600"/>
              <a:gd name="connsiteY7" fmla="*/ 1213877 h 1625600"/>
              <a:gd name="connsiteX8" fmla="*/ 958367 w 1625600"/>
              <a:gd name="connsiteY8" fmla="*/ 1362823 h 1625600"/>
              <a:gd name="connsiteX9" fmla="*/ 901049 w 1625600"/>
              <a:gd name="connsiteY9" fmla="*/ 1606663 h 1625600"/>
              <a:gd name="connsiteX10" fmla="*/ 724551 w 1625600"/>
              <a:gd name="connsiteY10" fmla="*/ 1606663 h 1625600"/>
              <a:gd name="connsiteX11" fmla="*/ 667232 w 1625600"/>
              <a:gd name="connsiteY11" fmla="*/ 1362823 h 1625600"/>
              <a:gd name="connsiteX12" fmla="*/ 409249 w 1625600"/>
              <a:gd name="connsiteY12" fmla="*/ 1213877 h 1625600"/>
              <a:gd name="connsiteX13" fmla="*/ 169419 w 1625600"/>
              <a:gd name="connsiteY13" fmla="*/ 1286157 h 1625600"/>
              <a:gd name="connsiteX14" fmla="*/ 81170 w 1625600"/>
              <a:gd name="connsiteY14" fmla="*/ 1133306 h 1625600"/>
              <a:gd name="connsiteX15" fmla="*/ 263682 w 1625600"/>
              <a:gd name="connsiteY15" fmla="*/ 961746 h 1625600"/>
              <a:gd name="connsiteX16" fmla="*/ 263682 w 1625600"/>
              <a:gd name="connsiteY16" fmla="*/ 663853 h 1625600"/>
              <a:gd name="connsiteX17" fmla="*/ 81170 w 1625600"/>
              <a:gd name="connsiteY17" fmla="*/ 492294 h 1625600"/>
              <a:gd name="connsiteX18" fmla="*/ 169419 w 1625600"/>
              <a:gd name="connsiteY18" fmla="*/ 339443 h 1625600"/>
              <a:gd name="connsiteX19" fmla="*/ 409250 w 1625600"/>
              <a:gd name="connsiteY19" fmla="*/ 411723 h 1625600"/>
              <a:gd name="connsiteX20" fmla="*/ 667233 w 1625600"/>
              <a:gd name="connsiteY20" fmla="*/ 262777 h 1625600"/>
              <a:gd name="connsiteX21" fmla="*/ 724551 w 1625600"/>
              <a:gd name="connsiteY21" fmla="*/ 18937 h 1625600"/>
              <a:gd name="connsiteX22" fmla="*/ 901049 w 1625600"/>
              <a:gd name="connsiteY22" fmla="*/ 18937 h 1625600"/>
              <a:gd name="connsiteX23" fmla="*/ 958368 w 1625600"/>
              <a:gd name="connsiteY23" fmla="*/ 262777 h 1625600"/>
              <a:gd name="connsiteX24" fmla="*/ 1216351 w 1625600"/>
              <a:gd name="connsiteY24" fmla="*/ 411723 h 1625600"/>
              <a:gd name="connsiteX25" fmla="*/ 1216350 w 1625600"/>
              <a:gd name="connsiteY25" fmla="*/ 411723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25600" h="1625600">
                <a:moveTo>
                  <a:pt x="1216350" y="411723"/>
                </a:moveTo>
                <a:lnTo>
                  <a:pt x="1456181" y="339443"/>
                </a:lnTo>
                <a:lnTo>
                  <a:pt x="1544430" y="492294"/>
                </a:lnTo>
                <a:lnTo>
                  <a:pt x="1361918" y="663854"/>
                </a:lnTo>
                <a:cubicBezTo>
                  <a:pt x="1388374" y="761389"/>
                  <a:pt x="1388374" y="864211"/>
                  <a:pt x="1361918" y="961747"/>
                </a:cubicBezTo>
                <a:lnTo>
                  <a:pt x="1544430" y="1133306"/>
                </a:lnTo>
                <a:lnTo>
                  <a:pt x="1456181" y="1286157"/>
                </a:lnTo>
                <a:lnTo>
                  <a:pt x="1216350" y="1213877"/>
                </a:lnTo>
                <a:cubicBezTo>
                  <a:pt x="1145110" y="1285556"/>
                  <a:pt x="1056063" y="1336967"/>
                  <a:pt x="958367" y="1362823"/>
                </a:cubicBezTo>
                <a:lnTo>
                  <a:pt x="901049" y="1606663"/>
                </a:lnTo>
                <a:lnTo>
                  <a:pt x="724551" y="1606663"/>
                </a:lnTo>
                <a:lnTo>
                  <a:pt x="667232" y="1362823"/>
                </a:lnTo>
                <a:cubicBezTo>
                  <a:pt x="569536" y="1336967"/>
                  <a:pt x="480489" y="1285556"/>
                  <a:pt x="409249" y="1213877"/>
                </a:cubicBezTo>
                <a:lnTo>
                  <a:pt x="169419" y="1286157"/>
                </a:lnTo>
                <a:lnTo>
                  <a:pt x="81170" y="1133306"/>
                </a:lnTo>
                <a:lnTo>
                  <a:pt x="263682" y="961746"/>
                </a:lnTo>
                <a:cubicBezTo>
                  <a:pt x="237226" y="864211"/>
                  <a:pt x="237226" y="761389"/>
                  <a:pt x="263682" y="663853"/>
                </a:cubicBezTo>
                <a:lnTo>
                  <a:pt x="81170" y="492294"/>
                </a:lnTo>
                <a:lnTo>
                  <a:pt x="169419" y="339443"/>
                </a:lnTo>
                <a:lnTo>
                  <a:pt x="409250" y="411723"/>
                </a:lnTo>
                <a:cubicBezTo>
                  <a:pt x="480490" y="340044"/>
                  <a:pt x="569537" y="288633"/>
                  <a:pt x="667233" y="262777"/>
                </a:cubicBezTo>
                <a:lnTo>
                  <a:pt x="724551" y="18937"/>
                </a:lnTo>
                <a:lnTo>
                  <a:pt x="901049" y="18937"/>
                </a:lnTo>
                <a:lnTo>
                  <a:pt x="958368" y="262777"/>
                </a:lnTo>
                <a:cubicBezTo>
                  <a:pt x="1056064" y="288633"/>
                  <a:pt x="1145111" y="340044"/>
                  <a:pt x="1216351" y="411723"/>
                </a:cubicBezTo>
                <a:lnTo>
                  <a:pt x="1216350" y="411723"/>
                </a:lnTo>
                <a:close/>
              </a:path>
            </a:pathLst>
          </a:custGeom>
          <a:solidFill>
            <a:srgbClr val="0070C0"/>
          </a:solidFill>
          <a:ln w="3175" cap="flat" cmpd="sng" algn="ctr">
            <a:solidFill>
              <a:srgbClr val="A9A9A9"/>
            </a:solidFill>
            <a:prstDash val="solid"/>
          </a:ln>
          <a:effectLst>
            <a:outerShdw blurRad="50800" dist="38100" algn="l" rotWithShape="0">
              <a:prstClr val="black">
                <a:alpha val="40000"/>
              </a:prstClr>
            </a:outerShdw>
          </a:effectLst>
        </p:spPr>
        <p:txBody>
          <a:bodyPr anchor="ctr"/>
          <a:lstStyle/>
          <a:p>
            <a:pPr algn="ctr">
              <a:lnSpc>
                <a:spcPct val="120000"/>
              </a:lnSpc>
              <a:defRPr/>
            </a:pPr>
            <a:r>
              <a:rPr lang="zh-CN" altLang="en-US" b="1" kern="0" dirty="0">
                <a:solidFill>
                  <a:prstClr val="white"/>
                </a:solidFill>
                <a:latin typeface="微软雅黑" pitchFamily="34" charset="-122"/>
                <a:ea typeface="微软雅黑" pitchFamily="34" charset="-122"/>
              </a:rPr>
              <a:t>文本</a:t>
            </a:r>
            <a:r>
              <a:rPr lang="en-US" altLang="zh-CN" b="1" kern="0" dirty="0">
                <a:solidFill>
                  <a:prstClr val="white"/>
                </a:solidFill>
                <a:latin typeface="微软雅黑" pitchFamily="34" charset="-122"/>
                <a:ea typeface="微软雅黑" pitchFamily="34" charset="-122"/>
              </a:rPr>
              <a:t>2</a:t>
            </a:r>
            <a:endParaRPr lang="zh-CN" altLang="en-US" b="1" kern="0" dirty="0">
              <a:solidFill>
                <a:prstClr val="white"/>
              </a:solidFill>
              <a:latin typeface="微软雅黑" pitchFamily="34" charset="-122"/>
              <a:ea typeface="微软雅黑" pitchFamily="34" charset="-122"/>
            </a:endParaRPr>
          </a:p>
        </p:txBody>
      </p:sp>
      <p:sp>
        <p:nvSpPr>
          <p:cNvPr id="5" name="箭头1"/>
          <p:cNvSpPr/>
          <p:nvPr/>
        </p:nvSpPr>
        <p:spPr>
          <a:xfrm>
            <a:off x="4052209" y="2176093"/>
            <a:ext cx="2861056" cy="2861056"/>
          </a:xfrm>
          <a:prstGeom prst="circularArrow">
            <a:avLst>
              <a:gd name="adj1" fmla="val 4687"/>
              <a:gd name="adj2" fmla="val 299029"/>
              <a:gd name="adj3" fmla="val 2513083"/>
              <a:gd name="adj4" fmla="val 15867933"/>
              <a:gd name="adj5" fmla="val 5469"/>
            </a:avLst>
          </a:prstGeom>
          <a:solidFill>
            <a:srgbClr val="0070C0"/>
          </a:solidFill>
          <a:ln w="3175" cap="flat" cmpd="sng" algn="ctr">
            <a:solidFill>
              <a:srgbClr val="0070C0"/>
            </a:solidFill>
            <a:prstDash val="solid"/>
          </a:ln>
          <a:effectLst>
            <a:outerShdw blurRad="50800" dist="38100" algn="l" rotWithShape="0">
              <a:prstClr val="black">
                <a:alpha val="40000"/>
              </a:prstClr>
            </a:outerShdw>
          </a:effectLst>
        </p:spPr>
      </p:sp>
      <p:sp>
        <p:nvSpPr>
          <p:cNvPr id="7" name="箭头2"/>
          <p:cNvSpPr/>
          <p:nvPr/>
        </p:nvSpPr>
        <p:spPr>
          <a:xfrm>
            <a:off x="2637133" y="1625128"/>
            <a:ext cx="2078736" cy="2078736"/>
          </a:xfrm>
          <a:prstGeom prst="leftCircularArrow">
            <a:avLst>
              <a:gd name="adj1" fmla="val 6452"/>
              <a:gd name="adj2" fmla="val 429999"/>
              <a:gd name="adj3" fmla="val 10489124"/>
              <a:gd name="adj4" fmla="val 14837806"/>
              <a:gd name="adj5" fmla="val 7527"/>
            </a:avLst>
          </a:prstGeom>
          <a:solidFill>
            <a:srgbClr val="0070C0"/>
          </a:solidFill>
          <a:ln w="25400" cap="flat" cmpd="sng" algn="ctr">
            <a:solidFill>
              <a:srgbClr val="0070C0"/>
            </a:solidFill>
            <a:prstDash val="solid"/>
          </a:ln>
          <a:effectLst>
            <a:outerShdw blurRad="50800" dist="38100" algn="l" rotWithShape="0">
              <a:prstClr val="black">
                <a:alpha val="40000"/>
              </a:prstClr>
            </a:outerShdw>
          </a:effectLst>
        </p:spPr>
      </p:sp>
      <p:sp>
        <p:nvSpPr>
          <p:cNvPr id="8" name="Text Box 40"/>
          <p:cNvSpPr txBox="1">
            <a:spLocks noChangeArrowheads="1"/>
          </p:cNvSpPr>
          <p:nvPr/>
        </p:nvSpPr>
        <p:spPr bwMode="gray">
          <a:xfrm>
            <a:off x="812608" y="4028740"/>
            <a:ext cx="3255336" cy="609398"/>
          </a:xfrm>
          <a:prstGeom prst="rect">
            <a:avLst/>
          </a:prstGeom>
          <a:noFill/>
          <a:ln w="9525">
            <a:noFill/>
            <a:miter lim="800000"/>
          </a:ln>
        </p:spPr>
        <p:txBody>
          <a:bodyPr wrap="square">
            <a:spAutoFit/>
          </a:bodyPr>
          <a:lstStyle/>
          <a:p>
            <a:pPr>
              <a:lnSpc>
                <a:spcPct val="120000"/>
              </a:lnSpc>
              <a:defRPr/>
            </a:pPr>
            <a:r>
              <a:rPr lang="zh-CN" altLang="en-US" sz="1400" kern="0" dirty="0">
                <a:solidFill>
                  <a:srgbClr val="000000"/>
                </a:solidFill>
                <a:latin typeface="微软雅黑" pitchFamily="34" charset="-122"/>
                <a:ea typeface="微软雅黑" pitchFamily="34" charset="-122"/>
              </a:rPr>
              <a:t>单击此处输入文字单击此处输入文字</a:t>
            </a:r>
            <a:endParaRPr lang="zh-CN" altLang="en-US" sz="1400" kern="0" dirty="0">
              <a:solidFill>
                <a:srgbClr val="000000"/>
              </a:solidFill>
              <a:latin typeface="微软雅黑" pitchFamily="34" charset="-122"/>
              <a:ea typeface="微软雅黑" pitchFamily="34" charset="-122"/>
            </a:endParaRPr>
          </a:p>
          <a:p>
            <a:pPr>
              <a:lnSpc>
                <a:spcPct val="120000"/>
              </a:lnSpc>
              <a:defRPr/>
            </a:pPr>
            <a:r>
              <a:rPr lang="zh-CN" altLang="en-US" sz="1400" kern="0" dirty="0">
                <a:solidFill>
                  <a:srgbClr val="000000"/>
                </a:solidFill>
                <a:latin typeface="微软雅黑" pitchFamily="34" charset="-122"/>
                <a:ea typeface="微软雅黑" pitchFamily="34" charset="-122"/>
              </a:rPr>
              <a:t>单击此处输入文字单击此处输入文字</a:t>
            </a:r>
            <a:endParaRPr lang="zh-CN" altLang="en-US" sz="1400" kern="0" dirty="0">
              <a:solidFill>
                <a:srgbClr val="000000"/>
              </a:solidFill>
              <a:latin typeface="微软雅黑" pitchFamily="34" charset="-122"/>
              <a:ea typeface="微软雅黑" pitchFamily="34" charset="-122"/>
            </a:endParaRPr>
          </a:p>
        </p:txBody>
      </p:sp>
      <p:sp>
        <p:nvSpPr>
          <p:cNvPr id="9" name="Rectangle 11"/>
          <p:cNvSpPr>
            <a:spLocks noChangeArrowheads="1"/>
          </p:cNvSpPr>
          <p:nvPr/>
        </p:nvSpPr>
        <p:spPr bwMode="gray">
          <a:xfrm>
            <a:off x="886628" y="3651870"/>
            <a:ext cx="2500330" cy="358775"/>
          </a:xfrm>
          <a:prstGeom prst="rect">
            <a:avLst/>
          </a:prstGeom>
          <a:noFill/>
          <a:ln>
            <a:noFill/>
          </a:ln>
        </p:spPr>
        <p:txBody>
          <a:bodyPr lIns="0" tIns="0" rIns="0" bIns="0" anchor="ctr"/>
          <a:lstStyle/>
          <a:p>
            <a:pPr>
              <a:lnSpc>
                <a:spcPct val="120000"/>
              </a:lnSpc>
              <a:defRPr/>
            </a:pPr>
            <a:r>
              <a:rPr lang="zh-CN" altLang="en-US" sz="2000" b="1" kern="0" dirty="0">
                <a:solidFill>
                  <a:srgbClr val="0070C0"/>
                </a:solidFill>
                <a:latin typeface="微软雅黑" pitchFamily="34" charset="-122"/>
                <a:ea typeface="微软雅黑" pitchFamily="34" charset="-122"/>
              </a:rPr>
              <a:t>单击此处输入小标题</a:t>
            </a:r>
            <a:endParaRPr lang="zh-CN" altLang="en-US" sz="2000" b="1" kern="0" dirty="0">
              <a:solidFill>
                <a:srgbClr val="0070C0"/>
              </a:solidFill>
              <a:latin typeface="微软雅黑" pitchFamily="34" charset="-122"/>
              <a:ea typeface="微软雅黑" pitchFamily="34" charset="-122"/>
            </a:endParaRPr>
          </a:p>
        </p:txBody>
      </p:sp>
      <p:sp>
        <p:nvSpPr>
          <p:cNvPr id="10" name="Text Box 40"/>
          <p:cNvSpPr txBox="1">
            <a:spLocks noChangeArrowheads="1"/>
          </p:cNvSpPr>
          <p:nvPr/>
        </p:nvSpPr>
        <p:spPr bwMode="gray">
          <a:xfrm>
            <a:off x="5652120" y="1386288"/>
            <a:ext cx="3255336" cy="609398"/>
          </a:xfrm>
          <a:prstGeom prst="rect">
            <a:avLst/>
          </a:prstGeom>
          <a:noFill/>
          <a:ln w="9525">
            <a:noFill/>
            <a:miter lim="800000"/>
          </a:ln>
        </p:spPr>
        <p:txBody>
          <a:bodyPr wrap="square">
            <a:spAutoFit/>
          </a:bodyPr>
          <a:lstStyle/>
          <a:p>
            <a:pPr>
              <a:lnSpc>
                <a:spcPct val="120000"/>
              </a:lnSpc>
              <a:defRPr/>
            </a:pPr>
            <a:r>
              <a:rPr lang="zh-CN" altLang="en-US" sz="1400" kern="0" dirty="0">
                <a:solidFill>
                  <a:srgbClr val="000000"/>
                </a:solidFill>
                <a:latin typeface="微软雅黑" pitchFamily="34" charset="-122"/>
                <a:ea typeface="微软雅黑" pitchFamily="34" charset="-122"/>
              </a:rPr>
              <a:t>单击此处输入文字单击此处输入文字</a:t>
            </a:r>
            <a:endParaRPr lang="zh-CN" altLang="en-US" sz="1400" kern="0" dirty="0">
              <a:solidFill>
                <a:srgbClr val="000000"/>
              </a:solidFill>
              <a:latin typeface="微软雅黑" pitchFamily="34" charset="-122"/>
              <a:ea typeface="微软雅黑" pitchFamily="34" charset="-122"/>
            </a:endParaRPr>
          </a:p>
          <a:p>
            <a:pPr>
              <a:lnSpc>
                <a:spcPct val="120000"/>
              </a:lnSpc>
              <a:defRPr/>
            </a:pPr>
            <a:r>
              <a:rPr lang="zh-CN" altLang="en-US" sz="1400" kern="0" dirty="0">
                <a:solidFill>
                  <a:srgbClr val="000000"/>
                </a:solidFill>
                <a:latin typeface="微软雅黑" pitchFamily="34" charset="-122"/>
                <a:ea typeface="微软雅黑" pitchFamily="34" charset="-122"/>
              </a:rPr>
              <a:t>单击此处输入文字单击此处输入文字</a:t>
            </a:r>
            <a:endParaRPr lang="zh-CN" altLang="en-US" sz="1400" kern="0" dirty="0">
              <a:solidFill>
                <a:srgbClr val="000000"/>
              </a:solidFill>
              <a:latin typeface="微软雅黑" pitchFamily="34" charset="-122"/>
              <a:ea typeface="微软雅黑" pitchFamily="34" charset="-122"/>
            </a:endParaRPr>
          </a:p>
        </p:txBody>
      </p:sp>
      <p:sp>
        <p:nvSpPr>
          <p:cNvPr id="11" name="Rectangle 11"/>
          <p:cNvSpPr>
            <a:spLocks noChangeArrowheads="1"/>
          </p:cNvSpPr>
          <p:nvPr/>
        </p:nvSpPr>
        <p:spPr bwMode="gray">
          <a:xfrm>
            <a:off x="5726140" y="1009418"/>
            <a:ext cx="2500330" cy="358775"/>
          </a:xfrm>
          <a:prstGeom prst="rect">
            <a:avLst/>
          </a:prstGeom>
          <a:noFill/>
          <a:ln>
            <a:noFill/>
          </a:ln>
        </p:spPr>
        <p:txBody>
          <a:bodyPr lIns="0" tIns="0" rIns="0" bIns="0" anchor="ctr"/>
          <a:lstStyle/>
          <a:p>
            <a:pPr>
              <a:lnSpc>
                <a:spcPct val="120000"/>
              </a:lnSpc>
              <a:defRPr/>
            </a:pPr>
            <a:r>
              <a:rPr lang="zh-CN" altLang="en-US" sz="2000" b="1" kern="0" dirty="0">
                <a:solidFill>
                  <a:srgbClr val="0070C0"/>
                </a:solidFill>
                <a:latin typeface="微软雅黑" pitchFamily="34" charset="-122"/>
                <a:ea typeface="微软雅黑" pitchFamily="34" charset="-122"/>
              </a:rPr>
              <a:t>单击此处输入小标题</a:t>
            </a:r>
            <a:endParaRPr lang="zh-CN" altLang="en-US" sz="2000" b="1" kern="0" dirty="0">
              <a:solidFill>
                <a:srgbClr val="0070C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86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236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86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360"/>
                            </p:stCondLst>
                            <p:childTnLst>
                              <p:par>
                                <p:cTn id="29" presetID="8" presetClass="emph" presetSubtype="0" repeatCount="indefinite" fill="hold" grpId="1" nodeType="afterEffect">
                                  <p:stCondLst>
                                    <p:cond delay="0"/>
                                  </p:stCondLst>
                                  <p:childTnLst>
                                    <p:animRot by="21600000">
                                      <p:cBhvr>
                                        <p:cTn id="30" dur="3000" fill="hold"/>
                                        <p:tgtEl>
                                          <p:spTgt spid="3"/>
                                        </p:tgtEl>
                                        <p:attrNameLst>
                                          <p:attrName>r</p:attrName>
                                        </p:attrNameLst>
                                      </p:cBhvr>
                                    </p:animRot>
                                  </p:childTnLst>
                                </p:cTn>
                              </p:par>
                              <p:par>
                                <p:cTn id="31" presetID="8" presetClass="emph" presetSubtype="0" repeatCount="indefinite" fill="hold" grpId="1" nodeType="withEffect">
                                  <p:stCondLst>
                                    <p:cond delay="0"/>
                                  </p:stCondLst>
                                  <p:childTnLst>
                                    <p:animRot by="-21600000">
                                      <p:cBhvr>
                                        <p:cTn id="32" dur="2000" fill="hold"/>
                                        <p:tgtEl>
                                          <p:spTgt spid="4"/>
                                        </p:tgtEl>
                                        <p:attrNameLst>
                                          <p:attrName>r</p:attrName>
                                        </p:attrNameLst>
                                      </p:cBhvr>
                                    </p:animRot>
                                  </p:childTnLst>
                                </p:cTn>
                              </p:par>
                            </p:childTnLst>
                          </p:cTn>
                        </p:par>
                        <p:par>
                          <p:cTn id="33" fill="hold">
                            <p:stCondLst>
                              <p:cond delay="636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9"/>
                                        </p:tgtEl>
                                        <p:attrNameLst>
                                          <p:attrName>ppt_y</p:attrName>
                                        </p:attrNameLst>
                                      </p:cBhvr>
                                      <p:tavLst>
                                        <p:tav tm="0">
                                          <p:val>
                                            <p:strVal val="#ppt_y"/>
                                          </p:val>
                                        </p:tav>
                                        <p:tav tm="100000">
                                          <p:val>
                                            <p:strVal val="#ppt_y"/>
                                          </p:val>
                                        </p:tav>
                                      </p:tavLst>
                                    </p:anim>
                                    <p:anim calcmode="lin" valueType="num">
                                      <p:cBhvr>
                                        <p:cTn id="3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9"/>
                                        </p:tgtEl>
                                      </p:cBhvr>
                                    </p:animEffect>
                                  </p:childTnLst>
                                </p:cTn>
                              </p:par>
                            </p:childTnLst>
                          </p:cTn>
                        </p:par>
                        <p:par>
                          <p:cTn id="41" fill="hold">
                            <p:stCondLst>
                              <p:cond delay="7260"/>
                            </p:stCondLst>
                            <p:childTnLst>
                              <p:par>
                                <p:cTn id="42" presetID="42" presetClass="entr" presetSubtype="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750"/>
                                        <p:tgtEl>
                                          <p:spTgt spid="8"/>
                                        </p:tgtEl>
                                      </p:cBhvr>
                                    </p:animEffect>
                                    <p:anim calcmode="lin" valueType="num">
                                      <p:cBhvr>
                                        <p:cTn id="45" dur="750" fill="hold"/>
                                        <p:tgtEl>
                                          <p:spTgt spid="8"/>
                                        </p:tgtEl>
                                        <p:attrNameLst>
                                          <p:attrName>ppt_x</p:attrName>
                                        </p:attrNameLst>
                                      </p:cBhvr>
                                      <p:tavLst>
                                        <p:tav tm="0">
                                          <p:val>
                                            <p:strVal val="#ppt_x"/>
                                          </p:val>
                                        </p:tav>
                                        <p:tav tm="100000">
                                          <p:val>
                                            <p:strVal val="#ppt_x"/>
                                          </p:val>
                                        </p:tav>
                                      </p:tavLst>
                                    </p:anim>
                                    <p:anim calcmode="lin" valueType="num">
                                      <p:cBhvr>
                                        <p:cTn id="46" dur="75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8260"/>
                            </p:stCondLst>
                            <p:childTnLst>
                              <p:par>
                                <p:cTn id="48" presetID="41" presetClass="entr" presetSubtype="0" fill="hold" grpId="0" nodeType="afterEffect">
                                  <p:stCondLst>
                                    <p:cond delay="0"/>
                                  </p:stCondLst>
                                  <p:iterate type="lt">
                                    <p:tmPct val="10000"/>
                                  </p:iterate>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 calcmode="lin" valueType="num">
                                      <p:cBhvr>
                                        <p:cTn id="5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11"/>
                                        </p:tgtEl>
                                      </p:cBhvr>
                                    </p:animEffect>
                                  </p:childTnLst>
                                </p:cTn>
                              </p:par>
                            </p:childTnLst>
                          </p:cTn>
                        </p:par>
                        <p:par>
                          <p:cTn id="55" fill="hold">
                            <p:stCondLst>
                              <p:cond delay="8910"/>
                            </p:stCondLst>
                            <p:childTnLst>
                              <p:par>
                                <p:cTn id="56" presetID="42"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750"/>
                                        <p:tgtEl>
                                          <p:spTgt spid="10"/>
                                        </p:tgtEl>
                                      </p:cBhvr>
                                    </p:animEffect>
                                    <p:anim calcmode="lin" valueType="num">
                                      <p:cBhvr>
                                        <p:cTn id="59" dur="750" fill="hold"/>
                                        <p:tgtEl>
                                          <p:spTgt spid="10"/>
                                        </p:tgtEl>
                                        <p:attrNameLst>
                                          <p:attrName>ppt_x</p:attrName>
                                        </p:attrNameLst>
                                      </p:cBhvr>
                                      <p:tavLst>
                                        <p:tav tm="0">
                                          <p:val>
                                            <p:strVal val="#ppt_x"/>
                                          </p:val>
                                        </p:tav>
                                        <p:tav tm="100000">
                                          <p:val>
                                            <p:strVal val="#ppt_x"/>
                                          </p:val>
                                        </p:tav>
                                      </p:tavLst>
                                    </p:anim>
                                    <p:anim calcmode="lin" valueType="num">
                                      <p:cBhvr>
                                        <p:cTn id="60"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3" grpId="1" animBg="1"/>
      <p:bldP spid="4" grpId="0" animBg="1"/>
      <p:bldP spid="4" grpId="1" animBg="1"/>
      <p:bldP spid="8"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3830245" y="654624"/>
            <a:ext cx="1514074" cy="2449508"/>
            <a:chOff x="3719964" y="785576"/>
            <a:chExt cx="1632799" cy="2709834"/>
          </a:xfrm>
          <a:solidFill>
            <a:srgbClr val="0070C0"/>
          </a:solidFill>
        </p:grpSpPr>
        <p:sp>
          <p:nvSpPr>
            <p:cNvPr id="4" name="Freeform 5"/>
            <p:cNvSpPr/>
            <p:nvPr/>
          </p:nvSpPr>
          <p:spPr bwMode="gray">
            <a:xfrm>
              <a:off x="3719964" y="785576"/>
              <a:ext cx="1632799" cy="2709834"/>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39 h 2346"/>
                <a:gd name="T20" fmla="*/ 806 w 1470"/>
                <a:gd name="T21" fmla="*/ 2290 h 2346"/>
                <a:gd name="T22" fmla="*/ 763 w 1470"/>
                <a:gd name="T23" fmla="*/ 2325 h 2346"/>
                <a:gd name="T24" fmla="*/ 739 w 1470"/>
                <a:gd name="T25" fmla="*/ 2343 h 2346"/>
                <a:gd name="T26" fmla="*/ 732 w 1470"/>
                <a:gd name="T27" fmla="*/ 2343 h 2346"/>
                <a:gd name="T28" fmla="*/ 709 w 1470"/>
                <a:gd name="T29" fmla="*/ 2325 h 2346"/>
                <a:gd name="T30" fmla="*/ 665 w 1470"/>
                <a:gd name="T31" fmla="*/ 2290 h 2346"/>
                <a:gd name="T32" fmla="*/ 604 w 1470"/>
                <a:gd name="T33" fmla="*/ 2239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8 h 2346"/>
                <a:gd name="T54" fmla="*/ 27 w 1470"/>
                <a:gd name="T55" fmla="*/ 954 h 2346"/>
                <a:gd name="T56" fmla="*/ 71 w 1470"/>
                <a:gd name="T57" fmla="*/ 815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0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0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5 h 2346"/>
                <a:gd name="T100" fmla="*/ 1444 w 1470"/>
                <a:gd name="T101" fmla="*/ 954 h 2346"/>
                <a:gd name="T102" fmla="*/ 1467 w 1470"/>
                <a:gd name="T103" fmla="*/ 1098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4"/>
                  </a:lnTo>
                  <a:lnTo>
                    <a:pt x="1267" y="1784"/>
                  </a:lnTo>
                  <a:lnTo>
                    <a:pt x="1228" y="1843"/>
                  </a:lnTo>
                  <a:lnTo>
                    <a:pt x="1187" y="1898"/>
                  </a:lnTo>
                  <a:lnTo>
                    <a:pt x="1145" y="1952"/>
                  </a:lnTo>
                  <a:lnTo>
                    <a:pt x="1102" y="2002"/>
                  </a:lnTo>
                  <a:lnTo>
                    <a:pt x="1060" y="2050"/>
                  </a:lnTo>
                  <a:lnTo>
                    <a:pt x="1019" y="2094"/>
                  </a:lnTo>
                  <a:lnTo>
                    <a:pt x="978" y="2134"/>
                  </a:lnTo>
                  <a:lnTo>
                    <a:pt x="939" y="2174"/>
                  </a:lnTo>
                  <a:lnTo>
                    <a:pt x="901" y="2207"/>
                  </a:lnTo>
                  <a:lnTo>
                    <a:pt x="866" y="2239"/>
                  </a:lnTo>
                  <a:lnTo>
                    <a:pt x="835" y="2266"/>
                  </a:lnTo>
                  <a:lnTo>
                    <a:pt x="806" y="2290"/>
                  </a:lnTo>
                  <a:lnTo>
                    <a:pt x="783" y="2309"/>
                  </a:lnTo>
                  <a:lnTo>
                    <a:pt x="763" y="2325"/>
                  </a:lnTo>
                  <a:lnTo>
                    <a:pt x="748" y="2336"/>
                  </a:lnTo>
                  <a:lnTo>
                    <a:pt x="739" y="2343"/>
                  </a:lnTo>
                  <a:lnTo>
                    <a:pt x="735" y="2346"/>
                  </a:lnTo>
                  <a:lnTo>
                    <a:pt x="732" y="2343"/>
                  </a:lnTo>
                  <a:lnTo>
                    <a:pt x="723" y="2336"/>
                  </a:lnTo>
                  <a:lnTo>
                    <a:pt x="709" y="2325"/>
                  </a:lnTo>
                  <a:lnTo>
                    <a:pt x="688" y="2309"/>
                  </a:lnTo>
                  <a:lnTo>
                    <a:pt x="665" y="2290"/>
                  </a:lnTo>
                  <a:lnTo>
                    <a:pt x="636" y="2266"/>
                  </a:lnTo>
                  <a:lnTo>
                    <a:pt x="604" y="2239"/>
                  </a:lnTo>
                  <a:lnTo>
                    <a:pt x="570" y="2207"/>
                  </a:lnTo>
                  <a:lnTo>
                    <a:pt x="532" y="2174"/>
                  </a:lnTo>
                  <a:lnTo>
                    <a:pt x="493" y="2134"/>
                  </a:lnTo>
                  <a:lnTo>
                    <a:pt x="452" y="2094"/>
                  </a:lnTo>
                  <a:lnTo>
                    <a:pt x="410" y="2050"/>
                  </a:lnTo>
                  <a:lnTo>
                    <a:pt x="367" y="2002"/>
                  </a:lnTo>
                  <a:lnTo>
                    <a:pt x="325" y="1952"/>
                  </a:lnTo>
                  <a:lnTo>
                    <a:pt x="284" y="1898"/>
                  </a:lnTo>
                  <a:lnTo>
                    <a:pt x="243" y="1843"/>
                  </a:lnTo>
                  <a:lnTo>
                    <a:pt x="204" y="1784"/>
                  </a:lnTo>
                  <a:lnTo>
                    <a:pt x="166" y="1724"/>
                  </a:lnTo>
                  <a:lnTo>
                    <a:pt x="131" y="1662"/>
                  </a:lnTo>
                  <a:lnTo>
                    <a:pt x="100" y="1596"/>
                  </a:lnTo>
                  <a:lnTo>
                    <a:pt x="71" y="1529"/>
                  </a:lnTo>
                  <a:lnTo>
                    <a:pt x="48" y="1462"/>
                  </a:lnTo>
                  <a:lnTo>
                    <a:pt x="27" y="1390"/>
                  </a:lnTo>
                  <a:lnTo>
                    <a:pt x="13" y="1319"/>
                  </a:lnTo>
                  <a:lnTo>
                    <a:pt x="4" y="1246"/>
                  </a:lnTo>
                  <a:lnTo>
                    <a:pt x="0" y="1173"/>
                  </a:lnTo>
                  <a:lnTo>
                    <a:pt x="4" y="1098"/>
                  </a:lnTo>
                  <a:lnTo>
                    <a:pt x="13" y="1025"/>
                  </a:lnTo>
                  <a:lnTo>
                    <a:pt x="27" y="954"/>
                  </a:lnTo>
                  <a:lnTo>
                    <a:pt x="48" y="884"/>
                  </a:lnTo>
                  <a:lnTo>
                    <a:pt x="71" y="815"/>
                  </a:lnTo>
                  <a:lnTo>
                    <a:pt x="100" y="748"/>
                  </a:lnTo>
                  <a:lnTo>
                    <a:pt x="131" y="684"/>
                  </a:lnTo>
                  <a:lnTo>
                    <a:pt x="166" y="621"/>
                  </a:lnTo>
                  <a:lnTo>
                    <a:pt x="204" y="560"/>
                  </a:lnTo>
                  <a:lnTo>
                    <a:pt x="243" y="502"/>
                  </a:lnTo>
                  <a:lnTo>
                    <a:pt x="284" y="446"/>
                  </a:lnTo>
                  <a:lnTo>
                    <a:pt x="325" y="394"/>
                  </a:lnTo>
                  <a:lnTo>
                    <a:pt x="367" y="343"/>
                  </a:lnTo>
                  <a:lnTo>
                    <a:pt x="410" y="294"/>
                  </a:lnTo>
                  <a:lnTo>
                    <a:pt x="452" y="251"/>
                  </a:lnTo>
                  <a:lnTo>
                    <a:pt x="493" y="210"/>
                  </a:lnTo>
                  <a:lnTo>
                    <a:pt x="532" y="170"/>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0"/>
                  </a:lnTo>
                  <a:lnTo>
                    <a:pt x="978" y="210"/>
                  </a:lnTo>
                  <a:lnTo>
                    <a:pt x="1019" y="251"/>
                  </a:lnTo>
                  <a:lnTo>
                    <a:pt x="1060" y="294"/>
                  </a:lnTo>
                  <a:lnTo>
                    <a:pt x="1102" y="343"/>
                  </a:lnTo>
                  <a:lnTo>
                    <a:pt x="1145" y="394"/>
                  </a:lnTo>
                  <a:lnTo>
                    <a:pt x="1187" y="446"/>
                  </a:lnTo>
                  <a:lnTo>
                    <a:pt x="1228" y="502"/>
                  </a:lnTo>
                  <a:lnTo>
                    <a:pt x="1267" y="560"/>
                  </a:lnTo>
                  <a:lnTo>
                    <a:pt x="1305" y="621"/>
                  </a:lnTo>
                  <a:lnTo>
                    <a:pt x="1339" y="684"/>
                  </a:lnTo>
                  <a:lnTo>
                    <a:pt x="1371" y="748"/>
                  </a:lnTo>
                  <a:lnTo>
                    <a:pt x="1400" y="815"/>
                  </a:lnTo>
                  <a:lnTo>
                    <a:pt x="1423" y="884"/>
                  </a:lnTo>
                  <a:lnTo>
                    <a:pt x="1444" y="954"/>
                  </a:lnTo>
                  <a:lnTo>
                    <a:pt x="1458" y="1025"/>
                  </a:lnTo>
                  <a:lnTo>
                    <a:pt x="1467" y="1098"/>
                  </a:lnTo>
                  <a:lnTo>
                    <a:pt x="1470" y="1173"/>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itchFamily="34" charset="-122"/>
                <a:ea typeface="微软雅黑" pitchFamily="34" charset="-122"/>
              </a:endParaRPr>
            </a:p>
          </p:txBody>
        </p:sp>
        <p:sp>
          <p:nvSpPr>
            <p:cNvPr id="5" name="TextBox 20"/>
            <p:cNvSpPr txBox="1"/>
            <p:nvPr/>
          </p:nvSpPr>
          <p:spPr bwMode="auto">
            <a:xfrm>
              <a:off x="3975549" y="1507134"/>
              <a:ext cx="1235113" cy="908617"/>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itchFamily="34" charset="-122"/>
                  <a:ea typeface="微软雅黑" pitchFamily="34" charset="-122"/>
                </a:rPr>
                <a:t>单击此处添加段落文本单击此处添加段落文本</a:t>
              </a:r>
              <a:endParaRPr lang="zh-CN" altLang="en-US" sz="1050" dirty="0">
                <a:solidFill>
                  <a:srgbClr val="000000"/>
                </a:solidFill>
                <a:latin typeface="微软雅黑" pitchFamily="34" charset="-122"/>
                <a:ea typeface="微软雅黑" pitchFamily="34" charset="-122"/>
              </a:endParaRPr>
            </a:p>
          </p:txBody>
        </p:sp>
      </p:grpSp>
      <p:grpSp>
        <p:nvGrpSpPr>
          <p:cNvPr id="7" name="组合 6"/>
          <p:cNvGrpSpPr/>
          <p:nvPr/>
        </p:nvGrpSpPr>
        <p:grpSpPr>
          <a:xfrm>
            <a:off x="3827418" y="2651044"/>
            <a:ext cx="1441976" cy="2368978"/>
            <a:chOff x="3719964" y="3451677"/>
            <a:chExt cx="1555047" cy="2620747"/>
          </a:xfrm>
          <a:solidFill>
            <a:srgbClr val="0070C0"/>
          </a:solidFill>
        </p:grpSpPr>
        <p:sp>
          <p:nvSpPr>
            <p:cNvPr id="8" name="Freeform 8"/>
            <p:cNvSpPr/>
            <p:nvPr/>
          </p:nvSpPr>
          <p:spPr bwMode="gray">
            <a:xfrm>
              <a:off x="3719964" y="3451677"/>
              <a:ext cx="1555047" cy="2620747"/>
            </a:xfrm>
            <a:custGeom>
              <a:avLst/>
              <a:gdLst>
                <a:gd name="T0" fmla="*/ 1467 w 1470"/>
                <a:gd name="T1" fmla="*/ 1246 h 2346"/>
                <a:gd name="T2" fmla="*/ 1444 w 1470"/>
                <a:gd name="T3" fmla="*/ 1390 h 2346"/>
                <a:gd name="T4" fmla="*/ 1400 w 1470"/>
                <a:gd name="T5" fmla="*/ 1529 h 2346"/>
                <a:gd name="T6" fmla="*/ 1339 w 1470"/>
                <a:gd name="T7" fmla="*/ 1662 h 2346"/>
                <a:gd name="T8" fmla="*/ 1267 w 1470"/>
                <a:gd name="T9" fmla="*/ 1784 h 2346"/>
                <a:gd name="T10" fmla="*/ 1187 w 1470"/>
                <a:gd name="T11" fmla="*/ 1898 h 2346"/>
                <a:gd name="T12" fmla="*/ 1102 w 1470"/>
                <a:gd name="T13" fmla="*/ 2002 h 2346"/>
                <a:gd name="T14" fmla="*/ 1019 w 1470"/>
                <a:gd name="T15" fmla="*/ 2094 h 2346"/>
                <a:gd name="T16" fmla="*/ 939 w 1470"/>
                <a:gd name="T17" fmla="*/ 2174 h 2346"/>
                <a:gd name="T18" fmla="*/ 866 w 1470"/>
                <a:gd name="T19" fmla="*/ 2240 h 2346"/>
                <a:gd name="T20" fmla="*/ 806 w 1470"/>
                <a:gd name="T21" fmla="*/ 2291 h 2346"/>
                <a:gd name="T22" fmla="*/ 763 w 1470"/>
                <a:gd name="T23" fmla="*/ 2326 h 2346"/>
                <a:gd name="T24" fmla="*/ 739 w 1470"/>
                <a:gd name="T25" fmla="*/ 2343 h 2346"/>
                <a:gd name="T26" fmla="*/ 732 w 1470"/>
                <a:gd name="T27" fmla="*/ 2343 h 2346"/>
                <a:gd name="T28" fmla="*/ 709 w 1470"/>
                <a:gd name="T29" fmla="*/ 2326 h 2346"/>
                <a:gd name="T30" fmla="*/ 665 w 1470"/>
                <a:gd name="T31" fmla="*/ 2291 h 2346"/>
                <a:gd name="T32" fmla="*/ 604 w 1470"/>
                <a:gd name="T33" fmla="*/ 2240 h 2346"/>
                <a:gd name="T34" fmla="*/ 532 w 1470"/>
                <a:gd name="T35" fmla="*/ 2174 h 2346"/>
                <a:gd name="T36" fmla="*/ 452 w 1470"/>
                <a:gd name="T37" fmla="*/ 2094 h 2346"/>
                <a:gd name="T38" fmla="*/ 367 w 1470"/>
                <a:gd name="T39" fmla="*/ 2002 h 2346"/>
                <a:gd name="T40" fmla="*/ 284 w 1470"/>
                <a:gd name="T41" fmla="*/ 1898 h 2346"/>
                <a:gd name="T42" fmla="*/ 204 w 1470"/>
                <a:gd name="T43" fmla="*/ 1784 h 2346"/>
                <a:gd name="T44" fmla="*/ 131 w 1470"/>
                <a:gd name="T45" fmla="*/ 1662 h 2346"/>
                <a:gd name="T46" fmla="*/ 71 w 1470"/>
                <a:gd name="T47" fmla="*/ 1529 h 2346"/>
                <a:gd name="T48" fmla="*/ 27 w 1470"/>
                <a:gd name="T49" fmla="*/ 1390 h 2346"/>
                <a:gd name="T50" fmla="*/ 4 w 1470"/>
                <a:gd name="T51" fmla="*/ 1246 h 2346"/>
                <a:gd name="T52" fmla="*/ 4 w 1470"/>
                <a:gd name="T53" fmla="*/ 1099 h 2346"/>
                <a:gd name="T54" fmla="*/ 27 w 1470"/>
                <a:gd name="T55" fmla="*/ 954 h 2346"/>
                <a:gd name="T56" fmla="*/ 71 w 1470"/>
                <a:gd name="T57" fmla="*/ 816 h 2346"/>
                <a:gd name="T58" fmla="*/ 131 w 1470"/>
                <a:gd name="T59" fmla="*/ 684 h 2346"/>
                <a:gd name="T60" fmla="*/ 204 w 1470"/>
                <a:gd name="T61" fmla="*/ 560 h 2346"/>
                <a:gd name="T62" fmla="*/ 284 w 1470"/>
                <a:gd name="T63" fmla="*/ 446 h 2346"/>
                <a:gd name="T64" fmla="*/ 367 w 1470"/>
                <a:gd name="T65" fmla="*/ 343 h 2346"/>
                <a:gd name="T66" fmla="*/ 452 w 1470"/>
                <a:gd name="T67" fmla="*/ 251 h 2346"/>
                <a:gd name="T68" fmla="*/ 532 w 1470"/>
                <a:gd name="T69" fmla="*/ 171 h 2346"/>
                <a:gd name="T70" fmla="*/ 604 w 1470"/>
                <a:gd name="T71" fmla="*/ 105 h 2346"/>
                <a:gd name="T72" fmla="*/ 665 w 1470"/>
                <a:gd name="T73" fmla="*/ 55 h 2346"/>
                <a:gd name="T74" fmla="*/ 709 w 1470"/>
                <a:gd name="T75" fmla="*/ 19 h 2346"/>
                <a:gd name="T76" fmla="*/ 732 w 1470"/>
                <a:gd name="T77" fmla="*/ 1 h 2346"/>
                <a:gd name="T78" fmla="*/ 739 w 1470"/>
                <a:gd name="T79" fmla="*/ 1 h 2346"/>
                <a:gd name="T80" fmla="*/ 763 w 1470"/>
                <a:gd name="T81" fmla="*/ 19 h 2346"/>
                <a:gd name="T82" fmla="*/ 806 w 1470"/>
                <a:gd name="T83" fmla="*/ 55 h 2346"/>
                <a:gd name="T84" fmla="*/ 866 w 1470"/>
                <a:gd name="T85" fmla="*/ 105 h 2346"/>
                <a:gd name="T86" fmla="*/ 939 w 1470"/>
                <a:gd name="T87" fmla="*/ 171 h 2346"/>
                <a:gd name="T88" fmla="*/ 1019 w 1470"/>
                <a:gd name="T89" fmla="*/ 251 h 2346"/>
                <a:gd name="T90" fmla="*/ 1102 w 1470"/>
                <a:gd name="T91" fmla="*/ 343 h 2346"/>
                <a:gd name="T92" fmla="*/ 1187 w 1470"/>
                <a:gd name="T93" fmla="*/ 446 h 2346"/>
                <a:gd name="T94" fmla="*/ 1267 w 1470"/>
                <a:gd name="T95" fmla="*/ 560 h 2346"/>
                <a:gd name="T96" fmla="*/ 1339 w 1470"/>
                <a:gd name="T97" fmla="*/ 684 h 2346"/>
                <a:gd name="T98" fmla="*/ 1400 w 1470"/>
                <a:gd name="T99" fmla="*/ 816 h 2346"/>
                <a:gd name="T100" fmla="*/ 1444 w 1470"/>
                <a:gd name="T101" fmla="*/ 954 h 2346"/>
                <a:gd name="T102" fmla="*/ 1467 w 1470"/>
                <a:gd name="T103" fmla="*/ 1099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70" h="2346">
                  <a:moveTo>
                    <a:pt x="1470" y="1173"/>
                  </a:moveTo>
                  <a:lnTo>
                    <a:pt x="1467" y="1246"/>
                  </a:lnTo>
                  <a:lnTo>
                    <a:pt x="1458" y="1319"/>
                  </a:lnTo>
                  <a:lnTo>
                    <a:pt x="1444" y="1390"/>
                  </a:lnTo>
                  <a:lnTo>
                    <a:pt x="1423" y="1462"/>
                  </a:lnTo>
                  <a:lnTo>
                    <a:pt x="1400" y="1529"/>
                  </a:lnTo>
                  <a:lnTo>
                    <a:pt x="1371" y="1596"/>
                  </a:lnTo>
                  <a:lnTo>
                    <a:pt x="1339" y="1662"/>
                  </a:lnTo>
                  <a:lnTo>
                    <a:pt x="1305" y="1725"/>
                  </a:lnTo>
                  <a:lnTo>
                    <a:pt x="1267" y="1784"/>
                  </a:lnTo>
                  <a:lnTo>
                    <a:pt x="1228" y="1843"/>
                  </a:lnTo>
                  <a:lnTo>
                    <a:pt x="1187" y="1898"/>
                  </a:lnTo>
                  <a:lnTo>
                    <a:pt x="1145" y="1952"/>
                  </a:lnTo>
                  <a:lnTo>
                    <a:pt x="1102" y="2002"/>
                  </a:lnTo>
                  <a:lnTo>
                    <a:pt x="1060" y="2050"/>
                  </a:lnTo>
                  <a:lnTo>
                    <a:pt x="1019" y="2094"/>
                  </a:lnTo>
                  <a:lnTo>
                    <a:pt x="978" y="2135"/>
                  </a:lnTo>
                  <a:lnTo>
                    <a:pt x="939" y="2174"/>
                  </a:lnTo>
                  <a:lnTo>
                    <a:pt x="901" y="2207"/>
                  </a:lnTo>
                  <a:lnTo>
                    <a:pt x="866" y="2240"/>
                  </a:lnTo>
                  <a:lnTo>
                    <a:pt x="835" y="2266"/>
                  </a:lnTo>
                  <a:lnTo>
                    <a:pt x="806" y="2291"/>
                  </a:lnTo>
                  <a:lnTo>
                    <a:pt x="783" y="2310"/>
                  </a:lnTo>
                  <a:lnTo>
                    <a:pt x="763" y="2326"/>
                  </a:lnTo>
                  <a:lnTo>
                    <a:pt x="748" y="2336"/>
                  </a:lnTo>
                  <a:lnTo>
                    <a:pt x="739" y="2343"/>
                  </a:lnTo>
                  <a:lnTo>
                    <a:pt x="735" y="2346"/>
                  </a:lnTo>
                  <a:lnTo>
                    <a:pt x="732" y="2343"/>
                  </a:lnTo>
                  <a:lnTo>
                    <a:pt x="723" y="2336"/>
                  </a:lnTo>
                  <a:lnTo>
                    <a:pt x="709" y="2326"/>
                  </a:lnTo>
                  <a:lnTo>
                    <a:pt x="688" y="2310"/>
                  </a:lnTo>
                  <a:lnTo>
                    <a:pt x="665" y="2291"/>
                  </a:lnTo>
                  <a:lnTo>
                    <a:pt x="636" y="2266"/>
                  </a:lnTo>
                  <a:lnTo>
                    <a:pt x="604" y="2240"/>
                  </a:lnTo>
                  <a:lnTo>
                    <a:pt x="570" y="2207"/>
                  </a:lnTo>
                  <a:lnTo>
                    <a:pt x="532" y="2174"/>
                  </a:lnTo>
                  <a:lnTo>
                    <a:pt x="493" y="2135"/>
                  </a:lnTo>
                  <a:lnTo>
                    <a:pt x="452" y="2094"/>
                  </a:lnTo>
                  <a:lnTo>
                    <a:pt x="410" y="2050"/>
                  </a:lnTo>
                  <a:lnTo>
                    <a:pt x="367" y="2002"/>
                  </a:lnTo>
                  <a:lnTo>
                    <a:pt x="325" y="1952"/>
                  </a:lnTo>
                  <a:lnTo>
                    <a:pt x="284" y="1898"/>
                  </a:lnTo>
                  <a:lnTo>
                    <a:pt x="243" y="1843"/>
                  </a:lnTo>
                  <a:lnTo>
                    <a:pt x="204" y="1784"/>
                  </a:lnTo>
                  <a:lnTo>
                    <a:pt x="166" y="1725"/>
                  </a:lnTo>
                  <a:lnTo>
                    <a:pt x="131" y="1662"/>
                  </a:lnTo>
                  <a:lnTo>
                    <a:pt x="100" y="1596"/>
                  </a:lnTo>
                  <a:lnTo>
                    <a:pt x="71" y="1529"/>
                  </a:lnTo>
                  <a:lnTo>
                    <a:pt x="48" y="1462"/>
                  </a:lnTo>
                  <a:lnTo>
                    <a:pt x="27" y="1390"/>
                  </a:lnTo>
                  <a:lnTo>
                    <a:pt x="13" y="1319"/>
                  </a:lnTo>
                  <a:lnTo>
                    <a:pt x="4" y="1246"/>
                  </a:lnTo>
                  <a:lnTo>
                    <a:pt x="0" y="1173"/>
                  </a:lnTo>
                  <a:lnTo>
                    <a:pt x="4" y="1099"/>
                  </a:lnTo>
                  <a:lnTo>
                    <a:pt x="13" y="1026"/>
                  </a:lnTo>
                  <a:lnTo>
                    <a:pt x="27" y="954"/>
                  </a:lnTo>
                  <a:lnTo>
                    <a:pt x="48" y="884"/>
                  </a:lnTo>
                  <a:lnTo>
                    <a:pt x="71" y="816"/>
                  </a:lnTo>
                  <a:lnTo>
                    <a:pt x="100" y="748"/>
                  </a:lnTo>
                  <a:lnTo>
                    <a:pt x="131" y="684"/>
                  </a:lnTo>
                  <a:lnTo>
                    <a:pt x="166" y="621"/>
                  </a:lnTo>
                  <a:lnTo>
                    <a:pt x="204" y="560"/>
                  </a:lnTo>
                  <a:lnTo>
                    <a:pt x="243" y="502"/>
                  </a:lnTo>
                  <a:lnTo>
                    <a:pt x="284" y="446"/>
                  </a:lnTo>
                  <a:lnTo>
                    <a:pt x="325" y="394"/>
                  </a:lnTo>
                  <a:lnTo>
                    <a:pt x="367" y="343"/>
                  </a:lnTo>
                  <a:lnTo>
                    <a:pt x="410" y="295"/>
                  </a:lnTo>
                  <a:lnTo>
                    <a:pt x="452" y="251"/>
                  </a:lnTo>
                  <a:lnTo>
                    <a:pt x="493" y="210"/>
                  </a:lnTo>
                  <a:lnTo>
                    <a:pt x="532" y="171"/>
                  </a:lnTo>
                  <a:lnTo>
                    <a:pt x="570" y="137"/>
                  </a:lnTo>
                  <a:lnTo>
                    <a:pt x="604" y="105"/>
                  </a:lnTo>
                  <a:lnTo>
                    <a:pt x="636" y="79"/>
                  </a:lnTo>
                  <a:lnTo>
                    <a:pt x="665" y="55"/>
                  </a:lnTo>
                  <a:lnTo>
                    <a:pt x="688" y="35"/>
                  </a:lnTo>
                  <a:lnTo>
                    <a:pt x="709" y="19"/>
                  </a:lnTo>
                  <a:lnTo>
                    <a:pt x="723" y="9"/>
                  </a:lnTo>
                  <a:lnTo>
                    <a:pt x="732" y="1"/>
                  </a:lnTo>
                  <a:lnTo>
                    <a:pt x="735" y="0"/>
                  </a:lnTo>
                  <a:lnTo>
                    <a:pt x="739" y="1"/>
                  </a:lnTo>
                  <a:lnTo>
                    <a:pt x="748" y="9"/>
                  </a:lnTo>
                  <a:lnTo>
                    <a:pt x="763" y="19"/>
                  </a:lnTo>
                  <a:lnTo>
                    <a:pt x="783" y="35"/>
                  </a:lnTo>
                  <a:lnTo>
                    <a:pt x="806" y="55"/>
                  </a:lnTo>
                  <a:lnTo>
                    <a:pt x="835" y="79"/>
                  </a:lnTo>
                  <a:lnTo>
                    <a:pt x="866" y="105"/>
                  </a:lnTo>
                  <a:lnTo>
                    <a:pt x="901" y="137"/>
                  </a:lnTo>
                  <a:lnTo>
                    <a:pt x="939" y="171"/>
                  </a:lnTo>
                  <a:lnTo>
                    <a:pt x="978" y="210"/>
                  </a:lnTo>
                  <a:lnTo>
                    <a:pt x="1019" y="251"/>
                  </a:lnTo>
                  <a:lnTo>
                    <a:pt x="1060" y="295"/>
                  </a:lnTo>
                  <a:lnTo>
                    <a:pt x="1102" y="343"/>
                  </a:lnTo>
                  <a:lnTo>
                    <a:pt x="1145" y="394"/>
                  </a:lnTo>
                  <a:lnTo>
                    <a:pt x="1187" y="446"/>
                  </a:lnTo>
                  <a:lnTo>
                    <a:pt x="1228" y="502"/>
                  </a:lnTo>
                  <a:lnTo>
                    <a:pt x="1267" y="560"/>
                  </a:lnTo>
                  <a:lnTo>
                    <a:pt x="1305" y="621"/>
                  </a:lnTo>
                  <a:lnTo>
                    <a:pt x="1339" y="684"/>
                  </a:lnTo>
                  <a:lnTo>
                    <a:pt x="1371" y="748"/>
                  </a:lnTo>
                  <a:lnTo>
                    <a:pt x="1400" y="816"/>
                  </a:lnTo>
                  <a:lnTo>
                    <a:pt x="1423" y="884"/>
                  </a:lnTo>
                  <a:lnTo>
                    <a:pt x="1444" y="954"/>
                  </a:lnTo>
                  <a:lnTo>
                    <a:pt x="1458" y="1026"/>
                  </a:lnTo>
                  <a:lnTo>
                    <a:pt x="1467" y="1099"/>
                  </a:lnTo>
                  <a:lnTo>
                    <a:pt x="1470" y="1173"/>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itchFamily="34" charset="-122"/>
                <a:ea typeface="微软雅黑" pitchFamily="34" charset="-122"/>
              </a:endParaRPr>
            </a:p>
          </p:txBody>
        </p:sp>
        <p:sp>
          <p:nvSpPr>
            <p:cNvPr id="9" name="TextBox 20"/>
            <p:cNvSpPr txBox="1"/>
            <p:nvPr/>
          </p:nvSpPr>
          <p:spPr bwMode="auto">
            <a:xfrm>
              <a:off x="3975549" y="4762051"/>
              <a:ext cx="1235113" cy="90861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itchFamily="34" charset="-122"/>
                  <a:ea typeface="微软雅黑" pitchFamily="34" charset="-122"/>
                </a:rPr>
                <a:t>单击此处添加段落文本单击此处添加段落文本</a:t>
              </a:r>
              <a:endParaRPr lang="zh-CN" altLang="en-US" sz="1050" dirty="0">
                <a:solidFill>
                  <a:srgbClr val="000000"/>
                </a:solidFill>
                <a:latin typeface="微软雅黑" pitchFamily="34" charset="-122"/>
                <a:ea typeface="微软雅黑" pitchFamily="34" charset="-122"/>
              </a:endParaRPr>
            </a:p>
          </p:txBody>
        </p:sp>
      </p:grpSp>
      <p:grpSp>
        <p:nvGrpSpPr>
          <p:cNvPr id="10" name="组合 9"/>
          <p:cNvGrpSpPr/>
          <p:nvPr/>
        </p:nvGrpSpPr>
        <p:grpSpPr>
          <a:xfrm>
            <a:off x="4494666" y="1602225"/>
            <a:ext cx="2595552" cy="1335294"/>
            <a:chOff x="4341983" y="2107288"/>
            <a:chExt cx="2799084" cy="1477207"/>
          </a:xfrm>
          <a:solidFill>
            <a:srgbClr val="0070C0"/>
          </a:solidFill>
        </p:grpSpPr>
        <p:sp>
          <p:nvSpPr>
            <p:cNvPr id="11" name="Freeform 10"/>
            <p:cNvSpPr/>
            <p:nvPr/>
          </p:nvSpPr>
          <p:spPr bwMode="gray">
            <a:xfrm rot="21131375">
              <a:off x="4341983" y="2107288"/>
              <a:ext cx="2799084" cy="1477207"/>
            </a:xfrm>
            <a:custGeom>
              <a:avLst/>
              <a:gdLst>
                <a:gd name="T0" fmla="*/ 716 w 2032"/>
                <a:gd name="T1" fmla="*/ 96 h 1536"/>
                <a:gd name="T2" fmla="*/ 859 w 2032"/>
                <a:gd name="T3" fmla="*/ 43 h 1536"/>
                <a:gd name="T4" fmla="*/ 1008 w 2032"/>
                <a:gd name="T5" fmla="*/ 11 h 1536"/>
                <a:gd name="T6" fmla="*/ 1157 w 2032"/>
                <a:gd name="T7" fmla="*/ 0 h 1536"/>
                <a:gd name="T8" fmla="*/ 1305 w 2032"/>
                <a:gd name="T9" fmla="*/ 3 h 1536"/>
                <a:gd name="T10" fmla="*/ 1448 w 2032"/>
                <a:gd name="T11" fmla="*/ 17 h 1536"/>
                <a:gd name="T12" fmla="*/ 1582 w 2032"/>
                <a:gd name="T13" fmla="*/ 42 h 1536"/>
                <a:gd name="T14" fmla="*/ 1706 w 2032"/>
                <a:gd name="T15" fmla="*/ 70 h 1536"/>
                <a:gd name="T16" fmla="*/ 1814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1 w 2032"/>
                <a:gd name="T29" fmla="*/ 249 h 1536"/>
                <a:gd name="T30" fmla="*/ 2008 w 2032"/>
                <a:gd name="T31" fmla="*/ 327 h 1536"/>
                <a:gd name="T32" fmla="*/ 1988 w 2032"/>
                <a:gd name="T33" fmla="*/ 427 h 1536"/>
                <a:gd name="T34" fmla="*/ 1957 w 2032"/>
                <a:gd name="T35" fmla="*/ 542 h 1536"/>
                <a:gd name="T36" fmla="*/ 1918 w 2032"/>
                <a:gd name="T37" fmla="*/ 672 h 1536"/>
                <a:gd name="T38" fmla="*/ 1865 w 2032"/>
                <a:gd name="T39" fmla="*/ 807 h 1536"/>
                <a:gd name="T40" fmla="*/ 1801 w 2032"/>
                <a:gd name="T41" fmla="*/ 944 h 1536"/>
                <a:gd name="T42" fmla="*/ 1721 w 2032"/>
                <a:gd name="T43" fmla="*/ 1076 h 1536"/>
                <a:gd name="T44" fmla="*/ 1626 w 2032"/>
                <a:gd name="T45" fmla="*/ 1202 h 1536"/>
                <a:gd name="T46" fmla="*/ 1514 w 2032"/>
                <a:gd name="T47" fmla="*/ 1313 h 1536"/>
                <a:gd name="T48" fmla="*/ 1383 w 2032"/>
                <a:gd name="T49" fmla="*/ 1405 h 1536"/>
                <a:gd name="T50" fmla="*/ 1244 w 2032"/>
                <a:gd name="T51" fmla="*/ 1469 h 1536"/>
                <a:gd name="T52" fmla="*/ 1098 w 2032"/>
                <a:gd name="T53" fmla="*/ 1511 h 1536"/>
                <a:gd name="T54" fmla="*/ 949 w 2032"/>
                <a:gd name="T55" fmla="*/ 1532 h 1536"/>
                <a:gd name="T56" fmla="*/ 801 w 2032"/>
                <a:gd name="T57" fmla="*/ 1536 h 1536"/>
                <a:gd name="T58" fmla="*/ 653 w 2032"/>
                <a:gd name="T59" fmla="*/ 1527 h 1536"/>
                <a:gd name="T60" fmla="*/ 515 w 2032"/>
                <a:gd name="T61" fmla="*/ 1507 h 1536"/>
                <a:gd name="T62" fmla="*/ 385 w 2032"/>
                <a:gd name="T63" fmla="*/ 1481 h 1536"/>
                <a:gd name="T64" fmla="*/ 270 w 2032"/>
                <a:gd name="T65" fmla="*/ 1450 h 1536"/>
                <a:gd name="T66" fmla="*/ 169 w 2032"/>
                <a:gd name="T67" fmla="*/ 1419 h 1536"/>
                <a:gd name="T68" fmla="*/ 90 w 2032"/>
                <a:gd name="T69" fmla="*/ 1390 h 1536"/>
                <a:gd name="T70" fmla="*/ 33 w 2032"/>
                <a:gd name="T71" fmla="*/ 1368 h 1536"/>
                <a:gd name="T72" fmla="*/ 4 w 2032"/>
                <a:gd name="T73" fmla="*/ 1357 h 1536"/>
                <a:gd name="T74" fmla="*/ 0 w 2032"/>
                <a:gd name="T75" fmla="*/ 1349 h 1536"/>
                <a:gd name="T76" fmla="*/ 4 w 2032"/>
                <a:gd name="T77" fmla="*/ 1316 h 1536"/>
                <a:gd name="T78" fmla="*/ 14 w 2032"/>
                <a:gd name="T79" fmla="*/ 1250 h 1536"/>
                <a:gd name="T80" fmla="*/ 32 w 2032"/>
                <a:gd name="T81" fmla="*/ 1161 h 1536"/>
                <a:gd name="T82" fmla="*/ 57 w 2032"/>
                <a:gd name="T83" fmla="*/ 1053 h 1536"/>
                <a:gd name="T84" fmla="*/ 92 w 2032"/>
                <a:gd name="T85" fmla="*/ 929 h 1536"/>
                <a:gd name="T86" fmla="*/ 138 w 2032"/>
                <a:gd name="T87" fmla="*/ 798 h 1536"/>
                <a:gd name="T88" fmla="*/ 197 w 2032"/>
                <a:gd name="T89" fmla="*/ 661 h 1536"/>
                <a:gd name="T90" fmla="*/ 268 w 2032"/>
                <a:gd name="T91" fmla="*/ 525 h 1536"/>
                <a:gd name="T92" fmla="*/ 356 w 2032"/>
                <a:gd name="T93" fmla="*/ 395 h 1536"/>
                <a:gd name="T94" fmla="*/ 459 w 2032"/>
                <a:gd name="T95" fmla="*/ 277 h 1536"/>
                <a:gd name="T96" fmla="*/ 580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7" y="131"/>
                  </a:moveTo>
                  <a:lnTo>
                    <a:pt x="716" y="96"/>
                  </a:lnTo>
                  <a:lnTo>
                    <a:pt x="787" y="67"/>
                  </a:lnTo>
                  <a:lnTo>
                    <a:pt x="859" y="43"/>
                  </a:lnTo>
                  <a:lnTo>
                    <a:pt x="933" y="25"/>
                  </a:lnTo>
                  <a:lnTo>
                    <a:pt x="1008" y="11"/>
                  </a:lnTo>
                  <a:lnTo>
                    <a:pt x="1082" y="4"/>
                  </a:lnTo>
                  <a:lnTo>
                    <a:pt x="1157" y="0"/>
                  </a:lnTo>
                  <a:lnTo>
                    <a:pt x="1231" y="0"/>
                  </a:lnTo>
                  <a:lnTo>
                    <a:pt x="1305" y="3"/>
                  </a:lnTo>
                  <a:lnTo>
                    <a:pt x="1377" y="8"/>
                  </a:lnTo>
                  <a:lnTo>
                    <a:pt x="1448" y="17"/>
                  </a:lnTo>
                  <a:lnTo>
                    <a:pt x="1517" y="29"/>
                  </a:lnTo>
                  <a:lnTo>
                    <a:pt x="1582" y="42"/>
                  </a:lnTo>
                  <a:lnTo>
                    <a:pt x="1647" y="55"/>
                  </a:lnTo>
                  <a:lnTo>
                    <a:pt x="1706" y="70"/>
                  </a:lnTo>
                  <a:lnTo>
                    <a:pt x="1762" y="86"/>
                  </a:lnTo>
                  <a:lnTo>
                    <a:pt x="1814" y="102"/>
                  </a:lnTo>
                  <a:lnTo>
                    <a:pt x="1861" y="116"/>
                  </a:lnTo>
                  <a:lnTo>
                    <a:pt x="1905" y="131"/>
                  </a:lnTo>
                  <a:lnTo>
                    <a:pt x="1941" y="146"/>
                  </a:lnTo>
                  <a:lnTo>
                    <a:pt x="1972" y="157"/>
                  </a:lnTo>
                  <a:lnTo>
                    <a:pt x="1998" y="167"/>
                  </a:lnTo>
                  <a:lnTo>
                    <a:pt x="2016" y="175"/>
                  </a:lnTo>
                  <a:lnTo>
                    <a:pt x="2027" y="179"/>
                  </a:lnTo>
                  <a:lnTo>
                    <a:pt x="2032" y="182"/>
                  </a:lnTo>
                  <a:lnTo>
                    <a:pt x="2030" y="186"/>
                  </a:lnTo>
                  <a:lnTo>
                    <a:pt x="2029" y="200"/>
                  </a:lnTo>
                  <a:lnTo>
                    <a:pt x="2026" y="220"/>
                  </a:lnTo>
                  <a:lnTo>
                    <a:pt x="2021" y="249"/>
                  </a:lnTo>
                  <a:lnTo>
                    <a:pt x="2017" y="286"/>
                  </a:lnTo>
                  <a:lnTo>
                    <a:pt x="2008" y="327"/>
                  </a:lnTo>
                  <a:lnTo>
                    <a:pt x="2000" y="375"/>
                  </a:lnTo>
                  <a:lnTo>
                    <a:pt x="1988" y="427"/>
                  </a:lnTo>
                  <a:lnTo>
                    <a:pt x="1975" y="483"/>
                  </a:lnTo>
                  <a:lnTo>
                    <a:pt x="1957" y="542"/>
                  </a:lnTo>
                  <a:lnTo>
                    <a:pt x="1940" y="607"/>
                  </a:lnTo>
                  <a:lnTo>
                    <a:pt x="1918" y="672"/>
                  </a:lnTo>
                  <a:lnTo>
                    <a:pt x="1893" y="738"/>
                  </a:lnTo>
                  <a:lnTo>
                    <a:pt x="1865" y="807"/>
                  </a:lnTo>
                  <a:lnTo>
                    <a:pt x="1835" y="875"/>
                  </a:lnTo>
                  <a:lnTo>
                    <a:pt x="1801" y="944"/>
                  </a:lnTo>
                  <a:lnTo>
                    <a:pt x="1763" y="1011"/>
                  </a:lnTo>
                  <a:lnTo>
                    <a:pt x="1721" y="1076"/>
                  </a:lnTo>
                  <a:lnTo>
                    <a:pt x="1676" y="1141"/>
                  </a:lnTo>
                  <a:lnTo>
                    <a:pt x="1626" y="1202"/>
                  </a:lnTo>
                  <a:lnTo>
                    <a:pt x="1572" y="1259"/>
                  </a:lnTo>
                  <a:lnTo>
                    <a:pt x="1514" y="1313"/>
                  </a:lnTo>
                  <a:lnTo>
                    <a:pt x="1451" y="1361"/>
                  </a:lnTo>
                  <a:lnTo>
                    <a:pt x="1383" y="1405"/>
                  </a:lnTo>
                  <a:lnTo>
                    <a:pt x="1314" y="1440"/>
                  </a:lnTo>
                  <a:lnTo>
                    <a:pt x="1244" y="1469"/>
                  </a:lnTo>
                  <a:lnTo>
                    <a:pt x="1173" y="1494"/>
                  </a:lnTo>
                  <a:lnTo>
                    <a:pt x="1098" y="1511"/>
                  </a:lnTo>
                  <a:lnTo>
                    <a:pt x="1024" y="1524"/>
                  </a:lnTo>
                  <a:lnTo>
                    <a:pt x="949" y="1532"/>
                  </a:lnTo>
                  <a:lnTo>
                    <a:pt x="875" y="1536"/>
                  </a:lnTo>
                  <a:lnTo>
                    <a:pt x="801" y="1536"/>
                  </a:lnTo>
                  <a:lnTo>
                    <a:pt x="726" y="1533"/>
                  </a:lnTo>
                  <a:lnTo>
                    <a:pt x="653" y="1527"/>
                  </a:lnTo>
                  <a:lnTo>
                    <a:pt x="583" y="1519"/>
                  </a:lnTo>
                  <a:lnTo>
                    <a:pt x="515" y="1507"/>
                  </a:lnTo>
                  <a:lnTo>
                    <a:pt x="449" y="1495"/>
                  </a:lnTo>
                  <a:lnTo>
                    <a:pt x="385" y="1481"/>
                  </a:lnTo>
                  <a:lnTo>
                    <a:pt x="325" y="1466"/>
                  </a:lnTo>
                  <a:lnTo>
                    <a:pt x="270" y="1450"/>
                  </a:lnTo>
                  <a:lnTo>
                    <a:pt x="217" y="1434"/>
                  </a:lnTo>
                  <a:lnTo>
                    <a:pt x="169" y="1419"/>
                  </a:lnTo>
                  <a:lnTo>
                    <a:pt x="127" y="1405"/>
                  </a:lnTo>
                  <a:lnTo>
                    <a:pt x="90" y="1390"/>
                  </a:lnTo>
                  <a:lnTo>
                    <a:pt x="58" y="1379"/>
                  </a:lnTo>
                  <a:lnTo>
                    <a:pt x="33" y="1368"/>
                  </a:lnTo>
                  <a:lnTo>
                    <a:pt x="16" y="1361"/>
                  </a:lnTo>
                  <a:lnTo>
                    <a:pt x="4" y="1357"/>
                  </a:lnTo>
                  <a:lnTo>
                    <a:pt x="0" y="1355"/>
                  </a:lnTo>
                  <a:lnTo>
                    <a:pt x="0" y="1349"/>
                  </a:lnTo>
                  <a:lnTo>
                    <a:pt x="3" y="1336"/>
                  </a:lnTo>
                  <a:lnTo>
                    <a:pt x="4" y="1316"/>
                  </a:lnTo>
                  <a:lnTo>
                    <a:pt x="9" y="1287"/>
                  </a:lnTo>
                  <a:lnTo>
                    <a:pt x="14" y="1250"/>
                  </a:lnTo>
                  <a:lnTo>
                    <a:pt x="22" y="1209"/>
                  </a:lnTo>
                  <a:lnTo>
                    <a:pt x="32" y="1161"/>
                  </a:lnTo>
                  <a:lnTo>
                    <a:pt x="44" y="1109"/>
                  </a:lnTo>
                  <a:lnTo>
                    <a:pt x="57" y="1053"/>
                  </a:lnTo>
                  <a:lnTo>
                    <a:pt x="73" y="993"/>
                  </a:lnTo>
                  <a:lnTo>
                    <a:pt x="92" y="929"/>
                  </a:lnTo>
                  <a:lnTo>
                    <a:pt x="114" y="865"/>
                  </a:lnTo>
                  <a:lnTo>
                    <a:pt x="138" y="798"/>
                  </a:lnTo>
                  <a:lnTo>
                    <a:pt x="166" y="729"/>
                  </a:lnTo>
                  <a:lnTo>
                    <a:pt x="197" y="661"/>
                  </a:lnTo>
                  <a:lnTo>
                    <a:pt x="230" y="592"/>
                  </a:lnTo>
                  <a:lnTo>
                    <a:pt x="268" y="525"/>
                  </a:lnTo>
                  <a:lnTo>
                    <a:pt x="311" y="459"/>
                  </a:lnTo>
                  <a:lnTo>
                    <a:pt x="356" y="395"/>
                  </a:lnTo>
                  <a:lnTo>
                    <a:pt x="405" y="334"/>
                  </a:lnTo>
                  <a:lnTo>
                    <a:pt x="459" y="277"/>
                  </a:lnTo>
                  <a:lnTo>
                    <a:pt x="518" y="223"/>
                  </a:lnTo>
                  <a:lnTo>
                    <a:pt x="580" y="175"/>
                  </a:lnTo>
                  <a:lnTo>
                    <a:pt x="647"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itchFamily="34" charset="-122"/>
                <a:ea typeface="微软雅黑" pitchFamily="34" charset="-122"/>
              </a:endParaRPr>
            </a:p>
          </p:txBody>
        </p:sp>
        <p:sp>
          <p:nvSpPr>
            <p:cNvPr id="12" name="TextBox 20"/>
            <p:cNvSpPr txBox="1"/>
            <p:nvPr/>
          </p:nvSpPr>
          <p:spPr bwMode="auto">
            <a:xfrm>
              <a:off x="5275011" y="2418491"/>
              <a:ext cx="1235113" cy="908619"/>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itchFamily="34" charset="-122"/>
                  <a:ea typeface="微软雅黑" pitchFamily="34" charset="-122"/>
                </a:rPr>
                <a:t>单击此处添加段落文本单击此处添加段落文本</a:t>
              </a:r>
              <a:endParaRPr lang="zh-CN" altLang="en-US" sz="1050" dirty="0">
                <a:solidFill>
                  <a:srgbClr val="000000"/>
                </a:solidFill>
                <a:latin typeface="微软雅黑" pitchFamily="34" charset="-122"/>
                <a:ea typeface="微软雅黑" pitchFamily="34" charset="-122"/>
              </a:endParaRPr>
            </a:p>
          </p:txBody>
        </p:sp>
      </p:grpSp>
      <p:grpSp>
        <p:nvGrpSpPr>
          <p:cNvPr id="13" name="组合 12"/>
          <p:cNvGrpSpPr/>
          <p:nvPr/>
        </p:nvGrpSpPr>
        <p:grpSpPr>
          <a:xfrm>
            <a:off x="4407607" y="2704281"/>
            <a:ext cx="2523454" cy="1265017"/>
            <a:chOff x="4257751" y="3573158"/>
            <a:chExt cx="2721332" cy="1399460"/>
          </a:xfrm>
          <a:solidFill>
            <a:srgbClr val="0070C0"/>
          </a:solidFill>
        </p:grpSpPr>
        <p:sp>
          <p:nvSpPr>
            <p:cNvPr id="14" name="Freeform 9"/>
            <p:cNvSpPr/>
            <p:nvPr/>
          </p:nvSpPr>
          <p:spPr bwMode="gray">
            <a:xfrm rot="521906">
              <a:off x="4257751" y="3573158"/>
              <a:ext cx="2721332" cy="1399460"/>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1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7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1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7 w 2032"/>
                <a:gd name="T47" fmla="*/ 1469 h 1536"/>
                <a:gd name="T48" fmla="*/ 647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200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3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1"/>
                  </a:lnTo>
                  <a:lnTo>
                    <a:pt x="1865" y="729"/>
                  </a:lnTo>
                  <a:lnTo>
                    <a:pt x="1893" y="798"/>
                  </a:lnTo>
                  <a:lnTo>
                    <a:pt x="1918" y="865"/>
                  </a:lnTo>
                  <a:lnTo>
                    <a:pt x="1940" y="929"/>
                  </a:lnTo>
                  <a:lnTo>
                    <a:pt x="1957" y="993"/>
                  </a:lnTo>
                  <a:lnTo>
                    <a:pt x="1975" y="1053"/>
                  </a:lnTo>
                  <a:lnTo>
                    <a:pt x="1988" y="1109"/>
                  </a:lnTo>
                  <a:lnTo>
                    <a:pt x="2000" y="1161"/>
                  </a:lnTo>
                  <a:lnTo>
                    <a:pt x="2008" y="1209"/>
                  </a:lnTo>
                  <a:lnTo>
                    <a:pt x="2017" y="1250"/>
                  </a:lnTo>
                  <a:lnTo>
                    <a:pt x="2021" y="1287"/>
                  </a:lnTo>
                  <a:lnTo>
                    <a:pt x="2026" y="1316"/>
                  </a:lnTo>
                  <a:lnTo>
                    <a:pt x="2029" y="1336"/>
                  </a:lnTo>
                  <a:lnTo>
                    <a:pt x="2030" y="1349"/>
                  </a:lnTo>
                  <a:lnTo>
                    <a:pt x="2032" y="1355"/>
                  </a:lnTo>
                  <a:lnTo>
                    <a:pt x="2027" y="1357"/>
                  </a:lnTo>
                  <a:lnTo>
                    <a:pt x="2016" y="1361"/>
                  </a:lnTo>
                  <a:lnTo>
                    <a:pt x="1998" y="1368"/>
                  </a:lnTo>
                  <a:lnTo>
                    <a:pt x="1972" y="1378"/>
                  </a:lnTo>
                  <a:lnTo>
                    <a:pt x="1941" y="1390"/>
                  </a:lnTo>
                  <a:lnTo>
                    <a:pt x="1905" y="1405"/>
                  </a:lnTo>
                  <a:lnTo>
                    <a:pt x="1861" y="1419"/>
                  </a:lnTo>
                  <a:lnTo>
                    <a:pt x="1814" y="1434"/>
                  </a:lnTo>
                  <a:lnTo>
                    <a:pt x="1762" y="1450"/>
                  </a:lnTo>
                  <a:lnTo>
                    <a:pt x="1706" y="1466"/>
                  </a:lnTo>
                  <a:lnTo>
                    <a:pt x="1647" y="1481"/>
                  </a:lnTo>
                  <a:lnTo>
                    <a:pt x="1582"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7" y="1469"/>
                  </a:lnTo>
                  <a:lnTo>
                    <a:pt x="716" y="1440"/>
                  </a:lnTo>
                  <a:lnTo>
                    <a:pt x="647"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3"/>
                  </a:lnTo>
                  <a:lnTo>
                    <a:pt x="44" y="427"/>
                  </a:lnTo>
                  <a:lnTo>
                    <a:pt x="32" y="375"/>
                  </a:lnTo>
                  <a:lnTo>
                    <a:pt x="22" y="326"/>
                  </a:lnTo>
                  <a:lnTo>
                    <a:pt x="14" y="286"/>
                  </a:lnTo>
                  <a:lnTo>
                    <a:pt x="9" y="249"/>
                  </a:lnTo>
                  <a:lnTo>
                    <a:pt x="4" y="220"/>
                  </a:lnTo>
                  <a:lnTo>
                    <a:pt x="3" y="200"/>
                  </a:lnTo>
                  <a:lnTo>
                    <a:pt x="0" y="186"/>
                  </a:lnTo>
                  <a:lnTo>
                    <a:pt x="0" y="182"/>
                  </a:lnTo>
                  <a:lnTo>
                    <a:pt x="4" y="179"/>
                  </a:lnTo>
                  <a:lnTo>
                    <a:pt x="16" y="175"/>
                  </a:lnTo>
                  <a:lnTo>
                    <a:pt x="33" y="167"/>
                  </a:lnTo>
                  <a:lnTo>
                    <a:pt x="58" y="157"/>
                  </a:lnTo>
                  <a:lnTo>
                    <a:pt x="90" y="146"/>
                  </a:lnTo>
                  <a:lnTo>
                    <a:pt x="127" y="131"/>
                  </a:lnTo>
                  <a:lnTo>
                    <a:pt x="169" y="116"/>
                  </a:lnTo>
                  <a:lnTo>
                    <a:pt x="217" y="102"/>
                  </a:lnTo>
                  <a:lnTo>
                    <a:pt x="270" y="86"/>
                  </a:lnTo>
                  <a:lnTo>
                    <a:pt x="325" y="70"/>
                  </a:lnTo>
                  <a:lnTo>
                    <a:pt x="385" y="55"/>
                  </a:lnTo>
                  <a:lnTo>
                    <a:pt x="449" y="42"/>
                  </a:lnTo>
                  <a:lnTo>
                    <a:pt x="515" y="29"/>
                  </a:lnTo>
                  <a:lnTo>
                    <a:pt x="583" y="17"/>
                  </a:lnTo>
                  <a:lnTo>
                    <a:pt x="653" y="8"/>
                  </a:lnTo>
                  <a:lnTo>
                    <a:pt x="726" y="3"/>
                  </a:lnTo>
                  <a:lnTo>
                    <a:pt x="801" y="0"/>
                  </a:lnTo>
                  <a:lnTo>
                    <a:pt x="875" y="0"/>
                  </a:lnTo>
                  <a:lnTo>
                    <a:pt x="949" y="4"/>
                  </a:lnTo>
                  <a:lnTo>
                    <a:pt x="1024" y="11"/>
                  </a:lnTo>
                  <a:lnTo>
                    <a:pt x="1098" y="24"/>
                  </a:lnTo>
                  <a:lnTo>
                    <a:pt x="1173" y="43"/>
                  </a:lnTo>
                  <a:lnTo>
                    <a:pt x="1244" y="67"/>
                  </a:lnTo>
                  <a:lnTo>
                    <a:pt x="1314" y="96"/>
                  </a:lnTo>
                  <a:lnTo>
                    <a:pt x="1383"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itchFamily="34" charset="-122"/>
                <a:ea typeface="微软雅黑" pitchFamily="34" charset="-122"/>
              </a:endParaRPr>
            </a:p>
          </p:txBody>
        </p:sp>
        <p:sp>
          <p:nvSpPr>
            <p:cNvPr id="15" name="TextBox 20"/>
            <p:cNvSpPr txBox="1"/>
            <p:nvPr/>
          </p:nvSpPr>
          <p:spPr bwMode="auto">
            <a:xfrm>
              <a:off x="5275011" y="3983954"/>
              <a:ext cx="1235113" cy="90861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itchFamily="34" charset="-122"/>
                  <a:ea typeface="微软雅黑" pitchFamily="34" charset="-122"/>
                </a:rPr>
                <a:t>单击此处添加段落文本单击此处添加段落文本</a:t>
              </a:r>
              <a:endParaRPr lang="zh-CN" altLang="en-US" sz="1050" dirty="0">
                <a:solidFill>
                  <a:srgbClr val="000000"/>
                </a:solidFill>
                <a:latin typeface="微软雅黑" pitchFamily="34" charset="-122"/>
                <a:ea typeface="微软雅黑" pitchFamily="34" charset="-122"/>
              </a:endParaRPr>
            </a:p>
          </p:txBody>
        </p:sp>
      </p:grpSp>
      <p:grpSp>
        <p:nvGrpSpPr>
          <p:cNvPr id="16" name="组合 15"/>
          <p:cNvGrpSpPr/>
          <p:nvPr/>
        </p:nvGrpSpPr>
        <p:grpSpPr>
          <a:xfrm>
            <a:off x="2163332" y="1546934"/>
            <a:ext cx="2627096" cy="1352864"/>
            <a:chOff x="2009412" y="2029541"/>
            <a:chExt cx="2833102" cy="1496644"/>
          </a:xfrm>
          <a:solidFill>
            <a:srgbClr val="0070C0"/>
          </a:solidFill>
        </p:grpSpPr>
        <p:sp>
          <p:nvSpPr>
            <p:cNvPr id="17" name="Freeform 6"/>
            <p:cNvSpPr/>
            <p:nvPr/>
          </p:nvSpPr>
          <p:spPr bwMode="gray">
            <a:xfrm rot="575181">
              <a:off x="2009412" y="2029541"/>
              <a:ext cx="2833102" cy="1496644"/>
            </a:xfrm>
            <a:custGeom>
              <a:avLst/>
              <a:gdLst>
                <a:gd name="T0" fmla="*/ 1451 w 2032"/>
                <a:gd name="T1" fmla="*/ 175 h 1536"/>
                <a:gd name="T2" fmla="*/ 1572 w 2032"/>
                <a:gd name="T3" fmla="*/ 277 h 1536"/>
                <a:gd name="T4" fmla="*/ 1676 w 2032"/>
                <a:gd name="T5" fmla="*/ 395 h 1536"/>
                <a:gd name="T6" fmla="*/ 1763 w 2032"/>
                <a:gd name="T7" fmla="*/ 525 h 1536"/>
                <a:gd name="T8" fmla="*/ 1835 w 2032"/>
                <a:gd name="T9" fmla="*/ 660 h 1536"/>
                <a:gd name="T10" fmla="*/ 1893 w 2032"/>
                <a:gd name="T11" fmla="*/ 798 h 1536"/>
                <a:gd name="T12" fmla="*/ 1940 w 2032"/>
                <a:gd name="T13" fmla="*/ 929 h 1536"/>
                <a:gd name="T14" fmla="*/ 1975 w 2032"/>
                <a:gd name="T15" fmla="*/ 1053 h 1536"/>
                <a:gd name="T16" fmla="*/ 2000 w 2032"/>
                <a:gd name="T17" fmla="*/ 1161 h 1536"/>
                <a:gd name="T18" fmla="*/ 2017 w 2032"/>
                <a:gd name="T19" fmla="*/ 1250 h 1536"/>
                <a:gd name="T20" fmla="*/ 2026 w 2032"/>
                <a:gd name="T21" fmla="*/ 1316 h 1536"/>
                <a:gd name="T22" fmla="*/ 2030 w 2032"/>
                <a:gd name="T23" fmla="*/ 1349 h 1536"/>
                <a:gd name="T24" fmla="*/ 2027 w 2032"/>
                <a:gd name="T25" fmla="*/ 1356 h 1536"/>
                <a:gd name="T26" fmla="*/ 1998 w 2032"/>
                <a:gd name="T27" fmla="*/ 1368 h 1536"/>
                <a:gd name="T28" fmla="*/ 1941 w 2032"/>
                <a:gd name="T29" fmla="*/ 1390 h 1536"/>
                <a:gd name="T30" fmla="*/ 1861 w 2032"/>
                <a:gd name="T31" fmla="*/ 1419 h 1536"/>
                <a:gd name="T32" fmla="*/ 1762 w 2032"/>
                <a:gd name="T33" fmla="*/ 1450 h 1536"/>
                <a:gd name="T34" fmla="*/ 1647 w 2032"/>
                <a:gd name="T35" fmla="*/ 1480 h 1536"/>
                <a:gd name="T36" fmla="*/ 1517 w 2032"/>
                <a:gd name="T37" fmla="*/ 1507 h 1536"/>
                <a:gd name="T38" fmla="*/ 1377 w 2032"/>
                <a:gd name="T39" fmla="*/ 1527 h 1536"/>
                <a:gd name="T40" fmla="*/ 1231 w 2032"/>
                <a:gd name="T41" fmla="*/ 1536 h 1536"/>
                <a:gd name="T42" fmla="*/ 1082 w 2032"/>
                <a:gd name="T43" fmla="*/ 1532 h 1536"/>
                <a:gd name="T44" fmla="*/ 933 w 2032"/>
                <a:gd name="T45" fmla="*/ 1511 h 1536"/>
                <a:gd name="T46" fmla="*/ 788 w 2032"/>
                <a:gd name="T47" fmla="*/ 1469 h 1536"/>
                <a:gd name="T48" fmla="*/ 648 w 2032"/>
                <a:gd name="T49" fmla="*/ 1405 h 1536"/>
                <a:gd name="T50" fmla="*/ 518 w 2032"/>
                <a:gd name="T51" fmla="*/ 1313 h 1536"/>
                <a:gd name="T52" fmla="*/ 405 w 2032"/>
                <a:gd name="T53" fmla="*/ 1202 h 1536"/>
                <a:gd name="T54" fmla="*/ 311 w 2032"/>
                <a:gd name="T55" fmla="*/ 1076 h 1536"/>
                <a:gd name="T56" fmla="*/ 230 w 2032"/>
                <a:gd name="T57" fmla="*/ 944 h 1536"/>
                <a:gd name="T58" fmla="*/ 166 w 2032"/>
                <a:gd name="T59" fmla="*/ 806 h 1536"/>
                <a:gd name="T60" fmla="*/ 114 w 2032"/>
                <a:gd name="T61" fmla="*/ 672 h 1536"/>
                <a:gd name="T62" fmla="*/ 73 w 2032"/>
                <a:gd name="T63" fmla="*/ 542 h 1536"/>
                <a:gd name="T64" fmla="*/ 44 w 2032"/>
                <a:gd name="T65" fmla="*/ 427 h 1536"/>
                <a:gd name="T66" fmla="*/ 22 w 2032"/>
                <a:gd name="T67" fmla="*/ 326 h 1536"/>
                <a:gd name="T68" fmla="*/ 9 w 2032"/>
                <a:gd name="T69" fmla="*/ 249 h 1536"/>
                <a:gd name="T70" fmla="*/ 3 w 2032"/>
                <a:gd name="T71" fmla="*/ 199 h 1536"/>
                <a:gd name="T72" fmla="*/ 0 w 2032"/>
                <a:gd name="T73" fmla="*/ 182 h 1536"/>
                <a:gd name="T74" fmla="*/ 16 w 2032"/>
                <a:gd name="T75" fmla="*/ 175 h 1536"/>
                <a:gd name="T76" fmla="*/ 58 w 2032"/>
                <a:gd name="T77" fmla="*/ 157 h 1536"/>
                <a:gd name="T78" fmla="*/ 127 w 2032"/>
                <a:gd name="T79" fmla="*/ 131 h 1536"/>
                <a:gd name="T80" fmla="*/ 217 w 2032"/>
                <a:gd name="T81" fmla="*/ 102 h 1536"/>
                <a:gd name="T82" fmla="*/ 325 w 2032"/>
                <a:gd name="T83" fmla="*/ 70 h 1536"/>
                <a:gd name="T84" fmla="*/ 449 w 2032"/>
                <a:gd name="T85" fmla="*/ 42 h 1536"/>
                <a:gd name="T86" fmla="*/ 583 w 2032"/>
                <a:gd name="T87" fmla="*/ 17 h 1536"/>
                <a:gd name="T88" fmla="*/ 726 w 2032"/>
                <a:gd name="T89" fmla="*/ 2 h 1536"/>
                <a:gd name="T90" fmla="*/ 875 w 2032"/>
                <a:gd name="T91" fmla="*/ 0 h 1536"/>
                <a:gd name="T92" fmla="*/ 1024 w 2032"/>
                <a:gd name="T93" fmla="*/ 11 h 1536"/>
                <a:gd name="T94" fmla="*/ 1173 w 2032"/>
                <a:gd name="T95" fmla="*/ 43 h 1536"/>
                <a:gd name="T96" fmla="*/ 1314 w 2032"/>
                <a:gd name="T97" fmla="*/ 96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1383" y="131"/>
                  </a:moveTo>
                  <a:lnTo>
                    <a:pt x="1451" y="175"/>
                  </a:lnTo>
                  <a:lnTo>
                    <a:pt x="1514" y="223"/>
                  </a:lnTo>
                  <a:lnTo>
                    <a:pt x="1572" y="277"/>
                  </a:lnTo>
                  <a:lnTo>
                    <a:pt x="1626" y="334"/>
                  </a:lnTo>
                  <a:lnTo>
                    <a:pt x="1676" y="395"/>
                  </a:lnTo>
                  <a:lnTo>
                    <a:pt x="1721" y="459"/>
                  </a:lnTo>
                  <a:lnTo>
                    <a:pt x="1763" y="525"/>
                  </a:lnTo>
                  <a:lnTo>
                    <a:pt x="1801" y="592"/>
                  </a:lnTo>
                  <a:lnTo>
                    <a:pt x="1835" y="660"/>
                  </a:lnTo>
                  <a:lnTo>
                    <a:pt x="1866" y="729"/>
                  </a:lnTo>
                  <a:lnTo>
                    <a:pt x="1893" y="798"/>
                  </a:lnTo>
                  <a:lnTo>
                    <a:pt x="1918" y="865"/>
                  </a:lnTo>
                  <a:lnTo>
                    <a:pt x="1940" y="929"/>
                  </a:lnTo>
                  <a:lnTo>
                    <a:pt x="1957" y="993"/>
                  </a:lnTo>
                  <a:lnTo>
                    <a:pt x="1975" y="1053"/>
                  </a:lnTo>
                  <a:lnTo>
                    <a:pt x="1988" y="1108"/>
                  </a:lnTo>
                  <a:lnTo>
                    <a:pt x="2000" y="1161"/>
                  </a:lnTo>
                  <a:lnTo>
                    <a:pt x="2008" y="1209"/>
                  </a:lnTo>
                  <a:lnTo>
                    <a:pt x="2017" y="1250"/>
                  </a:lnTo>
                  <a:lnTo>
                    <a:pt x="2022" y="1286"/>
                  </a:lnTo>
                  <a:lnTo>
                    <a:pt x="2026" y="1316"/>
                  </a:lnTo>
                  <a:lnTo>
                    <a:pt x="2029" y="1336"/>
                  </a:lnTo>
                  <a:lnTo>
                    <a:pt x="2030" y="1349"/>
                  </a:lnTo>
                  <a:lnTo>
                    <a:pt x="2032" y="1355"/>
                  </a:lnTo>
                  <a:lnTo>
                    <a:pt x="2027" y="1356"/>
                  </a:lnTo>
                  <a:lnTo>
                    <a:pt x="2016" y="1361"/>
                  </a:lnTo>
                  <a:lnTo>
                    <a:pt x="1998" y="1368"/>
                  </a:lnTo>
                  <a:lnTo>
                    <a:pt x="1972" y="1378"/>
                  </a:lnTo>
                  <a:lnTo>
                    <a:pt x="1941" y="1390"/>
                  </a:lnTo>
                  <a:lnTo>
                    <a:pt x="1905" y="1405"/>
                  </a:lnTo>
                  <a:lnTo>
                    <a:pt x="1861" y="1419"/>
                  </a:lnTo>
                  <a:lnTo>
                    <a:pt x="1814" y="1434"/>
                  </a:lnTo>
                  <a:lnTo>
                    <a:pt x="1762" y="1450"/>
                  </a:lnTo>
                  <a:lnTo>
                    <a:pt x="1707" y="1466"/>
                  </a:lnTo>
                  <a:lnTo>
                    <a:pt x="1647" y="1480"/>
                  </a:lnTo>
                  <a:lnTo>
                    <a:pt x="1583" y="1495"/>
                  </a:lnTo>
                  <a:lnTo>
                    <a:pt x="1517" y="1507"/>
                  </a:lnTo>
                  <a:lnTo>
                    <a:pt x="1448" y="1518"/>
                  </a:lnTo>
                  <a:lnTo>
                    <a:pt x="1377" y="1527"/>
                  </a:lnTo>
                  <a:lnTo>
                    <a:pt x="1305" y="1533"/>
                  </a:lnTo>
                  <a:lnTo>
                    <a:pt x="1231" y="1536"/>
                  </a:lnTo>
                  <a:lnTo>
                    <a:pt x="1157" y="1536"/>
                  </a:lnTo>
                  <a:lnTo>
                    <a:pt x="1082" y="1532"/>
                  </a:lnTo>
                  <a:lnTo>
                    <a:pt x="1008" y="1524"/>
                  </a:lnTo>
                  <a:lnTo>
                    <a:pt x="933" y="1511"/>
                  </a:lnTo>
                  <a:lnTo>
                    <a:pt x="859" y="1494"/>
                  </a:lnTo>
                  <a:lnTo>
                    <a:pt x="788" y="1469"/>
                  </a:lnTo>
                  <a:lnTo>
                    <a:pt x="716" y="1440"/>
                  </a:lnTo>
                  <a:lnTo>
                    <a:pt x="648" y="1405"/>
                  </a:lnTo>
                  <a:lnTo>
                    <a:pt x="580" y="1361"/>
                  </a:lnTo>
                  <a:lnTo>
                    <a:pt x="518" y="1313"/>
                  </a:lnTo>
                  <a:lnTo>
                    <a:pt x="459" y="1259"/>
                  </a:lnTo>
                  <a:lnTo>
                    <a:pt x="405" y="1202"/>
                  </a:lnTo>
                  <a:lnTo>
                    <a:pt x="356" y="1141"/>
                  </a:lnTo>
                  <a:lnTo>
                    <a:pt x="311" y="1076"/>
                  </a:lnTo>
                  <a:lnTo>
                    <a:pt x="268" y="1011"/>
                  </a:lnTo>
                  <a:lnTo>
                    <a:pt x="230" y="944"/>
                  </a:lnTo>
                  <a:lnTo>
                    <a:pt x="197" y="875"/>
                  </a:lnTo>
                  <a:lnTo>
                    <a:pt x="166" y="806"/>
                  </a:lnTo>
                  <a:lnTo>
                    <a:pt x="138" y="738"/>
                  </a:lnTo>
                  <a:lnTo>
                    <a:pt x="114" y="672"/>
                  </a:lnTo>
                  <a:lnTo>
                    <a:pt x="92" y="607"/>
                  </a:lnTo>
                  <a:lnTo>
                    <a:pt x="73" y="542"/>
                  </a:lnTo>
                  <a:lnTo>
                    <a:pt x="57" y="482"/>
                  </a:lnTo>
                  <a:lnTo>
                    <a:pt x="44" y="427"/>
                  </a:lnTo>
                  <a:lnTo>
                    <a:pt x="32" y="375"/>
                  </a:lnTo>
                  <a:lnTo>
                    <a:pt x="22" y="326"/>
                  </a:lnTo>
                  <a:lnTo>
                    <a:pt x="15" y="286"/>
                  </a:lnTo>
                  <a:lnTo>
                    <a:pt x="9" y="249"/>
                  </a:lnTo>
                  <a:lnTo>
                    <a:pt x="4" y="220"/>
                  </a:lnTo>
                  <a:lnTo>
                    <a:pt x="3" y="199"/>
                  </a:lnTo>
                  <a:lnTo>
                    <a:pt x="0" y="186"/>
                  </a:lnTo>
                  <a:lnTo>
                    <a:pt x="0" y="182"/>
                  </a:lnTo>
                  <a:lnTo>
                    <a:pt x="4" y="179"/>
                  </a:lnTo>
                  <a:lnTo>
                    <a:pt x="16" y="175"/>
                  </a:lnTo>
                  <a:lnTo>
                    <a:pt x="33" y="167"/>
                  </a:lnTo>
                  <a:lnTo>
                    <a:pt x="58" y="157"/>
                  </a:lnTo>
                  <a:lnTo>
                    <a:pt x="90" y="145"/>
                  </a:lnTo>
                  <a:lnTo>
                    <a:pt x="127" y="131"/>
                  </a:lnTo>
                  <a:lnTo>
                    <a:pt x="169" y="116"/>
                  </a:lnTo>
                  <a:lnTo>
                    <a:pt x="217" y="102"/>
                  </a:lnTo>
                  <a:lnTo>
                    <a:pt x="270" y="86"/>
                  </a:lnTo>
                  <a:lnTo>
                    <a:pt x="325" y="70"/>
                  </a:lnTo>
                  <a:lnTo>
                    <a:pt x="385" y="55"/>
                  </a:lnTo>
                  <a:lnTo>
                    <a:pt x="449" y="42"/>
                  </a:lnTo>
                  <a:lnTo>
                    <a:pt x="515" y="29"/>
                  </a:lnTo>
                  <a:lnTo>
                    <a:pt x="583" y="17"/>
                  </a:lnTo>
                  <a:lnTo>
                    <a:pt x="653" y="8"/>
                  </a:lnTo>
                  <a:lnTo>
                    <a:pt x="726" y="2"/>
                  </a:lnTo>
                  <a:lnTo>
                    <a:pt x="801" y="0"/>
                  </a:lnTo>
                  <a:lnTo>
                    <a:pt x="875" y="0"/>
                  </a:lnTo>
                  <a:lnTo>
                    <a:pt x="949" y="4"/>
                  </a:lnTo>
                  <a:lnTo>
                    <a:pt x="1024" y="11"/>
                  </a:lnTo>
                  <a:lnTo>
                    <a:pt x="1098" y="24"/>
                  </a:lnTo>
                  <a:lnTo>
                    <a:pt x="1173" y="43"/>
                  </a:lnTo>
                  <a:lnTo>
                    <a:pt x="1244" y="67"/>
                  </a:lnTo>
                  <a:lnTo>
                    <a:pt x="1314" y="96"/>
                  </a:lnTo>
                  <a:lnTo>
                    <a:pt x="1383"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000000"/>
                </a:solidFill>
                <a:latin typeface="微软雅黑" pitchFamily="34" charset="-122"/>
                <a:ea typeface="微软雅黑" pitchFamily="34" charset="-122"/>
              </a:endParaRPr>
            </a:p>
          </p:txBody>
        </p:sp>
        <p:sp>
          <p:nvSpPr>
            <p:cNvPr id="18" name="TextBox 20"/>
            <p:cNvSpPr txBox="1"/>
            <p:nvPr/>
          </p:nvSpPr>
          <p:spPr bwMode="auto">
            <a:xfrm>
              <a:off x="2932458" y="2450664"/>
              <a:ext cx="1235113" cy="908618"/>
            </a:xfrm>
            <a:prstGeom prst="rect">
              <a:avLst/>
            </a:prstGeom>
            <a:grp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itchFamily="34" charset="-122"/>
                  <a:ea typeface="微软雅黑" pitchFamily="34" charset="-122"/>
                </a:rPr>
                <a:t>单击此处添加段落文本单击此处添加段落文本</a:t>
              </a:r>
              <a:endParaRPr lang="zh-CN" altLang="en-US" sz="1050" dirty="0">
                <a:solidFill>
                  <a:srgbClr val="000000"/>
                </a:solidFill>
                <a:latin typeface="微软雅黑" pitchFamily="34" charset="-122"/>
                <a:ea typeface="微软雅黑" pitchFamily="34" charset="-122"/>
              </a:endParaRPr>
            </a:p>
          </p:txBody>
        </p:sp>
      </p:grpSp>
      <p:grpSp>
        <p:nvGrpSpPr>
          <p:cNvPr id="19" name="组合 18"/>
          <p:cNvGrpSpPr/>
          <p:nvPr/>
        </p:nvGrpSpPr>
        <p:grpSpPr>
          <a:xfrm>
            <a:off x="2157500" y="2636854"/>
            <a:ext cx="2643620" cy="1355793"/>
            <a:chOff x="2002933" y="3484072"/>
            <a:chExt cx="2850919" cy="1499884"/>
          </a:xfrm>
          <a:solidFill>
            <a:srgbClr val="0070C0"/>
          </a:solidFill>
        </p:grpSpPr>
        <p:sp>
          <p:nvSpPr>
            <p:cNvPr id="20" name="Freeform 7"/>
            <p:cNvSpPr/>
            <p:nvPr/>
          </p:nvSpPr>
          <p:spPr bwMode="gray">
            <a:xfrm rot="21119171">
              <a:off x="2002933" y="3484072"/>
              <a:ext cx="2850919" cy="1499884"/>
            </a:xfrm>
            <a:custGeom>
              <a:avLst/>
              <a:gdLst>
                <a:gd name="T0" fmla="*/ 717 w 2032"/>
                <a:gd name="T1" fmla="*/ 96 h 1536"/>
                <a:gd name="T2" fmla="*/ 860 w 2032"/>
                <a:gd name="T3" fmla="*/ 43 h 1536"/>
                <a:gd name="T4" fmla="*/ 1008 w 2032"/>
                <a:gd name="T5" fmla="*/ 11 h 1536"/>
                <a:gd name="T6" fmla="*/ 1157 w 2032"/>
                <a:gd name="T7" fmla="*/ 0 h 1536"/>
                <a:gd name="T8" fmla="*/ 1306 w 2032"/>
                <a:gd name="T9" fmla="*/ 3 h 1536"/>
                <a:gd name="T10" fmla="*/ 1449 w 2032"/>
                <a:gd name="T11" fmla="*/ 17 h 1536"/>
                <a:gd name="T12" fmla="*/ 1583 w 2032"/>
                <a:gd name="T13" fmla="*/ 42 h 1536"/>
                <a:gd name="T14" fmla="*/ 1707 w 2032"/>
                <a:gd name="T15" fmla="*/ 70 h 1536"/>
                <a:gd name="T16" fmla="*/ 1815 w 2032"/>
                <a:gd name="T17" fmla="*/ 102 h 1536"/>
                <a:gd name="T18" fmla="*/ 1905 w 2032"/>
                <a:gd name="T19" fmla="*/ 131 h 1536"/>
                <a:gd name="T20" fmla="*/ 1972 w 2032"/>
                <a:gd name="T21" fmla="*/ 157 h 1536"/>
                <a:gd name="T22" fmla="*/ 2016 w 2032"/>
                <a:gd name="T23" fmla="*/ 175 h 1536"/>
                <a:gd name="T24" fmla="*/ 2032 w 2032"/>
                <a:gd name="T25" fmla="*/ 182 h 1536"/>
                <a:gd name="T26" fmla="*/ 2029 w 2032"/>
                <a:gd name="T27" fmla="*/ 200 h 1536"/>
                <a:gd name="T28" fmla="*/ 2022 w 2032"/>
                <a:gd name="T29" fmla="*/ 249 h 1536"/>
                <a:gd name="T30" fmla="*/ 2009 w 2032"/>
                <a:gd name="T31" fmla="*/ 326 h 1536"/>
                <a:gd name="T32" fmla="*/ 1989 w 2032"/>
                <a:gd name="T33" fmla="*/ 427 h 1536"/>
                <a:gd name="T34" fmla="*/ 1958 w 2032"/>
                <a:gd name="T35" fmla="*/ 542 h 1536"/>
                <a:gd name="T36" fmla="*/ 1919 w 2032"/>
                <a:gd name="T37" fmla="*/ 672 h 1536"/>
                <a:gd name="T38" fmla="*/ 1866 w 2032"/>
                <a:gd name="T39" fmla="*/ 806 h 1536"/>
                <a:gd name="T40" fmla="*/ 1802 w 2032"/>
                <a:gd name="T41" fmla="*/ 944 h 1536"/>
                <a:gd name="T42" fmla="*/ 1722 w 2032"/>
                <a:gd name="T43" fmla="*/ 1076 h 1536"/>
                <a:gd name="T44" fmla="*/ 1627 w 2032"/>
                <a:gd name="T45" fmla="*/ 1202 h 1536"/>
                <a:gd name="T46" fmla="*/ 1514 w 2032"/>
                <a:gd name="T47" fmla="*/ 1313 h 1536"/>
                <a:gd name="T48" fmla="*/ 1383 w 2032"/>
                <a:gd name="T49" fmla="*/ 1405 h 1536"/>
                <a:gd name="T50" fmla="*/ 1245 w 2032"/>
                <a:gd name="T51" fmla="*/ 1469 h 1536"/>
                <a:gd name="T52" fmla="*/ 1099 w 2032"/>
                <a:gd name="T53" fmla="*/ 1511 h 1536"/>
                <a:gd name="T54" fmla="*/ 950 w 2032"/>
                <a:gd name="T55" fmla="*/ 1532 h 1536"/>
                <a:gd name="T56" fmla="*/ 801 w 2032"/>
                <a:gd name="T57" fmla="*/ 1536 h 1536"/>
                <a:gd name="T58" fmla="*/ 654 w 2032"/>
                <a:gd name="T59" fmla="*/ 1527 h 1536"/>
                <a:gd name="T60" fmla="*/ 515 w 2032"/>
                <a:gd name="T61" fmla="*/ 1507 h 1536"/>
                <a:gd name="T62" fmla="*/ 385 w 2032"/>
                <a:gd name="T63" fmla="*/ 1481 h 1536"/>
                <a:gd name="T64" fmla="*/ 270 w 2032"/>
                <a:gd name="T65" fmla="*/ 1450 h 1536"/>
                <a:gd name="T66" fmla="*/ 170 w 2032"/>
                <a:gd name="T67" fmla="*/ 1419 h 1536"/>
                <a:gd name="T68" fmla="*/ 91 w 2032"/>
                <a:gd name="T69" fmla="*/ 1390 h 1536"/>
                <a:gd name="T70" fmla="*/ 34 w 2032"/>
                <a:gd name="T71" fmla="*/ 1368 h 1536"/>
                <a:gd name="T72" fmla="*/ 5 w 2032"/>
                <a:gd name="T73" fmla="*/ 1357 h 1536"/>
                <a:gd name="T74" fmla="*/ 0 w 2032"/>
                <a:gd name="T75" fmla="*/ 1349 h 1536"/>
                <a:gd name="T76" fmla="*/ 5 w 2032"/>
                <a:gd name="T77" fmla="*/ 1316 h 1536"/>
                <a:gd name="T78" fmla="*/ 15 w 2032"/>
                <a:gd name="T79" fmla="*/ 1250 h 1536"/>
                <a:gd name="T80" fmla="*/ 33 w 2032"/>
                <a:gd name="T81" fmla="*/ 1161 h 1536"/>
                <a:gd name="T82" fmla="*/ 57 w 2032"/>
                <a:gd name="T83" fmla="*/ 1053 h 1536"/>
                <a:gd name="T84" fmla="*/ 92 w 2032"/>
                <a:gd name="T85" fmla="*/ 929 h 1536"/>
                <a:gd name="T86" fmla="*/ 139 w 2032"/>
                <a:gd name="T87" fmla="*/ 798 h 1536"/>
                <a:gd name="T88" fmla="*/ 197 w 2032"/>
                <a:gd name="T89" fmla="*/ 661 h 1536"/>
                <a:gd name="T90" fmla="*/ 269 w 2032"/>
                <a:gd name="T91" fmla="*/ 525 h 1536"/>
                <a:gd name="T92" fmla="*/ 356 w 2032"/>
                <a:gd name="T93" fmla="*/ 395 h 1536"/>
                <a:gd name="T94" fmla="*/ 460 w 2032"/>
                <a:gd name="T95" fmla="*/ 277 h 1536"/>
                <a:gd name="T96" fmla="*/ 581 w 2032"/>
                <a:gd name="T97" fmla="*/ 175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2" h="1536">
                  <a:moveTo>
                    <a:pt x="648" y="131"/>
                  </a:moveTo>
                  <a:lnTo>
                    <a:pt x="717" y="96"/>
                  </a:lnTo>
                  <a:lnTo>
                    <a:pt x="788" y="67"/>
                  </a:lnTo>
                  <a:lnTo>
                    <a:pt x="860" y="43"/>
                  </a:lnTo>
                  <a:lnTo>
                    <a:pt x="934" y="24"/>
                  </a:lnTo>
                  <a:lnTo>
                    <a:pt x="1008" y="11"/>
                  </a:lnTo>
                  <a:lnTo>
                    <a:pt x="1083" y="4"/>
                  </a:lnTo>
                  <a:lnTo>
                    <a:pt x="1157" y="0"/>
                  </a:lnTo>
                  <a:lnTo>
                    <a:pt x="1232" y="0"/>
                  </a:lnTo>
                  <a:lnTo>
                    <a:pt x="1306" y="3"/>
                  </a:lnTo>
                  <a:lnTo>
                    <a:pt x="1377" y="8"/>
                  </a:lnTo>
                  <a:lnTo>
                    <a:pt x="1449" y="17"/>
                  </a:lnTo>
                  <a:lnTo>
                    <a:pt x="1517" y="29"/>
                  </a:lnTo>
                  <a:lnTo>
                    <a:pt x="1583" y="42"/>
                  </a:lnTo>
                  <a:lnTo>
                    <a:pt x="1647" y="55"/>
                  </a:lnTo>
                  <a:lnTo>
                    <a:pt x="1707" y="70"/>
                  </a:lnTo>
                  <a:lnTo>
                    <a:pt x="1762" y="86"/>
                  </a:lnTo>
                  <a:lnTo>
                    <a:pt x="1815" y="102"/>
                  </a:lnTo>
                  <a:lnTo>
                    <a:pt x="1862" y="116"/>
                  </a:lnTo>
                  <a:lnTo>
                    <a:pt x="1905" y="131"/>
                  </a:lnTo>
                  <a:lnTo>
                    <a:pt x="1942" y="146"/>
                  </a:lnTo>
                  <a:lnTo>
                    <a:pt x="1972" y="157"/>
                  </a:lnTo>
                  <a:lnTo>
                    <a:pt x="1999" y="167"/>
                  </a:lnTo>
                  <a:lnTo>
                    <a:pt x="2016" y="175"/>
                  </a:lnTo>
                  <a:lnTo>
                    <a:pt x="2028" y="179"/>
                  </a:lnTo>
                  <a:lnTo>
                    <a:pt x="2032" y="182"/>
                  </a:lnTo>
                  <a:lnTo>
                    <a:pt x="2031" y="186"/>
                  </a:lnTo>
                  <a:lnTo>
                    <a:pt x="2029" y="200"/>
                  </a:lnTo>
                  <a:lnTo>
                    <a:pt x="2026" y="220"/>
                  </a:lnTo>
                  <a:lnTo>
                    <a:pt x="2022" y="249"/>
                  </a:lnTo>
                  <a:lnTo>
                    <a:pt x="2018" y="286"/>
                  </a:lnTo>
                  <a:lnTo>
                    <a:pt x="2009" y="326"/>
                  </a:lnTo>
                  <a:lnTo>
                    <a:pt x="2000" y="375"/>
                  </a:lnTo>
                  <a:lnTo>
                    <a:pt x="1989" y="427"/>
                  </a:lnTo>
                  <a:lnTo>
                    <a:pt x="1975" y="483"/>
                  </a:lnTo>
                  <a:lnTo>
                    <a:pt x="1958" y="542"/>
                  </a:lnTo>
                  <a:lnTo>
                    <a:pt x="1940" y="607"/>
                  </a:lnTo>
                  <a:lnTo>
                    <a:pt x="1919" y="672"/>
                  </a:lnTo>
                  <a:lnTo>
                    <a:pt x="1894" y="738"/>
                  </a:lnTo>
                  <a:lnTo>
                    <a:pt x="1866" y="806"/>
                  </a:lnTo>
                  <a:lnTo>
                    <a:pt x="1835" y="875"/>
                  </a:lnTo>
                  <a:lnTo>
                    <a:pt x="1802" y="944"/>
                  </a:lnTo>
                  <a:lnTo>
                    <a:pt x="1764" y="1011"/>
                  </a:lnTo>
                  <a:lnTo>
                    <a:pt x="1722" y="1076"/>
                  </a:lnTo>
                  <a:lnTo>
                    <a:pt x="1676" y="1141"/>
                  </a:lnTo>
                  <a:lnTo>
                    <a:pt x="1627" y="1202"/>
                  </a:lnTo>
                  <a:lnTo>
                    <a:pt x="1573" y="1259"/>
                  </a:lnTo>
                  <a:lnTo>
                    <a:pt x="1514" y="1313"/>
                  </a:lnTo>
                  <a:lnTo>
                    <a:pt x="1452" y="1361"/>
                  </a:lnTo>
                  <a:lnTo>
                    <a:pt x="1383" y="1405"/>
                  </a:lnTo>
                  <a:lnTo>
                    <a:pt x="1315" y="1440"/>
                  </a:lnTo>
                  <a:lnTo>
                    <a:pt x="1245" y="1469"/>
                  </a:lnTo>
                  <a:lnTo>
                    <a:pt x="1173" y="1494"/>
                  </a:lnTo>
                  <a:lnTo>
                    <a:pt x="1099" y="1511"/>
                  </a:lnTo>
                  <a:lnTo>
                    <a:pt x="1024" y="1524"/>
                  </a:lnTo>
                  <a:lnTo>
                    <a:pt x="950" y="1532"/>
                  </a:lnTo>
                  <a:lnTo>
                    <a:pt x="876" y="1536"/>
                  </a:lnTo>
                  <a:lnTo>
                    <a:pt x="801" y="1536"/>
                  </a:lnTo>
                  <a:lnTo>
                    <a:pt x="727" y="1533"/>
                  </a:lnTo>
                  <a:lnTo>
                    <a:pt x="654" y="1527"/>
                  </a:lnTo>
                  <a:lnTo>
                    <a:pt x="584" y="1518"/>
                  </a:lnTo>
                  <a:lnTo>
                    <a:pt x="515" y="1507"/>
                  </a:lnTo>
                  <a:lnTo>
                    <a:pt x="450" y="1495"/>
                  </a:lnTo>
                  <a:lnTo>
                    <a:pt x="385" y="1481"/>
                  </a:lnTo>
                  <a:lnTo>
                    <a:pt x="326" y="1466"/>
                  </a:lnTo>
                  <a:lnTo>
                    <a:pt x="270" y="1450"/>
                  </a:lnTo>
                  <a:lnTo>
                    <a:pt x="218" y="1434"/>
                  </a:lnTo>
                  <a:lnTo>
                    <a:pt x="170" y="1419"/>
                  </a:lnTo>
                  <a:lnTo>
                    <a:pt x="127" y="1405"/>
                  </a:lnTo>
                  <a:lnTo>
                    <a:pt x="91" y="1390"/>
                  </a:lnTo>
                  <a:lnTo>
                    <a:pt x="59" y="1378"/>
                  </a:lnTo>
                  <a:lnTo>
                    <a:pt x="34" y="1368"/>
                  </a:lnTo>
                  <a:lnTo>
                    <a:pt x="16" y="1361"/>
                  </a:lnTo>
                  <a:lnTo>
                    <a:pt x="5" y="1357"/>
                  </a:lnTo>
                  <a:lnTo>
                    <a:pt x="0" y="1355"/>
                  </a:lnTo>
                  <a:lnTo>
                    <a:pt x="0" y="1349"/>
                  </a:lnTo>
                  <a:lnTo>
                    <a:pt x="3" y="1336"/>
                  </a:lnTo>
                  <a:lnTo>
                    <a:pt x="5" y="1316"/>
                  </a:lnTo>
                  <a:lnTo>
                    <a:pt x="9" y="1287"/>
                  </a:lnTo>
                  <a:lnTo>
                    <a:pt x="15" y="1250"/>
                  </a:lnTo>
                  <a:lnTo>
                    <a:pt x="22" y="1209"/>
                  </a:lnTo>
                  <a:lnTo>
                    <a:pt x="33" y="1161"/>
                  </a:lnTo>
                  <a:lnTo>
                    <a:pt x="44" y="1109"/>
                  </a:lnTo>
                  <a:lnTo>
                    <a:pt x="57" y="1053"/>
                  </a:lnTo>
                  <a:lnTo>
                    <a:pt x="73" y="993"/>
                  </a:lnTo>
                  <a:lnTo>
                    <a:pt x="92" y="929"/>
                  </a:lnTo>
                  <a:lnTo>
                    <a:pt x="114" y="865"/>
                  </a:lnTo>
                  <a:lnTo>
                    <a:pt x="139" y="798"/>
                  </a:lnTo>
                  <a:lnTo>
                    <a:pt x="167" y="729"/>
                  </a:lnTo>
                  <a:lnTo>
                    <a:pt x="197" y="661"/>
                  </a:lnTo>
                  <a:lnTo>
                    <a:pt x="231" y="592"/>
                  </a:lnTo>
                  <a:lnTo>
                    <a:pt x="269" y="525"/>
                  </a:lnTo>
                  <a:lnTo>
                    <a:pt x="311" y="459"/>
                  </a:lnTo>
                  <a:lnTo>
                    <a:pt x="356" y="395"/>
                  </a:lnTo>
                  <a:lnTo>
                    <a:pt x="406" y="334"/>
                  </a:lnTo>
                  <a:lnTo>
                    <a:pt x="460" y="277"/>
                  </a:lnTo>
                  <a:lnTo>
                    <a:pt x="518" y="223"/>
                  </a:lnTo>
                  <a:lnTo>
                    <a:pt x="581" y="175"/>
                  </a:lnTo>
                  <a:lnTo>
                    <a:pt x="648" y="131"/>
                  </a:lnTo>
                </a:path>
              </a:pathLst>
            </a:custGeom>
            <a:grp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defRPr/>
              </a:pPr>
              <a:endParaRPr lang="zh-CN" altLang="en-US" sz="1100" kern="0">
                <a:solidFill>
                  <a:srgbClr val="C00000"/>
                </a:solidFill>
                <a:latin typeface="微软雅黑" pitchFamily="34" charset="-122"/>
                <a:ea typeface="微软雅黑" pitchFamily="34" charset="-122"/>
              </a:endParaRPr>
            </a:p>
          </p:txBody>
        </p:sp>
        <p:sp>
          <p:nvSpPr>
            <p:cNvPr id="21" name="TextBox 20"/>
            <p:cNvSpPr txBox="1"/>
            <p:nvPr/>
          </p:nvSpPr>
          <p:spPr bwMode="auto">
            <a:xfrm>
              <a:off x="2932458" y="3877659"/>
              <a:ext cx="1235113" cy="877053"/>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defRPr/>
              </a:pPr>
              <a:r>
                <a:rPr lang="zh-CN" altLang="en-US" sz="1050" dirty="0">
                  <a:solidFill>
                    <a:srgbClr val="000000"/>
                  </a:solidFill>
                  <a:latin typeface="微软雅黑" pitchFamily="34" charset="-122"/>
                  <a:ea typeface="微软雅黑" pitchFamily="34" charset="-122"/>
                </a:rPr>
                <a:t>单击此处添加段落文本单击此处添加段落文本</a:t>
              </a:r>
              <a:endParaRPr lang="zh-CN" altLang="en-US" sz="1050" dirty="0">
                <a:solidFill>
                  <a:srgbClr val="000000"/>
                </a:solidFill>
                <a:latin typeface="微软雅黑" pitchFamily="34" charset="-122"/>
                <a:ea typeface="微软雅黑" pitchFamily="34" charset="-122"/>
              </a:endParaRPr>
            </a:p>
          </p:txBody>
        </p:sp>
      </p:grpSp>
      <p:grpSp>
        <p:nvGrpSpPr>
          <p:cNvPr id="22" name="组合 21"/>
          <p:cNvGrpSpPr/>
          <p:nvPr/>
        </p:nvGrpSpPr>
        <p:grpSpPr>
          <a:xfrm>
            <a:off x="3903877" y="2177066"/>
            <a:ext cx="1161092" cy="1124460"/>
            <a:chOff x="3819526" y="3200400"/>
            <a:chExt cx="1227138" cy="1219200"/>
          </a:xfrm>
        </p:grpSpPr>
        <p:sp>
          <p:nvSpPr>
            <p:cNvPr id="23" name="Oval 12"/>
            <p:cNvSpPr>
              <a:spLocks noChangeArrowheads="1"/>
            </p:cNvSpPr>
            <p:nvPr/>
          </p:nvSpPr>
          <p:spPr bwMode="gray">
            <a:xfrm>
              <a:off x="3819526" y="3200400"/>
              <a:ext cx="1227138" cy="1219200"/>
            </a:xfrm>
            <a:prstGeom prst="ellipse">
              <a:avLst/>
            </a:prstGeom>
            <a:solidFill>
              <a:srgbClr val="0070C0"/>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100" b="1" i="0" u="none" strike="noStrike" kern="0" cap="none" spc="0" normalizeH="0" baseline="0" noProof="0" dirty="0">
                  <a:ln>
                    <a:noFill/>
                  </a:ln>
                  <a:solidFill>
                    <a:prstClr val="white"/>
                  </a:solidFill>
                  <a:effectLst/>
                  <a:uLnTx/>
                  <a:uFillTx/>
                  <a:latin typeface="微软雅黑" pitchFamily="34" charset="-122"/>
                  <a:ea typeface="微软雅黑" pitchFamily="34" charset="-122"/>
                </a:rPr>
                <a:t>单击此处添加文本</a:t>
              </a:r>
              <a:endParaRPr kumimoji="0" lang="zh-CN" altLang="en-US" sz="1100" b="1" i="0" u="none" strike="noStrike" kern="0" cap="none" spc="0" normalizeH="0" baseline="0" noProof="0" dirty="0">
                <a:ln>
                  <a:noFill/>
                </a:ln>
                <a:solidFill>
                  <a:prstClr val="white"/>
                </a:solidFill>
                <a:effectLst/>
                <a:uLnTx/>
                <a:uFillTx/>
                <a:latin typeface="微软雅黑" pitchFamily="34" charset="-122"/>
                <a:ea typeface="微软雅黑" pitchFamily="34" charset="-122"/>
              </a:endParaRPr>
            </a:p>
          </p:txBody>
        </p:sp>
        <p:sp>
          <p:nvSpPr>
            <p:cNvPr id="24" name="Freeform 13"/>
            <p:cNvSpPr/>
            <p:nvPr/>
          </p:nvSpPr>
          <p:spPr bwMode="gray">
            <a:xfrm>
              <a:off x="3959769" y="3220720"/>
              <a:ext cx="946649" cy="460103"/>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ysClr val="window" lastClr="FFFFFF">
                    <a:lumMod val="95000"/>
                  </a:sysClr>
                </a:gs>
                <a:gs pos="100000">
                  <a:srgbClr val="2676FF">
                    <a:alpha val="0"/>
                  </a:srgbClr>
                </a:gs>
              </a:gsLst>
              <a:lin ang="5400000" scaled="1"/>
            </a:gra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rgbClr val="000000"/>
                </a:solidFill>
                <a:effectLst/>
                <a:uLnTx/>
                <a:uFillTx/>
              </a:endParaRPr>
            </a:p>
          </p:txBody>
        </p:sp>
      </p:gr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53" presetClass="entr" presetSubtype="16"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860"/>
                            </p:stCondLst>
                            <p:childTnLst>
                              <p:par>
                                <p:cTn id="19" presetID="0" presetClass="path" presetSubtype="0" fill="hold" nodeType="afterEffect">
                                  <p:stCondLst>
                                    <p:cond delay="500"/>
                                  </p:stCondLst>
                                  <p:childTnLst>
                                    <p:animMotion origin="layout" path="M -0.00834 -0.26852 C 0.00573 -0.26482 0.05017 -0.27099 0.07569 -0.24691 C 0.10121 -0.22284 0.13038 -0.17932 0.14444 -0.12469 C 0.1585 -0.07006 0.16788 0.01574 0.15972 0.08148 C 0.15156 0.14722 0.12257 0.22932 0.09514 0.27037 C 0.06771 0.31142 0.03246 0.3321 -0.00486 0.32839 C -0.04219 0.32469 -0.09948 0.28765 -0.12917 0.24815 C -0.15886 0.20864 -0.17379 0.13889 -0.18334 0.09074 C -0.19288 0.04259 -0.19045 -0.00216 -0.18681 -0.04074 C -0.18316 -0.07932 -0.17587 -0.11019 -0.16146 -0.14074 C -0.14705 -0.1713 -0.12222 -0.21019 -0.1 -0.22346 C -0.07778 -0.23673 -0.04653 -0.23704 -0.02847 -0.22099 C -0.01042 -0.20494 0.00295 -0.16543 0.00868 -0.12716 C 0.01441 -0.08889 0.00625 -0.02006 0.00555 0.00802 " pathEditMode="relative" rAng="0" ptsTypes="aaaaaaaaaaaaaa">
                                      <p:cBhvr>
                                        <p:cTn id="20" dur="2000" fill="hold"/>
                                        <p:tgtEl>
                                          <p:spTgt spid="22"/>
                                        </p:tgtEl>
                                        <p:attrNameLst>
                                          <p:attrName>ppt_x</p:attrName>
                                          <p:attrName>ppt_y</p:attrName>
                                        </p:attrNameLst>
                                      </p:cBhvr>
                                      <p:rCtr x="-417" y="29907"/>
                                    </p:animMotion>
                                  </p:childTnLst>
                                </p:cTn>
                              </p:par>
                              <p:par>
                                <p:cTn id="21" presetID="10" presetClass="entr" presetSubtype="0" fill="hold" nodeType="with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par>
                                <p:cTn id="24" presetID="10" presetClass="entr" presetSubtype="0" fill="hold" nodeType="withEffect">
                                  <p:stCondLst>
                                    <p:cond delay="7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50"/>
                                        <p:tgtEl>
                                          <p:spTgt spid="10"/>
                                        </p:tgtEl>
                                      </p:cBhvr>
                                    </p:animEffect>
                                  </p:childTnLst>
                                </p:cTn>
                              </p:par>
                              <p:par>
                                <p:cTn id="27" presetID="10" presetClass="entr" presetSubtype="0" fill="hold" nodeType="withEffect">
                                  <p:stCondLst>
                                    <p:cond delay="10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750"/>
                                        <p:tgtEl>
                                          <p:spTgt spid="13"/>
                                        </p:tgtEl>
                                      </p:cBhvr>
                                    </p:animEffect>
                                  </p:childTnLst>
                                </p:cTn>
                              </p:par>
                              <p:par>
                                <p:cTn id="30" presetID="10" presetClass="entr" presetSubtype="0" fill="hold"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childTnLst>
                                </p:cTn>
                              </p:par>
                              <p:par>
                                <p:cTn id="33" presetID="10" presetClass="entr" presetSubtype="0" fill="hold" nodeType="withEffect">
                                  <p:stCondLst>
                                    <p:cond delay="1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750"/>
                                        <p:tgtEl>
                                          <p:spTgt spid="19"/>
                                        </p:tgtEl>
                                      </p:cBhvr>
                                    </p:animEffect>
                                  </p:childTnLst>
                                </p:cTn>
                              </p:par>
                              <p:par>
                                <p:cTn id="36" presetID="10" presetClass="entr" presetSubtype="0" fill="hold" nodeType="withEffect">
                                  <p:stCondLst>
                                    <p:cond delay="175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grpSp>
        <p:nvGrpSpPr>
          <p:cNvPr id="3" name="Group 42"/>
          <p:cNvGrpSpPr/>
          <p:nvPr/>
        </p:nvGrpSpPr>
        <p:grpSpPr>
          <a:xfrm>
            <a:off x="3371273" y="1542030"/>
            <a:ext cx="2423940" cy="2526437"/>
            <a:chOff x="0" y="0"/>
            <a:chExt cx="5874978" cy="5874978"/>
          </a:xfrm>
          <a:solidFill>
            <a:srgbClr val="C00000"/>
          </a:solidFill>
        </p:grpSpPr>
        <p:sp>
          <p:nvSpPr>
            <p:cNvPr id="4" name="Shape 40"/>
            <p:cNvSpPr/>
            <p:nvPr/>
          </p:nvSpPr>
          <p:spPr>
            <a:xfrm>
              <a:off x="0" y="0"/>
              <a:ext cx="5874979" cy="58749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 cap="flat">
              <a:solidFill>
                <a:srgbClr val="0070C0"/>
              </a:solidFill>
              <a:prstDash val="solid"/>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a:defRPr>
              </a:pPr>
              <a:endParaRPr sz="3200" kern="0">
                <a:solidFill>
                  <a:srgbClr val="FFFFFF"/>
                </a:solidFill>
                <a:latin typeface="微软雅黑"/>
                <a:ea typeface="微软雅黑"/>
                <a:sym typeface="Helvetica"/>
              </a:endParaRPr>
            </a:p>
          </p:txBody>
        </p:sp>
        <p:sp>
          <p:nvSpPr>
            <p:cNvPr id="5" name="Shape 41"/>
            <p:cNvSpPr/>
            <p:nvPr/>
          </p:nvSpPr>
          <p:spPr>
            <a:xfrm>
              <a:off x="1206556" y="1195209"/>
              <a:ext cx="3473214" cy="3473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solidFill>
                <a:srgbClr val="0070C0"/>
              </a:solid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a:defRPr>
              </a:pPr>
              <a:endParaRPr sz="3200" kern="0">
                <a:solidFill>
                  <a:srgbClr val="FFFFFF"/>
                </a:solidFill>
                <a:latin typeface="微软雅黑"/>
                <a:ea typeface="微软雅黑"/>
                <a:sym typeface="Helvetica"/>
              </a:endParaRPr>
            </a:p>
          </p:txBody>
        </p:sp>
      </p:grpSp>
      <p:sp>
        <p:nvSpPr>
          <p:cNvPr id="7" name="Shape 44"/>
          <p:cNvSpPr/>
          <p:nvPr/>
        </p:nvSpPr>
        <p:spPr>
          <a:xfrm>
            <a:off x="647564" y="1537798"/>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a:defRPr>
            </a:pPr>
            <a:endParaRPr sz="3200" kern="0">
              <a:solidFill>
                <a:srgbClr val="FFFFFF"/>
              </a:solidFill>
              <a:latin typeface="微软雅黑"/>
              <a:ea typeface="微软雅黑"/>
              <a:sym typeface="Helvetica"/>
            </a:endParaRPr>
          </a:p>
        </p:txBody>
      </p:sp>
      <p:sp>
        <p:nvSpPr>
          <p:cNvPr id="8" name="Shape 46"/>
          <p:cNvSpPr/>
          <p:nvPr/>
        </p:nvSpPr>
        <p:spPr>
          <a:xfrm>
            <a:off x="647564" y="2986217"/>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a:defRPr>
            </a:pPr>
            <a:endParaRPr sz="3200" kern="0">
              <a:solidFill>
                <a:srgbClr val="FFFFFF"/>
              </a:solidFill>
              <a:latin typeface="微软雅黑"/>
              <a:ea typeface="微软雅黑"/>
              <a:sym typeface="Helvetica"/>
            </a:endParaRPr>
          </a:p>
        </p:txBody>
      </p:sp>
      <p:sp>
        <p:nvSpPr>
          <p:cNvPr id="9" name="Shape 47"/>
          <p:cNvSpPr/>
          <p:nvPr/>
        </p:nvSpPr>
        <p:spPr>
          <a:xfrm>
            <a:off x="5984706" y="1537798"/>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a:defRPr>
            </a:pPr>
            <a:endParaRPr sz="3200" kern="0">
              <a:solidFill>
                <a:srgbClr val="FFFFFF"/>
              </a:solidFill>
              <a:latin typeface="微软雅黑"/>
              <a:ea typeface="微软雅黑"/>
              <a:sym typeface="Helvetica"/>
            </a:endParaRPr>
          </a:p>
        </p:txBody>
      </p:sp>
      <p:sp>
        <p:nvSpPr>
          <p:cNvPr id="10" name="Shape 48"/>
          <p:cNvSpPr/>
          <p:nvPr/>
        </p:nvSpPr>
        <p:spPr>
          <a:xfrm>
            <a:off x="5984706" y="2986217"/>
            <a:ext cx="2534227" cy="1086491"/>
          </a:xfrm>
          <a:prstGeom prst="rect">
            <a:avLst/>
          </a:prstGeom>
          <a:ln w="3175">
            <a:solidFill>
              <a:srgbClr val="000099"/>
            </a:solidFill>
            <a:miter lim="400000"/>
          </a:ln>
        </p:spPr>
        <p:txBody>
          <a:bodyPr lIns="44154" tIns="44154" rIns="44154" bIns="44154" anchor="ctr"/>
          <a:lstStyle/>
          <a:p>
            <a:pPr>
              <a:defRPr sz="3200">
                <a:solidFill>
                  <a:srgbClr val="FFFFFF"/>
                </a:solidFill>
                <a:latin typeface="+mn-lt"/>
                <a:ea typeface="+mn-ea"/>
                <a:cs typeface="+mn-cs"/>
                <a:sym typeface="Helvetica"/>
              </a:defRPr>
            </a:pPr>
            <a:endParaRPr sz="3200" kern="0">
              <a:solidFill>
                <a:srgbClr val="FFFFFF"/>
              </a:solidFill>
              <a:latin typeface="微软雅黑"/>
              <a:ea typeface="微软雅黑"/>
              <a:sym typeface="Helvetica"/>
            </a:endParaRPr>
          </a:p>
        </p:txBody>
      </p:sp>
      <p:grpSp>
        <p:nvGrpSpPr>
          <p:cNvPr id="11" name="Group 51"/>
          <p:cNvGrpSpPr/>
          <p:nvPr/>
        </p:nvGrpSpPr>
        <p:grpSpPr>
          <a:xfrm>
            <a:off x="3003898" y="2159722"/>
            <a:ext cx="523986" cy="546143"/>
            <a:chOff x="0" y="0"/>
            <a:chExt cx="1270000" cy="1270000"/>
          </a:xfrm>
        </p:grpSpPr>
        <p:sp>
          <p:nvSpPr>
            <p:cNvPr id="12" name="Shape 49"/>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a:defRPr>
              </a:pPr>
              <a:endParaRPr sz="3200" kern="0">
                <a:solidFill>
                  <a:srgbClr val="FFFFFF"/>
                </a:solidFill>
                <a:latin typeface="微软雅黑"/>
                <a:ea typeface="微软雅黑"/>
                <a:sym typeface="Helvetica"/>
              </a:endParaRPr>
            </a:p>
          </p:txBody>
        </p:sp>
        <p:sp>
          <p:nvSpPr>
            <p:cNvPr id="13" name="Shape 50"/>
            <p:cNvSpPr/>
            <p:nvPr/>
          </p:nvSpPr>
          <p:spPr>
            <a:xfrm>
              <a:off x="288720" y="393525"/>
              <a:ext cx="549444" cy="482950"/>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sz="2000" kern="0">
                <a:solidFill>
                  <a:srgbClr val="53585F"/>
                </a:solidFill>
                <a:latin typeface="微软雅黑"/>
                <a:ea typeface="微软雅黑"/>
                <a:cs typeface="Aller Light"/>
                <a:sym typeface="Aller Light"/>
              </a:endParaRPr>
            </a:p>
          </p:txBody>
        </p:sp>
      </p:grpSp>
      <p:grpSp>
        <p:nvGrpSpPr>
          <p:cNvPr id="14" name="Group 54"/>
          <p:cNvGrpSpPr/>
          <p:nvPr/>
        </p:nvGrpSpPr>
        <p:grpSpPr>
          <a:xfrm>
            <a:off x="3003898" y="2921889"/>
            <a:ext cx="523986" cy="546143"/>
            <a:chOff x="0" y="0"/>
            <a:chExt cx="1270000" cy="1270000"/>
          </a:xfrm>
        </p:grpSpPr>
        <p:sp>
          <p:nvSpPr>
            <p:cNvPr id="15" name="Shape 52"/>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a:defRPr>
              </a:pPr>
              <a:endParaRPr sz="3200" kern="0">
                <a:solidFill>
                  <a:srgbClr val="FFFFFF"/>
                </a:solidFill>
                <a:latin typeface="微软雅黑"/>
                <a:ea typeface="微软雅黑"/>
                <a:sym typeface="Helvetica"/>
              </a:endParaRPr>
            </a:p>
          </p:txBody>
        </p:sp>
        <p:sp>
          <p:nvSpPr>
            <p:cNvPr id="16" name="Shape 53"/>
            <p:cNvSpPr/>
            <p:nvPr/>
          </p:nvSpPr>
          <p:spPr>
            <a:xfrm rot="10800000" flipH="1">
              <a:off x="284042" y="399488"/>
              <a:ext cx="549444" cy="482951"/>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a:spcBef>
                  <a:spcPts val="870"/>
                </a:spcBef>
                <a:defRPr sz="2000">
                  <a:solidFill>
                    <a:srgbClr val="53585F"/>
                  </a:solidFill>
                  <a:latin typeface="Aller Light"/>
                  <a:ea typeface="Aller Light"/>
                  <a:cs typeface="Aller Light"/>
                  <a:sym typeface="Aller Light"/>
                </a:defRPr>
              </a:pPr>
              <a:endParaRPr sz="2000" kern="0">
                <a:solidFill>
                  <a:srgbClr val="53585F"/>
                </a:solidFill>
                <a:latin typeface="微软雅黑"/>
                <a:ea typeface="微软雅黑"/>
                <a:cs typeface="Aller Light"/>
                <a:sym typeface="Aller Light"/>
              </a:endParaRPr>
            </a:p>
          </p:txBody>
        </p:sp>
      </p:grpSp>
      <p:grpSp>
        <p:nvGrpSpPr>
          <p:cNvPr id="17" name="Group 60"/>
          <p:cNvGrpSpPr/>
          <p:nvPr/>
        </p:nvGrpSpPr>
        <p:grpSpPr>
          <a:xfrm>
            <a:off x="5652120" y="2921889"/>
            <a:ext cx="523986" cy="546143"/>
            <a:chOff x="0" y="0"/>
            <a:chExt cx="1270000" cy="1270000"/>
          </a:xfrm>
        </p:grpSpPr>
        <p:sp>
          <p:nvSpPr>
            <p:cNvPr id="18" name="Shape 58"/>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a:defRPr>
              </a:pPr>
              <a:endParaRPr sz="3200" kern="0">
                <a:solidFill>
                  <a:srgbClr val="FFFFFF"/>
                </a:solidFill>
                <a:latin typeface="微软雅黑"/>
                <a:ea typeface="微软雅黑"/>
                <a:sym typeface="Helvetica"/>
              </a:endParaRPr>
            </a:p>
          </p:txBody>
        </p:sp>
        <p:sp>
          <p:nvSpPr>
            <p:cNvPr id="19" name="Shape 59"/>
            <p:cNvSpPr/>
            <p:nvPr/>
          </p:nvSpPr>
          <p:spPr>
            <a:xfrm>
              <a:off x="373502" y="356064"/>
              <a:ext cx="522995" cy="557872"/>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6875">
                <a:defRPr sz="1200">
                  <a:solidFill>
                    <a:srgbClr val="000000"/>
                  </a:solidFill>
                  <a:latin typeface="Helvetica"/>
                  <a:ea typeface="Helvetica"/>
                  <a:cs typeface="Helvetica"/>
                  <a:sym typeface="Helvetica"/>
                </a:defRPr>
              </a:pPr>
              <a:endParaRPr sz="1200" kern="0">
                <a:solidFill>
                  <a:srgbClr val="000000"/>
                </a:solidFill>
                <a:latin typeface="微软雅黑"/>
                <a:ea typeface="微软雅黑"/>
                <a:cs typeface="Helvetica"/>
                <a:sym typeface="Helvetica"/>
              </a:endParaRPr>
            </a:p>
          </p:txBody>
        </p:sp>
      </p:grpSp>
      <p:grpSp>
        <p:nvGrpSpPr>
          <p:cNvPr id="20" name="Group 63"/>
          <p:cNvGrpSpPr/>
          <p:nvPr/>
        </p:nvGrpSpPr>
        <p:grpSpPr>
          <a:xfrm>
            <a:off x="5652120" y="2165805"/>
            <a:ext cx="523986" cy="546143"/>
            <a:chOff x="0" y="0"/>
            <a:chExt cx="1270000" cy="1270000"/>
          </a:xfrm>
        </p:grpSpPr>
        <p:sp>
          <p:nvSpPr>
            <p:cNvPr id="21" name="Shape 61"/>
            <p:cNvSpPr/>
            <p:nvPr/>
          </p:nvSpPr>
          <p:spPr>
            <a:xfrm>
              <a:off x="0" y="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0C0"/>
            </a:solidFill>
            <a:ln w="12700" cap="flat">
              <a:noFill/>
              <a:miter lim="400000"/>
            </a:ln>
            <a:effectLst/>
          </p:spPr>
          <p:txBody>
            <a:bodyPr wrap="square" lIns="50800" tIns="50800" rIns="50800" bIns="50800" numCol="1" anchor="ctr">
              <a:noAutofit/>
            </a:bodyPr>
            <a:lstStyle/>
            <a:p>
              <a:pPr>
                <a:defRPr sz="3200">
                  <a:solidFill>
                    <a:srgbClr val="FFFFFF"/>
                  </a:solidFill>
                  <a:latin typeface="+mn-lt"/>
                  <a:ea typeface="+mn-ea"/>
                  <a:cs typeface="+mn-cs"/>
                  <a:sym typeface="Helvetica"/>
                </a:defRPr>
              </a:pPr>
              <a:endParaRPr sz="3200" kern="0">
                <a:solidFill>
                  <a:srgbClr val="FFFFFF"/>
                </a:solidFill>
                <a:latin typeface="微软雅黑"/>
                <a:ea typeface="微软雅黑"/>
                <a:sym typeface="Helvetica"/>
              </a:endParaRPr>
            </a:p>
          </p:txBody>
        </p:sp>
        <p:sp>
          <p:nvSpPr>
            <p:cNvPr id="22" name="Shape 62"/>
            <p:cNvSpPr/>
            <p:nvPr/>
          </p:nvSpPr>
          <p:spPr>
            <a:xfrm>
              <a:off x="426212" y="356064"/>
              <a:ext cx="444025" cy="557872"/>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38100" tIns="38100" rIns="38100" bIns="38100" numCol="1" anchor="ctr">
              <a:noAutofit/>
            </a:bodyPr>
            <a:lstStyle/>
            <a:p>
              <a:pPr defTabSz="396875">
                <a:defRPr sz="1200">
                  <a:solidFill>
                    <a:srgbClr val="000000"/>
                  </a:solidFill>
                  <a:latin typeface="Helvetica"/>
                  <a:ea typeface="Helvetica"/>
                  <a:cs typeface="Helvetica"/>
                  <a:sym typeface="Helvetica"/>
                </a:defRPr>
              </a:pPr>
              <a:endParaRPr sz="1200" kern="0">
                <a:solidFill>
                  <a:srgbClr val="000000"/>
                </a:solidFill>
                <a:latin typeface="微软雅黑"/>
                <a:ea typeface="微软雅黑"/>
                <a:cs typeface="Helvetica"/>
                <a:sym typeface="Helvetica"/>
              </a:endParaRPr>
            </a:p>
          </p:txBody>
        </p:sp>
      </p:grpSp>
      <p:sp>
        <p:nvSpPr>
          <p:cNvPr id="23" name="TextBox 22"/>
          <p:cNvSpPr txBox="1"/>
          <p:nvPr/>
        </p:nvSpPr>
        <p:spPr>
          <a:xfrm>
            <a:off x="6302270" y="1758335"/>
            <a:ext cx="2059617" cy="652680"/>
          </a:xfrm>
          <a:prstGeom prst="rect">
            <a:avLst/>
          </a:prstGeom>
          <a:noFill/>
        </p:spPr>
        <p:txBody>
          <a:bodyPr wrap="square" lIns="79480" tIns="39739" rIns="79480" bIns="39739" rtlCol="0">
            <a:spAutoFit/>
          </a:bodyPr>
          <a:lstStyle/>
          <a:p>
            <a:pPr algn="r">
              <a:defRPr/>
            </a:pPr>
            <a:r>
              <a:rPr lang="zh-CN" altLang="en-US" sz="900" kern="0" dirty="0">
                <a:solidFill>
                  <a:prstClr val="black"/>
                </a:solidFill>
                <a:latin typeface="微软雅黑"/>
                <a:ea typeface="微软雅黑"/>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a:ea typeface="微软雅黑"/>
              </a:rPr>
              <a:t>200</a:t>
            </a:r>
            <a:r>
              <a:rPr lang="zh-CN" altLang="en-US" sz="900" kern="0" dirty="0">
                <a:solidFill>
                  <a:prstClr val="black"/>
                </a:solidFill>
                <a:latin typeface="微软雅黑"/>
                <a:ea typeface="微软雅黑"/>
              </a:rPr>
              <a:t>字以内</a:t>
            </a:r>
            <a:endParaRPr lang="zh-CN" altLang="en-US" sz="900" kern="0" dirty="0">
              <a:solidFill>
                <a:prstClr val="black"/>
              </a:solidFill>
              <a:latin typeface="微软雅黑"/>
              <a:ea typeface="微软雅黑"/>
            </a:endParaRPr>
          </a:p>
        </p:txBody>
      </p:sp>
      <p:sp>
        <p:nvSpPr>
          <p:cNvPr id="24" name="TextBox 23"/>
          <p:cNvSpPr txBox="1"/>
          <p:nvPr/>
        </p:nvSpPr>
        <p:spPr>
          <a:xfrm>
            <a:off x="6302270" y="3188883"/>
            <a:ext cx="2059617" cy="652680"/>
          </a:xfrm>
          <a:prstGeom prst="rect">
            <a:avLst/>
          </a:prstGeom>
          <a:noFill/>
        </p:spPr>
        <p:txBody>
          <a:bodyPr wrap="square" lIns="79480" tIns="39739" rIns="79480" bIns="39739" rtlCol="0">
            <a:spAutoFit/>
          </a:bodyPr>
          <a:lstStyle/>
          <a:p>
            <a:pPr algn="r">
              <a:defRPr/>
            </a:pPr>
            <a:r>
              <a:rPr lang="zh-CN" altLang="en-US" sz="900" kern="0" dirty="0">
                <a:solidFill>
                  <a:prstClr val="black"/>
                </a:solidFill>
                <a:latin typeface="微软雅黑"/>
                <a:ea typeface="微软雅黑"/>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a:ea typeface="微软雅黑"/>
              </a:rPr>
              <a:t>200</a:t>
            </a:r>
            <a:r>
              <a:rPr lang="zh-CN" altLang="en-US" sz="900" kern="0" dirty="0">
                <a:solidFill>
                  <a:prstClr val="black"/>
                </a:solidFill>
                <a:latin typeface="微软雅黑"/>
                <a:ea typeface="微软雅黑"/>
              </a:rPr>
              <a:t>字以内</a:t>
            </a:r>
            <a:endParaRPr lang="zh-CN" altLang="en-US" sz="900" kern="0" dirty="0">
              <a:solidFill>
                <a:prstClr val="black"/>
              </a:solidFill>
              <a:latin typeface="微软雅黑"/>
              <a:ea typeface="微软雅黑"/>
            </a:endParaRPr>
          </a:p>
        </p:txBody>
      </p:sp>
      <p:sp>
        <p:nvSpPr>
          <p:cNvPr id="25" name="TextBox 24"/>
          <p:cNvSpPr txBox="1"/>
          <p:nvPr/>
        </p:nvSpPr>
        <p:spPr>
          <a:xfrm>
            <a:off x="784345" y="1743507"/>
            <a:ext cx="2059617" cy="652680"/>
          </a:xfrm>
          <a:prstGeom prst="rect">
            <a:avLst/>
          </a:prstGeom>
          <a:noFill/>
        </p:spPr>
        <p:txBody>
          <a:bodyPr wrap="square" lIns="79480" tIns="39739" rIns="79480" bIns="39739" rtlCol="0">
            <a:spAutoFit/>
          </a:bodyPr>
          <a:lstStyle/>
          <a:p>
            <a:pPr>
              <a:defRPr/>
            </a:pPr>
            <a:r>
              <a:rPr lang="zh-CN" altLang="en-US" sz="900" kern="0" dirty="0">
                <a:solidFill>
                  <a:prstClr val="black"/>
                </a:solidFill>
                <a:latin typeface="微软雅黑"/>
                <a:ea typeface="微软雅黑"/>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a:ea typeface="微软雅黑"/>
              </a:rPr>
              <a:t>200</a:t>
            </a:r>
            <a:r>
              <a:rPr lang="zh-CN" altLang="en-US" sz="900" kern="0" dirty="0">
                <a:solidFill>
                  <a:prstClr val="black"/>
                </a:solidFill>
                <a:latin typeface="微软雅黑"/>
                <a:ea typeface="微软雅黑"/>
              </a:rPr>
              <a:t>字以内</a:t>
            </a:r>
            <a:endParaRPr lang="zh-CN" altLang="en-US" sz="900" kern="0" dirty="0">
              <a:solidFill>
                <a:prstClr val="black"/>
              </a:solidFill>
              <a:latin typeface="微软雅黑"/>
              <a:ea typeface="微软雅黑"/>
            </a:endParaRPr>
          </a:p>
        </p:txBody>
      </p:sp>
      <p:sp>
        <p:nvSpPr>
          <p:cNvPr id="26" name="TextBox 25"/>
          <p:cNvSpPr txBox="1"/>
          <p:nvPr/>
        </p:nvSpPr>
        <p:spPr>
          <a:xfrm>
            <a:off x="784345" y="3174058"/>
            <a:ext cx="2059617" cy="652680"/>
          </a:xfrm>
          <a:prstGeom prst="rect">
            <a:avLst/>
          </a:prstGeom>
          <a:noFill/>
        </p:spPr>
        <p:txBody>
          <a:bodyPr wrap="square" lIns="79480" tIns="39739" rIns="79480" bIns="39739" rtlCol="0">
            <a:spAutoFit/>
          </a:bodyPr>
          <a:lstStyle/>
          <a:p>
            <a:pPr>
              <a:defRPr/>
            </a:pPr>
            <a:r>
              <a:rPr lang="zh-CN" altLang="en-US" sz="900" kern="0" dirty="0">
                <a:solidFill>
                  <a:prstClr val="black"/>
                </a:solidFill>
                <a:latin typeface="微软雅黑"/>
                <a:ea typeface="微软雅黑"/>
              </a:rPr>
              <a:t>此处添加详细文本描述，建议与标题相关并符合整体语言风格，语言描述尽量简洁生动。尽量将每页幻灯片的字数控制在</a:t>
            </a:r>
            <a:r>
              <a:rPr lang="en-US" altLang="zh-CN" sz="900" kern="0" dirty="0">
                <a:solidFill>
                  <a:prstClr val="black"/>
                </a:solidFill>
                <a:latin typeface="微软雅黑"/>
                <a:ea typeface="微软雅黑"/>
              </a:rPr>
              <a:t>200</a:t>
            </a:r>
            <a:r>
              <a:rPr lang="zh-CN" altLang="en-US" sz="900" kern="0" dirty="0">
                <a:solidFill>
                  <a:prstClr val="black"/>
                </a:solidFill>
                <a:latin typeface="微软雅黑"/>
                <a:ea typeface="微软雅黑"/>
              </a:rPr>
              <a:t>字以内</a:t>
            </a:r>
            <a:endParaRPr lang="zh-CN" altLang="en-US" sz="900" kern="0" dirty="0">
              <a:solidFill>
                <a:prstClr val="black"/>
              </a:solidFill>
              <a:latin typeface="微软雅黑"/>
              <a:ea typeface="微软雅黑"/>
            </a:endParaRPr>
          </a:p>
        </p:txBody>
      </p:sp>
      <p:sp>
        <p:nvSpPr>
          <p:cNvPr id="27" name="Text Placeholder 2"/>
          <p:cNvSpPr txBox="1"/>
          <p:nvPr/>
        </p:nvSpPr>
        <p:spPr bwMode="auto">
          <a:xfrm>
            <a:off x="978258" y="1419622"/>
            <a:ext cx="1149727" cy="263560"/>
          </a:xfrm>
          <a:prstGeom prst="rect">
            <a:avLst/>
          </a:prstGeom>
          <a:solidFill>
            <a:srgbClr val="0070C0"/>
          </a:solidFill>
          <a:ln>
            <a:noFill/>
          </a:ln>
        </p:spPr>
        <p:txBody>
          <a:bodyPr vert="horz" wrap="square" lIns="79480" tIns="45720" rIns="9144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a:lstStyle>
          <a:p>
            <a:pPr>
              <a:defRPr/>
            </a:pPr>
            <a:r>
              <a:rPr lang="zh-CN" altLang="en-US" sz="1300" b="1" dirty="0">
                <a:solidFill>
                  <a:sysClr val="window" lastClr="FFFFFF"/>
                </a:solidFill>
                <a:latin typeface="微软雅黑"/>
                <a:ea typeface="微软雅黑"/>
              </a:rPr>
              <a:t>添加副标题</a:t>
            </a:r>
            <a:endParaRPr lang="en-GB" sz="1300" b="1" dirty="0">
              <a:solidFill>
                <a:sysClr val="window" lastClr="FFFFFF"/>
              </a:solidFill>
              <a:latin typeface="微软雅黑"/>
              <a:ea typeface="微软雅黑"/>
            </a:endParaRPr>
          </a:p>
        </p:txBody>
      </p:sp>
      <p:sp>
        <p:nvSpPr>
          <p:cNvPr id="28" name="Text Placeholder 2"/>
          <p:cNvSpPr txBox="1"/>
          <p:nvPr/>
        </p:nvSpPr>
        <p:spPr bwMode="auto">
          <a:xfrm>
            <a:off x="7251818" y="1423858"/>
            <a:ext cx="861567" cy="263560"/>
          </a:xfrm>
          <a:prstGeom prst="rect">
            <a:avLst/>
          </a:prstGeom>
          <a:solidFill>
            <a:srgbClr val="0070C0"/>
          </a:solidFill>
          <a:ln>
            <a:noFill/>
          </a:ln>
        </p:spPr>
        <p:txBody>
          <a:bodyPr vert="horz" wrap="square" lIns="91440" tIns="45720" rIns="7948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a:lstStyle>
          <a:p>
            <a:pPr algn="r">
              <a:defRPr/>
            </a:pPr>
            <a:r>
              <a:rPr lang="zh-CN" altLang="en-US" sz="1300" b="1" dirty="0">
                <a:solidFill>
                  <a:sysClr val="window" lastClr="FFFFFF"/>
                </a:solidFill>
                <a:latin typeface="微软雅黑"/>
                <a:ea typeface="微软雅黑"/>
              </a:rPr>
              <a:t>添加标题</a:t>
            </a:r>
            <a:endParaRPr lang="en-GB" sz="1300" b="1" dirty="0">
              <a:solidFill>
                <a:sysClr val="window" lastClr="FFFFFF"/>
              </a:solidFill>
              <a:latin typeface="微软雅黑"/>
              <a:ea typeface="微软雅黑"/>
            </a:endParaRPr>
          </a:p>
        </p:txBody>
      </p:sp>
      <p:sp>
        <p:nvSpPr>
          <p:cNvPr id="29" name="Text Placeholder 2"/>
          <p:cNvSpPr txBox="1"/>
          <p:nvPr/>
        </p:nvSpPr>
        <p:spPr bwMode="auto">
          <a:xfrm>
            <a:off x="7373599" y="3954473"/>
            <a:ext cx="815918" cy="263560"/>
          </a:xfrm>
          <a:prstGeom prst="rect">
            <a:avLst/>
          </a:prstGeom>
          <a:solidFill>
            <a:srgbClr val="0070C0"/>
          </a:solidFill>
          <a:ln>
            <a:noFill/>
          </a:ln>
        </p:spPr>
        <p:txBody>
          <a:bodyPr vert="horz" wrap="square" lIns="91440" tIns="45720" rIns="7948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a:lstStyle>
          <a:p>
            <a:pPr algn="r">
              <a:defRPr/>
            </a:pPr>
            <a:r>
              <a:rPr lang="zh-CN" altLang="en-US" sz="1300" b="1" dirty="0">
                <a:solidFill>
                  <a:sysClr val="window" lastClr="FFFFFF"/>
                </a:solidFill>
                <a:latin typeface="微软雅黑"/>
                <a:ea typeface="微软雅黑"/>
              </a:rPr>
              <a:t>添加标题</a:t>
            </a:r>
            <a:endParaRPr lang="en-GB" sz="1300" b="1" dirty="0">
              <a:solidFill>
                <a:sysClr val="window" lastClr="FFFFFF"/>
              </a:solidFill>
              <a:latin typeface="微软雅黑"/>
              <a:ea typeface="微软雅黑"/>
            </a:endParaRPr>
          </a:p>
        </p:txBody>
      </p:sp>
      <p:sp>
        <p:nvSpPr>
          <p:cNvPr id="30" name="Text Placeholder 2"/>
          <p:cNvSpPr txBox="1"/>
          <p:nvPr/>
        </p:nvSpPr>
        <p:spPr bwMode="auto">
          <a:xfrm>
            <a:off x="3959932" y="2417833"/>
            <a:ext cx="1245236" cy="77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noAutofit/>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a:lstStyle>
          <a:p>
            <a:pPr>
              <a:defRPr/>
            </a:pPr>
            <a:r>
              <a:rPr lang="zh-CN" altLang="en-US" sz="2400" b="1" dirty="0">
                <a:solidFill>
                  <a:sysClr val="window" lastClr="FFFFFF"/>
                </a:solidFill>
                <a:latin typeface="微软雅黑"/>
                <a:ea typeface="微软雅黑"/>
              </a:rPr>
              <a:t>添加</a:t>
            </a:r>
            <a:endParaRPr lang="en-US" altLang="zh-CN" sz="2400" b="1" dirty="0">
              <a:solidFill>
                <a:sysClr val="window" lastClr="FFFFFF"/>
              </a:solidFill>
              <a:latin typeface="微软雅黑"/>
              <a:ea typeface="微软雅黑"/>
            </a:endParaRPr>
          </a:p>
          <a:p>
            <a:pPr>
              <a:defRPr/>
            </a:pPr>
            <a:r>
              <a:rPr lang="zh-CN" altLang="en-US" sz="2400" b="1" dirty="0">
                <a:solidFill>
                  <a:sysClr val="window" lastClr="FFFFFF"/>
                </a:solidFill>
                <a:latin typeface="微软雅黑"/>
                <a:ea typeface="微软雅黑"/>
              </a:rPr>
              <a:t>标题</a:t>
            </a:r>
            <a:endParaRPr lang="en-GB" sz="2400" b="1" dirty="0">
              <a:solidFill>
                <a:sysClr val="window" lastClr="FFFFFF"/>
              </a:solidFill>
              <a:latin typeface="微软雅黑"/>
              <a:ea typeface="微软雅黑"/>
            </a:endParaRPr>
          </a:p>
        </p:txBody>
      </p:sp>
      <p:sp>
        <p:nvSpPr>
          <p:cNvPr id="31" name="Text Placeholder 2"/>
          <p:cNvSpPr txBox="1"/>
          <p:nvPr/>
        </p:nvSpPr>
        <p:spPr bwMode="auto">
          <a:xfrm>
            <a:off x="978253" y="3941225"/>
            <a:ext cx="1255769" cy="263560"/>
          </a:xfrm>
          <a:prstGeom prst="rect">
            <a:avLst/>
          </a:prstGeom>
          <a:solidFill>
            <a:srgbClr val="0070C0"/>
          </a:solidFill>
          <a:ln>
            <a:noFill/>
          </a:ln>
        </p:spPr>
        <p:txBody>
          <a:bodyPr vert="horz" wrap="square" lIns="79480" tIns="45720" rIns="91440" bIns="45720" numCol="1" anchor="ctr" anchorCtr="0" compatLnSpc="1">
            <a:normAutofit fontScale="92500" lnSpcReduction="10000"/>
          </a:bodyPr>
          <a:lstStyle>
            <a:defPPr>
              <a:defRPr lang="zh-CN"/>
            </a:defPPr>
            <a:lvl1pPr algn="ctr" rtl="0" fontAlgn="base">
              <a:spcBef>
                <a:spcPct val="0"/>
              </a:spcBef>
              <a:spcAft>
                <a:spcPct val="0"/>
              </a:spcAft>
              <a:defRPr sz="1200" kern="1200">
                <a:solidFill>
                  <a:srgbClr val="898989"/>
                </a:solidFill>
                <a:latin typeface="Arial" panose="020B060402020202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a:lstStyle>
          <a:p>
            <a:pPr>
              <a:defRPr/>
            </a:pPr>
            <a:r>
              <a:rPr lang="zh-CN" altLang="en-US" sz="1300" b="1" dirty="0">
                <a:solidFill>
                  <a:sysClr val="window" lastClr="FFFFFF"/>
                </a:solidFill>
                <a:latin typeface="微软雅黑"/>
                <a:ea typeface="微软雅黑"/>
              </a:rPr>
              <a:t>添加副标题</a:t>
            </a:r>
            <a:endParaRPr lang="en-GB" sz="1300" b="1" dirty="0">
              <a:solidFill>
                <a:sysClr val="window" lastClr="FFFFFF"/>
              </a:solidFill>
              <a:latin typeface="微软雅黑"/>
              <a:ea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860"/>
                            </p:stCondLst>
                            <p:childTnLst>
                              <p:par>
                                <p:cTn id="17" presetID="10" presetClass="entr" presetSubtype="0" fill="hold" grpId="0" nodeType="afterEffect">
                                  <p:stCondLst>
                                    <p:cond delay="0"/>
                                  </p:stCondLst>
                                  <p:childTnLst>
                                    <p:set>
                                      <p:cBhvr>
                                        <p:cTn id="18" dur="1" fill="hold">
                                          <p:stCondLst>
                                            <p:cond delay="0"/>
                                          </p:stCondLst>
                                        </p:cTn>
                                        <p:tgtEl>
                                          <p:spTgt spid="30">
                                            <p:txEl>
                                              <p:pRg st="0" end="0"/>
                                            </p:txEl>
                                          </p:spTgt>
                                        </p:tgtEl>
                                        <p:attrNameLst>
                                          <p:attrName>style.visibility</p:attrName>
                                        </p:attrNameLst>
                                      </p:cBhvr>
                                      <p:to>
                                        <p:strVal val="visible"/>
                                      </p:to>
                                    </p:set>
                                    <p:animEffect transition="in" filter="fade">
                                      <p:cBhvr>
                                        <p:cTn id="19" dur="500"/>
                                        <p:tgtEl>
                                          <p:spTgt spid="30">
                                            <p:txEl>
                                              <p:pRg st="0" end="0"/>
                                            </p:txEl>
                                          </p:spTgt>
                                        </p:tgtEl>
                                      </p:cBhvr>
                                    </p:animEffect>
                                  </p:childTnLst>
                                </p:cTn>
                              </p:par>
                            </p:childTnLst>
                          </p:cTn>
                        </p:par>
                        <p:par>
                          <p:cTn id="20" fill="hold">
                            <p:stCondLst>
                              <p:cond delay="2360"/>
                            </p:stCondLst>
                            <p:childTnLst>
                              <p:par>
                                <p:cTn id="21" presetID="10" presetClass="entr" presetSubtype="0" fill="hold" grpId="0" nodeType="afterEffect">
                                  <p:stCondLst>
                                    <p:cond delay="0"/>
                                  </p:stCondLst>
                                  <p:childTnLst>
                                    <p:set>
                                      <p:cBhvr>
                                        <p:cTn id="22" dur="1" fill="hold">
                                          <p:stCondLst>
                                            <p:cond delay="0"/>
                                          </p:stCondLst>
                                        </p:cTn>
                                        <p:tgtEl>
                                          <p:spTgt spid="30">
                                            <p:txEl>
                                              <p:pRg st="1" end="1"/>
                                            </p:txEl>
                                          </p:spTgt>
                                        </p:tgtEl>
                                        <p:attrNameLst>
                                          <p:attrName>style.visibility</p:attrName>
                                        </p:attrNameLst>
                                      </p:cBhvr>
                                      <p:to>
                                        <p:strVal val="visible"/>
                                      </p:to>
                                    </p:set>
                                    <p:animEffect transition="in" filter="fade">
                                      <p:cBhvr>
                                        <p:cTn id="23" dur="500"/>
                                        <p:tgtEl>
                                          <p:spTgt spid="30">
                                            <p:txEl>
                                              <p:pRg st="1" end="1"/>
                                            </p:txEl>
                                          </p:spTgt>
                                        </p:tgtEl>
                                      </p:cBhvr>
                                    </p:animEffect>
                                  </p:childTnLst>
                                </p:cTn>
                              </p:par>
                            </p:childTnLst>
                          </p:cTn>
                        </p:par>
                        <p:par>
                          <p:cTn id="24" fill="hold">
                            <p:stCondLst>
                              <p:cond delay="286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360"/>
                            </p:stCondLst>
                            <p:childTnLst>
                              <p:par>
                                <p:cTn id="29" presetID="18" presetClass="entr" presetSubtype="9"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upLeft)">
                                      <p:cBhvr>
                                        <p:cTn id="31" dur="500"/>
                                        <p:tgtEl>
                                          <p:spTgt spid="7"/>
                                        </p:tgtEl>
                                      </p:cBhvr>
                                    </p:animEffect>
                                  </p:childTnLst>
                                </p:cTn>
                              </p:par>
                            </p:childTnLst>
                          </p:cTn>
                        </p:par>
                        <p:par>
                          <p:cTn id="32" fill="hold">
                            <p:stCondLst>
                              <p:cond delay="3860"/>
                            </p:stCondLst>
                            <p:childTnLst>
                              <p:par>
                                <p:cTn id="33" presetID="22" presetClass="entr" presetSubtype="8" fill="hold" grpId="0" nodeType="afterEffect">
                                  <p:stCondLst>
                                    <p:cond delay="0"/>
                                  </p:stCondLst>
                                  <p:childTnLst>
                                    <p:set>
                                      <p:cBhvr>
                                        <p:cTn id="34" dur="1" fill="hold">
                                          <p:stCondLst>
                                            <p:cond delay="0"/>
                                          </p:stCondLst>
                                        </p:cTn>
                                        <p:tgtEl>
                                          <p:spTgt spid="27">
                                            <p:bg/>
                                          </p:spTgt>
                                        </p:tgtEl>
                                        <p:attrNameLst>
                                          <p:attrName>style.visibility</p:attrName>
                                        </p:attrNameLst>
                                      </p:cBhvr>
                                      <p:to>
                                        <p:strVal val="visible"/>
                                      </p:to>
                                    </p:set>
                                    <p:animEffect transition="in" filter="wipe(left)">
                                      <p:cBhvr>
                                        <p:cTn id="35" dur="500"/>
                                        <p:tgtEl>
                                          <p:spTgt spid="27">
                                            <p:bg/>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7">
                                            <p:txEl>
                                              <p:pRg st="0" end="0"/>
                                            </p:txEl>
                                          </p:spTgt>
                                        </p:tgtEl>
                                        <p:attrNameLst>
                                          <p:attrName>style.visibility</p:attrName>
                                        </p:attrNameLst>
                                      </p:cBhvr>
                                      <p:to>
                                        <p:strVal val="visible"/>
                                      </p:to>
                                    </p:set>
                                    <p:animEffect transition="in" filter="wipe(left)">
                                      <p:cBhvr>
                                        <p:cTn id="38" dur="500"/>
                                        <p:tgtEl>
                                          <p:spTgt spid="27">
                                            <p:txEl>
                                              <p:pRg st="0" end="0"/>
                                            </p:txEl>
                                          </p:spTgt>
                                        </p:tgtEl>
                                      </p:cBhvr>
                                    </p:animEffect>
                                  </p:childTnLst>
                                </p:cTn>
                              </p:par>
                            </p:childTnLst>
                          </p:cTn>
                        </p:par>
                        <p:par>
                          <p:cTn id="39" fill="hold">
                            <p:stCondLst>
                              <p:cond delay="4360"/>
                            </p:stCondLst>
                            <p:childTnLst>
                              <p:par>
                                <p:cTn id="40" presetID="18" presetClass="entr" presetSubtype="6"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trips(downRight)">
                                      <p:cBhvr>
                                        <p:cTn id="42" dur="500"/>
                                        <p:tgtEl>
                                          <p:spTgt spid="25"/>
                                        </p:tgtEl>
                                      </p:cBhvr>
                                    </p:animEffect>
                                  </p:childTnLst>
                                </p:cTn>
                              </p:par>
                            </p:childTnLst>
                          </p:cTn>
                        </p:par>
                        <p:par>
                          <p:cTn id="43" fill="hold">
                            <p:stCondLst>
                              <p:cond delay="4860"/>
                            </p:stCondLst>
                            <p:childTnLst>
                              <p:par>
                                <p:cTn id="44" presetID="10"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360"/>
                            </p:stCondLst>
                            <p:childTnLst>
                              <p:par>
                                <p:cTn id="48" presetID="18" presetClass="entr" presetSubtype="12"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strips(downLeft)">
                                      <p:cBhvr>
                                        <p:cTn id="50" dur="500"/>
                                        <p:tgtEl>
                                          <p:spTgt spid="8"/>
                                        </p:tgtEl>
                                      </p:cBhvr>
                                    </p:animEffect>
                                  </p:childTnLst>
                                </p:cTn>
                              </p:par>
                            </p:childTnLst>
                          </p:cTn>
                        </p:par>
                        <p:par>
                          <p:cTn id="51" fill="hold">
                            <p:stCondLst>
                              <p:cond delay="5860"/>
                            </p:stCondLst>
                            <p:childTnLst>
                              <p:par>
                                <p:cTn id="52" presetID="22" presetClass="entr" presetSubtype="8" fill="hold" grpId="0" nodeType="afterEffect">
                                  <p:stCondLst>
                                    <p:cond delay="0"/>
                                  </p:stCondLst>
                                  <p:childTnLst>
                                    <p:set>
                                      <p:cBhvr>
                                        <p:cTn id="53" dur="1" fill="hold">
                                          <p:stCondLst>
                                            <p:cond delay="0"/>
                                          </p:stCondLst>
                                        </p:cTn>
                                        <p:tgtEl>
                                          <p:spTgt spid="31">
                                            <p:bg/>
                                          </p:spTgt>
                                        </p:tgtEl>
                                        <p:attrNameLst>
                                          <p:attrName>style.visibility</p:attrName>
                                        </p:attrNameLst>
                                      </p:cBhvr>
                                      <p:to>
                                        <p:strVal val="visible"/>
                                      </p:to>
                                    </p:set>
                                    <p:animEffect transition="in" filter="wipe(left)">
                                      <p:cBhvr>
                                        <p:cTn id="54" dur="500"/>
                                        <p:tgtEl>
                                          <p:spTgt spid="31">
                                            <p:bg/>
                                          </p:spTgt>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xEl>
                                              <p:pRg st="0" end="0"/>
                                            </p:txEl>
                                          </p:spTgt>
                                        </p:tgtEl>
                                        <p:attrNameLst>
                                          <p:attrName>style.visibility</p:attrName>
                                        </p:attrNameLst>
                                      </p:cBhvr>
                                      <p:to>
                                        <p:strVal val="visible"/>
                                      </p:to>
                                    </p:set>
                                    <p:animEffect transition="in" filter="wipe(left)">
                                      <p:cBhvr>
                                        <p:cTn id="57" dur="500"/>
                                        <p:tgtEl>
                                          <p:spTgt spid="31">
                                            <p:txEl>
                                              <p:pRg st="0" end="0"/>
                                            </p:txEl>
                                          </p:spTgt>
                                        </p:tgtEl>
                                      </p:cBhvr>
                                    </p:animEffect>
                                  </p:childTnLst>
                                </p:cTn>
                              </p:par>
                            </p:childTnLst>
                          </p:cTn>
                        </p:par>
                        <p:par>
                          <p:cTn id="58" fill="hold">
                            <p:stCondLst>
                              <p:cond delay="6360"/>
                            </p:stCondLst>
                            <p:childTnLst>
                              <p:par>
                                <p:cTn id="59" presetID="18" presetClass="entr" presetSubtype="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strips(downRight)">
                                      <p:cBhvr>
                                        <p:cTn id="61" dur="500"/>
                                        <p:tgtEl>
                                          <p:spTgt spid="26"/>
                                        </p:tgtEl>
                                      </p:cBhvr>
                                    </p:animEffect>
                                  </p:childTnLst>
                                </p:cTn>
                              </p:par>
                            </p:childTnLst>
                          </p:cTn>
                        </p:par>
                        <p:par>
                          <p:cTn id="62" fill="hold">
                            <p:stCondLst>
                              <p:cond delay="6860"/>
                            </p:stCondLst>
                            <p:childTnLst>
                              <p:par>
                                <p:cTn id="63" presetID="10" presetClass="entr" presetSubtype="0"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7360"/>
                            </p:stCondLst>
                            <p:childTnLst>
                              <p:par>
                                <p:cTn id="67" presetID="18" presetClass="entr" presetSubtype="3"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strips(upRight)">
                                      <p:cBhvr>
                                        <p:cTn id="69" dur="500"/>
                                        <p:tgtEl>
                                          <p:spTgt spid="9"/>
                                        </p:tgtEl>
                                      </p:cBhvr>
                                    </p:animEffect>
                                  </p:childTnLst>
                                </p:cTn>
                              </p:par>
                            </p:childTnLst>
                          </p:cTn>
                        </p:par>
                        <p:par>
                          <p:cTn id="70" fill="hold">
                            <p:stCondLst>
                              <p:cond delay="7860"/>
                            </p:stCondLst>
                            <p:childTnLst>
                              <p:par>
                                <p:cTn id="71" presetID="22" presetClass="entr" presetSubtype="2" fill="hold" grpId="0" nodeType="afterEffect">
                                  <p:stCondLst>
                                    <p:cond delay="0"/>
                                  </p:stCondLst>
                                  <p:childTnLst>
                                    <p:set>
                                      <p:cBhvr>
                                        <p:cTn id="72" dur="1" fill="hold">
                                          <p:stCondLst>
                                            <p:cond delay="0"/>
                                          </p:stCondLst>
                                        </p:cTn>
                                        <p:tgtEl>
                                          <p:spTgt spid="28">
                                            <p:bg/>
                                          </p:spTgt>
                                        </p:tgtEl>
                                        <p:attrNameLst>
                                          <p:attrName>style.visibility</p:attrName>
                                        </p:attrNameLst>
                                      </p:cBhvr>
                                      <p:to>
                                        <p:strVal val="visible"/>
                                      </p:to>
                                    </p:set>
                                    <p:animEffect transition="in" filter="wipe(right)">
                                      <p:cBhvr>
                                        <p:cTn id="73" dur="500"/>
                                        <p:tgtEl>
                                          <p:spTgt spid="28">
                                            <p:bg/>
                                          </p:spTgt>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28">
                                            <p:txEl>
                                              <p:pRg st="0" end="0"/>
                                            </p:txEl>
                                          </p:spTgt>
                                        </p:tgtEl>
                                        <p:attrNameLst>
                                          <p:attrName>style.visibility</p:attrName>
                                        </p:attrNameLst>
                                      </p:cBhvr>
                                      <p:to>
                                        <p:strVal val="visible"/>
                                      </p:to>
                                    </p:set>
                                    <p:animEffect transition="in" filter="wipe(right)">
                                      <p:cBhvr>
                                        <p:cTn id="76" dur="500"/>
                                        <p:tgtEl>
                                          <p:spTgt spid="28">
                                            <p:txEl>
                                              <p:pRg st="0" end="0"/>
                                            </p:txEl>
                                          </p:spTgt>
                                        </p:tgtEl>
                                      </p:cBhvr>
                                    </p:animEffect>
                                  </p:childTnLst>
                                </p:cTn>
                              </p:par>
                            </p:childTnLst>
                          </p:cTn>
                        </p:par>
                        <p:par>
                          <p:cTn id="77" fill="hold">
                            <p:stCondLst>
                              <p:cond delay="8360"/>
                            </p:stCondLst>
                            <p:childTnLst>
                              <p:par>
                                <p:cTn id="78" presetID="18" presetClass="entr" presetSubtype="1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strips(downLeft)">
                                      <p:cBhvr>
                                        <p:cTn id="80" dur="500"/>
                                        <p:tgtEl>
                                          <p:spTgt spid="23"/>
                                        </p:tgtEl>
                                      </p:cBhvr>
                                    </p:animEffect>
                                  </p:childTnLst>
                                </p:cTn>
                              </p:par>
                            </p:childTnLst>
                          </p:cTn>
                        </p:par>
                        <p:par>
                          <p:cTn id="81" fill="hold">
                            <p:stCondLst>
                              <p:cond delay="8860"/>
                            </p:stCondLst>
                            <p:childTnLst>
                              <p:par>
                                <p:cTn id="82" presetID="10" presetClass="entr" presetSubtype="0"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9360"/>
                            </p:stCondLst>
                            <p:childTnLst>
                              <p:par>
                                <p:cTn id="86" presetID="18" presetClass="entr" presetSubtype="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Effect transition="in" filter="strips(downRight)">
                                      <p:cBhvr>
                                        <p:cTn id="88" dur="500"/>
                                        <p:tgtEl>
                                          <p:spTgt spid="10"/>
                                        </p:tgtEl>
                                      </p:cBhvr>
                                    </p:animEffect>
                                  </p:childTnLst>
                                </p:cTn>
                              </p:par>
                            </p:childTnLst>
                          </p:cTn>
                        </p:par>
                        <p:par>
                          <p:cTn id="89" fill="hold">
                            <p:stCondLst>
                              <p:cond delay="9860"/>
                            </p:stCondLst>
                            <p:childTnLst>
                              <p:par>
                                <p:cTn id="90" presetID="22" presetClass="entr" presetSubtype="2" fill="hold" grpId="0" nodeType="afterEffect">
                                  <p:stCondLst>
                                    <p:cond delay="0"/>
                                  </p:stCondLst>
                                  <p:childTnLst>
                                    <p:set>
                                      <p:cBhvr>
                                        <p:cTn id="91" dur="1" fill="hold">
                                          <p:stCondLst>
                                            <p:cond delay="0"/>
                                          </p:stCondLst>
                                        </p:cTn>
                                        <p:tgtEl>
                                          <p:spTgt spid="29">
                                            <p:bg/>
                                          </p:spTgt>
                                        </p:tgtEl>
                                        <p:attrNameLst>
                                          <p:attrName>style.visibility</p:attrName>
                                        </p:attrNameLst>
                                      </p:cBhvr>
                                      <p:to>
                                        <p:strVal val="visible"/>
                                      </p:to>
                                    </p:set>
                                    <p:animEffect transition="in" filter="wipe(right)">
                                      <p:cBhvr>
                                        <p:cTn id="92" dur="500"/>
                                        <p:tgtEl>
                                          <p:spTgt spid="29">
                                            <p:bg/>
                                          </p:spTgt>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29">
                                            <p:txEl>
                                              <p:pRg st="0" end="0"/>
                                            </p:txEl>
                                          </p:spTgt>
                                        </p:tgtEl>
                                        <p:attrNameLst>
                                          <p:attrName>style.visibility</p:attrName>
                                        </p:attrNameLst>
                                      </p:cBhvr>
                                      <p:to>
                                        <p:strVal val="visible"/>
                                      </p:to>
                                    </p:set>
                                    <p:animEffect transition="in" filter="wipe(right)">
                                      <p:cBhvr>
                                        <p:cTn id="95" dur="500"/>
                                        <p:tgtEl>
                                          <p:spTgt spid="29">
                                            <p:txEl>
                                              <p:pRg st="0" end="0"/>
                                            </p:txEl>
                                          </p:spTgt>
                                        </p:tgtEl>
                                      </p:cBhvr>
                                    </p:animEffect>
                                  </p:childTnLst>
                                </p:cTn>
                              </p:par>
                            </p:childTnLst>
                          </p:cTn>
                        </p:par>
                        <p:par>
                          <p:cTn id="96" fill="hold">
                            <p:stCondLst>
                              <p:cond delay="10360"/>
                            </p:stCondLst>
                            <p:childTnLst>
                              <p:par>
                                <p:cTn id="97" presetID="18" presetClass="entr" presetSubtype="12"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strips(downLeft)">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23" grpId="0"/>
      <p:bldP spid="24" grpId="0"/>
      <p:bldP spid="25" grpId="0"/>
      <p:bldP spid="26" grpId="0"/>
      <p:bldP spid="27" grpId="0" animBg="1" build="p"/>
      <p:bldP spid="28" grpId="0" animBg="1" build="p"/>
      <p:bldP spid="29" grpId="0" animBg="1" build="p"/>
      <p:bldP spid="30" grpId="0" build="p"/>
      <p:bldP spid="31" grpId="0" animBg="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4" name="Rectangle 15"/>
          <p:cNvSpPr>
            <a:spLocks noChangeArrowheads="1"/>
          </p:cNvSpPr>
          <p:nvPr/>
        </p:nvSpPr>
        <p:spPr bwMode="auto">
          <a:xfrm rot="16200000">
            <a:off x="1591176" y="263714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5" name="Freeform 16"/>
          <p:cNvSpPr>
            <a:spLocks noEditPoints="1"/>
          </p:cNvSpPr>
          <p:nvPr/>
        </p:nvSpPr>
        <p:spPr bwMode="auto">
          <a:xfrm rot="16200000">
            <a:off x="683567" y="1747143"/>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7" name="Rectangle 15"/>
          <p:cNvSpPr>
            <a:spLocks noChangeArrowheads="1"/>
          </p:cNvSpPr>
          <p:nvPr/>
        </p:nvSpPr>
        <p:spPr bwMode="auto">
          <a:xfrm rot="16200000">
            <a:off x="1591176" y="240102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8" name="Rectangle 15"/>
          <p:cNvSpPr>
            <a:spLocks noChangeArrowheads="1"/>
          </p:cNvSpPr>
          <p:nvPr/>
        </p:nvSpPr>
        <p:spPr bwMode="auto">
          <a:xfrm rot="16200000">
            <a:off x="1591176" y="21648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9" name="Rectangle 15"/>
          <p:cNvSpPr>
            <a:spLocks noChangeArrowheads="1"/>
          </p:cNvSpPr>
          <p:nvPr/>
        </p:nvSpPr>
        <p:spPr bwMode="auto">
          <a:xfrm rot="16200000">
            <a:off x="3535393" y="263714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0" name="Freeform 16"/>
          <p:cNvSpPr>
            <a:spLocks noEditPoints="1"/>
          </p:cNvSpPr>
          <p:nvPr/>
        </p:nvSpPr>
        <p:spPr bwMode="auto">
          <a:xfrm rot="16200000">
            <a:off x="2627784" y="1747143"/>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1" name="Rectangle 15"/>
          <p:cNvSpPr>
            <a:spLocks noChangeArrowheads="1"/>
          </p:cNvSpPr>
          <p:nvPr/>
        </p:nvSpPr>
        <p:spPr bwMode="auto">
          <a:xfrm rot="16200000">
            <a:off x="3535393" y="240102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2" name="Rectangle 15"/>
          <p:cNvSpPr>
            <a:spLocks noChangeArrowheads="1"/>
          </p:cNvSpPr>
          <p:nvPr/>
        </p:nvSpPr>
        <p:spPr bwMode="auto">
          <a:xfrm rot="16200000">
            <a:off x="3535393" y="21648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3" name="Rectangle 15"/>
          <p:cNvSpPr>
            <a:spLocks noChangeArrowheads="1"/>
          </p:cNvSpPr>
          <p:nvPr/>
        </p:nvSpPr>
        <p:spPr bwMode="auto">
          <a:xfrm rot="16200000">
            <a:off x="3535393" y="193336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4" name="Rectangle 15"/>
          <p:cNvSpPr>
            <a:spLocks noChangeArrowheads="1"/>
          </p:cNvSpPr>
          <p:nvPr/>
        </p:nvSpPr>
        <p:spPr bwMode="auto">
          <a:xfrm rot="16200000">
            <a:off x="5473877" y="2633831"/>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5" name="Freeform 16"/>
          <p:cNvSpPr>
            <a:spLocks noEditPoints="1"/>
          </p:cNvSpPr>
          <p:nvPr/>
        </p:nvSpPr>
        <p:spPr bwMode="auto">
          <a:xfrm rot="16200000">
            <a:off x="4572000" y="1747142"/>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6" name="Rectangle 15"/>
          <p:cNvSpPr>
            <a:spLocks noChangeArrowheads="1"/>
          </p:cNvSpPr>
          <p:nvPr/>
        </p:nvSpPr>
        <p:spPr bwMode="auto">
          <a:xfrm rot="16200000">
            <a:off x="5474748" y="2391098"/>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7" name="Rectangle 15"/>
          <p:cNvSpPr>
            <a:spLocks noChangeArrowheads="1"/>
          </p:cNvSpPr>
          <p:nvPr/>
        </p:nvSpPr>
        <p:spPr bwMode="auto">
          <a:xfrm rot="16200000">
            <a:off x="5479609" y="2164897"/>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8" name="Rectangle 15"/>
          <p:cNvSpPr>
            <a:spLocks noChangeArrowheads="1"/>
          </p:cNvSpPr>
          <p:nvPr/>
        </p:nvSpPr>
        <p:spPr bwMode="auto">
          <a:xfrm rot="16200000">
            <a:off x="5474748" y="1958307"/>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19" name="Rectangle 15"/>
          <p:cNvSpPr>
            <a:spLocks noChangeArrowheads="1"/>
          </p:cNvSpPr>
          <p:nvPr/>
        </p:nvSpPr>
        <p:spPr bwMode="auto">
          <a:xfrm rot="16200000">
            <a:off x="5474749" y="1732105"/>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0" name="Rectangle 15"/>
          <p:cNvSpPr>
            <a:spLocks noChangeArrowheads="1"/>
          </p:cNvSpPr>
          <p:nvPr/>
        </p:nvSpPr>
        <p:spPr bwMode="auto">
          <a:xfrm rot="16200000">
            <a:off x="7423825" y="2637144"/>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1" name="Freeform 16"/>
          <p:cNvSpPr>
            <a:spLocks noEditPoints="1"/>
          </p:cNvSpPr>
          <p:nvPr/>
        </p:nvSpPr>
        <p:spPr bwMode="auto">
          <a:xfrm rot="16200000">
            <a:off x="6516216" y="1747142"/>
            <a:ext cx="1944216" cy="972108"/>
          </a:xfrm>
          <a:custGeom>
            <a:avLst/>
            <a:gdLst>
              <a:gd name="T0" fmla="*/ 82 w 84"/>
              <a:gd name="T1" fmla="*/ 13 h 46"/>
              <a:gd name="T2" fmla="*/ 76 w 84"/>
              <a:gd name="T3" fmla="*/ 13 h 46"/>
              <a:gd name="T4" fmla="*/ 76 w 84"/>
              <a:gd name="T5" fmla="*/ 8 h 46"/>
              <a:gd name="T6" fmla="*/ 69 w 84"/>
              <a:gd name="T7" fmla="*/ 0 h 46"/>
              <a:gd name="T8" fmla="*/ 7 w 84"/>
              <a:gd name="T9" fmla="*/ 0 h 46"/>
              <a:gd name="T10" fmla="*/ 0 w 84"/>
              <a:gd name="T11" fmla="*/ 8 h 46"/>
              <a:gd name="T12" fmla="*/ 0 w 84"/>
              <a:gd name="T13" fmla="*/ 38 h 46"/>
              <a:gd name="T14" fmla="*/ 7 w 84"/>
              <a:gd name="T15" fmla="*/ 46 h 46"/>
              <a:gd name="T16" fmla="*/ 69 w 84"/>
              <a:gd name="T17" fmla="*/ 46 h 46"/>
              <a:gd name="T18" fmla="*/ 76 w 84"/>
              <a:gd name="T19" fmla="*/ 38 h 46"/>
              <a:gd name="T20" fmla="*/ 76 w 84"/>
              <a:gd name="T21" fmla="*/ 33 h 46"/>
              <a:gd name="T22" fmla="*/ 82 w 84"/>
              <a:gd name="T23" fmla="*/ 33 h 46"/>
              <a:gd name="T24" fmla="*/ 84 w 84"/>
              <a:gd name="T25" fmla="*/ 31 h 46"/>
              <a:gd name="T26" fmla="*/ 84 w 84"/>
              <a:gd name="T27" fmla="*/ 15 h 46"/>
              <a:gd name="T28" fmla="*/ 82 w 84"/>
              <a:gd name="T29" fmla="*/ 13 h 46"/>
              <a:gd name="T30" fmla="*/ 71 w 84"/>
              <a:gd name="T31" fmla="*/ 38 h 46"/>
              <a:gd name="T32" fmla="*/ 69 w 84"/>
              <a:gd name="T33" fmla="*/ 41 h 46"/>
              <a:gd name="T34" fmla="*/ 7 w 84"/>
              <a:gd name="T35" fmla="*/ 41 h 46"/>
              <a:gd name="T36" fmla="*/ 5 w 84"/>
              <a:gd name="T37" fmla="*/ 38 h 46"/>
              <a:gd name="T38" fmla="*/ 5 w 84"/>
              <a:gd name="T39" fmla="*/ 8 h 46"/>
              <a:gd name="T40" fmla="*/ 7 w 84"/>
              <a:gd name="T41" fmla="*/ 5 h 46"/>
              <a:gd name="T42" fmla="*/ 69 w 84"/>
              <a:gd name="T43" fmla="*/ 5 h 46"/>
              <a:gd name="T44" fmla="*/ 71 w 84"/>
              <a:gd name="T45" fmla="*/ 8 h 46"/>
              <a:gd name="T46" fmla="*/ 71 w 84"/>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 h="46">
                <a:moveTo>
                  <a:pt x="82" y="13"/>
                </a:moveTo>
                <a:cubicBezTo>
                  <a:pt x="76" y="13"/>
                  <a:pt x="76" y="13"/>
                  <a:pt x="76" y="13"/>
                </a:cubicBezTo>
                <a:cubicBezTo>
                  <a:pt x="76" y="8"/>
                  <a:pt x="76" y="8"/>
                  <a:pt x="76" y="8"/>
                </a:cubicBezTo>
                <a:cubicBezTo>
                  <a:pt x="76" y="3"/>
                  <a:pt x="73" y="0"/>
                  <a:pt x="69" y="0"/>
                </a:cubicBezTo>
                <a:cubicBezTo>
                  <a:pt x="7" y="0"/>
                  <a:pt x="7" y="0"/>
                  <a:pt x="7" y="0"/>
                </a:cubicBezTo>
                <a:cubicBezTo>
                  <a:pt x="3" y="0"/>
                  <a:pt x="0" y="3"/>
                  <a:pt x="0" y="8"/>
                </a:cubicBezTo>
                <a:cubicBezTo>
                  <a:pt x="0" y="38"/>
                  <a:pt x="0" y="38"/>
                  <a:pt x="0" y="38"/>
                </a:cubicBezTo>
                <a:cubicBezTo>
                  <a:pt x="0" y="43"/>
                  <a:pt x="3" y="46"/>
                  <a:pt x="7" y="46"/>
                </a:cubicBezTo>
                <a:cubicBezTo>
                  <a:pt x="69" y="46"/>
                  <a:pt x="69" y="46"/>
                  <a:pt x="69" y="46"/>
                </a:cubicBezTo>
                <a:cubicBezTo>
                  <a:pt x="73" y="46"/>
                  <a:pt x="76" y="43"/>
                  <a:pt x="76" y="38"/>
                </a:cubicBezTo>
                <a:cubicBezTo>
                  <a:pt x="76" y="33"/>
                  <a:pt x="76" y="33"/>
                  <a:pt x="76" y="33"/>
                </a:cubicBezTo>
                <a:cubicBezTo>
                  <a:pt x="82" y="33"/>
                  <a:pt x="82" y="33"/>
                  <a:pt x="82" y="33"/>
                </a:cubicBezTo>
                <a:cubicBezTo>
                  <a:pt x="83" y="33"/>
                  <a:pt x="84" y="32"/>
                  <a:pt x="84" y="31"/>
                </a:cubicBezTo>
                <a:cubicBezTo>
                  <a:pt x="84" y="15"/>
                  <a:pt x="84" y="15"/>
                  <a:pt x="84" y="15"/>
                </a:cubicBezTo>
                <a:cubicBezTo>
                  <a:pt x="84" y="14"/>
                  <a:pt x="83" y="13"/>
                  <a:pt x="82" y="13"/>
                </a:cubicBezTo>
                <a:close/>
                <a:moveTo>
                  <a:pt x="71" y="38"/>
                </a:moveTo>
                <a:cubicBezTo>
                  <a:pt x="71" y="40"/>
                  <a:pt x="70" y="41"/>
                  <a:pt x="69" y="41"/>
                </a:cubicBezTo>
                <a:cubicBezTo>
                  <a:pt x="7" y="41"/>
                  <a:pt x="7" y="41"/>
                  <a:pt x="7" y="41"/>
                </a:cubicBezTo>
                <a:cubicBezTo>
                  <a:pt x="6" y="41"/>
                  <a:pt x="5" y="40"/>
                  <a:pt x="5" y="38"/>
                </a:cubicBezTo>
                <a:cubicBezTo>
                  <a:pt x="5" y="8"/>
                  <a:pt x="5" y="8"/>
                  <a:pt x="5" y="8"/>
                </a:cubicBezTo>
                <a:cubicBezTo>
                  <a:pt x="5" y="6"/>
                  <a:pt x="6" y="5"/>
                  <a:pt x="7" y="5"/>
                </a:cubicBezTo>
                <a:cubicBezTo>
                  <a:pt x="69" y="5"/>
                  <a:pt x="69" y="5"/>
                  <a:pt x="69" y="5"/>
                </a:cubicBezTo>
                <a:cubicBezTo>
                  <a:pt x="70" y="5"/>
                  <a:pt x="71" y="6"/>
                  <a:pt x="71" y="8"/>
                </a:cubicBezTo>
                <a:lnTo>
                  <a:pt x="71" y="38"/>
                </a:lnTo>
                <a:close/>
              </a:path>
            </a:pathLst>
          </a:cu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2" name="Rectangle 21"/>
          <p:cNvSpPr>
            <a:spLocks noChangeArrowheads="1"/>
          </p:cNvSpPr>
          <p:nvPr/>
        </p:nvSpPr>
        <p:spPr bwMode="auto">
          <a:xfrm rot="16200000">
            <a:off x="7423825" y="2401020"/>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3" name="Rectangle 15"/>
          <p:cNvSpPr>
            <a:spLocks noChangeArrowheads="1"/>
          </p:cNvSpPr>
          <p:nvPr/>
        </p:nvSpPr>
        <p:spPr bwMode="auto">
          <a:xfrm rot="16200000">
            <a:off x="7423825" y="2164896"/>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4" name="Rectangle 15"/>
          <p:cNvSpPr>
            <a:spLocks noChangeArrowheads="1"/>
          </p:cNvSpPr>
          <p:nvPr/>
        </p:nvSpPr>
        <p:spPr bwMode="auto">
          <a:xfrm rot="16200000">
            <a:off x="7423825" y="1933364"/>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5" name="Rectangle 15"/>
          <p:cNvSpPr>
            <a:spLocks noChangeArrowheads="1"/>
          </p:cNvSpPr>
          <p:nvPr/>
        </p:nvSpPr>
        <p:spPr bwMode="auto">
          <a:xfrm rot="16200000">
            <a:off x="7418965" y="1705102"/>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6" name="Rectangle 15"/>
          <p:cNvSpPr>
            <a:spLocks noChangeArrowheads="1"/>
          </p:cNvSpPr>
          <p:nvPr/>
        </p:nvSpPr>
        <p:spPr bwMode="auto">
          <a:xfrm rot="16200000">
            <a:off x="7423825" y="1481190"/>
            <a:ext cx="138718" cy="549779"/>
          </a:xfrm>
          <a:prstGeom prst="rect">
            <a:avLst/>
          </a:prstGeom>
          <a:solidFill>
            <a:srgbClr val="0070C0"/>
          </a:solidFill>
          <a:ln>
            <a:noFill/>
          </a:ln>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accent4">
                  <a:lumMod val="50000"/>
                </a:schemeClr>
              </a:solidFill>
              <a:effectLst/>
              <a:uLnTx/>
              <a:uFillTx/>
            </a:endParaRPr>
          </a:p>
        </p:txBody>
      </p:sp>
      <p:sp>
        <p:nvSpPr>
          <p:cNvPr id="27" name="TextBox 26"/>
          <p:cNvSpPr txBox="1"/>
          <p:nvPr/>
        </p:nvSpPr>
        <p:spPr>
          <a:xfrm>
            <a:off x="1336357" y="3244937"/>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chemeClr val="accent4">
                    <a:lumMod val="50000"/>
                  </a:schemeClr>
                </a:solidFill>
                <a:effectLst/>
                <a:uLnTx/>
                <a:uFillTx/>
                <a:latin typeface="Roboto"/>
              </a:rPr>
              <a:t>70%</a:t>
            </a:r>
            <a:endParaRPr kumimoji="0" lang="vi-VN" sz="2100" b="1" i="0" u="none" strike="noStrike" kern="0" cap="none" spc="0" normalizeH="0" baseline="0" noProof="0">
              <a:ln>
                <a:noFill/>
              </a:ln>
              <a:solidFill>
                <a:schemeClr val="accent4">
                  <a:lumMod val="50000"/>
                </a:schemeClr>
              </a:solidFill>
              <a:effectLst/>
              <a:uLnTx/>
              <a:uFillTx/>
              <a:latin typeface="Roboto"/>
            </a:endParaRPr>
          </a:p>
        </p:txBody>
      </p:sp>
      <p:sp>
        <p:nvSpPr>
          <p:cNvPr id="28" name="TextBox 27"/>
          <p:cNvSpPr txBox="1"/>
          <p:nvPr/>
        </p:nvSpPr>
        <p:spPr>
          <a:xfrm>
            <a:off x="3285433" y="3244937"/>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dirty="0">
                <a:ln>
                  <a:noFill/>
                </a:ln>
                <a:solidFill>
                  <a:schemeClr val="accent4">
                    <a:lumMod val="50000"/>
                  </a:schemeClr>
                </a:solidFill>
                <a:effectLst/>
                <a:uLnTx/>
                <a:uFillTx/>
                <a:latin typeface="Roboto"/>
              </a:rPr>
              <a:t>80%</a:t>
            </a:r>
            <a:endParaRPr kumimoji="0" lang="vi-VN" sz="2100" b="1" i="0" u="none" strike="noStrike" kern="0" cap="none" spc="0" normalizeH="0" baseline="0" noProof="0" dirty="0">
              <a:ln>
                <a:noFill/>
              </a:ln>
              <a:solidFill>
                <a:schemeClr val="accent4">
                  <a:lumMod val="50000"/>
                </a:schemeClr>
              </a:solidFill>
              <a:effectLst/>
              <a:uLnTx/>
              <a:uFillTx/>
              <a:latin typeface="Roboto"/>
            </a:endParaRPr>
          </a:p>
        </p:txBody>
      </p:sp>
      <p:sp>
        <p:nvSpPr>
          <p:cNvPr id="29" name="TextBox 28"/>
          <p:cNvSpPr txBox="1"/>
          <p:nvPr/>
        </p:nvSpPr>
        <p:spPr>
          <a:xfrm>
            <a:off x="5268346" y="3244075"/>
            <a:ext cx="547266"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a:ln>
                  <a:noFill/>
                </a:ln>
                <a:solidFill>
                  <a:schemeClr val="accent4">
                    <a:lumMod val="50000"/>
                  </a:schemeClr>
                </a:solidFill>
                <a:effectLst/>
                <a:uLnTx/>
                <a:uFillTx/>
                <a:latin typeface="Roboto"/>
              </a:rPr>
              <a:t>90%</a:t>
            </a:r>
            <a:endParaRPr kumimoji="0" lang="vi-VN" sz="2100" b="1" i="0" u="none" strike="noStrike" kern="0" cap="none" spc="0" normalizeH="0" baseline="0" noProof="0">
              <a:ln>
                <a:noFill/>
              </a:ln>
              <a:solidFill>
                <a:schemeClr val="accent4">
                  <a:lumMod val="50000"/>
                </a:schemeClr>
              </a:solidFill>
              <a:effectLst/>
              <a:uLnTx/>
              <a:uFillTx/>
              <a:latin typeface="Roboto"/>
            </a:endParaRPr>
          </a:p>
        </p:txBody>
      </p:sp>
      <p:sp>
        <p:nvSpPr>
          <p:cNvPr id="30" name="TextBox 29"/>
          <p:cNvSpPr txBox="1"/>
          <p:nvPr/>
        </p:nvSpPr>
        <p:spPr>
          <a:xfrm>
            <a:off x="7130251" y="3244937"/>
            <a:ext cx="683520" cy="392415"/>
          </a:xfrm>
          <a:prstGeom prst="rect">
            <a:avLst/>
          </a:prstGeom>
          <a:noFill/>
        </p:spPr>
        <p:txBody>
          <a:bodyPr wrap="non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vi-VN" sz="2100" b="1" i="0" u="none" strike="noStrike" kern="0" cap="none" spc="0" normalizeH="0" baseline="0" noProof="0" dirty="0">
                <a:ln>
                  <a:noFill/>
                </a:ln>
                <a:solidFill>
                  <a:schemeClr val="accent4">
                    <a:lumMod val="50000"/>
                  </a:schemeClr>
                </a:solidFill>
                <a:effectLst/>
                <a:uLnTx/>
                <a:uFillTx/>
                <a:latin typeface="Roboto"/>
              </a:rPr>
              <a:t>100%</a:t>
            </a:r>
            <a:endParaRPr kumimoji="0" lang="vi-VN" sz="2100" b="1" i="0" u="none" strike="noStrike" kern="0" cap="none" spc="0" normalizeH="0" baseline="0" noProof="0" dirty="0">
              <a:ln>
                <a:noFill/>
              </a:ln>
              <a:solidFill>
                <a:schemeClr val="accent4">
                  <a:lumMod val="50000"/>
                </a:schemeClr>
              </a:solidFill>
              <a:effectLst/>
              <a:uLnTx/>
              <a:uFillTx/>
              <a:latin typeface="Roboto"/>
            </a:endParaRPr>
          </a:p>
        </p:txBody>
      </p:sp>
      <p:sp>
        <p:nvSpPr>
          <p:cNvPr id="31" name="TextBox 30"/>
          <p:cNvSpPr txBox="1"/>
          <p:nvPr/>
        </p:nvSpPr>
        <p:spPr>
          <a:xfrm>
            <a:off x="742730" y="4035484"/>
            <a:ext cx="1861982" cy="746358"/>
          </a:xfrm>
          <a:prstGeom prst="rect">
            <a:avLst/>
          </a:prstGeom>
          <a:noFill/>
        </p:spPr>
        <p:txBody>
          <a:bodyPr wrap="square" lIns="68580" tIns="34290" rIns="68580" bIns="34290" rtlCol="0">
            <a:spAutoFit/>
          </a:bodyPr>
          <a:lstStyle/>
          <a:p>
            <a:pPr algn="ctr" defTabSz="914400"/>
            <a:r>
              <a:rPr kumimoji="0" lang="zh-CN" altLang="en-US" sz="1100" b="0" i="0" u="none" strike="noStrike" kern="0" cap="none" spc="0" normalizeH="0" baseline="0" noProof="0" dirty="0">
                <a:ln>
                  <a:noFill/>
                </a:ln>
                <a:solidFill>
                  <a:schemeClr val="accent4">
                    <a:lumMod val="50000"/>
                  </a:schemeClr>
                </a:solidFill>
                <a:effectLst/>
                <a:uLnTx/>
                <a:uFillTx/>
                <a:latin typeface="微软雅黑" pitchFamily="34" charset="-122"/>
                <a:ea typeface="微软雅黑" pitchFamily="34" charset="-122"/>
              </a:rPr>
              <a:t>单击添加</a:t>
            </a:r>
            <a:r>
              <a:rPr lang="zh-CN" altLang="en-US" sz="1100" kern="0" dirty="0">
                <a:solidFill>
                  <a:schemeClr val="accent4">
                    <a:lumMod val="50000"/>
                  </a:schemeClr>
                </a:solidFill>
                <a:latin typeface="微软雅黑" pitchFamily="34" charset="-122"/>
                <a:ea typeface="微软雅黑" pitchFamily="34" charset="-122"/>
              </a:rPr>
              <a:t>文本内容</a:t>
            </a:r>
            <a:endParaRPr lang="en-US" altLang="zh-CN" sz="1100" kern="0" dirty="0">
              <a:solidFill>
                <a:schemeClr val="accent4">
                  <a:lumMod val="50000"/>
                </a:schemeClr>
              </a:solidFill>
              <a:latin typeface="微软雅黑" pitchFamily="34" charset="-122"/>
              <a:ea typeface="微软雅黑" pitchFamily="34" charset="-122"/>
            </a:endParaRPr>
          </a:p>
          <a:p>
            <a:pPr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en-US" altLang="zh-CN" sz="1100" kern="0" dirty="0">
              <a:solidFill>
                <a:schemeClr val="accent4">
                  <a:lumMod val="50000"/>
                </a:schemeClr>
              </a:solidFill>
              <a:latin typeface="微软雅黑" pitchFamily="34" charset="-122"/>
              <a:ea typeface="微软雅黑" pitchFamily="34" charset="-122"/>
            </a:endParaRPr>
          </a:p>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en-US" altLang="zh-CN" sz="1100" kern="0" dirty="0">
              <a:solidFill>
                <a:schemeClr val="accent4">
                  <a:lumMod val="50000"/>
                </a:schemeClr>
              </a:solidFill>
              <a:latin typeface="微软雅黑" pitchFamily="34" charset="-122"/>
              <a:ea typeface="微软雅黑" pitchFamily="34" charset="-122"/>
            </a:endParaRPr>
          </a:p>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en-US" altLang="zh-CN" sz="1100" kern="0" dirty="0">
              <a:solidFill>
                <a:schemeClr val="accent4">
                  <a:lumMod val="50000"/>
                </a:schemeClr>
              </a:solidFill>
              <a:latin typeface="微软雅黑" pitchFamily="34" charset="-122"/>
              <a:ea typeface="微软雅黑" pitchFamily="34" charset="-122"/>
            </a:endParaRPr>
          </a:p>
        </p:txBody>
      </p:sp>
      <p:sp>
        <p:nvSpPr>
          <p:cNvPr id="32" name="Rectangle 38"/>
          <p:cNvSpPr/>
          <p:nvPr/>
        </p:nvSpPr>
        <p:spPr>
          <a:xfrm>
            <a:off x="1107327" y="3606142"/>
            <a:ext cx="1061829" cy="346249"/>
          </a:xfrm>
          <a:prstGeom prst="rect">
            <a:avLst/>
          </a:prstGeom>
        </p:spPr>
        <p:txBody>
          <a:bodyPr wrap="none" lIns="68580" tIns="34290" rIns="68580" bIns="3429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chemeClr val="accent4">
                    <a:lumMod val="50000"/>
                  </a:schemeClr>
                </a:solidFill>
                <a:effectLst/>
                <a:uLnTx/>
                <a:uFillTx/>
                <a:latin typeface="微软雅黑" pitchFamily="34" charset="-122"/>
                <a:ea typeface="微软雅黑" pitchFamily="34" charset="-122"/>
              </a:rPr>
              <a:t>添加标题</a:t>
            </a:r>
            <a:endParaRPr kumimoji="0" lang="en-US" sz="1800" b="1" i="0" u="none" strike="noStrike" kern="0" cap="none" spc="0" normalizeH="0" baseline="0" noProof="0" dirty="0">
              <a:ln>
                <a:noFill/>
              </a:ln>
              <a:solidFill>
                <a:schemeClr val="accent4">
                  <a:lumMod val="50000"/>
                </a:schemeClr>
              </a:solidFill>
              <a:effectLst/>
              <a:uLnTx/>
              <a:uFillTx/>
              <a:latin typeface="微软雅黑" pitchFamily="34" charset="-122"/>
              <a:ea typeface="微软雅黑" pitchFamily="34" charset="-122"/>
            </a:endParaRPr>
          </a:p>
        </p:txBody>
      </p:sp>
      <p:sp>
        <p:nvSpPr>
          <p:cNvPr id="33" name="TextBox 32"/>
          <p:cNvSpPr txBox="1"/>
          <p:nvPr/>
        </p:nvSpPr>
        <p:spPr>
          <a:xfrm>
            <a:off x="2681791" y="4034259"/>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p:txBody>
      </p:sp>
      <p:sp>
        <p:nvSpPr>
          <p:cNvPr id="34" name="Rectangle 40"/>
          <p:cNvSpPr/>
          <p:nvPr/>
        </p:nvSpPr>
        <p:spPr>
          <a:xfrm>
            <a:off x="3046627" y="3606727"/>
            <a:ext cx="1061829" cy="346249"/>
          </a:xfrm>
          <a:prstGeom prst="rect">
            <a:avLst/>
          </a:prstGeom>
        </p:spPr>
        <p:txBody>
          <a:bodyPr wrap="none" lIns="68580" tIns="34290" rIns="68580" bIns="34290">
            <a:spAutoFit/>
          </a:bodyPr>
          <a:lstStyle/>
          <a:p>
            <a:pPr lvl="0" defTabSz="914400"/>
            <a:r>
              <a:rPr lang="zh-CN" altLang="en-US" sz="1800" b="1" kern="0" dirty="0">
                <a:solidFill>
                  <a:schemeClr val="accent4">
                    <a:lumMod val="50000"/>
                  </a:schemeClr>
                </a:solidFill>
                <a:latin typeface="微软雅黑" pitchFamily="34" charset="-122"/>
                <a:ea typeface="微软雅黑" pitchFamily="34" charset="-122"/>
              </a:rPr>
              <a:t>添加标题</a:t>
            </a:r>
            <a:endParaRPr lang="zh-CN" altLang="en-US" sz="1800" b="1" kern="0" dirty="0">
              <a:solidFill>
                <a:schemeClr val="accent4">
                  <a:lumMod val="50000"/>
                </a:schemeClr>
              </a:solidFill>
              <a:latin typeface="微软雅黑" pitchFamily="34" charset="-122"/>
              <a:ea typeface="微软雅黑" pitchFamily="34" charset="-122"/>
            </a:endParaRPr>
          </a:p>
        </p:txBody>
      </p:sp>
      <p:sp>
        <p:nvSpPr>
          <p:cNvPr id="35" name="TextBox 34"/>
          <p:cNvSpPr txBox="1"/>
          <p:nvPr/>
        </p:nvSpPr>
        <p:spPr>
          <a:xfrm>
            <a:off x="4680013" y="4057640"/>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p:txBody>
      </p:sp>
      <p:sp>
        <p:nvSpPr>
          <p:cNvPr id="36" name="Rectangle 42"/>
          <p:cNvSpPr/>
          <p:nvPr/>
        </p:nvSpPr>
        <p:spPr>
          <a:xfrm>
            <a:off x="5044475" y="3606727"/>
            <a:ext cx="1061829" cy="346249"/>
          </a:xfrm>
          <a:prstGeom prst="rect">
            <a:avLst/>
          </a:prstGeom>
        </p:spPr>
        <p:txBody>
          <a:bodyPr wrap="none" lIns="68580" tIns="34290" rIns="68580" bIns="34290">
            <a:spAutoFit/>
          </a:bodyPr>
          <a:lstStyle/>
          <a:p>
            <a:pPr lvl="0" defTabSz="914400"/>
            <a:r>
              <a:rPr lang="zh-CN" altLang="en-US" sz="1800" b="1" kern="0" dirty="0">
                <a:solidFill>
                  <a:schemeClr val="accent4">
                    <a:lumMod val="50000"/>
                  </a:schemeClr>
                </a:solidFill>
                <a:latin typeface="微软雅黑" pitchFamily="34" charset="-122"/>
                <a:ea typeface="微软雅黑" pitchFamily="34" charset="-122"/>
              </a:rPr>
              <a:t>添加标题</a:t>
            </a:r>
            <a:endParaRPr lang="zh-CN" altLang="en-US" sz="1800" b="1" kern="0" dirty="0">
              <a:solidFill>
                <a:schemeClr val="accent4">
                  <a:lumMod val="50000"/>
                </a:schemeClr>
              </a:solidFill>
              <a:latin typeface="微软雅黑" pitchFamily="34" charset="-122"/>
              <a:ea typeface="微软雅黑" pitchFamily="34" charset="-122"/>
            </a:endParaRPr>
          </a:p>
        </p:txBody>
      </p:sp>
      <p:sp>
        <p:nvSpPr>
          <p:cNvPr id="37" name="TextBox 36"/>
          <p:cNvSpPr txBox="1"/>
          <p:nvPr/>
        </p:nvSpPr>
        <p:spPr>
          <a:xfrm>
            <a:off x="6742466" y="4032289"/>
            <a:ext cx="1861982" cy="746358"/>
          </a:xfrm>
          <a:prstGeom prst="rect">
            <a:avLst/>
          </a:prstGeom>
          <a:noFill/>
        </p:spPr>
        <p:txBody>
          <a:bodyPr wrap="square" lIns="68580" tIns="34290" rIns="68580" bIns="34290" rtlCol="0">
            <a:spAutoFit/>
          </a:bodyPr>
          <a:lstStyle/>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a:p>
            <a:pPr lvl="0" algn="ctr" defTabSz="914400"/>
            <a:r>
              <a:rPr lang="zh-CN" altLang="en-US" sz="1100" kern="0" dirty="0">
                <a:solidFill>
                  <a:schemeClr val="accent4">
                    <a:lumMod val="50000"/>
                  </a:schemeClr>
                </a:solidFill>
                <a:latin typeface="微软雅黑" pitchFamily="34" charset="-122"/>
                <a:ea typeface="微软雅黑" pitchFamily="34" charset="-122"/>
              </a:rPr>
              <a:t>单击添加文本内容</a:t>
            </a:r>
            <a:endParaRPr lang="zh-CN" altLang="en-US" sz="1100" kern="0" dirty="0">
              <a:solidFill>
                <a:schemeClr val="accent4">
                  <a:lumMod val="50000"/>
                </a:schemeClr>
              </a:solidFill>
              <a:latin typeface="微软雅黑" pitchFamily="34" charset="-122"/>
              <a:ea typeface="微软雅黑" pitchFamily="34" charset="-122"/>
            </a:endParaRPr>
          </a:p>
        </p:txBody>
      </p:sp>
      <p:sp>
        <p:nvSpPr>
          <p:cNvPr id="38" name="Rectangle 44"/>
          <p:cNvSpPr/>
          <p:nvPr/>
        </p:nvSpPr>
        <p:spPr>
          <a:xfrm>
            <a:off x="7122437" y="3606727"/>
            <a:ext cx="1061829" cy="346249"/>
          </a:xfrm>
          <a:prstGeom prst="rect">
            <a:avLst/>
          </a:prstGeom>
        </p:spPr>
        <p:txBody>
          <a:bodyPr wrap="none" lIns="68580" tIns="34290" rIns="68580" bIns="34290">
            <a:spAutoFit/>
          </a:bodyPr>
          <a:lstStyle/>
          <a:p>
            <a:pPr lvl="0" defTabSz="914400"/>
            <a:r>
              <a:rPr lang="zh-CN" altLang="en-US" sz="1800" b="1" kern="0" dirty="0">
                <a:solidFill>
                  <a:schemeClr val="accent4">
                    <a:lumMod val="50000"/>
                  </a:schemeClr>
                </a:solidFill>
                <a:latin typeface="微软雅黑" pitchFamily="34" charset="-122"/>
                <a:ea typeface="微软雅黑" pitchFamily="34" charset="-122"/>
              </a:rPr>
              <a:t>添加标题</a:t>
            </a:r>
            <a:endParaRPr lang="zh-CN" altLang="en-US" sz="1800" b="1" kern="0" dirty="0">
              <a:solidFill>
                <a:schemeClr val="accent4">
                  <a:lumMod val="50000"/>
                </a:schemeClr>
              </a:solidFill>
              <a:latin typeface="微软雅黑" pitchFamily="34" charset="-122"/>
              <a:ea typeface="微软雅黑" pitchFamily="34" charset="-122"/>
            </a:endParaRPr>
          </a:p>
        </p:txBody>
      </p:sp>
      <p:sp>
        <p:nvSpPr>
          <p:cNvPr id="39" name="Chevron 3"/>
          <p:cNvSpPr/>
          <p:nvPr/>
        </p:nvSpPr>
        <p:spPr>
          <a:xfrm>
            <a:off x="2446046" y="2196420"/>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a:ea typeface="+mn-ea"/>
              <a:cs typeface="+mn-cs"/>
            </a:endParaRPr>
          </a:p>
        </p:txBody>
      </p:sp>
      <p:sp>
        <p:nvSpPr>
          <p:cNvPr id="40" name="Chevron 45"/>
          <p:cNvSpPr/>
          <p:nvPr/>
        </p:nvSpPr>
        <p:spPr>
          <a:xfrm>
            <a:off x="4390263" y="2192664"/>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a:ea typeface="+mn-ea"/>
              <a:cs typeface="+mn-cs"/>
            </a:endParaRPr>
          </a:p>
        </p:txBody>
      </p:sp>
      <p:sp>
        <p:nvSpPr>
          <p:cNvPr id="41" name="Chevron 46"/>
          <p:cNvSpPr/>
          <p:nvPr/>
        </p:nvSpPr>
        <p:spPr>
          <a:xfrm>
            <a:off x="6334479" y="2197830"/>
            <a:ext cx="363474" cy="513113"/>
          </a:xfrm>
          <a:prstGeom prst="chevron">
            <a:avLst/>
          </a:prstGeom>
          <a:solidFill>
            <a:srgbClr val="0070C0"/>
          </a:solidFill>
          <a:ln w="12700" cap="flat" cmpd="sng" algn="ctr">
            <a:noFill/>
            <a:prstDash val="solid"/>
            <a:miter lim="800000"/>
          </a:ln>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vi-VN" sz="1800" b="0" i="0" u="none" strike="noStrike" kern="0" cap="none" spc="0" normalizeH="0" baseline="0" noProof="0">
              <a:ln>
                <a:noFill/>
              </a:ln>
              <a:solidFill>
                <a:schemeClr val="accent4">
                  <a:lumMod val="50000"/>
                </a:schemeClr>
              </a:solidFill>
              <a:effectLst/>
              <a:uLnTx/>
              <a:uFillTx/>
              <a:latin typeface="Calibri"/>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860"/>
                            </p:stCondLst>
                            <p:childTnLst>
                              <p:par>
                                <p:cTn id="17" presetID="22" presetClass="entr" presetSubtype="4"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50"/>
                                        <p:tgtEl>
                                          <p:spTgt spid="4"/>
                                        </p:tgtEl>
                                      </p:cBhvr>
                                    </p:animEffect>
                                  </p:childTnLst>
                                </p:cTn>
                              </p:par>
                            </p:childTnLst>
                          </p:cTn>
                        </p:par>
                        <p:par>
                          <p:cTn id="20" fill="hold">
                            <p:stCondLst>
                              <p:cond delay="236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50"/>
                                        <p:tgtEl>
                                          <p:spTgt spid="7"/>
                                        </p:tgtEl>
                                      </p:cBhvr>
                                    </p:animEffect>
                                  </p:childTnLst>
                                </p:cTn>
                              </p:par>
                            </p:childTnLst>
                          </p:cTn>
                        </p:par>
                        <p:par>
                          <p:cTn id="24" fill="hold">
                            <p:stCondLst>
                              <p:cond delay="286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360"/>
                            </p:stCondLst>
                            <p:childTnLst>
                              <p:par>
                                <p:cTn id="29" presetID="14" presetClass="entr" presetSubtype="1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childTnLst>
                          </p:cTn>
                        </p:par>
                        <p:par>
                          <p:cTn id="32" fill="hold">
                            <p:stCondLst>
                              <p:cond delay="3860"/>
                            </p:stCondLst>
                            <p:childTnLst>
                              <p:par>
                                <p:cTn id="33" presetID="12" presetClass="entr" presetSubtype="8"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p:tgtEl>
                                          <p:spTgt spid="39"/>
                                        </p:tgtEl>
                                        <p:attrNameLst>
                                          <p:attrName>ppt_x</p:attrName>
                                        </p:attrNameLst>
                                      </p:cBhvr>
                                      <p:tavLst>
                                        <p:tav tm="0">
                                          <p:val>
                                            <p:strVal val="#ppt_x-#ppt_w*1.125000"/>
                                          </p:val>
                                        </p:tav>
                                        <p:tav tm="100000">
                                          <p:val>
                                            <p:strVal val="#ppt_x"/>
                                          </p:val>
                                        </p:tav>
                                      </p:tavLst>
                                    </p:anim>
                                    <p:animEffect transition="in" filter="wipe(right)">
                                      <p:cBhvr>
                                        <p:cTn id="36" dur="500"/>
                                        <p:tgtEl>
                                          <p:spTgt spid="39"/>
                                        </p:tgtEl>
                                      </p:cBhvr>
                                    </p:animEffect>
                                  </p:childTnLst>
                                </p:cTn>
                              </p:par>
                            </p:childTnLst>
                          </p:cTn>
                        </p:par>
                        <p:par>
                          <p:cTn id="37" fill="hold">
                            <p:stCondLst>
                              <p:cond delay="4360"/>
                            </p:stCondLst>
                            <p:childTnLst>
                              <p:par>
                                <p:cTn id="38" presetID="2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par>
                          <p:cTn id="41" fill="hold">
                            <p:stCondLst>
                              <p:cond delay="4860"/>
                            </p:stCondLst>
                            <p:childTnLst>
                              <p:par>
                                <p:cTn id="42" presetID="22" presetClass="entr" presetSubtype="4"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250"/>
                                        <p:tgtEl>
                                          <p:spTgt spid="9"/>
                                        </p:tgtEl>
                                      </p:cBhvr>
                                    </p:animEffect>
                                  </p:childTnLst>
                                </p:cTn>
                              </p:par>
                            </p:childTnLst>
                          </p:cTn>
                        </p:par>
                        <p:par>
                          <p:cTn id="45" fill="hold">
                            <p:stCondLst>
                              <p:cond delay="5360"/>
                            </p:stCondLst>
                            <p:childTnLst>
                              <p:par>
                                <p:cTn id="46" presetID="2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250"/>
                                        <p:tgtEl>
                                          <p:spTgt spid="11"/>
                                        </p:tgtEl>
                                      </p:cBhvr>
                                    </p:animEffect>
                                  </p:childTnLst>
                                </p:cTn>
                              </p:par>
                            </p:childTnLst>
                          </p:cTn>
                        </p:par>
                        <p:par>
                          <p:cTn id="49" fill="hold">
                            <p:stCondLst>
                              <p:cond delay="5860"/>
                            </p:stCondLst>
                            <p:childTnLst>
                              <p:par>
                                <p:cTn id="50" presetID="2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250"/>
                                        <p:tgtEl>
                                          <p:spTgt spid="12"/>
                                        </p:tgtEl>
                                      </p:cBhvr>
                                    </p:animEffect>
                                  </p:childTnLst>
                                </p:cTn>
                              </p:par>
                            </p:childTnLst>
                          </p:cTn>
                        </p:par>
                        <p:par>
                          <p:cTn id="53" fill="hold">
                            <p:stCondLst>
                              <p:cond delay="6360"/>
                            </p:stCondLst>
                            <p:childTnLst>
                              <p:par>
                                <p:cTn id="54" presetID="22" presetClass="entr" presetSubtype="4"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down)">
                                      <p:cBhvr>
                                        <p:cTn id="56" dur="250"/>
                                        <p:tgtEl>
                                          <p:spTgt spid="13"/>
                                        </p:tgtEl>
                                      </p:cBhvr>
                                    </p:animEffect>
                                  </p:childTnLst>
                                </p:cTn>
                              </p:par>
                            </p:childTnLst>
                          </p:cTn>
                        </p:par>
                        <p:par>
                          <p:cTn id="57" fill="hold">
                            <p:stCondLst>
                              <p:cond delay="6860"/>
                            </p:stCondLst>
                            <p:childTnLst>
                              <p:par>
                                <p:cTn id="58" presetID="14" presetClass="entr" presetSubtype="1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randombar(horizontal)">
                                      <p:cBhvr>
                                        <p:cTn id="60" dur="500"/>
                                        <p:tgtEl>
                                          <p:spTgt spid="28"/>
                                        </p:tgtEl>
                                      </p:cBhvr>
                                    </p:animEffect>
                                  </p:childTnLst>
                                </p:cTn>
                              </p:par>
                            </p:childTnLst>
                          </p:cTn>
                        </p:par>
                        <p:par>
                          <p:cTn id="61" fill="hold">
                            <p:stCondLst>
                              <p:cond delay="7360"/>
                            </p:stCondLst>
                            <p:childTnLst>
                              <p:par>
                                <p:cTn id="62" presetID="12" presetClass="entr" presetSubtype="8"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p:tgtEl>
                                          <p:spTgt spid="40"/>
                                        </p:tgtEl>
                                        <p:attrNameLst>
                                          <p:attrName>ppt_x</p:attrName>
                                        </p:attrNameLst>
                                      </p:cBhvr>
                                      <p:tavLst>
                                        <p:tav tm="0">
                                          <p:val>
                                            <p:strVal val="#ppt_x-#ppt_w*1.125000"/>
                                          </p:val>
                                        </p:tav>
                                        <p:tav tm="100000">
                                          <p:val>
                                            <p:strVal val="#ppt_x"/>
                                          </p:val>
                                        </p:tav>
                                      </p:tavLst>
                                    </p:anim>
                                    <p:animEffect transition="in" filter="wipe(right)">
                                      <p:cBhvr>
                                        <p:cTn id="65" dur="500"/>
                                        <p:tgtEl>
                                          <p:spTgt spid="40"/>
                                        </p:tgtEl>
                                      </p:cBhvr>
                                    </p:animEffect>
                                  </p:childTnLst>
                                </p:cTn>
                              </p:par>
                            </p:childTnLst>
                          </p:cTn>
                        </p:par>
                        <p:par>
                          <p:cTn id="66" fill="hold">
                            <p:stCondLst>
                              <p:cond delay="786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8360"/>
                            </p:stCondLst>
                            <p:childTnLst>
                              <p:par>
                                <p:cTn id="71" presetID="22" presetClass="entr" presetSubtype="4"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down)">
                                      <p:cBhvr>
                                        <p:cTn id="73" dur="250"/>
                                        <p:tgtEl>
                                          <p:spTgt spid="14"/>
                                        </p:tgtEl>
                                      </p:cBhvr>
                                    </p:animEffect>
                                  </p:childTnLst>
                                </p:cTn>
                              </p:par>
                            </p:childTnLst>
                          </p:cTn>
                        </p:par>
                        <p:par>
                          <p:cTn id="74" fill="hold">
                            <p:stCondLst>
                              <p:cond delay="8860"/>
                            </p:stCondLst>
                            <p:childTnLst>
                              <p:par>
                                <p:cTn id="75" presetID="2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down)">
                                      <p:cBhvr>
                                        <p:cTn id="77" dur="250"/>
                                        <p:tgtEl>
                                          <p:spTgt spid="16"/>
                                        </p:tgtEl>
                                      </p:cBhvr>
                                    </p:animEffect>
                                  </p:childTnLst>
                                </p:cTn>
                              </p:par>
                            </p:childTnLst>
                          </p:cTn>
                        </p:par>
                        <p:par>
                          <p:cTn id="78" fill="hold">
                            <p:stCondLst>
                              <p:cond delay="9360"/>
                            </p:stCondLst>
                            <p:childTnLst>
                              <p:par>
                                <p:cTn id="79" presetID="22" presetClass="entr" presetSubtype="4"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250"/>
                                        <p:tgtEl>
                                          <p:spTgt spid="17"/>
                                        </p:tgtEl>
                                      </p:cBhvr>
                                    </p:animEffect>
                                  </p:childTnLst>
                                </p:cTn>
                              </p:par>
                            </p:childTnLst>
                          </p:cTn>
                        </p:par>
                        <p:par>
                          <p:cTn id="82" fill="hold">
                            <p:stCondLst>
                              <p:cond delay="9860"/>
                            </p:stCondLst>
                            <p:childTnLst>
                              <p:par>
                                <p:cTn id="83" presetID="22" presetClass="entr" presetSubtype="4"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down)">
                                      <p:cBhvr>
                                        <p:cTn id="85" dur="250"/>
                                        <p:tgtEl>
                                          <p:spTgt spid="18"/>
                                        </p:tgtEl>
                                      </p:cBhvr>
                                    </p:animEffect>
                                  </p:childTnLst>
                                </p:cTn>
                              </p:par>
                            </p:childTnLst>
                          </p:cTn>
                        </p:par>
                        <p:par>
                          <p:cTn id="86" fill="hold">
                            <p:stCondLst>
                              <p:cond delay="10360"/>
                            </p:stCondLst>
                            <p:childTnLst>
                              <p:par>
                                <p:cTn id="87" presetID="22" presetClass="entr" presetSubtype="4"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down)">
                                      <p:cBhvr>
                                        <p:cTn id="89" dur="250"/>
                                        <p:tgtEl>
                                          <p:spTgt spid="19"/>
                                        </p:tgtEl>
                                      </p:cBhvr>
                                    </p:animEffect>
                                  </p:childTnLst>
                                </p:cTn>
                              </p:par>
                            </p:childTnLst>
                          </p:cTn>
                        </p:par>
                        <p:par>
                          <p:cTn id="90" fill="hold">
                            <p:stCondLst>
                              <p:cond delay="10860"/>
                            </p:stCondLst>
                            <p:childTnLst>
                              <p:par>
                                <p:cTn id="91" presetID="14" presetClass="entr" presetSubtype="1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randombar(horizontal)">
                                      <p:cBhvr>
                                        <p:cTn id="93" dur="500"/>
                                        <p:tgtEl>
                                          <p:spTgt spid="29"/>
                                        </p:tgtEl>
                                      </p:cBhvr>
                                    </p:animEffect>
                                  </p:childTnLst>
                                </p:cTn>
                              </p:par>
                            </p:childTnLst>
                          </p:cTn>
                        </p:par>
                        <p:par>
                          <p:cTn id="94" fill="hold">
                            <p:stCondLst>
                              <p:cond delay="11360"/>
                            </p:stCondLst>
                            <p:childTnLst>
                              <p:par>
                                <p:cTn id="95" presetID="12" presetClass="entr" presetSubtype="8" fill="hold" grpId="0" nodeType="after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additive="base">
                                        <p:cTn id="97" dur="500"/>
                                        <p:tgtEl>
                                          <p:spTgt spid="41"/>
                                        </p:tgtEl>
                                        <p:attrNameLst>
                                          <p:attrName>ppt_x</p:attrName>
                                        </p:attrNameLst>
                                      </p:cBhvr>
                                      <p:tavLst>
                                        <p:tav tm="0">
                                          <p:val>
                                            <p:strVal val="#ppt_x-#ppt_w*1.125000"/>
                                          </p:val>
                                        </p:tav>
                                        <p:tav tm="100000">
                                          <p:val>
                                            <p:strVal val="#ppt_x"/>
                                          </p:val>
                                        </p:tav>
                                      </p:tavLst>
                                    </p:anim>
                                    <p:animEffect transition="in" filter="wipe(right)">
                                      <p:cBhvr>
                                        <p:cTn id="98" dur="500"/>
                                        <p:tgtEl>
                                          <p:spTgt spid="41"/>
                                        </p:tgtEl>
                                      </p:cBhvr>
                                    </p:animEffect>
                                  </p:childTnLst>
                                </p:cTn>
                              </p:par>
                            </p:childTnLst>
                          </p:cTn>
                        </p:par>
                        <p:par>
                          <p:cTn id="99" fill="hold">
                            <p:stCondLst>
                              <p:cond delay="11860"/>
                            </p:stCondLst>
                            <p:childTnLst>
                              <p:par>
                                <p:cTn id="100" presetID="22" presetClass="entr" presetSubtype="4"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down)">
                                      <p:cBhvr>
                                        <p:cTn id="102" dur="500"/>
                                        <p:tgtEl>
                                          <p:spTgt spid="21"/>
                                        </p:tgtEl>
                                      </p:cBhvr>
                                    </p:animEffect>
                                  </p:childTnLst>
                                </p:cTn>
                              </p:par>
                            </p:childTnLst>
                          </p:cTn>
                        </p:par>
                        <p:par>
                          <p:cTn id="103" fill="hold">
                            <p:stCondLst>
                              <p:cond delay="12360"/>
                            </p:stCondLst>
                            <p:childTnLst>
                              <p:par>
                                <p:cTn id="104" presetID="2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down)">
                                      <p:cBhvr>
                                        <p:cTn id="106" dur="250"/>
                                        <p:tgtEl>
                                          <p:spTgt spid="20"/>
                                        </p:tgtEl>
                                      </p:cBhvr>
                                    </p:animEffect>
                                  </p:childTnLst>
                                </p:cTn>
                              </p:par>
                            </p:childTnLst>
                          </p:cTn>
                        </p:par>
                        <p:par>
                          <p:cTn id="107" fill="hold">
                            <p:stCondLst>
                              <p:cond delay="12860"/>
                            </p:stCondLst>
                            <p:childTnLst>
                              <p:par>
                                <p:cTn id="108" presetID="22" presetClass="entr" presetSubtype="4"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wipe(down)">
                                      <p:cBhvr>
                                        <p:cTn id="110" dur="250"/>
                                        <p:tgtEl>
                                          <p:spTgt spid="22"/>
                                        </p:tgtEl>
                                      </p:cBhvr>
                                    </p:animEffect>
                                  </p:childTnLst>
                                </p:cTn>
                              </p:par>
                            </p:childTnLst>
                          </p:cTn>
                        </p:par>
                        <p:par>
                          <p:cTn id="111" fill="hold">
                            <p:stCondLst>
                              <p:cond delay="13360"/>
                            </p:stCondLst>
                            <p:childTnLst>
                              <p:par>
                                <p:cTn id="112" presetID="22" presetClass="entr" presetSubtype="4" fill="hold" grpId="0"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250"/>
                                        <p:tgtEl>
                                          <p:spTgt spid="23"/>
                                        </p:tgtEl>
                                      </p:cBhvr>
                                    </p:animEffect>
                                  </p:childTnLst>
                                </p:cTn>
                              </p:par>
                            </p:childTnLst>
                          </p:cTn>
                        </p:par>
                        <p:par>
                          <p:cTn id="115" fill="hold">
                            <p:stCondLst>
                              <p:cond delay="13860"/>
                            </p:stCondLst>
                            <p:childTnLst>
                              <p:par>
                                <p:cTn id="116" presetID="22" presetClass="entr" presetSubtype="4" fill="hold" grpId="0" nodeType="after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down)">
                                      <p:cBhvr>
                                        <p:cTn id="118" dur="250"/>
                                        <p:tgtEl>
                                          <p:spTgt spid="24"/>
                                        </p:tgtEl>
                                      </p:cBhvr>
                                    </p:animEffect>
                                  </p:childTnLst>
                                </p:cTn>
                              </p:par>
                            </p:childTnLst>
                          </p:cTn>
                        </p:par>
                        <p:par>
                          <p:cTn id="119" fill="hold">
                            <p:stCondLst>
                              <p:cond delay="14360"/>
                            </p:stCondLst>
                            <p:childTnLst>
                              <p:par>
                                <p:cTn id="120" presetID="22" presetClass="entr" presetSubtype="4"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wipe(down)">
                                      <p:cBhvr>
                                        <p:cTn id="122" dur="250"/>
                                        <p:tgtEl>
                                          <p:spTgt spid="25"/>
                                        </p:tgtEl>
                                      </p:cBhvr>
                                    </p:animEffect>
                                  </p:childTnLst>
                                </p:cTn>
                              </p:par>
                            </p:childTnLst>
                          </p:cTn>
                        </p:par>
                        <p:par>
                          <p:cTn id="123" fill="hold">
                            <p:stCondLst>
                              <p:cond delay="14860"/>
                            </p:stCondLst>
                            <p:childTnLst>
                              <p:par>
                                <p:cTn id="124" presetID="22" presetClass="entr" presetSubtype="4" fill="hold" grpId="0" nodeType="after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ipe(down)">
                                      <p:cBhvr>
                                        <p:cTn id="126" dur="250"/>
                                        <p:tgtEl>
                                          <p:spTgt spid="26"/>
                                        </p:tgtEl>
                                      </p:cBhvr>
                                    </p:animEffect>
                                  </p:childTnLst>
                                </p:cTn>
                              </p:par>
                            </p:childTnLst>
                          </p:cTn>
                        </p:par>
                        <p:par>
                          <p:cTn id="127" fill="hold">
                            <p:stCondLst>
                              <p:cond delay="15360"/>
                            </p:stCondLst>
                            <p:childTnLst>
                              <p:par>
                                <p:cTn id="128" presetID="14" presetClass="entr" presetSubtype="10" fill="hold" grpId="0" nodeType="after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randombar(horizontal)">
                                      <p:cBhvr>
                                        <p:cTn id="130" dur="500"/>
                                        <p:tgtEl>
                                          <p:spTgt spid="30"/>
                                        </p:tgtEl>
                                      </p:cBhvr>
                                    </p:animEffect>
                                  </p:childTnLst>
                                </p:cTn>
                              </p:par>
                            </p:childTnLst>
                          </p:cTn>
                        </p:par>
                        <p:par>
                          <p:cTn id="131" fill="hold">
                            <p:stCondLst>
                              <p:cond delay="15860"/>
                            </p:stCondLst>
                            <p:childTnLst>
                              <p:par>
                                <p:cTn id="132" presetID="12" presetClass="entr" presetSubtype="1"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 calcmode="lin" valueType="num">
                                      <p:cBhvr additive="base">
                                        <p:cTn id="134" dur="500"/>
                                        <p:tgtEl>
                                          <p:spTgt spid="32"/>
                                        </p:tgtEl>
                                        <p:attrNameLst>
                                          <p:attrName>ppt_y</p:attrName>
                                        </p:attrNameLst>
                                      </p:cBhvr>
                                      <p:tavLst>
                                        <p:tav tm="0">
                                          <p:val>
                                            <p:strVal val="#ppt_y-#ppt_h*1.125000"/>
                                          </p:val>
                                        </p:tav>
                                        <p:tav tm="100000">
                                          <p:val>
                                            <p:strVal val="#ppt_y"/>
                                          </p:val>
                                        </p:tav>
                                      </p:tavLst>
                                    </p:anim>
                                    <p:animEffect transition="in" filter="wipe(down)">
                                      <p:cBhvr>
                                        <p:cTn id="135" dur="500"/>
                                        <p:tgtEl>
                                          <p:spTgt spid="32"/>
                                        </p:tgtEl>
                                      </p:cBhvr>
                                    </p:animEffect>
                                  </p:childTnLst>
                                </p:cTn>
                              </p:par>
                            </p:childTnLst>
                          </p:cTn>
                        </p:par>
                        <p:par>
                          <p:cTn id="136" fill="hold">
                            <p:stCondLst>
                              <p:cond delay="16360"/>
                            </p:stCondLst>
                            <p:childTnLst>
                              <p:par>
                                <p:cTn id="137" presetID="12" presetClass="entr" presetSubtype="1" fill="hold" grpId="0" nodeType="afterEffect">
                                  <p:stCondLst>
                                    <p:cond delay="0"/>
                                  </p:stCondLst>
                                  <p:childTnLst>
                                    <p:set>
                                      <p:cBhvr>
                                        <p:cTn id="138" dur="1" fill="hold">
                                          <p:stCondLst>
                                            <p:cond delay="0"/>
                                          </p:stCondLst>
                                        </p:cTn>
                                        <p:tgtEl>
                                          <p:spTgt spid="31"/>
                                        </p:tgtEl>
                                        <p:attrNameLst>
                                          <p:attrName>style.visibility</p:attrName>
                                        </p:attrNameLst>
                                      </p:cBhvr>
                                      <p:to>
                                        <p:strVal val="visible"/>
                                      </p:to>
                                    </p:set>
                                    <p:anim calcmode="lin" valueType="num">
                                      <p:cBhvr additive="base">
                                        <p:cTn id="139" dur="500"/>
                                        <p:tgtEl>
                                          <p:spTgt spid="31"/>
                                        </p:tgtEl>
                                        <p:attrNameLst>
                                          <p:attrName>ppt_y</p:attrName>
                                        </p:attrNameLst>
                                      </p:cBhvr>
                                      <p:tavLst>
                                        <p:tav tm="0">
                                          <p:val>
                                            <p:strVal val="#ppt_y-#ppt_h*1.125000"/>
                                          </p:val>
                                        </p:tav>
                                        <p:tav tm="100000">
                                          <p:val>
                                            <p:strVal val="#ppt_y"/>
                                          </p:val>
                                        </p:tav>
                                      </p:tavLst>
                                    </p:anim>
                                    <p:animEffect transition="in" filter="wipe(down)">
                                      <p:cBhvr>
                                        <p:cTn id="140" dur="500"/>
                                        <p:tgtEl>
                                          <p:spTgt spid="31"/>
                                        </p:tgtEl>
                                      </p:cBhvr>
                                    </p:animEffect>
                                  </p:childTnLst>
                                </p:cTn>
                              </p:par>
                            </p:childTnLst>
                          </p:cTn>
                        </p:par>
                        <p:par>
                          <p:cTn id="141" fill="hold">
                            <p:stCondLst>
                              <p:cond delay="16860"/>
                            </p:stCondLst>
                            <p:childTnLst>
                              <p:par>
                                <p:cTn id="142" presetID="12" presetClass="entr" presetSubtype="1" fill="hold" grpId="0" nodeType="afterEffect">
                                  <p:stCondLst>
                                    <p:cond delay="0"/>
                                  </p:stCondLst>
                                  <p:childTnLst>
                                    <p:set>
                                      <p:cBhvr>
                                        <p:cTn id="143" dur="1" fill="hold">
                                          <p:stCondLst>
                                            <p:cond delay="0"/>
                                          </p:stCondLst>
                                        </p:cTn>
                                        <p:tgtEl>
                                          <p:spTgt spid="34"/>
                                        </p:tgtEl>
                                        <p:attrNameLst>
                                          <p:attrName>style.visibility</p:attrName>
                                        </p:attrNameLst>
                                      </p:cBhvr>
                                      <p:to>
                                        <p:strVal val="visible"/>
                                      </p:to>
                                    </p:set>
                                    <p:anim calcmode="lin" valueType="num">
                                      <p:cBhvr additive="base">
                                        <p:cTn id="144" dur="500"/>
                                        <p:tgtEl>
                                          <p:spTgt spid="34"/>
                                        </p:tgtEl>
                                        <p:attrNameLst>
                                          <p:attrName>ppt_y</p:attrName>
                                        </p:attrNameLst>
                                      </p:cBhvr>
                                      <p:tavLst>
                                        <p:tav tm="0">
                                          <p:val>
                                            <p:strVal val="#ppt_y-#ppt_h*1.125000"/>
                                          </p:val>
                                        </p:tav>
                                        <p:tav tm="100000">
                                          <p:val>
                                            <p:strVal val="#ppt_y"/>
                                          </p:val>
                                        </p:tav>
                                      </p:tavLst>
                                    </p:anim>
                                    <p:animEffect transition="in" filter="wipe(down)">
                                      <p:cBhvr>
                                        <p:cTn id="145" dur="500"/>
                                        <p:tgtEl>
                                          <p:spTgt spid="34"/>
                                        </p:tgtEl>
                                      </p:cBhvr>
                                    </p:animEffect>
                                  </p:childTnLst>
                                </p:cTn>
                              </p:par>
                            </p:childTnLst>
                          </p:cTn>
                        </p:par>
                        <p:par>
                          <p:cTn id="146" fill="hold">
                            <p:stCondLst>
                              <p:cond delay="17360"/>
                            </p:stCondLst>
                            <p:childTnLst>
                              <p:par>
                                <p:cTn id="147" presetID="12" presetClass="entr" presetSubtype="1" fill="hold" grpId="0" nodeType="afterEffect">
                                  <p:stCondLst>
                                    <p:cond delay="0"/>
                                  </p:stCondLst>
                                  <p:childTnLst>
                                    <p:set>
                                      <p:cBhvr>
                                        <p:cTn id="148" dur="1" fill="hold">
                                          <p:stCondLst>
                                            <p:cond delay="0"/>
                                          </p:stCondLst>
                                        </p:cTn>
                                        <p:tgtEl>
                                          <p:spTgt spid="33"/>
                                        </p:tgtEl>
                                        <p:attrNameLst>
                                          <p:attrName>style.visibility</p:attrName>
                                        </p:attrNameLst>
                                      </p:cBhvr>
                                      <p:to>
                                        <p:strVal val="visible"/>
                                      </p:to>
                                    </p:set>
                                    <p:anim calcmode="lin" valueType="num">
                                      <p:cBhvr additive="base">
                                        <p:cTn id="149" dur="500"/>
                                        <p:tgtEl>
                                          <p:spTgt spid="33"/>
                                        </p:tgtEl>
                                        <p:attrNameLst>
                                          <p:attrName>ppt_y</p:attrName>
                                        </p:attrNameLst>
                                      </p:cBhvr>
                                      <p:tavLst>
                                        <p:tav tm="0">
                                          <p:val>
                                            <p:strVal val="#ppt_y-#ppt_h*1.125000"/>
                                          </p:val>
                                        </p:tav>
                                        <p:tav tm="100000">
                                          <p:val>
                                            <p:strVal val="#ppt_y"/>
                                          </p:val>
                                        </p:tav>
                                      </p:tavLst>
                                    </p:anim>
                                    <p:animEffect transition="in" filter="wipe(down)">
                                      <p:cBhvr>
                                        <p:cTn id="150" dur="500"/>
                                        <p:tgtEl>
                                          <p:spTgt spid="33"/>
                                        </p:tgtEl>
                                      </p:cBhvr>
                                    </p:animEffect>
                                  </p:childTnLst>
                                </p:cTn>
                              </p:par>
                            </p:childTnLst>
                          </p:cTn>
                        </p:par>
                        <p:par>
                          <p:cTn id="151" fill="hold">
                            <p:stCondLst>
                              <p:cond delay="17860"/>
                            </p:stCondLst>
                            <p:childTnLst>
                              <p:par>
                                <p:cTn id="152" presetID="12" presetClass="entr" presetSubtype="1" fill="hold" grpId="0" nodeType="afterEffect">
                                  <p:stCondLst>
                                    <p:cond delay="0"/>
                                  </p:stCondLst>
                                  <p:childTnLst>
                                    <p:set>
                                      <p:cBhvr>
                                        <p:cTn id="153" dur="1" fill="hold">
                                          <p:stCondLst>
                                            <p:cond delay="0"/>
                                          </p:stCondLst>
                                        </p:cTn>
                                        <p:tgtEl>
                                          <p:spTgt spid="36"/>
                                        </p:tgtEl>
                                        <p:attrNameLst>
                                          <p:attrName>style.visibility</p:attrName>
                                        </p:attrNameLst>
                                      </p:cBhvr>
                                      <p:to>
                                        <p:strVal val="visible"/>
                                      </p:to>
                                    </p:set>
                                    <p:anim calcmode="lin" valueType="num">
                                      <p:cBhvr additive="base">
                                        <p:cTn id="154" dur="500"/>
                                        <p:tgtEl>
                                          <p:spTgt spid="36"/>
                                        </p:tgtEl>
                                        <p:attrNameLst>
                                          <p:attrName>ppt_y</p:attrName>
                                        </p:attrNameLst>
                                      </p:cBhvr>
                                      <p:tavLst>
                                        <p:tav tm="0">
                                          <p:val>
                                            <p:strVal val="#ppt_y-#ppt_h*1.125000"/>
                                          </p:val>
                                        </p:tav>
                                        <p:tav tm="100000">
                                          <p:val>
                                            <p:strVal val="#ppt_y"/>
                                          </p:val>
                                        </p:tav>
                                      </p:tavLst>
                                    </p:anim>
                                    <p:animEffect transition="in" filter="wipe(down)">
                                      <p:cBhvr>
                                        <p:cTn id="155" dur="500"/>
                                        <p:tgtEl>
                                          <p:spTgt spid="36"/>
                                        </p:tgtEl>
                                      </p:cBhvr>
                                    </p:animEffect>
                                  </p:childTnLst>
                                </p:cTn>
                              </p:par>
                            </p:childTnLst>
                          </p:cTn>
                        </p:par>
                        <p:par>
                          <p:cTn id="156" fill="hold">
                            <p:stCondLst>
                              <p:cond delay="18360"/>
                            </p:stCondLst>
                            <p:childTnLst>
                              <p:par>
                                <p:cTn id="157" presetID="12" presetClass="entr" presetSubtype="1" fill="hold" grpId="0" nodeType="afterEffect">
                                  <p:stCondLst>
                                    <p:cond delay="0"/>
                                  </p:stCondLst>
                                  <p:childTnLst>
                                    <p:set>
                                      <p:cBhvr>
                                        <p:cTn id="158" dur="1" fill="hold">
                                          <p:stCondLst>
                                            <p:cond delay="0"/>
                                          </p:stCondLst>
                                        </p:cTn>
                                        <p:tgtEl>
                                          <p:spTgt spid="35"/>
                                        </p:tgtEl>
                                        <p:attrNameLst>
                                          <p:attrName>style.visibility</p:attrName>
                                        </p:attrNameLst>
                                      </p:cBhvr>
                                      <p:to>
                                        <p:strVal val="visible"/>
                                      </p:to>
                                    </p:set>
                                    <p:anim calcmode="lin" valueType="num">
                                      <p:cBhvr additive="base">
                                        <p:cTn id="159" dur="500"/>
                                        <p:tgtEl>
                                          <p:spTgt spid="35"/>
                                        </p:tgtEl>
                                        <p:attrNameLst>
                                          <p:attrName>ppt_y</p:attrName>
                                        </p:attrNameLst>
                                      </p:cBhvr>
                                      <p:tavLst>
                                        <p:tav tm="0">
                                          <p:val>
                                            <p:strVal val="#ppt_y-#ppt_h*1.125000"/>
                                          </p:val>
                                        </p:tav>
                                        <p:tav tm="100000">
                                          <p:val>
                                            <p:strVal val="#ppt_y"/>
                                          </p:val>
                                        </p:tav>
                                      </p:tavLst>
                                    </p:anim>
                                    <p:animEffect transition="in" filter="wipe(down)">
                                      <p:cBhvr>
                                        <p:cTn id="160" dur="500"/>
                                        <p:tgtEl>
                                          <p:spTgt spid="35"/>
                                        </p:tgtEl>
                                      </p:cBhvr>
                                    </p:animEffect>
                                  </p:childTnLst>
                                </p:cTn>
                              </p:par>
                            </p:childTnLst>
                          </p:cTn>
                        </p:par>
                        <p:par>
                          <p:cTn id="161" fill="hold">
                            <p:stCondLst>
                              <p:cond delay="18860"/>
                            </p:stCondLst>
                            <p:childTnLst>
                              <p:par>
                                <p:cTn id="162" presetID="12" presetClass="entr" presetSubtype="1"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additive="base">
                                        <p:cTn id="164" dur="500"/>
                                        <p:tgtEl>
                                          <p:spTgt spid="38"/>
                                        </p:tgtEl>
                                        <p:attrNameLst>
                                          <p:attrName>ppt_y</p:attrName>
                                        </p:attrNameLst>
                                      </p:cBhvr>
                                      <p:tavLst>
                                        <p:tav tm="0">
                                          <p:val>
                                            <p:strVal val="#ppt_y-#ppt_h*1.125000"/>
                                          </p:val>
                                        </p:tav>
                                        <p:tav tm="100000">
                                          <p:val>
                                            <p:strVal val="#ppt_y"/>
                                          </p:val>
                                        </p:tav>
                                      </p:tavLst>
                                    </p:anim>
                                    <p:animEffect transition="in" filter="wipe(down)">
                                      <p:cBhvr>
                                        <p:cTn id="165" dur="500"/>
                                        <p:tgtEl>
                                          <p:spTgt spid="38"/>
                                        </p:tgtEl>
                                      </p:cBhvr>
                                    </p:animEffect>
                                  </p:childTnLst>
                                </p:cTn>
                              </p:par>
                            </p:childTnLst>
                          </p:cTn>
                        </p:par>
                        <p:par>
                          <p:cTn id="166" fill="hold">
                            <p:stCondLst>
                              <p:cond delay="19360"/>
                            </p:stCondLst>
                            <p:childTnLst>
                              <p:par>
                                <p:cTn id="167" presetID="12" presetClass="entr" presetSubtype="1" fill="hold" grpId="0" nodeType="afterEffect">
                                  <p:stCondLst>
                                    <p:cond delay="0"/>
                                  </p:stCondLst>
                                  <p:childTnLst>
                                    <p:set>
                                      <p:cBhvr>
                                        <p:cTn id="168" dur="1" fill="hold">
                                          <p:stCondLst>
                                            <p:cond delay="0"/>
                                          </p:stCondLst>
                                        </p:cTn>
                                        <p:tgtEl>
                                          <p:spTgt spid="37"/>
                                        </p:tgtEl>
                                        <p:attrNameLst>
                                          <p:attrName>style.visibility</p:attrName>
                                        </p:attrNameLst>
                                      </p:cBhvr>
                                      <p:to>
                                        <p:strVal val="visible"/>
                                      </p:to>
                                    </p:set>
                                    <p:anim calcmode="lin" valueType="num">
                                      <p:cBhvr additive="base">
                                        <p:cTn id="169" dur="500"/>
                                        <p:tgtEl>
                                          <p:spTgt spid="37"/>
                                        </p:tgtEl>
                                        <p:attrNameLst>
                                          <p:attrName>ppt_y</p:attrName>
                                        </p:attrNameLst>
                                      </p:cBhvr>
                                      <p:tavLst>
                                        <p:tav tm="0">
                                          <p:val>
                                            <p:strVal val="#ppt_y-#ppt_h*1.125000"/>
                                          </p:val>
                                        </p:tav>
                                        <p:tav tm="100000">
                                          <p:val>
                                            <p:strVal val="#ppt_y"/>
                                          </p:val>
                                        </p:tav>
                                      </p:tavLst>
                                    </p:anim>
                                    <p:animEffect transition="in" filter="wipe(down)">
                                      <p:cBhvr>
                                        <p:cTn id="1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P spid="37" grpId="0"/>
      <p:bldP spid="38" grpId="0"/>
      <p:bldP spid="39" grpId="0" animBg="1"/>
      <p:bldP spid="40" grpId="0" animBg="1"/>
      <p:bldP spid="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pic>
        <p:nvPicPr>
          <p:cNvPr id="3" name="内容占位符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7671" y="1200150"/>
            <a:ext cx="6048658" cy="3394075"/>
          </a:xfrm>
          <a:prstGeom prst="rect">
            <a:avLst/>
          </a:prstGeom>
        </p:spPr>
      </p:pic>
      <p:sp>
        <p:nvSpPr>
          <p:cNvPr id="4" name="圆角矩形 3"/>
          <p:cNvSpPr/>
          <p:nvPr/>
        </p:nvSpPr>
        <p:spPr>
          <a:xfrm>
            <a:off x="738074" y="882135"/>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grpSp>
        <p:nvGrpSpPr>
          <p:cNvPr id="5" name="组合 4"/>
          <p:cNvGrpSpPr/>
          <p:nvPr/>
        </p:nvGrpSpPr>
        <p:grpSpPr>
          <a:xfrm>
            <a:off x="827461" y="967858"/>
            <a:ext cx="1856687" cy="959255"/>
            <a:chOff x="717476" y="1291449"/>
            <a:chExt cx="2054324" cy="1106750"/>
          </a:xfrm>
        </p:grpSpPr>
        <p:sp>
          <p:nvSpPr>
            <p:cNvPr id="7" name="圆角矩形 6"/>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algn="ctr">
                <a:lnSpc>
                  <a:spcPct val="120000"/>
                </a:lnSpc>
                <a:defRPr/>
              </a:pPr>
              <a:endParaRPr lang="zh-CN" altLang="en-US" sz="1500" b="1" kern="0">
                <a:solidFill>
                  <a:sysClr val="window" lastClr="FFFFFF"/>
                </a:solidFill>
                <a:latin typeface="微软雅黑" pitchFamily="34" charset="-122"/>
                <a:ea typeface="微软雅黑" pitchFamily="34" charset="-122"/>
              </a:endParaRPr>
            </a:p>
          </p:txBody>
        </p:sp>
        <p:sp>
          <p:nvSpPr>
            <p:cNvPr id="8" name="Freeform 41"/>
            <p:cNvSpPr>
              <a:spLocks noEditPoints="1"/>
            </p:cNvSpPr>
            <p:nvPr/>
          </p:nvSpPr>
          <p:spPr bwMode="auto">
            <a:xfrm>
              <a:off x="827584" y="1596212"/>
              <a:ext cx="576064" cy="517480"/>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ysClr val="window" lastClr="FFFFFF"/>
            </a:solidFill>
            <a:ln w="9525">
              <a:noFill/>
              <a:round/>
            </a:ln>
          </p:spPr>
          <p:txBody>
            <a:bodyPr/>
            <a:lstStyle/>
            <a:p>
              <a:pPr>
                <a:lnSpc>
                  <a:spcPct val="120000"/>
                </a:lnSpc>
                <a:defRPr/>
              </a:pPr>
              <a:endParaRPr lang="en-US" sz="1500" kern="0" dirty="0">
                <a:solidFill>
                  <a:sysClr val="windowText" lastClr="000000"/>
                </a:solidFill>
                <a:latin typeface="微软雅黑" pitchFamily="34" charset="-122"/>
                <a:ea typeface="微软雅黑" pitchFamily="34" charset="-122"/>
              </a:endParaRPr>
            </a:p>
          </p:txBody>
        </p:sp>
        <p:sp>
          <p:nvSpPr>
            <p:cNvPr id="9" name="TextBox 8"/>
            <p:cNvSpPr txBox="1"/>
            <p:nvPr/>
          </p:nvSpPr>
          <p:spPr>
            <a:xfrm>
              <a:off x="1403648" y="1609636"/>
              <a:ext cx="1224137" cy="575262"/>
            </a:xfrm>
            <a:prstGeom prst="rect">
              <a:avLst/>
            </a:prstGeom>
            <a:noFill/>
          </p:spPr>
          <p:txBody>
            <a:bodyPr wrap="square" rtlCol="0">
              <a:spAutoFit/>
            </a:bodyPr>
            <a:lstStyle/>
            <a:p>
              <a:pPr algn="ctr">
                <a:lnSpc>
                  <a:spcPct val="120000"/>
                </a:lnSpc>
                <a:defRPr/>
              </a:pPr>
              <a:r>
                <a:rPr lang="zh-CN" altLang="en-US" sz="2200" b="1" kern="0" dirty="0">
                  <a:solidFill>
                    <a:sysClr val="window" lastClr="FFFFFF"/>
                  </a:solidFill>
                  <a:latin typeface="微软雅黑" pitchFamily="34" charset="-122"/>
                  <a:ea typeface="微软雅黑" pitchFamily="34" charset="-122"/>
                </a:rPr>
                <a:t>标题</a:t>
              </a:r>
              <a:endParaRPr lang="zh-CN" altLang="en-US" sz="2200" b="1" kern="0" dirty="0">
                <a:solidFill>
                  <a:sysClr val="window" lastClr="FFFFFF"/>
                </a:solidFill>
                <a:latin typeface="微软雅黑" pitchFamily="34" charset="-122"/>
                <a:ea typeface="微软雅黑" pitchFamily="34" charset="-122"/>
              </a:endParaRPr>
            </a:p>
          </p:txBody>
        </p:sp>
      </p:grpSp>
      <p:sp>
        <p:nvSpPr>
          <p:cNvPr id="10" name="文本框 58"/>
          <p:cNvSpPr txBox="1"/>
          <p:nvPr/>
        </p:nvSpPr>
        <p:spPr>
          <a:xfrm>
            <a:off x="2881437" y="1078393"/>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itchFamily="34" charset="-122"/>
                <a:ea typeface="微软雅黑" pitchFamily="34" charset="-122"/>
              </a:rPr>
              <a:t>单击此处添加文本，单击此处添加文本，单击此处添加文本</a:t>
            </a:r>
            <a:endParaRPr lang="en-US" altLang="zh-CN" sz="1300" kern="0" dirty="0">
              <a:solidFill>
                <a:srgbClr val="262626">
                  <a:lumMod val="75000"/>
                  <a:lumOff val="25000"/>
                </a:srgbClr>
              </a:solidFill>
              <a:latin typeface="微软雅黑" pitchFamily="34" charset="-122"/>
              <a:ea typeface="微软雅黑"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itchFamily="34" charset="-122"/>
                <a:ea typeface="微软雅黑" pitchFamily="34" charset="-122"/>
              </a:rPr>
              <a:t>单击此处添加文本，单击此处添加文本，单击此处添加文本</a:t>
            </a:r>
            <a:endParaRPr lang="en-US" altLang="zh-CN" sz="1300" kern="0" dirty="0">
              <a:solidFill>
                <a:srgbClr val="262626">
                  <a:lumMod val="75000"/>
                  <a:lumOff val="25000"/>
                </a:srgbClr>
              </a:solidFill>
              <a:latin typeface="微软雅黑" pitchFamily="34" charset="-122"/>
              <a:ea typeface="微软雅黑"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itchFamily="34" charset="-122"/>
                <a:ea typeface="微软雅黑" pitchFamily="34" charset="-122"/>
              </a:rPr>
              <a:t>单击此处添加文本，单击此处添加文本，单击此处添加文本</a:t>
            </a:r>
            <a:endParaRPr lang="en-US" altLang="zh-CN" sz="1300" kern="0" dirty="0">
              <a:solidFill>
                <a:srgbClr val="262626">
                  <a:lumMod val="75000"/>
                  <a:lumOff val="25000"/>
                </a:srgbClr>
              </a:solidFill>
              <a:latin typeface="微软雅黑" pitchFamily="34" charset="-122"/>
              <a:ea typeface="微软雅黑" pitchFamily="34" charset="-122"/>
            </a:endParaRPr>
          </a:p>
        </p:txBody>
      </p:sp>
      <p:sp>
        <p:nvSpPr>
          <p:cNvPr id="11" name="圆角矩形 10"/>
          <p:cNvSpPr/>
          <p:nvPr/>
        </p:nvSpPr>
        <p:spPr>
          <a:xfrm>
            <a:off x="738074" y="2235526"/>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sp>
        <p:nvSpPr>
          <p:cNvPr id="12" name="文本框 58"/>
          <p:cNvSpPr txBox="1"/>
          <p:nvPr/>
        </p:nvSpPr>
        <p:spPr>
          <a:xfrm>
            <a:off x="2881437" y="2408966"/>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itchFamily="34" charset="-122"/>
                <a:ea typeface="微软雅黑" pitchFamily="34" charset="-122"/>
              </a:rPr>
              <a:t>单击此处添加文本，单击此处添加文本，单击此处添加文本</a:t>
            </a:r>
            <a:endParaRPr lang="en-US" altLang="zh-CN" sz="1300" kern="0" dirty="0">
              <a:solidFill>
                <a:srgbClr val="262626">
                  <a:lumMod val="75000"/>
                  <a:lumOff val="25000"/>
                </a:srgbClr>
              </a:solidFill>
              <a:latin typeface="微软雅黑" pitchFamily="34" charset="-122"/>
              <a:ea typeface="微软雅黑"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itchFamily="34" charset="-122"/>
                <a:ea typeface="微软雅黑" pitchFamily="34" charset="-122"/>
              </a:rPr>
              <a:t>单击此处添加文本，单击此处添加文本，单击此处添加文本</a:t>
            </a:r>
            <a:endParaRPr lang="en-US" altLang="zh-CN" sz="1300" kern="0" dirty="0">
              <a:solidFill>
                <a:srgbClr val="262626">
                  <a:lumMod val="75000"/>
                  <a:lumOff val="25000"/>
                </a:srgbClr>
              </a:solidFill>
              <a:latin typeface="微软雅黑" pitchFamily="34" charset="-122"/>
              <a:ea typeface="微软雅黑"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itchFamily="34" charset="-122"/>
                <a:ea typeface="微软雅黑" pitchFamily="34" charset="-122"/>
              </a:rPr>
              <a:t>单击此处添加文本，单击此处添加文本，单击此处添加文本</a:t>
            </a:r>
            <a:endParaRPr lang="en-US" altLang="zh-CN" sz="1300" kern="0" dirty="0">
              <a:solidFill>
                <a:srgbClr val="262626">
                  <a:lumMod val="75000"/>
                  <a:lumOff val="25000"/>
                </a:srgbClr>
              </a:solidFill>
              <a:latin typeface="微软雅黑" pitchFamily="34" charset="-122"/>
              <a:ea typeface="微软雅黑" pitchFamily="34" charset="-122"/>
            </a:endParaRPr>
          </a:p>
        </p:txBody>
      </p:sp>
      <p:sp>
        <p:nvSpPr>
          <p:cNvPr id="13" name="圆角矩形 12"/>
          <p:cNvSpPr/>
          <p:nvPr/>
        </p:nvSpPr>
        <p:spPr>
          <a:xfrm>
            <a:off x="738074" y="3608581"/>
            <a:ext cx="7938382" cy="1123409"/>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a:ln>
                <a:noFill/>
              </a:ln>
              <a:solidFill>
                <a:srgbClr val="262626">
                  <a:lumMod val="90000"/>
                  <a:lumOff val="10000"/>
                </a:srgbClr>
              </a:solidFill>
              <a:effectLst/>
              <a:uLnTx/>
              <a:uFillTx/>
            </a:endParaRPr>
          </a:p>
        </p:txBody>
      </p:sp>
      <p:sp>
        <p:nvSpPr>
          <p:cNvPr id="14" name="文本框 58"/>
          <p:cNvSpPr txBox="1"/>
          <p:nvPr/>
        </p:nvSpPr>
        <p:spPr>
          <a:xfrm>
            <a:off x="2881437" y="3779278"/>
            <a:ext cx="5206434" cy="820378"/>
          </a:xfrm>
          <a:prstGeom prst="rect">
            <a:avLst/>
          </a:prstGeom>
          <a:noFill/>
        </p:spPr>
        <p:txBody>
          <a:bodyPr wrap="square" lIns="99212" tIns="49606" rIns="99212" bIns="49606" rtlCol="0">
            <a:spAutoFit/>
          </a:bodyPr>
          <a:lstStyle/>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itchFamily="34" charset="-122"/>
                <a:ea typeface="微软雅黑" pitchFamily="34" charset="-122"/>
              </a:rPr>
              <a:t>单击此处添加文本，单击此处添加文本，单击此处添加文本</a:t>
            </a:r>
            <a:endParaRPr lang="en-US" altLang="zh-CN" sz="1300" kern="0" dirty="0">
              <a:solidFill>
                <a:srgbClr val="262626">
                  <a:lumMod val="75000"/>
                  <a:lumOff val="25000"/>
                </a:srgbClr>
              </a:solidFill>
              <a:latin typeface="微软雅黑" pitchFamily="34" charset="-122"/>
              <a:ea typeface="微软雅黑"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itchFamily="34" charset="-122"/>
                <a:ea typeface="微软雅黑" pitchFamily="34" charset="-122"/>
              </a:rPr>
              <a:t>单击此处添加文本，单击此处添加文本，单击此处添加文本</a:t>
            </a:r>
            <a:endParaRPr lang="en-US" altLang="zh-CN" sz="1300" kern="0" dirty="0">
              <a:solidFill>
                <a:srgbClr val="262626">
                  <a:lumMod val="75000"/>
                  <a:lumOff val="25000"/>
                </a:srgbClr>
              </a:solidFill>
              <a:latin typeface="微软雅黑" pitchFamily="34" charset="-122"/>
              <a:ea typeface="微软雅黑" pitchFamily="34" charset="-122"/>
            </a:endParaRPr>
          </a:p>
          <a:p>
            <a:pPr marL="309880" indent="-309880">
              <a:lnSpc>
                <a:spcPct val="120000"/>
              </a:lnSpc>
              <a:buFont typeface="Wingdings" panose="05000000000000000000" pitchFamily="2" charset="2"/>
              <a:buChar char="l"/>
              <a:defRPr/>
            </a:pPr>
            <a:r>
              <a:rPr lang="zh-CN" altLang="en-US" sz="1300" kern="0" dirty="0">
                <a:solidFill>
                  <a:srgbClr val="262626">
                    <a:lumMod val="75000"/>
                    <a:lumOff val="25000"/>
                  </a:srgbClr>
                </a:solidFill>
                <a:latin typeface="微软雅黑" pitchFamily="34" charset="-122"/>
                <a:ea typeface="微软雅黑" pitchFamily="34" charset="-122"/>
              </a:rPr>
              <a:t>单击此处添加文本，单击此处添加文本，单击此处添加文本</a:t>
            </a:r>
            <a:endParaRPr lang="en-US" altLang="zh-CN" sz="1300" kern="0" dirty="0">
              <a:solidFill>
                <a:srgbClr val="262626">
                  <a:lumMod val="75000"/>
                  <a:lumOff val="25000"/>
                </a:srgbClr>
              </a:solidFill>
              <a:latin typeface="微软雅黑" pitchFamily="34" charset="-122"/>
              <a:ea typeface="微软雅黑" pitchFamily="34" charset="-122"/>
            </a:endParaRPr>
          </a:p>
        </p:txBody>
      </p:sp>
      <p:grpSp>
        <p:nvGrpSpPr>
          <p:cNvPr id="15" name="组合 14"/>
          <p:cNvGrpSpPr/>
          <p:nvPr/>
        </p:nvGrpSpPr>
        <p:grpSpPr>
          <a:xfrm>
            <a:off x="827461" y="2317603"/>
            <a:ext cx="1856687" cy="959255"/>
            <a:chOff x="710462" y="2852936"/>
            <a:chExt cx="2054324" cy="1106750"/>
          </a:xfrm>
        </p:grpSpPr>
        <p:grpSp>
          <p:nvGrpSpPr>
            <p:cNvPr id="16" name="组合 15"/>
            <p:cNvGrpSpPr/>
            <p:nvPr/>
          </p:nvGrpSpPr>
          <p:grpSpPr>
            <a:xfrm>
              <a:off x="710462" y="2852936"/>
              <a:ext cx="2054324" cy="1106750"/>
              <a:chOff x="717476" y="1291449"/>
              <a:chExt cx="2054324" cy="1106750"/>
            </a:xfrm>
          </p:grpSpPr>
          <p:sp>
            <p:nvSpPr>
              <p:cNvPr id="19" name="圆角矩形 18"/>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zh-CN" altLang="en-US" sz="1500" b="1" i="0" u="none" strike="noStrike" kern="0" cap="none" spc="0" normalizeH="0" baseline="0" noProof="0">
                  <a:ln>
                    <a:noFill/>
                  </a:ln>
                  <a:solidFill>
                    <a:sysClr val="window" lastClr="FFFFFF"/>
                  </a:solidFill>
                  <a:effectLst/>
                  <a:uLnTx/>
                  <a:uFillTx/>
                  <a:latin typeface="微软雅黑" pitchFamily="34" charset="-122"/>
                  <a:ea typeface="微软雅黑" pitchFamily="34" charset="-122"/>
                </a:endParaRPr>
              </a:p>
            </p:txBody>
          </p:sp>
          <p:sp>
            <p:nvSpPr>
              <p:cNvPr id="20" name="TextBox 19"/>
              <p:cNvSpPr txBox="1"/>
              <p:nvPr/>
            </p:nvSpPr>
            <p:spPr>
              <a:xfrm>
                <a:off x="1403648" y="1609636"/>
                <a:ext cx="1224137" cy="575262"/>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rPr>
                  <a:t>标题</a:t>
                </a:r>
                <a:endParaRPr kumimoji="0" lang="zh-CN" altLang="en-US" sz="2200" b="1" i="0" u="none" strike="noStrike" kern="0" cap="none" spc="0" normalizeH="0" baseline="0" noProof="0" dirty="0">
                  <a:ln>
                    <a:noFill/>
                  </a:ln>
                  <a:solidFill>
                    <a:sysClr val="window" lastClr="FFFFFF"/>
                  </a:solidFill>
                  <a:effectLst/>
                  <a:uLnTx/>
                  <a:uFillTx/>
                  <a:latin typeface="微软雅黑" pitchFamily="34" charset="-122"/>
                  <a:ea typeface="微软雅黑" pitchFamily="34" charset="-122"/>
                </a:endParaRPr>
              </a:p>
            </p:txBody>
          </p:sp>
        </p:grpSp>
        <p:sp>
          <p:nvSpPr>
            <p:cNvPr id="17" name="Freeform 26"/>
            <p:cNvSpPr>
              <a:spLocks noEditPoints="1"/>
            </p:cNvSpPr>
            <p:nvPr/>
          </p:nvSpPr>
          <p:spPr bwMode="auto">
            <a:xfrm>
              <a:off x="827584" y="3042970"/>
              <a:ext cx="466912" cy="46868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ysClr val="window" lastClr="FFFFFF"/>
            </a:solidFill>
            <a:ln w="9525">
              <a:noFill/>
              <a:round/>
            </a:ln>
          </p:spPr>
          <p:txBody>
            <a:bodyPr/>
            <a:lstStyle/>
            <a:p>
              <a:pPr marL="0" marR="0" lvl="0" indent="0" defTabSz="914400" eaLnBrk="1" fontAlgn="auto" latinLnBrk="0" hangingPunct="1">
                <a:lnSpc>
                  <a:spcPct val="120000"/>
                </a:lnSpc>
                <a:spcBef>
                  <a:spcPts val="0"/>
                </a:spcBef>
                <a:spcAft>
                  <a:spcPts val="0"/>
                </a:spcAft>
                <a:buClrTx/>
                <a:buSzTx/>
                <a:buFontTx/>
                <a:buNone/>
                <a:defRPr/>
              </a:pPr>
              <a:endParaRPr kumimoji="0" lang="da-DK" sz="15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8" name="Freeform 27"/>
            <p:cNvSpPr>
              <a:spLocks noEditPoints="1"/>
            </p:cNvSpPr>
            <p:nvPr/>
          </p:nvSpPr>
          <p:spPr bwMode="auto">
            <a:xfrm>
              <a:off x="1226260" y="3382973"/>
              <a:ext cx="332082" cy="334059"/>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ysClr val="window" lastClr="FFFFFF"/>
            </a:solidFill>
            <a:ln w="9525">
              <a:noFill/>
              <a:round/>
            </a:ln>
          </p:spPr>
          <p:txBody>
            <a:bodyPr/>
            <a:lstStyle/>
            <a:p>
              <a:pPr marL="0" marR="0" lvl="0" indent="0" defTabSz="914400" eaLnBrk="1" fontAlgn="auto" latinLnBrk="0" hangingPunct="1">
                <a:lnSpc>
                  <a:spcPct val="120000"/>
                </a:lnSpc>
                <a:spcBef>
                  <a:spcPts val="0"/>
                </a:spcBef>
                <a:spcAft>
                  <a:spcPts val="0"/>
                </a:spcAft>
                <a:buClrTx/>
                <a:buSzTx/>
                <a:buFontTx/>
                <a:buNone/>
                <a:defRPr/>
              </a:pPr>
              <a:endParaRPr kumimoji="0" lang="da-DK" sz="15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grpSp>
        <p:nvGrpSpPr>
          <p:cNvPr id="21" name="组合 20"/>
          <p:cNvGrpSpPr/>
          <p:nvPr/>
        </p:nvGrpSpPr>
        <p:grpSpPr>
          <a:xfrm>
            <a:off x="827461" y="3690658"/>
            <a:ext cx="1856687" cy="959255"/>
            <a:chOff x="710462" y="4437112"/>
            <a:chExt cx="2054324" cy="1106750"/>
          </a:xfrm>
        </p:grpSpPr>
        <p:grpSp>
          <p:nvGrpSpPr>
            <p:cNvPr id="22" name="组合 21"/>
            <p:cNvGrpSpPr/>
            <p:nvPr/>
          </p:nvGrpSpPr>
          <p:grpSpPr>
            <a:xfrm>
              <a:off x="710462" y="4437112"/>
              <a:ext cx="2054324" cy="1106750"/>
              <a:chOff x="717476" y="1291449"/>
              <a:chExt cx="2054324" cy="1106750"/>
            </a:xfrm>
          </p:grpSpPr>
          <p:sp>
            <p:nvSpPr>
              <p:cNvPr id="24" name="圆角矩形 23"/>
              <p:cNvSpPr/>
              <p:nvPr/>
            </p:nvSpPr>
            <p:spPr>
              <a:xfrm>
                <a:off x="717476" y="1291449"/>
                <a:ext cx="2054324" cy="1106750"/>
              </a:xfrm>
              <a:prstGeom prst="roundRect">
                <a:avLst>
                  <a:gd name="adj" fmla="val 10880"/>
                </a:avLst>
              </a:prstGeom>
              <a:solidFill>
                <a:srgbClr val="0070C0"/>
              </a:solidFill>
              <a:ln w="25400" cap="flat" cmpd="sng" algn="ctr">
                <a:noFill/>
                <a:prstDash val="solid"/>
              </a:ln>
              <a:effectLst>
                <a:innerShdw blurRad="63500" dist="50800" dir="13500000">
                  <a:prstClr val="black">
                    <a:alpha val="50000"/>
                  </a:prstClr>
                </a:innerShdw>
              </a:effectLst>
            </p:spPr>
            <p:txBody>
              <a:bodyPr rtlCol="0" anchor="ctr"/>
              <a:lstStyle/>
              <a:p>
                <a:pPr algn="ctr">
                  <a:lnSpc>
                    <a:spcPct val="120000"/>
                  </a:lnSpc>
                  <a:defRPr/>
                </a:pPr>
                <a:endParaRPr lang="zh-CN" altLang="en-US" sz="1500" b="1" kern="0">
                  <a:solidFill>
                    <a:sysClr val="window" lastClr="FFFFFF"/>
                  </a:solidFill>
                  <a:latin typeface="微软雅黑" pitchFamily="34" charset="-122"/>
                  <a:ea typeface="微软雅黑" pitchFamily="34" charset="-122"/>
                </a:endParaRPr>
              </a:p>
            </p:txBody>
          </p:sp>
          <p:sp>
            <p:nvSpPr>
              <p:cNvPr id="25" name="TextBox 24"/>
              <p:cNvSpPr txBox="1"/>
              <p:nvPr/>
            </p:nvSpPr>
            <p:spPr>
              <a:xfrm>
                <a:off x="1403648" y="1609636"/>
                <a:ext cx="1224137" cy="575262"/>
              </a:xfrm>
              <a:prstGeom prst="rect">
                <a:avLst/>
              </a:prstGeom>
              <a:noFill/>
            </p:spPr>
            <p:txBody>
              <a:bodyPr wrap="square" rtlCol="0">
                <a:spAutoFit/>
              </a:bodyPr>
              <a:lstStyle/>
              <a:p>
                <a:pPr algn="ctr">
                  <a:lnSpc>
                    <a:spcPct val="120000"/>
                  </a:lnSpc>
                  <a:defRPr/>
                </a:pPr>
                <a:r>
                  <a:rPr lang="zh-CN" altLang="en-US" sz="2200" b="1" kern="0" dirty="0">
                    <a:solidFill>
                      <a:sysClr val="window" lastClr="FFFFFF"/>
                    </a:solidFill>
                    <a:latin typeface="微软雅黑" pitchFamily="34" charset="-122"/>
                    <a:ea typeface="微软雅黑" pitchFamily="34" charset="-122"/>
                  </a:rPr>
                  <a:t>标题</a:t>
                </a:r>
                <a:endParaRPr lang="zh-CN" altLang="en-US" sz="2200" b="1" kern="0" dirty="0">
                  <a:solidFill>
                    <a:sysClr val="window" lastClr="FFFFFF"/>
                  </a:solidFill>
                  <a:latin typeface="微软雅黑" pitchFamily="34" charset="-122"/>
                  <a:ea typeface="微软雅黑" pitchFamily="34" charset="-122"/>
                </a:endParaRPr>
              </a:p>
            </p:txBody>
          </p:sp>
        </p:grpSp>
        <p:sp>
          <p:nvSpPr>
            <p:cNvPr id="23" name="Freeform 41"/>
            <p:cNvSpPr>
              <a:spLocks noEditPoints="1"/>
            </p:cNvSpPr>
            <p:nvPr/>
          </p:nvSpPr>
          <p:spPr bwMode="auto">
            <a:xfrm>
              <a:off x="827584" y="4743250"/>
              <a:ext cx="615527" cy="49447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ysClr val="window" lastClr="FFFFFF"/>
            </a:solidFill>
            <a:ln w="9525">
              <a:noFill/>
              <a:round/>
            </a:ln>
          </p:spPr>
          <p:txBody>
            <a:bodyPr/>
            <a:lstStyle/>
            <a:p>
              <a:pPr>
                <a:lnSpc>
                  <a:spcPct val="120000"/>
                </a:lnSpc>
                <a:defRPr/>
              </a:pPr>
              <a:endParaRPr lang="en-US" sz="1500" kern="0" dirty="0">
                <a:solidFill>
                  <a:sysClr val="windowText" lastClr="000000"/>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3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22" presetClass="entr" presetSubtype="8" fill="hold" grpId="0" nodeType="withEffect">
                                  <p:stCondLst>
                                    <p:cond delay="60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1860"/>
                            </p:stCondLst>
                            <p:childTnLst>
                              <p:par>
                                <p:cTn id="24" presetID="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3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22" presetClass="entr" presetSubtype="8" fill="hold" grpId="0" nodeType="withEffect">
                                  <p:stCondLst>
                                    <p:cond delay="6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2360"/>
                            </p:stCondLst>
                            <p:childTnLst>
                              <p:par>
                                <p:cTn id="35" presetID="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0-#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par>
                                <p:cTn id="39" presetID="10" presetClass="entr" presetSubtype="0" fill="hold" nodeType="withEffect">
                                  <p:stCondLst>
                                    <p:cond delay="30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22" presetClass="entr" presetSubtype="8" fill="hold" grpId="0" nodeType="withEffect">
                                  <p:stCondLst>
                                    <p:cond delay="60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10" grpId="0"/>
      <p:bldP spid="11" grpId="0" animBg="1"/>
      <p:bldP spid="12" grpId="0"/>
      <p:bldP spid="13"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8170" y="70685"/>
            <a:ext cx="6296142" cy="4517289"/>
          </a:xfrm>
          <a:prstGeom prst="rect">
            <a:avLst/>
          </a:prstGeom>
        </p:spPr>
      </p:pic>
      <p:sp>
        <p:nvSpPr>
          <p:cNvPr id="5" name="矩形 4"/>
          <p:cNvSpPr/>
          <p:nvPr/>
        </p:nvSpPr>
        <p:spPr>
          <a:xfrm>
            <a:off x="0" y="3723878"/>
            <a:ext cx="9144001" cy="1419622"/>
          </a:xfrm>
          <a:prstGeom prst="rect">
            <a:avLst/>
          </a:prstGeom>
          <a:solidFill>
            <a:srgbClr val="0070C0"/>
          </a:solidFill>
          <a:ln w="25400" cap="flat" cmpd="sng" algn="ctr">
            <a:noFill/>
            <a:prstDash val="solid"/>
          </a:ln>
          <a:effectLst/>
        </p:spPr>
        <p:txBody>
          <a:bodyPr lIns="68580" tIns="34290" rIns="68580" bIns="34290" spcCol="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a:ea typeface="宋体"/>
              <a:cs typeface="+mn-cs"/>
            </a:endParaRPr>
          </a:p>
        </p:txBody>
      </p:sp>
      <p:sp>
        <p:nvSpPr>
          <p:cNvPr id="6" name="TextBox 5"/>
          <p:cNvSpPr txBox="1"/>
          <p:nvPr/>
        </p:nvSpPr>
        <p:spPr>
          <a:xfrm>
            <a:off x="2483768" y="4011910"/>
            <a:ext cx="4134465" cy="769441"/>
          </a:xfrm>
          <a:prstGeom prst="rect">
            <a:avLst/>
          </a:prstGeom>
          <a:noFill/>
        </p:spPr>
        <p:txBody>
          <a:bodyPr wrap="none" rtlCol="0">
            <a:spAutoFit/>
          </a:bodyPr>
          <a:lstStyle/>
          <a:p>
            <a:r>
              <a:rPr lang="zh-CN" altLang="en-US" sz="4400" b="1" dirty="0">
                <a:solidFill>
                  <a:schemeClr val="bg1"/>
                </a:solidFill>
                <a:latin typeface="微软雅黑" pitchFamily="34" charset="-122"/>
                <a:ea typeface="微软雅黑" pitchFamily="34" charset="-122"/>
              </a:rPr>
              <a:t>感谢您的聆听！</a:t>
            </a:r>
            <a:endParaRPr lang="zh-CN" altLang="en-US" sz="4400" b="1"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p:tgtEl>
                                          <p:spTgt spid="6"/>
                                        </p:tgtEl>
                                        <p:attrNameLst>
                                          <p:attrName>ppt_y</p:attrName>
                                        </p:attrNameLst>
                                      </p:cBhvr>
                                      <p:tavLst>
                                        <p:tav tm="0">
                                          <p:val>
                                            <p:strVal val="#ppt_y+#ppt_h*1.125000"/>
                                          </p:val>
                                        </p:tav>
                                        <p:tav tm="100000">
                                          <p:val>
                                            <p:strVal val="#ppt_y"/>
                                          </p:val>
                                        </p:tav>
                                      </p:tavLst>
                                    </p:anim>
                                    <p:animEffect transition="in" filter="wipe(up)">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6455"/>
            <a:ext cx="9134475" cy="760730"/>
            <a:chOff x="4445" y="846455"/>
            <a:chExt cx="9134475" cy="760730"/>
          </a:xfrm>
        </p:grpSpPr>
        <p:sp>
          <p:nvSpPr>
            <p:cNvPr id="749" name="矩形"/>
            <p:cNvSpPr>
              <a:spLocks/>
            </p:cNvSpPr>
            <p:nvPr/>
          </p:nvSpPr>
          <p:spPr>
            <a:xfrm rot="0">
              <a:off x="4445" y="846455"/>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auto" defTabSz="914400" eaLnBrk="0" latinLnBrk="0">
                <a:lnSpc>
                  <a:spcPct val="100000"/>
                </a:lnSpc>
                <a:spcBef>
                  <a:spcPts val="0"/>
                </a:spcBef>
                <a:spcAft>
                  <a:spcPts val="0"/>
                </a:spcAft>
                <a:buFontTx/>
                <a:buNone/>
              </a:pPr>
              <a:endParaRPr lang="ko-KR" altLang="en-US" sz="1200" cap="none" dirty="0" smtClean="0" b="0" strike="noStrike">
                <a:latin typeface="Calibri" charset="0"/>
                <a:ea typeface="Calibri" charset="0"/>
              </a:endParaRPr>
            </a:p>
          </p:txBody>
        </p:sp>
        <p:sp>
          <p:nvSpPr>
            <p:cNvPr id="750" name="更多资源请关注微信公众号：学苑君"/>
            <p:cNvSpPr txBox="1">
              <a:spLocks/>
            </p:cNvSpPr>
            <p:nvPr/>
          </p:nvSpPr>
          <p:spPr>
            <a:xfrm rot="0">
              <a:off x="4445" y="1076960"/>
              <a:ext cx="9135110" cy="300355"/>
            </a:xfrm>
            <a:prstGeom prst="rect"/>
            <a:noFill/>
            <a:ln w="0">
              <a:noFill/>
              <a:prstDash/>
            </a:ln>
          </p:spPr>
          <p:txBody>
            <a:bodyPr wrap="square" lIns="0" tIns="0" rIns="0" bIns="0" numCol="1" vert="horz" anchor="ctr">
              <a:spAutoFit/>
            </a:bodyPr>
            <a:lstStyle/>
            <a:p>
              <a:pPr marL="0" indent="0" algn="ctr" fontAlgn="auto" defTabSz="9144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4436_9035504/fImage27348505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644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trellis">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grpSp>
        <p:nvGrpSpPr>
          <p:cNvPr id="13" name="组合 12"/>
          <p:cNvGrpSpPr/>
          <p:nvPr/>
        </p:nvGrpSpPr>
        <p:grpSpPr>
          <a:xfrm>
            <a:off x="1838475" y="1147119"/>
            <a:ext cx="6655526" cy="3277716"/>
            <a:chOff x="1358950" y="1173758"/>
            <a:chExt cx="7072312" cy="3482975"/>
          </a:xfrm>
        </p:grpSpPr>
        <p:sp>
          <p:nvSpPr>
            <p:cNvPr id="14" name="Freeform 5"/>
            <p:cNvSpPr/>
            <p:nvPr/>
          </p:nvSpPr>
          <p:spPr bwMode="auto">
            <a:xfrm>
              <a:off x="1358950" y="1173758"/>
              <a:ext cx="7072312" cy="3482975"/>
            </a:xfrm>
            <a:custGeom>
              <a:avLst/>
              <a:gdLst>
                <a:gd name="T0" fmla="*/ 97 w 9549"/>
                <a:gd name="T1" fmla="*/ 0 h 4700"/>
                <a:gd name="T2" fmla="*/ 9452 w 9549"/>
                <a:gd name="T3" fmla="*/ 0 h 4700"/>
                <a:gd name="T4" fmla="*/ 9549 w 9549"/>
                <a:gd name="T5" fmla="*/ 97 h 4700"/>
                <a:gd name="T6" fmla="*/ 9549 w 9549"/>
                <a:gd name="T7" fmla="*/ 4603 h 4700"/>
                <a:gd name="T8" fmla="*/ 9452 w 9549"/>
                <a:gd name="T9" fmla="*/ 4700 h 4700"/>
                <a:gd name="T10" fmla="*/ 97 w 9549"/>
                <a:gd name="T11" fmla="*/ 4700 h 4700"/>
                <a:gd name="T12" fmla="*/ 0 w 9549"/>
                <a:gd name="T13" fmla="*/ 4603 h 4700"/>
                <a:gd name="T14" fmla="*/ 0 w 9549"/>
                <a:gd name="T15" fmla="*/ 97 h 4700"/>
                <a:gd name="T16" fmla="*/ 97 w 9549"/>
                <a:gd name="T17" fmla="*/ 0 h 4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49" h="4700">
                  <a:moveTo>
                    <a:pt x="97" y="0"/>
                  </a:moveTo>
                  <a:lnTo>
                    <a:pt x="9452" y="0"/>
                  </a:lnTo>
                  <a:cubicBezTo>
                    <a:pt x="9505" y="0"/>
                    <a:pt x="9549" y="43"/>
                    <a:pt x="9549" y="97"/>
                  </a:cubicBezTo>
                  <a:lnTo>
                    <a:pt x="9549" y="4603"/>
                  </a:lnTo>
                  <a:cubicBezTo>
                    <a:pt x="9549" y="4656"/>
                    <a:pt x="9505" y="4700"/>
                    <a:pt x="9452" y="4700"/>
                  </a:cubicBezTo>
                  <a:lnTo>
                    <a:pt x="97" y="4700"/>
                  </a:lnTo>
                  <a:cubicBezTo>
                    <a:pt x="44" y="4700"/>
                    <a:pt x="0" y="4656"/>
                    <a:pt x="0" y="4603"/>
                  </a:cubicBezTo>
                  <a:lnTo>
                    <a:pt x="0" y="97"/>
                  </a:lnTo>
                  <a:cubicBezTo>
                    <a:pt x="0" y="43"/>
                    <a:pt x="44" y="0"/>
                    <a:pt x="97" y="0"/>
                  </a:cubicBezTo>
                  <a:close/>
                </a:path>
              </a:pathLst>
            </a:cu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FFFFFF">
                    <a:lumMod val="65000"/>
                    <a:lumOff val="35000"/>
                  </a:srgbClr>
                </a:solidFill>
                <a:latin typeface="微软雅黑" pitchFamily="34" charset="-122"/>
                <a:ea typeface="微软雅黑" pitchFamily="34" charset="-122"/>
              </a:endParaRPr>
            </a:p>
          </p:txBody>
        </p:sp>
        <p:sp>
          <p:nvSpPr>
            <p:cNvPr id="15" name="Freeform 8"/>
            <p:cNvSpPr/>
            <p:nvPr/>
          </p:nvSpPr>
          <p:spPr bwMode="auto">
            <a:xfrm>
              <a:off x="7851825" y="4077295"/>
              <a:ext cx="579437" cy="579438"/>
            </a:xfrm>
            <a:custGeom>
              <a:avLst/>
              <a:gdLst>
                <a:gd name="T0" fmla="*/ 782 w 782"/>
                <a:gd name="T1" fmla="*/ 0 h 782"/>
                <a:gd name="T2" fmla="*/ 782 w 782"/>
                <a:gd name="T3" fmla="*/ 685 h 782"/>
                <a:gd name="T4" fmla="*/ 685 w 782"/>
                <a:gd name="T5" fmla="*/ 782 h 782"/>
                <a:gd name="T6" fmla="*/ 0 w 782"/>
                <a:gd name="T7" fmla="*/ 782 h 782"/>
                <a:gd name="T8" fmla="*/ 782 w 782"/>
                <a:gd name="T9" fmla="*/ 0 h 782"/>
              </a:gdLst>
              <a:ahLst/>
              <a:cxnLst>
                <a:cxn ang="0">
                  <a:pos x="T0" y="T1"/>
                </a:cxn>
                <a:cxn ang="0">
                  <a:pos x="T2" y="T3"/>
                </a:cxn>
                <a:cxn ang="0">
                  <a:pos x="T4" y="T5"/>
                </a:cxn>
                <a:cxn ang="0">
                  <a:pos x="T6" y="T7"/>
                </a:cxn>
                <a:cxn ang="0">
                  <a:pos x="T8" y="T9"/>
                </a:cxn>
              </a:cxnLst>
              <a:rect l="0" t="0" r="r" b="b"/>
              <a:pathLst>
                <a:path w="782" h="782">
                  <a:moveTo>
                    <a:pt x="782" y="0"/>
                  </a:moveTo>
                  <a:lnTo>
                    <a:pt x="782" y="685"/>
                  </a:lnTo>
                  <a:cubicBezTo>
                    <a:pt x="782" y="738"/>
                    <a:pt x="738" y="782"/>
                    <a:pt x="685" y="782"/>
                  </a:cubicBezTo>
                  <a:lnTo>
                    <a:pt x="0" y="782"/>
                  </a:lnTo>
                  <a:lnTo>
                    <a:pt x="78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grpSp>
      <p:sp>
        <p:nvSpPr>
          <p:cNvPr id="16" name="Freeform 6"/>
          <p:cNvSpPr/>
          <p:nvPr/>
        </p:nvSpPr>
        <p:spPr bwMode="auto">
          <a:xfrm>
            <a:off x="1740051" y="831837"/>
            <a:ext cx="1993749" cy="159395"/>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accent4">
              <a:lumMod val="75000"/>
            </a:schemeClr>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7" name="Freeform 7"/>
          <p:cNvSpPr/>
          <p:nvPr/>
        </p:nvSpPr>
        <p:spPr bwMode="auto">
          <a:xfrm>
            <a:off x="1740050" y="831837"/>
            <a:ext cx="2106463" cy="1462573"/>
          </a:xfrm>
          <a:custGeom>
            <a:avLst/>
            <a:gdLst>
              <a:gd name="T0" fmla="*/ 3022 w 3022"/>
              <a:gd name="T1" fmla="*/ 0 h 2098"/>
              <a:gd name="T2" fmla="*/ 0 w 3022"/>
              <a:gd name="T3" fmla="*/ 0 h 2098"/>
              <a:gd name="T4" fmla="*/ 0 w 3022"/>
              <a:gd name="T5" fmla="*/ 2098 h 2098"/>
              <a:gd name="T6" fmla="*/ 2165 w 3022"/>
              <a:gd name="T7" fmla="*/ 2098 h 2098"/>
              <a:gd name="T8" fmla="*/ 3022 w 3022"/>
              <a:gd name="T9" fmla="*/ 0 h 2098"/>
            </a:gdLst>
            <a:ahLst/>
            <a:cxnLst>
              <a:cxn ang="0">
                <a:pos x="T0" y="T1"/>
              </a:cxn>
              <a:cxn ang="0">
                <a:pos x="T2" y="T3"/>
              </a:cxn>
              <a:cxn ang="0">
                <a:pos x="T4" y="T5"/>
              </a:cxn>
              <a:cxn ang="0">
                <a:pos x="T6" y="T7"/>
              </a:cxn>
              <a:cxn ang="0">
                <a:pos x="T8" y="T9"/>
              </a:cxn>
            </a:cxnLst>
            <a:rect l="0" t="0" r="r" b="b"/>
            <a:pathLst>
              <a:path w="3022" h="2098">
                <a:moveTo>
                  <a:pt x="3022" y="0"/>
                </a:moveTo>
                <a:lnTo>
                  <a:pt x="0" y="0"/>
                </a:lnTo>
                <a:lnTo>
                  <a:pt x="0" y="2098"/>
                </a:lnTo>
                <a:lnTo>
                  <a:pt x="2165" y="2098"/>
                </a:lnTo>
                <a:lnTo>
                  <a:pt x="3022" y="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8" name="Freeform 9"/>
          <p:cNvSpPr>
            <a:spLocks noEditPoints="1"/>
          </p:cNvSpPr>
          <p:nvPr/>
        </p:nvSpPr>
        <p:spPr bwMode="auto">
          <a:xfrm>
            <a:off x="8632975" y="4182529"/>
            <a:ext cx="186743" cy="186744"/>
          </a:xfrm>
          <a:custGeom>
            <a:avLst/>
            <a:gdLst>
              <a:gd name="T0" fmla="*/ 146 w 268"/>
              <a:gd name="T1" fmla="*/ 226 h 268"/>
              <a:gd name="T2" fmla="*/ 125 w 268"/>
              <a:gd name="T3" fmla="*/ 209 h 268"/>
              <a:gd name="T4" fmla="*/ 177 w 268"/>
              <a:gd name="T5" fmla="*/ 148 h 268"/>
              <a:gd name="T6" fmla="*/ 43 w 268"/>
              <a:gd name="T7" fmla="*/ 148 h 268"/>
              <a:gd name="T8" fmla="*/ 43 w 268"/>
              <a:gd name="T9" fmla="*/ 120 h 268"/>
              <a:gd name="T10" fmla="*/ 177 w 268"/>
              <a:gd name="T11" fmla="*/ 120 h 268"/>
              <a:gd name="T12" fmla="*/ 125 w 268"/>
              <a:gd name="T13" fmla="*/ 60 h 268"/>
              <a:gd name="T14" fmla="*/ 146 w 268"/>
              <a:gd name="T15" fmla="*/ 42 h 268"/>
              <a:gd name="T16" fmla="*/ 224 w 268"/>
              <a:gd name="T17" fmla="*/ 134 h 268"/>
              <a:gd name="T18" fmla="*/ 146 w 268"/>
              <a:gd name="T19" fmla="*/ 226 h 268"/>
              <a:gd name="T20" fmla="*/ 134 w 268"/>
              <a:gd name="T21" fmla="*/ 0 h 268"/>
              <a:gd name="T22" fmla="*/ 268 w 268"/>
              <a:gd name="T23" fmla="*/ 134 h 268"/>
              <a:gd name="T24" fmla="*/ 134 w 268"/>
              <a:gd name="T25" fmla="*/ 268 h 268"/>
              <a:gd name="T26" fmla="*/ 0 w 268"/>
              <a:gd name="T27" fmla="*/ 134 h 268"/>
              <a:gd name="T28" fmla="*/ 134 w 268"/>
              <a:gd name="T29" fmla="*/ 0 h 268"/>
              <a:gd name="T30" fmla="*/ 134 w 268"/>
              <a:gd name="T31" fmla="*/ 17 h 268"/>
              <a:gd name="T32" fmla="*/ 250 w 268"/>
              <a:gd name="T33" fmla="*/ 134 h 268"/>
              <a:gd name="T34" fmla="*/ 134 w 268"/>
              <a:gd name="T35" fmla="*/ 251 h 268"/>
              <a:gd name="T36" fmla="*/ 17 w 268"/>
              <a:gd name="T37" fmla="*/ 134 h 268"/>
              <a:gd name="T38" fmla="*/ 134 w 268"/>
              <a:gd name="T39" fmla="*/ 1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8" h="268">
                <a:moveTo>
                  <a:pt x="146" y="226"/>
                </a:moveTo>
                <a:lnTo>
                  <a:pt x="125" y="209"/>
                </a:lnTo>
                <a:lnTo>
                  <a:pt x="177" y="148"/>
                </a:lnTo>
                <a:lnTo>
                  <a:pt x="43" y="148"/>
                </a:lnTo>
                <a:lnTo>
                  <a:pt x="43" y="120"/>
                </a:lnTo>
                <a:lnTo>
                  <a:pt x="177" y="120"/>
                </a:lnTo>
                <a:lnTo>
                  <a:pt x="125" y="60"/>
                </a:lnTo>
                <a:lnTo>
                  <a:pt x="146" y="42"/>
                </a:lnTo>
                <a:lnTo>
                  <a:pt x="224" y="134"/>
                </a:lnTo>
                <a:lnTo>
                  <a:pt x="146" y="226"/>
                </a:lnTo>
                <a:close/>
                <a:moveTo>
                  <a:pt x="134" y="0"/>
                </a:moveTo>
                <a:cubicBezTo>
                  <a:pt x="208" y="0"/>
                  <a:pt x="268" y="60"/>
                  <a:pt x="268" y="134"/>
                </a:cubicBezTo>
                <a:cubicBezTo>
                  <a:pt x="268" y="208"/>
                  <a:pt x="208" y="268"/>
                  <a:pt x="134" y="268"/>
                </a:cubicBezTo>
                <a:cubicBezTo>
                  <a:pt x="60" y="268"/>
                  <a:pt x="0" y="208"/>
                  <a:pt x="0" y="134"/>
                </a:cubicBezTo>
                <a:cubicBezTo>
                  <a:pt x="0" y="60"/>
                  <a:pt x="60" y="0"/>
                  <a:pt x="134" y="0"/>
                </a:cubicBezTo>
                <a:close/>
                <a:moveTo>
                  <a:pt x="134" y="17"/>
                </a:moveTo>
                <a:cubicBezTo>
                  <a:pt x="198" y="17"/>
                  <a:pt x="250" y="70"/>
                  <a:pt x="250" y="134"/>
                </a:cubicBezTo>
                <a:cubicBezTo>
                  <a:pt x="250" y="199"/>
                  <a:pt x="198" y="251"/>
                  <a:pt x="134" y="251"/>
                </a:cubicBezTo>
                <a:cubicBezTo>
                  <a:pt x="69" y="251"/>
                  <a:pt x="17" y="199"/>
                  <a:pt x="17" y="134"/>
                </a:cubicBezTo>
                <a:cubicBezTo>
                  <a:pt x="17" y="70"/>
                  <a:pt x="69" y="17"/>
                  <a:pt x="13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FEAE01"/>
              </a:solidFill>
              <a:latin typeface="微软雅黑" pitchFamily="34" charset="-122"/>
              <a:ea typeface="微软雅黑" pitchFamily="34" charset="-122"/>
            </a:endParaRPr>
          </a:p>
        </p:txBody>
      </p:sp>
      <p:sp>
        <p:nvSpPr>
          <p:cNvPr id="19" name="TextBox 18"/>
          <p:cNvSpPr txBox="1"/>
          <p:nvPr/>
        </p:nvSpPr>
        <p:spPr>
          <a:xfrm>
            <a:off x="2349927" y="983537"/>
            <a:ext cx="657612" cy="1323439"/>
          </a:xfrm>
          <a:prstGeom prst="rect">
            <a:avLst/>
          </a:prstGeom>
          <a:noFill/>
        </p:spPr>
        <p:txBody>
          <a:bodyPr wrap="square" rtlCol="0">
            <a:spAutoFit/>
          </a:bodyPr>
          <a:lstStyle/>
          <a:p>
            <a:r>
              <a:rPr lang="en-US" altLang="zh-CN" sz="8000" b="1" dirty="0">
                <a:solidFill>
                  <a:srgbClr val="F8F8F8"/>
                </a:solidFill>
                <a:latin typeface="微软雅黑" pitchFamily="34" charset="-122"/>
                <a:ea typeface="微软雅黑" pitchFamily="34" charset="-122"/>
              </a:rPr>
              <a:t>1</a:t>
            </a:r>
            <a:endParaRPr lang="zh-CN" altLang="en-US" sz="8000" b="1" dirty="0">
              <a:solidFill>
                <a:srgbClr val="F8F8F8"/>
              </a:solidFill>
              <a:latin typeface="微软雅黑" pitchFamily="34" charset="-122"/>
              <a:ea typeface="微软雅黑" pitchFamily="34" charset="-122"/>
            </a:endParaRPr>
          </a:p>
        </p:txBody>
      </p:sp>
      <p:sp>
        <p:nvSpPr>
          <p:cNvPr id="20" name="TextBox 19"/>
          <p:cNvSpPr txBox="1"/>
          <p:nvPr/>
        </p:nvSpPr>
        <p:spPr>
          <a:xfrm>
            <a:off x="3862140" y="1340116"/>
            <a:ext cx="4002861" cy="584775"/>
          </a:xfrm>
          <a:prstGeom prst="rect">
            <a:avLst/>
          </a:prstGeom>
          <a:noFill/>
        </p:spPr>
        <p:txBody>
          <a:bodyPr wrap="square" rtlCol="0">
            <a:spAutoFit/>
          </a:bodyPr>
          <a:lstStyle/>
          <a:p>
            <a:r>
              <a:rPr lang="zh-CN" altLang="en-US" sz="3200" b="1" dirty="0">
                <a:solidFill>
                  <a:srgbClr val="2B2A30"/>
                </a:solidFill>
                <a:latin typeface="微软雅黑" pitchFamily="34" charset="-122"/>
                <a:ea typeface="微软雅黑" pitchFamily="34" charset="-122"/>
              </a:rPr>
              <a:t>请输入第一部分标题</a:t>
            </a:r>
            <a:endParaRPr lang="zh-CN" altLang="en-US" sz="3200" b="1" dirty="0">
              <a:solidFill>
                <a:srgbClr val="2B2A30"/>
              </a:solidFill>
              <a:latin typeface="微软雅黑" pitchFamily="34" charset="-122"/>
              <a:ea typeface="微软雅黑" pitchFamily="34" charset="-122"/>
            </a:endParaRPr>
          </a:p>
        </p:txBody>
      </p:sp>
      <p:sp>
        <p:nvSpPr>
          <p:cNvPr id="21" name="Rectangle 13"/>
          <p:cNvSpPr>
            <a:spLocks noChangeArrowheads="1"/>
          </p:cNvSpPr>
          <p:nvPr/>
        </p:nvSpPr>
        <p:spPr bwMode="auto">
          <a:xfrm>
            <a:off x="1830592" y="1641770"/>
            <a:ext cx="64219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p>
            <a:r>
              <a:rPr lang="zh-CN" altLang="zh-CN" sz="2300" dirty="0">
                <a:solidFill>
                  <a:srgbClr val="FFFFFF"/>
                </a:solidFill>
                <a:latin typeface="微软雅黑" pitchFamily="34" charset="-122"/>
                <a:ea typeface="微软雅黑" pitchFamily="34" charset="-122"/>
              </a:rPr>
              <a:t>Part</a:t>
            </a:r>
            <a:endParaRPr lang="zh-CN" altLang="zh-CN" dirty="0">
              <a:solidFill>
                <a:srgbClr val="FEAE01"/>
              </a:solidFill>
              <a:latin typeface="微软雅黑" pitchFamily="34" charset="-122"/>
              <a:ea typeface="微软雅黑" pitchFamily="34" charset="-122"/>
            </a:endParaRPr>
          </a:p>
        </p:txBody>
      </p:sp>
      <p:sp>
        <p:nvSpPr>
          <p:cNvPr id="22" name="TextBox 21"/>
          <p:cNvSpPr txBox="1"/>
          <p:nvPr/>
        </p:nvSpPr>
        <p:spPr>
          <a:xfrm>
            <a:off x="2699322" y="2616202"/>
            <a:ext cx="5004553" cy="1477328"/>
          </a:xfrm>
          <a:prstGeom prst="rect">
            <a:avLst/>
          </a:prstGeom>
          <a:noFill/>
        </p:spPr>
        <p:txBody>
          <a:bodyPr wrap="square" rtlCol="0">
            <a:spAutoFit/>
          </a:bodyPr>
          <a:lstStyle/>
          <a:p>
            <a:pPr>
              <a:lnSpc>
                <a:spcPct val="150000"/>
              </a:lnSpc>
            </a:pPr>
            <a:r>
              <a:rPr lang="zh-CN" altLang="en-US" sz="2000" dirty="0">
                <a:solidFill>
                  <a:srgbClr val="2B2A30"/>
                </a:solidFill>
                <a:latin typeface="微软雅黑" pitchFamily="34" charset="-122"/>
                <a:ea typeface="微软雅黑" pitchFamily="34" charset="-122"/>
              </a:rPr>
              <a:t>点击添加文字内容点击添加文字内容点击添加文字内容点击添加文字内容点击添加文字内容。</a:t>
            </a:r>
            <a:endParaRPr lang="zh-CN" altLang="en-US" sz="2000" dirty="0">
              <a:solidFill>
                <a:srgbClr val="2B2A30"/>
              </a:solidFill>
              <a:latin typeface="微软雅黑" pitchFamily="34" charset="-122"/>
              <a:ea typeface="微软雅黑" pitchFamily="34" charset="-122"/>
            </a:endParaRPr>
          </a:p>
        </p:txBody>
      </p:sp>
      <p:sp>
        <p:nvSpPr>
          <p:cNvPr id="23" name="TextBox 22"/>
          <p:cNvSpPr txBox="1"/>
          <p:nvPr/>
        </p:nvSpPr>
        <p:spPr>
          <a:xfrm>
            <a:off x="3840808" y="1920749"/>
            <a:ext cx="4024193" cy="369332"/>
          </a:xfrm>
          <a:prstGeom prst="rect">
            <a:avLst/>
          </a:prstGeom>
          <a:noFill/>
        </p:spPr>
        <p:txBody>
          <a:bodyPr wrap="square" rtlCol="0">
            <a:spAutoFit/>
          </a:bodyPr>
          <a:lstStyle/>
          <a:p>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节标题一   </a:t>
            </a:r>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节标题二  </a:t>
            </a:r>
            <a:r>
              <a:rPr lang="en-US" altLang="zh-CN" dirty="0">
                <a:solidFill>
                  <a:srgbClr val="2B2A30"/>
                </a:solidFill>
                <a:latin typeface="微软雅黑" pitchFamily="34" charset="-122"/>
                <a:ea typeface="微软雅黑" pitchFamily="34" charset="-122"/>
              </a:rPr>
              <a:t>◎</a:t>
            </a:r>
            <a:r>
              <a:rPr lang="zh-CN" altLang="en-US" dirty="0">
                <a:solidFill>
                  <a:srgbClr val="2B2A30"/>
                </a:solidFill>
                <a:latin typeface="微软雅黑" pitchFamily="34" charset="-122"/>
                <a:ea typeface="微软雅黑" pitchFamily="34" charset="-122"/>
              </a:rPr>
              <a:t>节标题三</a:t>
            </a:r>
            <a:endParaRPr lang="zh-CN" altLang="en-US" dirty="0">
              <a:solidFill>
                <a:srgbClr val="2B2A30"/>
              </a:solidFill>
              <a:latin typeface="微软雅黑" pitchFamily="34" charset="-122"/>
              <a:ea typeface="微软雅黑" pitchFamily="34"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384" y="1387195"/>
            <a:ext cx="1812524" cy="37376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 calcmode="lin" valueType="num">
                                      <p:cBhvr>
                                        <p:cTn id="25" dur="500" fill="hold"/>
                                        <p:tgtEl>
                                          <p:spTgt spid="19"/>
                                        </p:tgtEl>
                                        <p:attrNameLst>
                                          <p:attrName>style.rotation</p:attrName>
                                        </p:attrNameLst>
                                      </p:cBhvr>
                                      <p:tavLst>
                                        <p:tav tm="0">
                                          <p:val>
                                            <p:fltVal val="90"/>
                                          </p:val>
                                        </p:tav>
                                        <p:tav tm="100000">
                                          <p:val>
                                            <p:fltVal val="0"/>
                                          </p:val>
                                        </p:tav>
                                      </p:tavLst>
                                    </p:anim>
                                    <p:animEffect transition="in" filter="fade">
                                      <p:cBhvr>
                                        <p:cTn id="26" dur="500"/>
                                        <p:tgtEl>
                                          <p:spTgt spid="19"/>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 calcmode="lin" valueType="num">
                                      <p:cBhvr>
                                        <p:cTn id="31" dur="500" fill="hold"/>
                                        <p:tgtEl>
                                          <p:spTgt spid="21"/>
                                        </p:tgtEl>
                                        <p:attrNameLst>
                                          <p:attrName>style.rotation</p:attrName>
                                        </p:attrNameLst>
                                      </p:cBhvr>
                                      <p:tavLst>
                                        <p:tav tm="0">
                                          <p:val>
                                            <p:fltVal val="90"/>
                                          </p:val>
                                        </p:tav>
                                        <p:tav tm="100000">
                                          <p:val>
                                            <p:fltVal val="0"/>
                                          </p:val>
                                        </p:tav>
                                      </p:tavLst>
                                    </p:anim>
                                    <p:animEffect transition="in" filter="fade">
                                      <p:cBhvr>
                                        <p:cTn id="32" dur="500"/>
                                        <p:tgtEl>
                                          <p:spTgt spid="2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3000"/>
                            </p:stCondLst>
                            <p:childTnLst>
                              <p:par>
                                <p:cTn id="41" presetID="31"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90"/>
                                          </p:val>
                                        </p:tav>
                                        <p:tav tm="100000">
                                          <p:val>
                                            <p:fltVal val="0"/>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grpSp>
        <p:nvGrpSpPr>
          <p:cNvPr id="3" name="组合 2"/>
          <p:cNvGrpSpPr/>
          <p:nvPr/>
        </p:nvGrpSpPr>
        <p:grpSpPr>
          <a:xfrm>
            <a:off x="7358985" y="2126886"/>
            <a:ext cx="1677511" cy="1374579"/>
            <a:chOff x="7737176" y="3044094"/>
            <a:chExt cx="1677511" cy="1374579"/>
          </a:xfrm>
        </p:grpSpPr>
        <p:grpSp>
          <p:nvGrpSpPr>
            <p:cNvPr id="4" name="组合 3"/>
            <p:cNvGrpSpPr/>
            <p:nvPr/>
          </p:nvGrpSpPr>
          <p:grpSpPr>
            <a:xfrm>
              <a:off x="7737176" y="3044094"/>
              <a:ext cx="1677511" cy="1374579"/>
              <a:chOff x="7647017" y="2699415"/>
              <a:chExt cx="2617944" cy="2145185"/>
            </a:xfrm>
          </p:grpSpPr>
          <p:sp>
            <p:nvSpPr>
              <p:cNvPr id="7"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endParaRPr>
              </a:p>
            </p:txBody>
          </p:sp>
          <p:sp>
            <p:nvSpPr>
              <p:cNvPr id="8" name="Oval 19"/>
              <p:cNvSpPr>
                <a:spLocks noChangeArrowheads="1"/>
              </p:cNvSpPr>
              <p:nvPr/>
            </p:nvSpPr>
            <p:spPr bwMode="auto">
              <a:xfrm>
                <a:off x="8011516" y="2699415"/>
                <a:ext cx="1931237" cy="1931674"/>
              </a:xfrm>
              <a:prstGeom prst="ellipse">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itchFamily="34" charset="-122"/>
                  <a:ea typeface="微软雅黑" pitchFamily="34" charset="-122"/>
                </a:endParaRPr>
              </a:p>
            </p:txBody>
          </p:sp>
          <p:sp>
            <p:nvSpPr>
              <p:cNvPr id="9"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itchFamily="34" charset="-122"/>
                </a:endParaRPr>
              </a:p>
            </p:txBody>
          </p:sp>
        </p:grpSp>
        <p:sp>
          <p:nvSpPr>
            <p:cNvPr id="5" name="TextBox 4"/>
            <p:cNvSpPr txBox="1"/>
            <p:nvPr/>
          </p:nvSpPr>
          <p:spPr>
            <a:xfrm>
              <a:off x="8036109" y="3341756"/>
              <a:ext cx="1088760"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itchFamily="34" charset="-122"/>
                </a:rPr>
                <a:t>2015</a:t>
              </a:r>
              <a:endParaRPr kumimoji="0" lang="zh-CN" altLang="en-US" sz="3600" b="0" i="1" u="none" strike="noStrike" kern="0" cap="none" spc="0" normalizeH="0" baseline="0" noProof="0" dirty="0">
                <a:ln>
                  <a:noFill/>
                </a:ln>
                <a:solidFill>
                  <a:sysClr val="window" lastClr="FFFFFF"/>
                </a:solidFill>
                <a:effectLst/>
                <a:uLnTx/>
                <a:uFillTx/>
                <a:latin typeface="Impact" panose="020B0806030902050204" pitchFamily="34" charset="0"/>
                <a:ea typeface="微软雅黑" pitchFamily="34" charset="-122"/>
              </a:endParaRPr>
            </a:p>
          </p:txBody>
        </p:sp>
      </p:grpSp>
      <p:sp>
        <p:nvSpPr>
          <p:cNvPr id="10" name="AutoShape 7"/>
          <p:cNvSpPr>
            <a:spLocks noChangeArrowheads="1"/>
          </p:cNvSpPr>
          <p:nvPr/>
        </p:nvSpPr>
        <p:spPr bwMode="auto">
          <a:xfrm>
            <a:off x="339786" y="2329043"/>
            <a:ext cx="6683690" cy="915987"/>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7505" indent="-357505">
              <a:lnSpc>
                <a:spcPct val="120000"/>
              </a:lnSpc>
              <a:defRPr/>
            </a:pPr>
            <a:endParaRPr lang="zh-CN" altLang="en-US" sz="1200" kern="0" dirty="0">
              <a:solidFill>
                <a:srgbClr val="646464"/>
              </a:solidFill>
              <a:latin typeface="Arial" panose="020B0604020202020204" pitchFamily="34" charset="0"/>
              <a:ea typeface="微软雅黑" pitchFamily="34" charset="-122"/>
            </a:endParaRPr>
          </a:p>
        </p:txBody>
      </p:sp>
      <p:sp>
        <p:nvSpPr>
          <p:cNvPr id="11" name="AutoShape 8"/>
          <p:cNvSpPr>
            <a:spLocks noChangeArrowheads="1"/>
          </p:cNvSpPr>
          <p:nvPr/>
        </p:nvSpPr>
        <p:spPr bwMode="auto">
          <a:xfrm>
            <a:off x="486344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itchFamily="34" charset="-122"/>
              <a:ea typeface="微软雅黑" pitchFamily="34" charset="-122"/>
            </a:endParaRPr>
          </a:p>
        </p:txBody>
      </p:sp>
      <p:sp>
        <p:nvSpPr>
          <p:cNvPr id="12" name="AutoShape 8"/>
          <p:cNvSpPr>
            <a:spLocks noChangeArrowheads="1"/>
          </p:cNvSpPr>
          <p:nvPr/>
        </p:nvSpPr>
        <p:spPr bwMode="auto">
          <a:xfrm>
            <a:off x="307817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itchFamily="34" charset="-122"/>
              <a:ea typeface="微软雅黑" pitchFamily="34" charset="-122"/>
            </a:endParaRPr>
          </a:p>
        </p:txBody>
      </p:sp>
      <p:sp>
        <p:nvSpPr>
          <p:cNvPr id="13" name="AutoShape 8"/>
          <p:cNvSpPr>
            <a:spLocks noChangeArrowheads="1"/>
          </p:cNvSpPr>
          <p:nvPr/>
        </p:nvSpPr>
        <p:spPr bwMode="auto">
          <a:xfrm>
            <a:off x="1292901"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itchFamily="34" charset="-122"/>
              <a:ea typeface="微软雅黑" pitchFamily="34" charset="-122"/>
            </a:endParaRPr>
          </a:p>
        </p:txBody>
      </p:sp>
      <p:sp>
        <p:nvSpPr>
          <p:cNvPr id="14" name="AutoShape 8"/>
          <p:cNvSpPr>
            <a:spLocks noChangeArrowheads="1"/>
          </p:cNvSpPr>
          <p:nvPr/>
        </p:nvSpPr>
        <p:spPr bwMode="auto">
          <a:xfrm>
            <a:off x="6648713" y="2315962"/>
            <a:ext cx="567329" cy="938212"/>
          </a:xfrm>
          <a:prstGeom prst="chevron">
            <a:avLst>
              <a:gd name="adj" fmla="val 55472"/>
            </a:avLst>
          </a:prstGeom>
          <a:solidFill>
            <a:srgbClr val="0070C0"/>
          </a:solidFill>
          <a:ln w="25400" cap="flat" cmpd="sng" algn="ctr">
            <a:noFill/>
            <a:prstDash val="solid"/>
          </a:ln>
          <a:effectLst/>
        </p:spPr>
        <p:txBody>
          <a:bodyPr rtlCol="0" anchor="ctr"/>
          <a:lstStyle/>
          <a:p>
            <a:pPr algn="ctr"/>
            <a:endParaRPr lang="zh-CN" altLang="en-US" sz="2000" b="1" kern="0" dirty="0">
              <a:solidFill>
                <a:sysClr val="window" lastClr="FFFFFF"/>
              </a:solidFill>
              <a:latin typeface="微软雅黑" pitchFamily="34" charset="-122"/>
              <a:ea typeface="微软雅黑" pitchFamily="34" charset="-122"/>
            </a:endParaRPr>
          </a:p>
        </p:txBody>
      </p:sp>
      <p:sp>
        <p:nvSpPr>
          <p:cNvPr id="15" name="TextBox 14"/>
          <p:cNvSpPr txBox="1"/>
          <p:nvPr/>
        </p:nvSpPr>
        <p:spPr>
          <a:xfrm>
            <a:off x="357559" y="2602370"/>
            <a:ext cx="599844" cy="369332"/>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a:latin typeface="Impact" panose="020B0806030902050204" pitchFamily="34" charset="0"/>
                <a:ea typeface="微软雅黑" pitchFamily="34" charset="-122"/>
              </a:rPr>
              <a:t>2011</a:t>
            </a:r>
            <a:endParaRPr lang="zh-CN" altLang="en-US" kern="0" dirty="0">
              <a:latin typeface="Impact" panose="020B0806030902050204" pitchFamily="34" charset="0"/>
              <a:ea typeface="微软雅黑" pitchFamily="34" charset="-122"/>
            </a:endParaRPr>
          </a:p>
        </p:txBody>
      </p:sp>
      <p:sp>
        <p:nvSpPr>
          <p:cNvPr id="16" name="TextBox 15"/>
          <p:cNvSpPr txBox="1"/>
          <p:nvPr/>
        </p:nvSpPr>
        <p:spPr>
          <a:xfrm>
            <a:off x="2142829" y="2602370"/>
            <a:ext cx="627095" cy="369332"/>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a:latin typeface="Impact" panose="020B0806030902050204" pitchFamily="34" charset="0"/>
                <a:ea typeface="微软雅黑" pitchFamily="34" charset="-122"/>
              </a:rPr>
              <a:t>2012</a:t>
            </a:r>
            <a:endParaRPr lang="zh-CN" altLang="en-US" kern="0" dirty="0">
              <a:latin typeface="Impact" panose="020B0806030902050204" pitchFamily="34" charset="0"/>
              <a:ea typeface="微软雅黑" pitchFamily="34" charset="-122"/>
            </a:endParaRPr>
          </a:p>
        </p:txBody>
      </p:sp>
      <p:sp>
        <p:nvSpPr>
          <p:cNvPr id="17" name="TextBox 16"/>
          <p:cNvSpPr txBox="1"/>
          <p:nvPr/>
        </p:nvSpPr>
        <p:spPr>
          <a:xfrm>
            <a:off x="3928099" y="2602370"/>
            <a:ext cx="633507" cy="369332"/>
          </a:xfrm>
          <a:prstGeom prst="rect">
            <a:avLst/>
          </a:prstGeom>
          <a:noFill/>
        </p:spPr>
        <p:txBody>
          <a:bodyPr wrap="none" rtlCol="0">
            <a:spAutoFit/>
          </a:bodyPr>
          <a:lstStyle/>
          <a:p>
            <a:pPr>
              <a:defRPr/>
            </a:pPr>
            <a:r>
              <a:rPr lang="en-US" altLang="zh-CN" i="1" kern="0" dirty="0">
                <a:solidFill>
                  <a:srgbClr val="646464"/>
                </a:solidFill>
                <a:latin typeface="Impact" panose="020B0806030902050204" pitchFamily="34" charset="0"/>
                <a:ea typeface="微软雅黑" pitchFamily="34" charset="-122"/>
              </a:rPr>
              <a:t>2013</a:t>
            </a:r>
            <a:endParaRPr lang="zh-CN" altLang="en-US" i="1" kern="0" dirty="0">
              <a:solidFill>
                <a:srgbClr val="646464"/>
              </a:solidFill>
              <a:latin typeface="Impact" panose="020B0806030902050204" pitchFamily="34" charset="0"/>
              <a:ea typeface="微软雅黑" pitchFamily="34" charset="-122"/>
            </a:endParaRPr>
          </a:p>
        </p:txBody>
      </p:sp>
      <p:sp>
        <p:nvSpPr>
          <p:cNvPr id="18" name="TextBox 17"/>
          <p:cNvSpPr txBox="1"/>
          <p:nvPr/>
        </p:nvSpPr>
        <p:spPr>
          <a:xfrm>
            <a:off x="5713369" y="2602370"/>
            <a:ext cx="627095" cy="369332"/>
          </a:xfrm>
          <a:prstGeom prst="rect">
            <a:avLst/>
          </a:prstGeom>
          <a:noFill/>
        </p:spPr>
        <p:txBody>
          <a:bodyPr wrap="none" rtlCol="0">
            <a:spAutoFit/>
          </a:bodyPr>
          <a:lstStyle>
            <a:defPPr>
              <a:defRPr lang="zh-CN"/>
            </a:defPPr>
            <a:lvl1pPr>
              <a:defRPr i="1">
                <a:solidFill>
                  <a:srgbClr val="646464"/>
                </a:solidFill>
              </a:defRPr>
            </a:lvl1pPr>
          </a:lstStyle>
          <a:p>
            <a:pPr>
              <a:defRPr/>
            </a:pPr>
            <a:r>
              <a:rPr lang="en-US" altLang="zh-CN" kern="0" dirty="0">
                <a:latin typeface="Impact" panose="020B0806030902050204" pitchFamily="34" charset="0"/>
                <a:ea typeface="微软雅黑" pitchFamily="34" charset="-122"/>
              </a:rPr>
              <a:t>2014</a:t>
            </a:r>
            <a:endParaRPr lang="zh-CN" altLang="en-US" kern="0" dirty="0">
              <a:latin typeface="Impact" panose="020B0806030902050204" pitchFamily="34" charset="0"/>
              <a:ea typeface="微软雅黑" pitchFamily="34" charset="-122"/>
            </a:endParaRPr>
          </a:p>
        </p:txBody>
      </p:sp>
      <p:grpSp>
        <p:nvGrpSpPr>
          <p:cNvPr id="19" name="组合 18"/>
          <p:cNvGrpSpPr/>
          <p:nvPr/>
        </p:nvGrpSpPr>
        <p:grpSpPr>
          <a:xfrm>
            <a:off x="620574" y="3091662"/>
            <a:ext cx="1925931" cy="1471632"/>
            <a:chOff x="941884" y="3983470"/>
            <a:chExt cx="1925931" cy="1471632"/>
          </a:xfrm>
        </p:grpSpPr>
        <p:cxnSp>
          <p:nvCxnSpPr>
            <p:cNvPr id="20" name="直接连接符 19"/>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21" name="TextBox 20"/>
            <p:cNvSpPr txBox="1"/>
            <p:nvPr/>
          </p:nvSpPr>
          <p:spPr>
            <a:xfrm>
              <a:off x="941884" y="4393273"/>
              <a:ext cx="1925931" cy="1061829"/>
            </a:xfrm>
            <a:prstGeom prst="rect">
              <a:avLst/>
            </a:prstGeom>
            <a:noFill/>
          </p:spPr>
          <p:txBody>
            <a:bodyPr wrap="square" rtlCol="0">
              <a:spAutoFit/>
            </a:bodyPr>
            <a:lstStyle/>
            <a:p>
              <a:pPr>
                <a:lnSpc>
                  <a:spcPct val="150000"/>
                </a:lnSpc>
                <a:defRPr/>
              </a:pPr>
              <a:r>
                <a:rPr lang="zh-CN" altLang="en-US" b="1" kern="0" dirty="0">
                  <a:solidFill>
                    <a:srgbClr val="646464"/>
                  </a:solidFill>
                  <a:latin typeface="Arial" panose="020B0604020202020204" pitchFamily="34" charset="0"/>
                  <a:ea typeface="微软雅黑" pitchFamily="34" charset="-122"/>
                </a:rPr>
                <a:t>此处添加标题</a:t>
              </a:r>
              <a:endParaRPr lang="en-US" altLang="zh-CN" b="1" kern="0" dirty="0">
                <a:solidFill>
                  <a:srgbClr val="646464"/>
                </a:solidFill>
                <a:latin typeface="Arial" panose="020B0604020202020204" pitchFamily="34" charset="0"/>
                <a:ea typeface="微软雅黑"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itchFamily="34" charset="-122"/>
                </a:rPr>
                <a:t>点击此处添加段落文本</a:t>
              </a:r>
              <a:endParaRPr lang="zh-CN" altLang="en-US" sz="1200" kern="0" dirty="0">
                <a:solidFill>
                  <a:srgbClr val="646464"/>
                </a:solidFill>
                <a:latin typeface="Arial" panose="020B0604020202020204" pitchFamily="34" charset="0"/>
                <a:ea typeface="微软雅黑"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itchFamily="34" charset="-122"/>
                </a:rPr>
                <a:t>点击此处添加段落文本</a:t>
              </a:r>
              <a:endParaRPr lang="zh-CN" altLang="en-US" sz="1200" kern="0" dirty="0">
                <a:solidFill>
                  <a:srgbClr val="646464"/>
                </a:solidFill>
                <a:latin typeface="Arial" panose="020B0604020202020204" pitchFamily="34" charset="0"/>
                <a:ea typeface="微软雅黑" pitchFamily="34" charset="-122"/>
              </a:endParaRPr>
            </a:p>
          </p:txBody>
        </p:sp>
      </p:grpSp>
      <p:grpSp>
        <p:nvGrpSpPr>
          <p:cNvPr id="22" name="组合 21"/>
          <p:cNvGrpSpPr/>
          <p:nvPr/>
        </p:nvGrpSpPr>
        <p:grpSpPr>
          <a:xfrm>
            <a:off x="2408203" y="1025024"/>
            <a:ext cx="1925931" cy="1502549"/>
            <a:chOff x="2293144" y="1916832"/>
            <a:chExt cx="1925931" cy="1502549"/>
          </a:xfrm>
        </p:grpSpPr>
        <p:cxnSp>
          <p:nvCxnSpPr>
            <p:cNvPr id="23" name="直接连接符 22"/>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24" name="TextBox 23"/>
            <p:cNvSpPr txBox="1"/>
            <p:nvPr/>
          </p:nvSpPr>
          <p:spPr>
            <a:xfrm>
              <a:off x="2293144" y="1916832"/>
              <a:ext cx="1925931" cy="1061829"/>
            </a:xfrm>
            <a:prstGeom prst="rect">
              <a:avLst/>
            </a:prstGeom>
            <a:noFill/>
          </p:spPr>
          <p:txBody>
            <a:bodyPr wrap="square" rtlCol="0">
              <a:spAutoFit/>
            </a:bodyPr>
            <a:lstStyle/>
            <a:p>
              <a:pPr>
                <a:lnSpc>
                  <a:spcPct val="150000"/>
                </a:lnSpc>
                <a:defRPr/>
              </a:pPr>
              <a:r>
                <a:rPr lang="zh-CN" altLang="en-US" b="1" kern="0" dirty="0">
                  <a:solidFill>
                    <a:srgbClr val="646464"/>
                  </a:solidFill>
                  <a:latin typeface="Arial" panose="020B0604020202020204" pitchFamily="34" charset="0"/>
                  <a:ea typeface="微软雅黑" pitchFamily="34" charset="-122"/>
                </a:rPr>
                <a:t>此处添加标题</a:t>
              </a:r>
              <a:endParaRPr lang="en-US" altLang="zh-CN" b="1" kern="0" dirty="0">
                <a:solidFill>
                  <a:srgbClr val="646464"/>
                </a:solidFill>
                <a:latin typeface="Arial" panose="020B0604020202020204" pitchFamily="34" charset="0"/>
                <a:ea typeface="微软雅黑"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itchFamily="34" charset="-122"/>
                </a:rPr>
                <a:t>点击此处添加段落文本</a:t>
              </a:r>
              <a:endParaRPr lang="zh-CN" altLang="en-US" sz="1200" kern="0" dirty="0">
                <a:solidFill>
                  <a:srgbClr val="646464"/>
                </a:solidFill>
                <a:latin typeface="Arial" panose="020B0604020202020204" pitchFamily="34" charset="0"/>
                <a:ea typeface="微软雅黑"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itchFamily="34" charset="-122"/>
                </a:rPr>
                <a:t>点击此处添加段落文本</a:t>
              </a:r>
              <a:endParaRPr lang="zh-CN" altLang="en-US" sz="1200" kern="0" dirty="0">
                <a:solidFill>
                  <a:srgbClr val="646464"/>
                </a:solidFill>
                <a:latin typeface="Arial" panose="020B0604020202020204" pitchFamily="34" charset="0"/>
                <a:ea typeface="微软雅黑" pitchFamily="34" charset="-122"/>
              </a:endParaRPr>
            </a:p>
          </p:txBody>
        </p:sp>
      </p:grpSp>
      <p:grpSp>
        <p:nvGrpSpPr>
          <p:cNvPr id="25" name="组合 24"/>
          <p:cNvGrpSpPr/>
          <p:nvPr/>
        </p:nvGrpSpPr>
        <p:grpSpPr>
          <a:xfrm>
            <a:off x="4156210" y="3113256"/>
            <a:ext cx="1925931" cy="1474718"/>
            <a:chOff x="3641104" y="3980384"/>
            <a:chExt cx="1925931" cy="1474718"/>
          </a:xfrm>
        </p:grpSpPr>
        <p:cxnSp>
          <p:nvCxnSpPr>
            <p:cNvPr id="26" name="直接连接符 25"/>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27" name="TextBox 26"/>
            <p:cNvSpPr txBox="1"/>
            <p:nvPr/>
          </p:nvSpPr>
          <p:spPr>
            <a:xfrm>
              <a:off x="3641104" y="4393273"/>
              <a:ext cx="1925931" cy="1061829"/>
            </a:xfrm>
            <a:prstGeom prst="rect">
              <a:avLst/>
            </a:prstGeom>
            <a:noFill/>
          </p:spPr>
          <p:txBody>
            <a:bodyPr wrap="square" rtlCol="0">
              <a:spAutoFit/>
            </a:bodyPr>
            <a:lstStyle/>
            <a:p>
              <a:pPr>
                <a:lnSpc>
                  <a:spcPct val="150000"/>
                </a:lnSpc>
                <a:defRPr/>
              </a:pPr>
              <a:r>
                <a:rPr lang="zh-CN" altLang="en-US" b="1" kern="0" dirty="0">
                  <a:solidFill>
                    <a:schemeClr val="accent4">
                      <a:lumMod val="75000"/>
                    </a:schemeClr>
                  </a:solidFill>
                  <a:latin typeface="Arial" panose="020B0604020202020204" pitchFamily="34" charset="0"/>
                  <a:ea typeface="微软雅黑" pitchFamily="34" charset="-122"/>
                </a:rPr>
                <a:t>此处添加标题</a:t>
              </a:r>
              <a:endParaRPr lang="en-US" altLang="zh-CN" b="1" kern="0" dirty="0">
                <a:solidFill>
                  <a:schemeClr val="accent4">
                    <a:lumMod val="75000"/>
                  </a:schemeClr>
                </a:solidFill>
                <a:latin typeface="Arial" panose="020B0604020202020204" pitchFamily="34" charset="0"/>
                <a:ea typeface="微软雅黑" pitchFamily="34" charset="-122"/>
              </a:endParaRPr>
            </a:p>
            <a:p>
              <a:pPr>
                <a:lnSpc>
                  <a:spcPct val="150000"/>
                </a:lnSpc>
                <a:defRPr/>
              </a:pPr>
              <a:r>
                <a:rPr lang="zh-CN" altLang="en-US" sz="1200" kern="0" dirty="0">
                  <a:solidFill>
                    <a:schemeClr val="accent4">
                      <a:lumMod val="75000"/>
                    </a:schemeClr>
                  </a:solidFill>
                  <a:latin typeface="Arial" panose="020B0604020202020204" pitchFamily="34" charset="0"/>
                  <a:ea typeface="微软雅黑" pitchFamily="34" charset="-122"/>
                </a:rPr>
                <a:t>点击此处添加段落文本</a:t>
              </a:r>
              <a:endParaRPr lang="zh-CN" altLang="en-US" sz="1200" kern="0" dirty="0">
                <a:solidFill>
                  <a:schemeClr val="accent4">
                    <a:lumMod val="75000"/>
                  </a:schemeClr>
                </a:solidFill>
                <a:latin typeface="Arial" panose="020B0604020202020204" pitchFamily="34" charset="0"/>
                <a:ea typeface="微软雅黑" pitchFamily="34" charset="-122"/>
              </a:endParaRPr>
            </a:p>
            <a:p>
              <a:pPr>
                <a:lnSpc>
                  <a:spcPct val="150000"/>
                </a:lnSpc>
                <a:defRPr/>
              </a:pPr>
              <a:r>
                <a:rPr lang="zh-CN" altLang="en-US" sz="1200" kern="0" dirty="0">
                  <a:solidFill>
                    <a:schemeClr val="accent4">
                      <a:lumMod val="75000"/>
                    </a:schemeClr>
                  </a:solidFill>
                  <a:latin typeface="Arial" panose="020B0604020202020204" pitchFamily="34" charset="0"/>
                  <a:ea typeface="微软雅黑" pitchFamily="34" charset="-122"/>
                </a:rPr>
                <a:t>点击此处添加段落文本</a:t>
              </a:r>
              <a:endParaRPr lang="zh-CN" altLang="en-US" sz="1200" kern="0" dirty="0">
                <a:solidFill>
                  <a:schemeClr val="accent4">
                    <a:lumMod val="75000"/>
                  </a:schemeClr>
                </a:solidFill>
                <a:latin typeface="Arial" panose="020B0604020202020204" pitchFamily="34" charset="0"/>
                <a:ea typeface="微软雅黑" pitchFamily="34" charset="-122"/>
              </a:endParaRPr>
            </a:p>
          </p:txBody>
        </p:sp>
      </p:grpSp>
      <p:grpSp>
        <p:nvGrpSpPr>
          <p:cNvPr id="28" name="组合 27"/>
          <p:cNvGrpSpPr/>
          <p:nvPr/>
        </p:nvGrpSpPr>
        <p:grpSpPr>
          <a:xfrm>
            <a:off x="5974695" y="1025024"/>
            <a:ext cx="1925931" cy="1502549"/>
            <a:chOff x="5044092" y="1916832"/>
            <a:chExt cx="1925931" cy="1502549"/>
          </a:xfrm>
        </p:grpSpPr>
        <p:cxnSp>
          <p:nvCxnSpPr>
            <p:cNvPr id="29" name="直接连接符 28"/>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30" name="TextBox 29"/>
            <p:cNvSpPr txBox="1"/>
            <p:nvPr/>
          </p:nvSpPr>
          <p:spPr>
            <a:xfrm>
              <a:off x="5044092" y="1916832"/>
              <a:ext cx="1925931" cy="1061829"/>
            </a:xfrm>
            <a:prstGeom prst="rect">
              <a:avLst/>
            </a:prstGeom>
            <a:noFill/>
          </p:spPr>
          <p:txBody>
            <a:bodyPr wrap="square" rtlCol="0">
              <a:spAutoFit/>
            </a:bodyPr>
            <a:lstStyle/>
            <a:p>
              <a:pPr>
                <a:lnSpc>
                  <a:spcPct val="150000"/>
                </a:lnSpc>
                <a:defRPr/>
              </a:pPr>
              <a:r>
                <a:rPr lang="zh-CN" altLang="en-US" b="1" kern="0" dirty="0">
                  <a:solidFill>
                    <a:srgbClr val="646464"/>
                  </a:solidFill>
                  <a:latin typeface="Arial" panose="020B0604020202020204" pitchFamily="34" charset="0"/>
                  <a:ea typeface="微软雅黑" pitchFamily="34" charset="-122"/>
                </a:rPr>
                <a:t>此处添加标题</a:t>
              </a:r>
              <a:endParaRPr lang="en-US" altLang="zh-CN" b="1" kern="0" dirty="0">
                <a:solidFill>
                  <a:srgbClr val="646464"/>
                </a:solidFill>
                <a:latin typeface="Arial" panose="020B0604020202020204" pitchFamily="34" charset="0"/>
                <a:ea typeface="微软雅黑"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itchFamily="34" charset="-122"/>
                </a:rPr>
                <a:t>点击此处添加段落文本</a:t>
              </a:r>
              <a:endParaRPr lang="zh-CN" altLang="en-US" sz="1200" kern="0" dirty="0">
                <a:solidFill>
                  <a:srgbClr val="646464"/>
                </a:solidFill>
                <a:latin typeface="Arial" panose="020B0604020202020204" pitchFamily="34" charset="0"/>
                <a:ea typeface="微软雅黑" pitchFamily="34" charset="-122"/>
              </a:endParaRPr>
            </a:p>
            <a:p>
              <a:pPr>
                <a:lnSpc>
                  <a:spcPct val="150000"/>
                </a:lnSpc>
                <a:defRPr/>
              </a:pPr>
              <a:r>
                <a:rPr lang="zh-CN" altLang="en-US" sz="1200" kern="0" dirty="0">
                  <a:solidFill>
                    <a:srgbClr val="646464"/>
                  </a:solidFill>
                  <a:latin typeface="Arial" panose="020B0604020202020204" pitchFamily="34" charset="0"/>
                  <a:ea typeface="微软雅黑" pitchFamily="34" charset="-122"/>
                </a:rPr>
                <a:t>点击此处添加段落文本</a:t>
              </a:r>
              <a:endParaRPr lang="zh-CN" altLang="en-US" sz="1200" kern="0" dirty="0">
                <a:solidFill>
                  <a:srgbClr val="646464"/>
                </a:solidFill>
                <a:latin typeface="Arial" panose="020B0604020202020204" pitchFamily="34" charset="0"/>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860"/>
                            </p:stCondLst>
                            <p:childTnLst>
                              <p:par>
                                <p:cTn id="18" presetID="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50" fill="hold"/>
                                        <p:tgtEl>
                                          <p:spTgt spid="13"/>
                                        </p:tgtEl>
                                        <p:attrNameLst>
                                          <p:attrName>ppt_x</p:attrName>
                                        </p:attrNameLst>
                                      </p:cBhvr>
                                      <p:tavLst>
                                        <p:tav tm="0">
                                          <p:val>
                                            <p:strVal val="0-#ppt_w/2"/>
                                          </p:val>
                                        </p:tav>
                                        <p:tav tm="100000">
                                          <p:val>
                                            <p:strVal val="#ppt_x"/>
                                          </p:val>
                                        </p:tav>
                                      </p:tavLst>
                                    </p:anim>
                                    <p:anim calcmode="lin" valueType="num">
                                      <p:cBhvr additive="base">
                                        <p:cTn id="21" dur="2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25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50" fill="hold"/>
                                        <p:tgtEl>
                                          <p:spTgt spid="12"/>
                                        </p:tgtEl>
                                        <p:attrNameLst>
                                          <p:attrName>ppt_x</p:attrName>
                                        </p:attrNameLst>
                                      </p:cBhvr>
                                      <p:tavLst>
                                        <p:tav tm="0">
                                          <p:val>
                                            <p:strVal val="0-#ppt_w/2"/>
                                          </p:val>
                                        </p:tav>
                                        <p:tav tm="100000">
                                          <p:val>
                                            <p:strVal val="#ppt_x"/>
                                          </p:val>
                                        </p:tav>
                                      </p:tavLst>
                                    </p:anim>
                                    <p:anim calcmode="lin" valueType="num">
                                      <p:cBhvr additive="base">
                                        <p:cTn id="25" dur="25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50" fill="hold"/>
                                        <p:tgtEl>
                                          <p:spTgt spid="11"/>
                                        </p:tgtEl>
                                        <p:attrNameLst>
                                          <p:attrName>ppt_x</p:attrName>
                                        </p:attrNameLst>
                                      </p:cBhvr>
                                      <p:tavLst>
                                        <p:tav tm="0">
                                          <p:val>
                                            <p:strVal val="0-#ppt_w/2"/>
                                          </p:val>
                                        </p:tav>
                                        <p:tav tm="100000">
                                          <p:val>
                                            <p:strVal val="#ppt_x"/>
                                          </p:val>
                                        </p:tav>
                                      </p:tavLst>
                                    </p:anim>
                                    <p:anim calcmode="lin" valueType="num">
                                      <p:cBhvr additive="base">
                                        <p:cTn id="29" dur="25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75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50" fill="hold"/>
                                        <p:tgtEl>
                                          <p:spTgt spid="14"/>
                                        </p:tgtEl>
                                        <p:attrNameLst>
                                          <p:attrName>ppt_x</p:attrName>
                                        </p:attrNameLst>
                                      </p:cBhvr>
                                      <p:tavLst>
                                        <p:tav tm="0">
                                          <p:val>
                                            <p:strVal val="0-#ppt_w/2"/>
                                          </p:val>
                                        </p:tav>
                                        <p:tav tm="100000">
                                          <p:val>
                                            <p:strVal val="#ppt_x"/>
                                          </p:val>
                                        </p:tav>
                                      </p:tavLst>
                                    </p:anim>
                                    <p:anim calcmode="lin" valueType="num">
                                      <p:cBhvr additive="base">
                                        <p:cTn id="33" dur="25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360"/>
                            </p:stCondLst>
                            <p:childTnLst>
                              <p:par>
                                <p:cTn id="35" presetID="47"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anim calcmode="lin" valueType="num">
                                      <p:cBhvr>
                                        <p:cTn id="43" dur="500" fill="hold"/>
                                        <p:tgtEl>
                                          <p:spTgt spid="16"/>
                                        </p:tgtEl>
                                        <p:attrNameLst>
                                          <p:attrName>ppt_x</p:attrName>
                                        </p:attrNameLst>
                                      </p:cBhvr>
                                      <p:tavLst>
                                        <p:tav tm="0">
                                          <p:val>
                                            <p:strVal val="#ppt_x"/>
                                          </p:val>
                                        </p:tav>
                                        <p:tav tm="100000">
                                          <p:val>
                                            <p:strVal val="#ppt_x"/>
                                          </p:val>
                                        </p:tav>
                                      </p:tavLst>
                                    </p:anim>
                                    <p:anim calcmode="lin" valueType="num">
                                      <p:cBhvr>
                                        <p:cTn id="44" dur="500" fill="hold"/>
                                        <p:tgtEl>
                                          <p:spTgt spid="1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anim calcmode="lin" valueType="num">
                                      <p:cBhvr>
                                        <p:cTn id="48" dur="500" fill="hold"/>
                                        <p:tgtEl>
                                          <p:spTgt spid="17"/>
                                        </p:tgtEl>
                                        <p:attrNameLst>
                                          <p:attrName>ppt_x</p:attrName>
                                        </p:attrNameLst>
                                      </p:cBhvr>
                                      <p:tavLst>
                                        <p:tav tm="0">
                                          <p:val>
                                            <p:strVal val="#ppt_x"/>
                                          </p:val>
                                        </p:tav>
                                        <p:tav tm="100000">
                                          <p:val>
                                            <p:strVal val="#ppt_x"/>
                                          </p:val>
                                        </p:tav>
                                      </p:tavLst>
                                    </p:anim>
                                    <p:anim calcmode="lin" valueType="num">
                                      <p:cBhvr>
                                        <p:cTn id="49" dur="5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anim calcmode="lin" valueType="num">
                                      <p:cBhvr>
                                        <p:cTn id="53" dur="500" fill="hold"/>
                                        <p:tgtEl>
                                          <p:spTgt spid="18"/>
                                        </p:tgtEl>
                                        <p:attrNameLst>
                                          <p:attrName>ppt_x</p:attrName>
                                        </p:attrNameLst>
                                      </p:cBhvr>
                                      <p:tavLst>
                                        <p:tav tm="0">
                                          <p:val>
                                            <p:strVal val="#ppt_x"/>
                                          </p:val>
                                        </p:tav>
                                        <p:tav tm="100000">
                                          <p:val>
                                            <p:strVal val="#ppt_x"/>
                                          </p:val>
                                        </p:tav>
                                      </p:tavLst>
                                    </p:anim>
                                    <p:anim calcmode="lin" valueType="num">
                                      <p:cBhvr>
                                        <p:cTn id="54" dur="5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2860"/>
                            </p:stCondLst>
                            <p:childTnLst>
                              <p:par>
                                <p:cTn id="56" presetID="42"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par>
                          <p:cTn id="61" fill="hold">
                            <p:stCondLst>
                              <p:cond delay="3860"/>
                            </p:stCondLst>
                            <p:childTnLst>
                              <p:par>
                                <p:cTn id="62" presetID="22" presetClass="entr" presetSubtype="4"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down)">
                                      <p:cBhvr>
                                        <p:cTn id="64" dur="250"/>
                                        <p:tgtEl>
                                          <p:spTgt spid="19"/>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250"/>
                                        <p:tgtEl>
                                          <p:spTgt spid="22"/>
                                        </p:tgtEl>
                                      </p:cBhvr>
                                    </p:animEffect>
                                  </p:childTnLst>
                                </p:cTn>
                              </p:par>
                              <p:par>
                                <p:cTn id="68" presetID="22" presetClass="entr" presetSubtype="4"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250"/>
                                        <p:tgtEl>
                                          <p:spTgt spid="25"/>
                                        </p:tgtEl>
                                      </p:cBhvr>
                                    </p:animEffect>
                                  </p:childTnLst>
                                </p:cTn>
                              </p:par>
                              <p:par>
                                <p:cTn id="71" presetID="22" presetClass="entr" presetSubtype="4"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P spid="14" grpId="0" animBg="1"/>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Oval 98"/>
          <p:cNvSpPr>
            <a:spLocks noChangeArrowheads="1"/>
          </p:cNvSpPr>
          <p:nvPr/>
        </p:nvSpPr>
        <p:spPr bwMode="auto">
          <a:xfrm>
            <a:off x="2952402" y="1288762"/>
            <a:ext cx="1699993" cy="1690091"/>
          </a:xfrm>
          <a:prstGeom prst="ellipse">
            <a:avLst/>
          </a:prstGeom>
          <a:solidFill>
            <a:srgbClr val="0070C0"/>
          </a:solidFill>
          <a:ln w="25400">
            <a:solidFill>
              <a:schemeClr val="tx2">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10000"/>
                </a:schemeClr>
              </a:solidFill>
              <a:effectLst/>
              <a:uLnTx/>
              <a:uFillTx/>
              <a:latin typeface="Calibri"/>
              <a:ea typeface="微软雅黑"/>
            </a:endParaRPr>
          </a:p>
        </p:txBody>
      </p:sp>
      <p:sp>
        <p:nvSpPr>
          <p:cNvPr id="4" name="Oval 100"/>
          <p:cNvSpPr>
            <a:spLocks noChangeArrowheads="1"/>
          </p:cNvSpPr>
          <p:nvPr/>
        </p:nvSpPr>
        <p:spPr bwMode="auto">
          <a:xfrm>
            <a:off x="4216669" y="1202937"/>
            <a:ext cx="2112613" cy="2102710"/>
          </a:xfrm>
          <a:prstGeom prst="ellipse">
            <a:avLst/>
          </a:prstGeom>
          <a:solidFill>
            <a:srgbClr val="0070C0"/>
          </a:solidFill>
          <a:ln w="19050">
            <a:solidFill>
              <a:schemeClr val="tx2">
                <a:lumMod val="60000"/>
                <a:lumOff val="40000"/>
              </a:schemeClr>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bg2">
                  <a:lumMod val="10000"/>
                </a:schemeClr>
              </a:solidFill>
              <a:effectLst/>
              <a:uLnTx/>
              <a:uFillTx/>
              <a:latin typeface="Calibri"/>
              <a:ea typeface="微软雅黑"/>
            </a:endParaRPr>
          </a:p>
        </p:txBody>
      </p:sp>
      <p:sp>
        <p:nvSpPr>
          <p:cNvPr id="5" name="Oval 101"/>
          <p:cNvSpPr>
            <a:spLocks noChangeArrowheads="1"/>
          </p:cNvSpPr>
          <p:nvPr/>
        </p:nvSpPr>
        <p:spPr bwMode="auto">
          <a:xfrm>
            <a:off x="3483856" y="2325263"/>
            <a:ext cx="1769314" cy="1775916"/>
          </a:xfrm>
          <a:prstGeom prst="ellipse">
            <a:avLst/>
          </a:prstGeom>
          <a:solidFill>
            <a:srgbClr val="0070C0"/>
          </a:solidFill>
          <a:ln w="19050">
            <a:solidFill>
              <a:schemeClr val="tx2">
                <a:lumMod val="60000"/>
                <a:lumOff val="40000"/>
              </a:schemeClr>
            </a:solidFill>
          </a:ln>
        </p:spPr>
        <p:txBody>
          <a:bodyPr vert="horz" wrap="square" lIns="91440" tIns="45720" rIns="91440" bIns="45720" numCol="1" anchor="t" anchorCtr="0" compatLnSpc="1"/>
          <a:lstStyle/>
          <a:p>
            <a:pPr fontAlgn="auto">
              <a:spcBef>
                <a:spcPts val="0"/>
              </a:spcBef>
              <a:spcAft>
                <a:spcPts val="0"/>
              </a:spcAft>
            </a:pPr>
            <a:endParaRPr lang="zh-CN" altLang="en-US">
              <a:solidFill>
                <a:schemeClr val="bg2">
                  <a:lumMod val="10000"/>
                </a:schemeClr>
              </a:solidFill>
              <a:latin typeface="Calibri"/>
              <a:ea typeface="微软雅黑"/>
            </a:endParaRPr>
          </a:p>
        </p:txBody>
      </p:sp>
      <p:cxnSp>
        <p:nvCxnSpPr>
          <p:cNvPr id="7" name="直接箭头连接符 6"/>
          <p:cNvCxnSpPr/>
          <p:nvPr/>
        </p:nvCxnSpPr>
        <p:spPr>
          <a:xfrm>
            <a:off x="6329282" y="2000118"/>
            <a:ext cx="1627094" cy="0"/>
          </a:xfrm>
          <a:prstGeom prst="straightConnector1">
            <a:avLst/>
          </a:prstGeom>
          <a:noFill/>
          <a:ln w="9525" cap="flat" cmpd="sng" algn="ctr">
            <a:solidFill>
              <a:srgbClr val="0070C0"/>
            </a:solidFill>
            <a:prstDash val="solid"/>
            <a:tailEnd type="arrow"/>
          </a:ln>
          <a:effectLst/>
        </p:spPr>
      </p:cxnSp>
      <p:sp>
        <p:nvSpPr>
          <p:cNvPr id="8" name="TextBox 7"/>
          <p:cNvSpPr txBox="1"/>
          <p:nvPr/>
        </p:nvSpPr>
        <p:spPr>
          <a:xfrm>
            <a:off x="6414751" y="1076788"/>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a:ea typeface="微软雅黑"/>
              </a:rPr>
              <a:t>添加文本说明内容添加文本说明内容</a:t>
            </a:r>
            <a:endParaRPr lang="zh-CN" altLang="en-US" sz="1200" dirty="0">
              <a:solidFill>
                <a:schemeClr val="bg2">
                  <a:lumMod val="10000"/>
                </a:schemeClr>
              </a:solidFill>
              <a:latin typeface="Calibri"/>
              <a:ea typeface="微软雅黑"/>
            </a:endParaRPr>
          </a:p>
          <a:p>
            <a:pPr fontAlgn="auto">
              <a:lnSpc>
                <a:spcPct val="150000"/>
              </a:lnSpc>
              <a:spcBef>
                <a:spcPts val="0"/>
              </a:spcBef>
              <a:spcAft>
                <a:spcPts val="0"/>
              </a:spcAft>
            </a:pPr>
            <a:r>
              <a:rPr lang="zh-CN" altLang="en-US" sz="1200" dirty="0">
                <a:solidFill>
                  <a:schemeClr val="bg2">
                    <a:lumMod val="10000"/>
                  </a:schemeClr>
                </a:solidFill>
                <a:latin typeface="Calibri"/>
                <a:ea typeface="微软雅黑"/>
              </a:rPr>
              <a:t>添加文本说明内容</a:t>
            </a:r>
            <a:endParaRPr lang="zh-CN" altLang="en-US" sz="1200" dirty="0">
              <a:solidFill>
                <a:schemeClr val="bg2">
                  <a:lumMod val="10000"/>
                </a:schemeClr>
              </a:solidFill>
              <a:latin typeface="Calibri"/>
              <a:ea typeface="微软雅黑"/>
            </a:endParaRPr>
          </a:p>
        </p:txBody>
      </p:sp>
      <p:cxnSp>
        <p:nvCxnSpPr>
          <p:cNvPr id="9" name="直接箭头连接符 8"/>
          <p:cNvCxnSpPr>
            <a:stCxn id="5" idx="4"/>
          </p:cNvCxnSpPr>
          <p:nvPr/>
        </p:nvCxnSpPr>
        <p:spPr>
          <a:xfrm>
            <a:off x="4368513" y="4101179"/>
            <a:ext cx="6602" cy="990851"/>
          </a:xfrm>
          <a:prstGeom prst="straightConnector1">
            <a:avLst/>
          </a:prstGeom>
          <a:noFill/>
          <a:ln w="9525" cap="flat" cmpd="sng" algn="ctr">
            <a:solidFill>
              <a:srgbClr val="0070C0"/>
            </a:solidFill>
            <a:prstDash val="solid"/>
            <a:tailEnd type="arrow"/>
          </a:ln>
          <a:effectLst/>
        </p:spPr>
      </p:cxnSp>
      <p:sp>
        <p:nvSpPr>
          <p:cNvPr id="10" name="TextBox 9"/>
          <p:cNvSpPr txBox="1"/>
          <p:nvPr/>
        </p:nvSpPr>
        <p:spPr>
          <a:xfrm>
            <a:off x="4488439" y="4101179"/>
            <a:ext cx="1804013" cy="867930"/>
          </a:xfrm>
          <a:prstGeom prst="rect">
            <a:avLst/>
          </a:prstGeom>
          <a:noFill/>
        </p:spPr>
        <p:txBody>
          <a:bodyPr wrap="square" rtlCol="0">
            <a:spAutoFit/>
          </a:bodyPr>
          <a:lstStyle/>
          <a:p>
            <a:pPr fontAlgn="auto">
              <a:lnSpc>
                <a:spcPct val="120000"/>
              </a:lnSpc>
              <a:spcBef>
                <a:spcPts val="0"/>
              </a:spcBef>
              <a:spcAft>
                <a:spcPts val="0"/>
              </a:spcAft>
            </a:pPr>
            <a:r>
              <a:rPr lang="zh-CN" altLang="en-US" sz="1400" b="1" dirty="0">
                <a:solidFill>
                  <a:schemeClr val="bg2">
                    <a:lumMod val="10000"/>
                  </a:schemeClr>
                </a:solidFill>
                <a:latin typeface="Calibri"/>
                <a:ea typeface="微软雅黑"/>
              </a:rPr>
              <a:t>添加文本说明内容</a:t>
            </a:r>
            <a:endParaRPr lang="en-US" altLang="zh-CN" sz="1400" b="1" dirty="0">
              <a:solidFill>
                <a:schemeClr val="bg2">
                  <a:lumMod val="10000"/>
                </a:schemeClr>
              </a:solidFill>
              <a:latin typeface="Calibri"/>
              <a:ea typeface="微软雅黑"/>
            </a:endParaRPr>
          </a:p>
          <a:p>
            <a:pPr fontAlgn="auto">
              <a:lnSpc>
                <a:spcPct val="120000"/>
              </a:lnSpc>
              <a:spcBef>
                <a:spcPts val="0"/>
              </a:spcBef>
              <a:spcAft>
                <a:spcPts val="0"/>
              </a:spcAft>
            </a:pPr>
            <a:r>
              <a:rPr lang="zh-CN" altLang="en-US" sz="1400" b="1" dirty="0">
                <a:solidFill>
                  <a:schemeClr val="bg2">
                    <a:lumMod val="10000"/>
                  </a:schemeClr>
                </a:solidFill>
                <a:latin typeface="Calibri"/>
                <a:ea typeface="微软雅黑"/>
              </a:rPr>
              <a:t>添加文本说明内容</a:t>
            </a:r>
            <a:endParaRPr lang="zh-CN" altLang="en-US" sz="1400" b="1" dirty="0">
              <a:solidFill>
                <a:schemeClr val="bg2">
                  <a:lumMod val="10000"/>
                </a:schemeClr>
              </a:solidFill>
              <a:latin typeface="Calibri"/>
              <a:ea typeface="微软雅黑"/>
            </a:endParaRPr>
          </a:p>
          <a:p>
            <a:pPr fontAlgn="auto">
              <a:lnSpc>
                <a:spcPct val="120000"/>
              </a:lnSpc>
              <a:spcBef>
                <a:spcPts val="0"/>
              </a:spcBef>
              <a:spcAft>
                <a:spcPts val="0"/>
              </a:spcAft>
            </a:pPr>
            <a:r>
              <a:rPr lang="zh-CN" altLang="en-US" sz="1400" b="1" dirty="0">
                <a:solidFill>
                  <a:schemeClr val="bg2">
                    <a:lumMod val="10000"/>
                  </a:schemeClr>
                </a:solidFill>
                <a:latin typeface="Calibri"/>
                <a:ea typeface="微软雅黑"/>
              </a:rPr>
              <a:t>添加文本说明内容</a:t>
            </a:r>
            <a:endParaRPr lang="zh-CN" altLang="en-US" sz="1400" b="1" dirty="0">
              <a:solidFill>
                <a:schemeClr val="bg2">
                  <a:lumMod val="10000"/>
                </a:schemeClr>
              </a:solidFill>
              <a:latin typeface="Calibri"/>
              <a:ea typeface="微软雅黑"/>
            </a:endParaRPr>
          </a:p>
        </p:txBody>
      </p:sp>
      <p:cxnSp>
        <p:nvCxnSpPr>
          <p:cNvPr id="11" name="直接箭头连接符 10"/>
          <p:cNvCxnSpPr/>
          <p:nvPr/>
        </p:nvCxnSpPr>
        <p:spPr>
          <a:xfrm flipH="1">
            <a:off x="1176071" y="2193225"/>
            <a:ext cx="1776331" cy="0"/>
          </a:xfrm>
          <a:prstGeom prst="straightConnector1">
            <a:avLst/>
          </a:prstGeom>
          <a:noFill/>
          <a:ln w="9525" cap="flat" cmpd="sng" algn="ctr">
            <a:solidFill>
              <a:srgbClr val="0070C0"/>
            </a:solidFill>
            <a:prstDash val="solid"/>
            <a:tailEnd type="arrow"/>
          </a:ln>
          <a:effectLst/>
        </p:spPr>
      </p:cxnSp>
      <p:sp>
        <p:nvSpPr>
          <p:cNvPr id="12" name="TextBox 11"/>
          <p:cNvSpPr txBox="1"/>
          <p:nvPr/>
        </p:nvSpPr>
        <p:spPr>
          <a:xfrm>
            <a:off x="1372677" y="1257763"/>
            <a:ext cx="1541625" cy="923330"/>
          </a:xfrm>
          <a:prstGeom prst="rect">
            <a:avLst/>
          </a:prstGeom>
          <a:noFill/>
        </p:spPr>
        <p:txBody>
          <a:bodyPr wrap="square" rtlCol="0">
            <a:spAutoFit/>
          </a:bodyPr>
          <a:lstStyle/>
          <a:p>
            <a:pPr fontAlgn="auto">
              <a:lnSpc>
                <a:spcPct val="150000"/>
              </a:lnSpc>
              <a:spcBef>
                <a:spcPts val="0"/>
              </a:spcBef>
              <a:spcAft>
                <a:spcPts val="0"/>
              </a:spcAft>
            </a:pPr>
            <a:r>
              <a:rPr lang="zh-CN" altLang="en-US" sz="1200" dirty="0">
                <a:solidFill>
                  <a:schemeClr val="bg2">
                    <a:lumMod val="10000"/>
                  </a:schemeClr>
                </a:solidFill>
                <a:latin typeface="Calibri"/>
                <a:ea typeface="微软雅黑"/>
              </a:rPr>
              <a:t>添加文本说明内容添加文本说明内容</a:t>
            </a:r>
            <a:endParaRPr lang="zh-CN" altLang="en-US" sz="1200" dirty="0">
              <a:solidFill>
                <a:schemeClr val="bg2">
                  <a:lumMod val="10000"/>
                </a:schemeClr>
              </a:solidFill>
              <a:latin typeface="Calibri"/>
              <a:ea typeface="微软雅黑"/>
            </a:endParaRPr>
          </a:p>
          <a:p>
            <a:pPr fontAlgn="auto">
              <a:lnSpc>
                <a:spcPct val="150000"/>
              </a:lnSpc>
              <a:spcBef>
                <a:spcPts val="0"/>
              </a:spcBef>
              <a:spcAft>
                <a:spcPts val="0"/>
              </a:spcAft>
            </a:pPr>
            <a:r>
              <a:rPr lang="zh-CN" altLang="en-US" sz="1200" dirty="0">
                <a:solidFill>
                  <a:schemeClr val="bg2">
                    <a:lumMod val="10000"/>
                  </a:schemeClr>
                </a:solidFill>
                <a:latin typeface="Calibri"/>
                <a:ea typeface="微软雅黑"/>
              </a:rPr>
              <a:t>添加文本说明内容</a:t>
            </a:r>
            <a:endParaRPr lang="zh-CN" altLang="en-US" sz="1200" dirty="0">
              <a:solidFill>
                <a:schemeClr val="bg2">
                  <a:lumMod val="10000"/>
                </a:schemeClr>
              </a:solidFill>
              <a:latin typeface="Calibri"/>
              <a:ea typeface="微软雅黑"/>
            </a:endParaRPr>
          </a:p>
        </p:txBody>
      </p:sp>
      <p:sp>
        <p:nvSpPr>
          <p:cNvPr id="13" name="TextBox 12"/>
          <p:cNvSpPr txBox="1"/>
          <p:nvPr/>
        </p:nvSpPr>
        <p:spPr>
          <a:xfrm>
            <a:off x="3310911" y="1811909"/>
            <a:ext cx="880358" cy="400110"/>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itchFamily="34" charset="-122"/>
                <a:ea typeface="微软雅黑" pitchFamily="34" charset="-122"/>
              </a:rPr>
              <a:t>项目</a:t>
            </a:r>
            <a:r>
              <a:rPr lang="en-US" altLang="zh-CN" sz="2000" b="1" dirty="0">
                <a:solidFill>
                  <a:schemeClr val="bg1"/>
                </a:solidFill>
                <a:latin typeface="微软雅黑" pitchFamily="34" charset="-122"/>
                <a:ea typeface="微软雅黑" pitchFamily="34" charset="-122"/>
              </a:rPr>
              <a:t>1</a:t>
            </a:r>
            <a:endParaRPr lang="zh-CN" altLang="en-US" sz="2000" b="1" dirty="0">
              <a:solidFill>
                <a:schemeClr val="bg1"/>
              </a:solidFill>
              <a:latin typeface="微软雅黑" pitchFamily="34" charset="-122"/>
              <a:ea typeface="微软雅黑" pitchFamily="34" charset="-122"/>
            </a:endParaRPr>
          </a:p>
        </p:txBody>
      </p:sp>
      <p:sp>
        <p:nvSpPr>
          <p:cNvPr id="14" name="TextBox 13"/>
          <p:cNvSpPr txBox="1"/>
          <p:nvPr/>
        </p:nvSpPr>
        <p:spPr>
          <a:xfrm>
            <a:off x="4920487" y="1933752"/>
            <a:ext cx="880358" cy="400110"/>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itchFamily="34" charset="-122"/>
                <a:ea typeface="微软雅黑" pitchFamily="34" charset="-122"/>
              </a:rPr>
              <a:t>项目</a:t>
            </a:r>
            <a:r>
              <a:rPr lang="en-US" altLang="zh-CN" sz="2000" b="1" dirty="0">
                <a:solidFill>
                  <a:schemeClr val="bg1"/>
                </a:solidFill>
                <a:latin typeface="微软雅黑" pitchFamily="34" charset="-122"/>
                <a:ea typeface="微软雅黑" pitchFamily="34" charset="-122"/>
              </a:rPr>
              <a:t>2</a:t>
            </a:r>
            <a:endParaRPr lang="zh-CN" altLang="en-US" sz="2000" b="1" dirty="0">
              <a:solidFill>
                <a:schemeClr val="bg1"/>
              </a:solidFill>
              <a:latin typeface="微软雅黑" pitchFamily="34" charset="-122"/>
              <a:ea typeface="微软雅黑" pitchFamily="34" charset="-122"/>
            </a:endParaRPr>
          </a:p>
        </p:txBody>
      </p:sp>
      <p:sp>
        <p:nvSpPr>
          <p:cNvPr id="15" name="TextBox 14"/>
          <p:cNvSpPr txBox="1"/>
          <p:nvPr/>
        </p:nvSpPr>
        <p:spPr>
          <a:xfrm>
            <a:off x="3941034" y="3011300"/>
            <a:ext cx="880358" cy="400110"/>
          </a:xfrm>
          <a:prstGeom prst="rect">
            <a:avLst/>
          </a:prstGeom>
          <a:noFill/>
        </p:spPr>
        <p:txBody>
          <a:bodyPr wrap="square" rtlCol="0">
            <a:spAutoFit/>
          </a:bodyPr>
          <a:lstStyle/>
          <a:p>
            <a:pPr fontAlgn="auto">
              <a:spcBef>
                <a:spcPts val="0"/>
              </a:spcBef>
              <a:spcAft>
                <a:spcPts val="0"/>
              </a:spcAft>
            </a:pPr>
            <a:r>
              <a:rPr lang="zh-CN" altLang="en-US" sz="2000" b="1" dirty="0">
                <a:solidFill>
                  <a:schemeClr val="bg1"/>
                </a:solidFill>
                <a:latin typeface="微软雅黑" pitchFamily="34" charset="-122"/>
                <a:ea typeface="微软雅黑" pitchFamily="34" charset="-122"/>
              </a:rPr>
              <a:t>项目</a:t>
            </a:r>
            <a:r>
              <a:rPr lang="en-US" altLang="zh-CN" sz="2000" b="1" dirty="0">
                <a:solidFill>
                  <a:schemeClr val="bg1"/>
                </a:solidFill>
                <a:latin typeface="微软雅黑" pitchFamily="34" charset="-122"/>
                <a:ea typeface="微软雅黑" pitchFamily="34" charset="-122"/>
              </a:rPr>
              <a:t>3</a:t>
            </a:r>
            <a:endParaRPr lang="zh-CN" altLang="en-US" sz="2000" b="1" dirty="0">
              <a:solidFill>
                <a:schemeClr val="bg1"/>
              </a:solidFill>
              <a:latin typeface="微软雅黑" pitchFamily="34" charset="-122"/>
              <a:ea typeface="微软雅黑" pitchFamily="34" charset="-122"/>
            </a:endParaRPr>
          </a:p>
        </p:txBody>
      </p:sp>
      <p:sp>
        <p:nvSpPr>
          <p:cNvPr id="16" name="右弧形箭头 15"/>
          <p:cNvSpPr/>
          <p:nvPr/>
        </p:nvSpPr>
        <p:spPr>
          <a:xfrm rot="9229339">
            <a:off x="2792939" y="2797862"/>
            <a:ext cx="504056" cy="948336"/>
          </a:xfrm>
          <a:prstGeom prst="curvedLeftArrow">
            <a:avLst/>
          </a:prstGeom>
          <a:solidFill>
            <a:srgbClr val="0070C0"/>
          </a:solidFill>
          <a:ln w="19050">
            <a:noFill/>
          </a:ln>
        </p:spPr>
        <p:txBody>
          <a:bodyPr vert="horz" wrap="square" lIns="91440" tIns="45720" rIns="91440" bIns="45720" numCol="1" anchor="t" anchorCtr="0" compatLnSpc="1"/>
          <a:lstStyle/>
          <a:p>
            <a:pPr fontAlgn="auto">
              <a:spcBef>
                <a:spcPts val="0"/>
              </a:spcBef>
              <a:spcAft>
                <a:spcPts val="0"/>
              </a:spcAft>
            </a:pPr>
            <a:endParaRPr lang="zh-CN" altLang="en-US" kern="0">
              <a:solidFill>
                <a:schemeClr val="bg2">
                  <a:lumMod val="10000"/>
                </a:schemeClr>
              </a:solidFill>
              <a:latin typeface="Calibri"/>
              <a:ea typeface="微软雅黑"/>
            </a:endParaRPr>
          </a:p>
        </p:txBody>
      </p:sp>
      <p:sp>
        <p:nvSpPr>
          <p:cNvPr id="17" name="TextBox 16"/>
          <p:cNvSpPr txBox="1"/>
          <p:nvPr/>
        </p:nvSpPr>
        <p:spPr>
          <a:xfrm>
            <a:off x="1536111" y="3311377"/>
            <a:ext cx="1354634" cy="338554"/>
          </a:xfrm>
          <a:prstGeom prst="rect">
            <a:avLst/>
          </a:prstGeom>
          <a:noFill/>
        </p:spPr>
        <p:txBody>
          <a:bodyPr wrap="square" rtlCol="0">
            <a:spAutoFit/>
          </a:bodyPr>
          <a:lstStyle/>
          <a:p>
            <a:pPr algn="ctr" fontAlgn="auto">
              <a:spcBef>
                <a:spcPts val="0"/>
              </a:spcBef>
              <a:spcAft>
                <a:spcPts val="0"/>
              </a:spcAft>
            </a:pPr>
            <a:r>
              <a:rPr lang="zh-CN" altLang="en-US" sz="1600" b="1" dirty="0">
                <a:solidFill>
                  <a:schemeClr val="bg2">
                    <a:lumMod val="10000"/>
                  </a:schemeClr>
                </a:solidFill>
                <a:latin typeface="Broadway BT"/>
                <a:ea typeface="微软雅黑"/>
              </a:rPr>
              <a:t>补充性文字</a:t>
            </a:r>
            <a:endParaRPr lang="zh-CN" altLang="en-US" sz="1600" b="1" dirty="0">
              <a:solidFill>
                <a:schemeClr val="bg2">
                  <a:lumMod val="10000"/>
                </a:schemeClr>
              </a:solidFill>
              <a:latin typeface="Broadway BT"/>
              <a:ea typeface="微软雅黑"/>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3" presetClass="entr" presetSubtype="32"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strVal val="4*#ppt_w"/>
                                          </p:val>
                                        </p:tav>
                                        <p:tav tm="100000">
                                          <p:val>
                                            <p:strVal val="#ppt_w"/>
                                          </p:val>
                                        </p:tav>
                                      </p:tavLst>
                                    </p:anim>
                                    <p:anim calcmode="lin" valueType="num">
                                      <p:cBhvr>
                                        <p:cTn id="16" dur="500" fill="hold"/>
                                        <p:tgtEl>
                                          <p:spTgt spid="4"/>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strVal val="4*#ppt_w"/>
                                          </p:val>
                                        </p:tav>
                                        <p:tav tm="100000">
                                          <p:val>
                                            <p:strVal val="#ppt_w"/>
                                          </p:val>
                                        </p:tav>
                                      </p:tavLst>
                                    </p:anim>
                                    <p:anim calcmode="lin" valueType="num">
                                      <p:cBhvr>
                                        <p:cTn id="20" dur="500" fill="hold"/>
                                        <p:tgtEl>
                                          <p:spTgt spid="3"/>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strVal val="4*#ppt_w"/>
                                          </p:val>
                                        </p:tav>
                                        <p:tav tm="100000">
                                          <p:val>
                                            <p:strVal val="#ppt_w"/>
                                          </p:val>
                                        </p:tav>
                                      </p:tavLst>
                                    </p:anim>
                                    <p:anim calcmode="lin" valueType="num">
                                      <p:cBhvr>
                                        <p:cTn id="24" dur="250" fill="hold"/>
                                        <p:tgtEl>
                                          <p:spTgt spid="5"/>
                                        </p:tgtEl>
                                        <p:attrNameLst>
                                          <p:attrName>ppt_h</p:attrName>
                                        </p:attrNameLst>
                                      </p:cBhvr>
                                      <p:tavLst>
                                        <p:tav tm="0">
                                          <p:val>
                                            <p:strVal val="4*#ppt_h"/>
                                          </p:val>
                                        </p:tav>
                                        <p:tav tm="100000">
                                          <p:val>
                                            <p:strVal val="#ppt_h"/>
                                          </p:val>
                                        </p:tav>
                                      </p:tavLst>
                                    </p:anim>
                                  </p:childTnLst>
                                </p:cTn>
                              </p:par>
                            </p:childTnLst>
                          </p:cTn>
                        </p:par>
                        <p:par>
                          <p:cTn id="25" fill="hold">
                            <p:stCondLst>
                              <p:cond delay="1860"/>
                            </p:stCondLst>
                            <p:childTnLst>
                              <p:par>
                                <p:cTn id="26" presetID="49" presetClass="entr" presetSubtype="0" decel="10000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style.rotation</p:attrName>
                                        </p:attrNameLst>
                                      </p:cBhvr>
                                      <p:tavLst>
                                        <p:tav tm="0">
                                          <p:val>
                                            <p:fltVal val="360"/>
                                          </p:val>
                                        </p:tav>
                                        <p:tav tm="100000">
                                          <p:val>
                                            <p:fltVal val="0"/>
                                          </p:val>
                                        </p:tav>
                                      </p:tavLst>
                                    </p:anim>
                                    <p:animEffect transition="in" filter="fade">
                                      <p:cBhvr>
                                        <p:cTn id="31" dur="500"/>
                                        <p:tgtEl>
                                          <p:spTgt spid="13"/>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 calcmode="lin" valueType="num">
                                      <p:cBhvr>
                                        <p:cTn id="36" dur="500" fill="hold"/>
                                        <p:tgtEl>
                                          <p:spTgt spid="15"/>
                                        </p:tgtEl>
                                        <p:attrNameLst>
                                          <p:attrName>style.rotation</p:attrName>
                                        </p:attrNameLst>
                                      </p:cBhvr>
                                      <p:tavLst>
                                        <p:tav tm="0">
                                          <p:val>
                                            <p:fltVal val="360"/>
                                          </p:val>
                                        </p:tav>
                                        <p:tav tm="100000">
                                          <p:val>
                                            <p:fltVal val="0"/>
                                          </p:val>
                                        </p:tav>
                                      </p:tavLst>
                                    </p:anim>
                                    <p:animEffect transition="in" filter="fade">
                                      <p:cBhvr>
                                        <p:cTn id="37" dur="500"/>
                                        <p:tgtEl>
                                          <p:spTgt spid="15"/>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style.rotation</p:attrName>
                                        </p:attrNameLst>
                                      </p:cBhvr>
                                      <p:tavLst>
                                        <p:tav tm="0">
                                          <p:val>
                                            <p:fltVal val="360"/>
                                          </p:val>
                                        </p:tav>
                                        <p:tav tm="100000">
                                          <p:val>
                                            <p:fltVal val="0"/>
                                          </p:val>
                                        </p:tav>
                                      </p:tavLst>
                                    </p:anim>
                                    <p:animEffect transition="in" filter="fade">
                                      <p:cBhvr>
                                        <p:cTn id="43" dur="500"/>
                                        <p:tgtEl>
                                          <p:spTgt spid="14"/>
                                        </p:tgtEl>
                                      </p:cBhvr>
                                    </p:animEffect>
                                  </p:childTnLst>
                                </p:cTn>
                              </p:par>
                            </p:childTnLst>
                          </p:cTn>
                        </p:par>
                        <p:par>
                          <p:cTn id="44" fill="hold">
                            <p:stCondLst>
                              <p:cond delay="2360"/>
                            </p:stCondLst>
                            <p:childTnLst>
                              <p:par>
                                <p:cTn id="45" presetID="22" presetClass="entr" presetSubtype="8"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500"/>
                                        <p:tgtEl>
                                          <p:spTgt spid="7"/>
                                        </p:tgtEl>
                                      </p:cBhvr>
                                    </p:animEffect>
                                  </p:childTnLst>
                                </p:cTn>
                              </p:par>
                              <p:par>
                                <p:cTn id="48" presetID="22" presetClass="entr" presetSubtype="1"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par>
                                <p:cTn id="51" presetID="22" presetClass="entr" presetSubtype="2"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500"/>
                                        <p:tgtEl>
                                          <p:spTgt spid="11"/>
                                        </p:tgtEl>
                                      </p:cBhvr>
                                    </p:animEffect>
                                  </p:childTnLst>
                                </p:cTn>
                              </p:par>
                            </p:childTnLst>
                          </p:cTn>
                        </p:par>
                        <p:par>
                          <p:cTn id="54" fill="hold">
                            <p:stCondLst>
                              <p:cond delay="2860"/>
                            </p:stCondLst>
                            <p:childTnLst>
                              <p:par>
                                <p:cTn id="55" presetID="22" presetClass="entr" presetSubtype="2"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right)">
                                      <p:cBhvr>
                                        <p:cTn id="57" dur="500"/>
                                        <p:tgtEl>
                                          <p:spTgt spid="1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right)">
                                      <p:cBhvr>
                                        <p:cTn id="60" dur="500"/>
                                        <p:tgtEl>
                                          <p:spTgt spid="10"/>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right)">
                                      <p:cBhvr>
                                        <p:cTn id="63" dur="500"/>
                                        <p:tgtEl>
                                          <p:spTgt spid="8"/>
                                        </p:tgtEl>
                                      </p:cBhvr>
                                    </p:animEffect>
                                  </p:childTnLst>
                                </p:cTn>
                              </p:par>
                            </p:childTnLst>
                          </p:cTn>
                        </p:par>
                        <p:par>
                          <p:cTn id="64" fill="hold">
                            <p:stCondLst>
                              <p:cond delay="3360"/>
                            </p:stCondLst>
                            <p:childTnLst>
                              <p:par>
                                <p:cTn id="65" presetID="2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par>
                          <p:cTn id="68" fill="hold">
                            <p:stCondLst>
                              <p:cond delay="3860"/>
                            </p:stCondLst>
                            <p:childTnLst>
                              <p:par>
                                <p:cTn id="69" presetID="16" presetClass="entr" presetSubtype="37"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arn(outVertical)">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8" grpId="0"/>
      <p:bldP spid="10" grpId="0"/>
      <p:bldP spid="12" grpId="0"/>
      <p:bldP spid="13" grpId="0"/>
      <p:bldP spid="14" grpId="0"/>
      <p:bldP spid="15" grpId="0"/>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Line 3"/>
          <p:cNvSpPr>
            <a:spLocks noChangeShapeType="1"/>
          </p:cNvSpPr>
          <p:nvPr/>
        </p:nvSpPr>
        <p:spPr bwMode="auto">
          <a:xfrm rot="10800000">
            <a:off x="1343224" y="4056394"/>
            <a:ext cx="238125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4" name="Line 4"/>
          <p:cNvSpPr>
            <a:spLocks noChangeShapeType="1"/>
          </p:cNvSpPr>
          <p:nvPr/>
        </p:nvSpPr>
        <p:spPr bwMode="auto">
          <a:xfrm rot="10800000">
            <a:off x="1347987" y="3288044"/>
            <a:ext cx="355758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5" name="Line 5"/>
          <p:cNvSpPr>
            <a:spLocks noChangeShapeType="1"/>
          </p:cNvSpPr>
          <p:nvPr/>
        </p:nvSpPr>
        <p:spPr bwMode="auto">
          <a:xfrm rot="10800000">
            <a:off x="1328937" y="2678444"/>
            <a:ext cx="4805362"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7" name="Line 6"/>
          <p:cNvSpPr>
            <a:spLocks noChangeShapeType="1"/>
          </p:cNvSpPr>
          <p:nvPr/>
        </p:nvSpPr>
        <p:spPr bwMode="auto">
          <a:xfrm rot="10800000">
            <a:off x="1340049" y="2021219"/>
            <a:ext cx="5994400"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8" name="Rectangle 9"/>
          <p:cNvSpPr>
            <a:spLocks noChangeArrowheads="1"/>
          </p:cNvSpPr>
          <p:nvPr/>
        </p:nvSpPr>
        <p:spPr bwMode="auto">
          <a:xfrm>
            <a:off x="6150697" y="2024394"/>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9" name="Rectangle 10"/>
          <p:cNvSpPr>
            <a:spLocks noChangeArrowheads="1"/>
          </p:cNvSpPr>
          <p:nvPr/>
        </p:nvSpPr>
        <p:spPr bwMode="auto">
          <a:xfrm>
            <a:off x="4929387" y="2672094"/>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10" name="Rectangle 11"/>
          <p:cNvSpPr>
            <a:spLocks noChangeArrowheads="1"/>
          </p:cNvSpPr>
          <p:nvPr/>
        </p:nvSpPr>
        <p:spPr bwMode="auto">
          <a:xfrm>
            <a:off x="3743524" y="3293040"/>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11" name="Rectangle 12"/>
          <p:cNvSpPr>
            <a:spLocks noChangeArrowheads="1"/>
          </p:cNvSpPr>
          <p:nvPr/>
        </p:nvSpPr>
        <p:spPr bwMode="auto">
          <a:xfrm>
            <a:off x="2276674" y="4053219"/>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12" name="Line 13"/>
          <p:cNvSpPr>
            <a:spLocks noChangeShapeType="1"/>
          </p:cNvSpPr>
          <p:nvPr/>
        </p:nvSpPr>
        <p:spPr bwMode="auto">
          <a:xfrm>
            <a:off x="1335287" y="4564394"/>
            <a:ext cx="6103937"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13" name="Line 14"/>
          <p:cNvSpPr>
            <a:spLocks noChangeShapeType="1"/>
          </p:cNvSpPr>
          <p:nvPr/>
        </p:nvSpPr>
        <p:spPr bwMode="auto">
          <a:xfrm rot="16200000">
            <a:off x="-318888" y="2911807"/>
            <a:ext cx="3308350" cy="0"/>
          </a:xfrm>
          <a:prstGeom prst="line">
            <a:avLst/>
          </a:prstGeom>
          <a:noFill/>
          <a:ln w="9525">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4" name="Line 15"/>
          <p:cNvSpPr>
            <a:spLocks noChangeShapeType="1"/>
          </p:cNvSpPr>
          <p:nvPr/>
        </p:nvSpPr>
        <p:spPr bwMode="auto">
          <a:xfrm flipV="1">
            <a:off x="1338462" y="1308432"/>
            <a:ext cx="6103937" cy="3248025"/>
          </a:xfrm>
          <a:prstGeom prst="line">
            <a:avLst/>
          </a:prstGeom>
          <a:noFill/>
          <a:ln w="38100">
            <a:solidFill>
              <a:srgbClr val="0070C0"/>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5" name="Line 16"/>
          <p:cNvSpPr>
            <a:spLocks noChangeShapeType="1"/>
          </p:cNvSpPr>
          <p:nvPr/>
        </p:nvSpPr>
        <p:spPr bwMode="auto">
          <a:xfrm rot="16200000">
            <a:off x="62646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6" name="Line 17"/>
          <p:cNvSpPr>
            <a:spLocks noChangeShapeType="1"/>
          </p:cNvSpPr>
          <p:nvPr/>
        </p:nvSpPr>
        <p:spPr bwMode="auto">
          <a:xfrm rot="16200000">
            <a:off x="208696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7" name="Line 18"/>
          <p:cNvSpPr>
            <a:spLocks noChangeShapeType="1"/>
          </p:cNvSpPr>
          <p:nvPr/>
        </p:nvSpPr>
        <p:spPr bwMode="auto">
          <a:xfrm rot="16200000">
            <a:off x="327441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8" name="Line 19"/>
          <p:cNvSpPr>
            <a:spLocks noChangeShapeType="1"/>
          </p:cNvSpPr>
          <p:nvPr/>
        </p:nvSpPr>
        <p:spPr bwMode="auto">
          <a:xfrm rot="16200000">
            <a:off x="4493618" y="2912601"/>
            <a:ext cx="3309937" cy="0"/>
          </a:xfrm>
          <a:prstGeom prst="line">
            <a:avLst/>
          </a:prstGeom>
          <a:noFill/>
          <a:ln w="9525">
            <a:solidFill>
              <a:srgbClr val="0070C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nvGrpSpPr>
          <p:cNvPr id="19" name="Group 20"/>
          <p:cNvGrpSpPr/>
          <p:nvPr/>
        </p:nvGrpSpPr>
        <p:grpSpPr bwMode="auto">
          <a:xfrm>
            <a:off x="2046487" y="3845257"/>
            <a:ext cx="479425" cy="466725"/>
            <a:chOff x="0" y="0"/>
            <a:chExt cx="784" cy="765"/>
          </a:xfrm>
        </p:grpSpPr>
        <p:grpSp>
          <p:nvGrpSpPr>
            <p:cNvPr id="20" name="Group 21"/>
            <p:cNvGrpSpPr/>
            <p:nvPr/>
          </p:nvGrpSpPr>
          <p:grpSpPr bwMode="auto">
            <a:xfrm>
              <a:off x="0" y="0"/>
              <a:ext cx="784" cy="765"/>
              <a:chOff x="0" y="0"/>
              <a:chExt cx="1042" cy="1019"/>
            </a:xfrm>
          </p:grpSpPr>
          <p:grpSp>
            <p:nvGrpSpPr>
              <p:cNvPr id="22" name="Group 22"/>
              <p:cNvGrpSpPr/>
              <p:nvPr/>
            </p:nvGrpSpPr>
            <p:grpSpPr bwMode="auto">
              <a:xfrm>
                <a:off x="0" y="0"/>
                <a:ext cx="1042" cy="1019"/>
                <a:chOff x="0" y="0"/>
                <a:chExt cx="1042" cy="1019"/>
              </a:xfrm>
            </p:grpSpPr>
            <p:pic>
              <p:nvPicPr>
                <p:cNvPr id="24" name="Picture 23"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chemeClr val="bg1"/>
                    </a:solidFill>
                    <a:effectLst/>
                    <a:uLnTx/>
                    <a:uFillTx/>
                    <a:latin typeface="Impact" panose="020B0806030902050204" pitchFamily="34" charset="0"/>
                    <a:ea typeface="微软雅黑" pitchFamily="34" charset="-122"/>
                  </a:endParaRPr>
                </a:p>
              </p:txBody>
            </p:sp>
          </p:grpSp>
          <p:pic>
            <p:nvPicPr>
              <p:cNvPr id="23" name="Picture 25"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itchFamily="34" charset="-122"/>
                </a:rPr>
                <a:t>1</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itchFamily="34" charset="-122"/>
              </a:endParaRPr>
            </a:p>
          </p:txBody>
        </p:sp>
      </p:grpSp>
      <p:grpSp>
        <p:nvGrpSpPr>
          <p:cNvPr id="26" name="Group 27"/>
          <p:cNvGrpSpPr/>
          <p:nvPr/>
        </p:nvGrpSpPr>
        <p:grpSpPr bwMode="auto">
          <a:xfrm>
            <a:off x="3495874" y="3003882"/>
            <a:ext cx="479425" cy="466725"/>
            <a:chOff x="0" y="0"/>
            <a:chExt cx="302" cy="294"/>
          </a:xfrm>
        </p:grpSpPr>
        <p:grpSp>
          <p:nvGrpSpPr>
            <p:cNvPr id="27" name="Group 28"/>
            <p:cNvGrpSpPr/>
            <p:nvPr/>
          </p:nvGrpSpPr>
          <p:grpSpPr bwMode="auto">
            <a:xfrm>
              <a:off x="0" y="0"/>
              <a:ext cx="302" cy="294"/>
              <a:chOff x="0" y="0"/>
              <a:chExt cx="1042" cy="1019"/>
            </a:xfrm>
          </p:grpSpPr>
          <p:grpSp>
            <p:nvGrpSpPr>
              <p:cNvPr id="29" name="Group 29"/>
              <p:cNvGrpSpPr/>
              <p:nvPr/>
            </p:nvGrpSpPr>
            <p:grpSpPr bwMode="auto">
              <a:xfrm>
                <a:off x="0" y="0"/>
                <a:ext cx="1042" cy="1019"/>
                <a:chOff x="0" y="0"/>
                <a:chExt cx="1042" cy="1019"/>
              </a:xfrm>
            </p:grpSpPr>
            <p:pic>
              <p:nvPicPr>
                <p:cNvPr id="31" name="Picture 30"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endParaRPr lang="zh-CN" altLang="en-US" kern="0" dirty="0">
                    <a:solidFill>
                      <a:schemeClr val="bg1"/>
                    </a:solidFill>
                    <a:latin typeface="Impact" panose="020B0806030902050204" pitchFamily="34" charset="0"/>
                    <a:ea typeface="微软雅黑" pitchFamily="34" charset="-122"/>
                  </a:endParaRPr>
                </a:p>
              </p:txBody>
            </p:sp>
          </p:grpSp>
          <p:pic>
            <p:nvPicPr>
              <p:cNvPr id="30" name="Picture 32"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itchFamily="34" charset="-122"/>
                </a:rPr>
                <a:t>2</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itchFamily="34" charset="-122"/>
              </a:endParaRPr>
            </a:p>
          </p:txBody>
        </p:sp>
      </p:grpSp>
      <p:grpSp>
        <p:nvGrpSpPr>
          <p:cNvPr id="33" name="Group 34"/>
          <p:cNvGrpSpPr/>
          <p:nvPr/>
        </p:nvGrpSpPr>
        <p:grpSpPr bwMode="auto">
          <a:xfrm>
            <a:off x="4626174" y="2360944"/>
            <a:ext cx="605563" cy="593725"/>
            <a:chOff x="0" y="0"/>
            <a:chExt cx="300" cy="294"/>
          </a:xfrm>
        </p:grpSpPr>
        <p:grpSp>
          <p:nvGrpSpPr>
            <p:cNvPr id="34" name="Group 35"/>
            <p:cNvGrpSpPr/>
            <p:nvPr/>
          </p:nvGrpSpPr>
          <p:grpSpPr bwMode="auto">
            <a:xfrm>
              <a:off x="0" y="0"/>
              <a:ext cx="300" cy="294"/>
              <a:chOff x="0" y="0"/>
              <a:chExt cx="1035" cy="1019"/>
            </a:xfrm>
          </p:grpSpPr>
          <p:sp>
            <p:nvSpPr>
              <p:cNvPr id="36" name="Oval 38"/>
              <p:cNvSpPr>
                <a:spLocks noChangeArrowheads="1"/>
              </p:cNvSpPr>
              <p:nvPr/>
            </p:nvSpPr>
            <p:spPr bwMode="auto">
              <a:xfrm>
                <a:off x="0" y="0"/>
                <a:ext cx="1035" cy="1019"/>
              </a:xfrm>
              <a:prstGeom prst="ellipse">
                <a:avLst/>
              </a:prstGeom>
              <a:solidFill>
                <a:srgbClr val="0070C0"/>
              </a:solidFill>
              <a:ln w="9525">
                <a:solidFill>
                  <a:srgbClr val="92D050"/>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pic>
            <p:nvPicPr>
              <p:cNvPr id="37" name="Picture 39"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 y="32"/>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itchFamily="34" charset="-122"/>
                </a:rPr>
                <a:t>3</a:t>
              </a:r>
              <a:endParaRPr kumimoji="0" lang="zh-CN" altLang="en-US" sz="24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itchFamily="34" charset="-122"/>
              </a:endParaRPr>
            </a:p>
          </p:txBody>
        </p:sp>
      </p:grpSp>
      <p:grpSp>
        <p:nvGrpSpPr>
          <p:cNvPr id="38" name="Group 41"/>
          <p:cNvGrpSpPr/>
          <p:nvPr/>
        </p:nvGrpSpPr>
        <p:grpSpPr bwMode="auto">
          <a:xfrm>
            <a:off x="5918399" y="1768807"/>
            <a:ext cx="479425" cy="466725"/>
            <a:chOff x="0" y="0"/>
            <a:chExt cx="302" cy="294"/>
          </a:xfrm>
        </p:grpSpPr>
        <p:grpSp>
          <p:nvGrpSpPr>
            <p:cNvPr id="39" name="Group 42"/>
            <p:cNvGrpSpPr/>
            <p:nvPr/>
          </p:nvGrpSpPr>
          <p:grpSpPr bwMode="auto">
            <a:xfrm>
              <a:off x="0" y="0"/>
              <a:ext cx="302" cy="294"/>
              <a:chOff x="0" y="0"/>
              <a:chExt cx="1042" cy="1019"/>
            </a:xfrm>
          </p:grpSpPr>
          <p:grpSp>
            <p:nvGrpSpPr>
              <p:cNvPr id="41" name="Group 43"/>
              <p:cNvGrpSpPr/>
              <p:nvPr/>
            </p:nvGrpSpPr>
            <p:grpSpPr bwMode="auto">
              <a:xfrm>
                <a:off x="0" y="0"/>
                <a:ext cx="1042" cy="1019"/>
                <a:chOff x="0" y="0"/>
                <a:chExt cx="1042" cy="1019"/>
              </a:xfrm>
            </p:grpSpPr>
            <p:pic>
              <p:nvPicPr>
                <p:cNvPr id="43" name="Picture 44"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45"/>
                <p:cNvSpPr>
                  <a:spLocks noChangeArrowheads="1"/>
                </p:cNvSpPr>
                <p:nvPr/>
              </p:nvSpPr>
              <p:spPr bwMode="auto">
                <a:xfrm>
                  <a:off x="0" y="0"/>
                  <a:ext cx="1035" cy="1019"/>
                </a:xfrm>
                <a:prstGeom prst="ellipse">
                  <a:avLst/>
                </a:prstGeom>
                <a:solidFill>
                  <a:srgbClr val="0070C0"/>
                </a:solidFill>
                <a:ln w="19050">
                  <a:solidFill>
                    <a:srgbClr val="FFFFFF"/>
                  </a:solidFill>
                  <a:round/>
                </a:ln>
              </p:spPr>
              <p:txBody>
                <a:bodyPr wrap="none" anchor="ctr"/>
                <a:lstStyle/>
                <a:p>
                  <a:endParaRPr lang="zh-CN" altLang="en-US" kern="0" dirty="0">
                    <a:solidFill>
                      <a:schemeClr val="bg1"/>
                    </a:solidFill>
                    <a:latin typeface="Impact" panose="020B0806030902050204" pitchFamily="34" charset="0"/>
                    <a:ea typeface="微软雅黑" pitchFamily="34" charset="-122"/>
                  </a:endParaRPr>
                </a:p>
              </p:txBody>
            </p:sp>
          </p:grpSp>
          <p:pic>
            <p:nvPicPr>
              <p:cNvPr id="42" name="Picture 46" descr="Picture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itchFamily="34" charset="-122"/>
                </a:rPr>
                <a:t>4</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itchFamily="34" charset="-122"/>
              </a:endParaRPr>
            </a:p>
          </p:txBody>
        </p:sp>
      </p:grpSp>
      <p:sp>
        <p:nvSpPr>
          <p:cNvPr id="45" name="Rectangle 48"/>
          <p:cNvSpPr>
            <a:spLocks noChangeArrowheads="1"/>
          </p:cNvSpPr>
          <p:nvPr/>
        </p:nvSpPr>
        <p:spPr bwMode="auto">
          <a:xfrm>
            <a:off x="2283024" y="4061528"/>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itchFamily="34" charset="-122"/>
                <a:ea typeface="微软雅黑" pitchFamily="34" charset="-122"/>
              </a:rPr>
              <a:t>单击此处添加</a:t>
            </a:r>
            <a:endParaRPr lang="zh-CN" altLang="en-US" sz="1000" kern="0" dirty="0">
              <a:solidFill>
                <a:srgbClr val="002060"/>
              </a:solidFill>
              <a:latin typeface="微软雅黑" pitchFamily="34" charset="-122"/>
              <a:ea typeface="微软雅黑" pitchFamily="34" charset="-122"/>
            </a:endParaRPr>
          </a:p>
          <a:p>
            <a:pPr algn="ctr">
              <a:lnSpc>
                <a:spcPct val="150000"/>
              </a:lnSpc>
            </a:pPr>
            <a:r>
              <a:rPr lang="zh-CN" altLang="en-US" sz="1000" kern="0" dirty="0">
                <a:solidFill>
                  <a:srgbClr val="002060"/>
                </a:solidFill>
                <a:latin typeface="微软雅黑" pitchFamily="34" charset="-122"/>
                <a:ea typeface="微软雅黑" pitchFamily="34" charset="-122"/>
              </a:rPr>
              <a:t>段落文字内容</a:t>
            </a:r>
            <a:endParaRPr lang="zh-CN" altLang="en-US" sz="1000" kern="0" dirty="0">
              <a:solidFill>
                <a:srgbClr val="002060"/>
              </a:solidFill>
              <a:latin typeface="微软雅黑" pitchFamily="34" charset="-122"/>
              <a:ea typeface="微软雅黑" pitchFamily="34" charset="-122"/>
            </a:endParaRPr>
          </a:p>
        </p:txBody>
      </p:sp>
      <p:sp>
        <p:nvSpPr>
          <p:cNvPr id="46" name="Rectangle 49"/>
          <p:cNvSpPr>
            <a:spLocks noChangeArrowheads="1"/>
          </p:cNvSpPr>
          <p:nvPr/>
        </p:nvSpPr>
        <p:spPr bwMode="auto">
          <a:xfrm>
            <a:off x="3738762" y="3288044"/>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itchFamily="34" charset="-122"/>
                <a:ea typeface="微软雅黑" pitchFamily="34" charset="-122"/>
              </a:rPr>
              <a:t>单击此处添加</a:t>
            </a:r>
            <a:endParaRPr lang="zh-CN" altLang="en-US" sz="1000" kern="0" dirty="0">
              <a:solidFill>
                <a:srgbClr val="002060"/>
              </a:solidFill>
              <a:latin typeface="微软雅黑" pitchFamily="34" charset="-122"/>
              <a:ea typeface="微软雅黑" pitchFamily="34" charset="-122"/>
            </a:endParaRPr>
          </a:p>
          <a:p>
            <a:pPr algn="ctr">
              <a:lnSpc>
                <a:spcPct val="150000"/>
              </a:lnSpc>
            </a:pPr>
            <a:r>
              <a:rPr lang="zh-CN" altLang="en-US" sz="1000" kern="0" dirty="0">
                <a:solidFill>
                  <a:srgbClr val="002060"/>
                </a:solidFill>
                <a:latin typeface="微软雅黑" pitchFamily="34" charset="-122"/>
                <a:ea typeface="微软雅黑" pitchFamily="34" charset="-122"/>
              </a:rPr>
              <a:t>段落文字内容</a:t>
            </a:r>
            <a:endParaRPr lang="zh-CN" altLang="en-US" sz="1000" kern="0" dirty="0">
              <a:solidFill>
                <a:srgbClr val="002060"/>
              </a:solidFill>
              <a:latin typeface="微软雅黑" pitchFamily="34" charset="-122"/>
              <a:ea typeface="微软雅黑" pitchFamily="34" charset="-122"/>
            </a:endParaRPr>
          </a:p>
        </p:txBody>
      </p:sp>
      <p:sp>
        <p:nvSpPr>
          <p:cNvPr id="47" name="Rectangle 50"/>
          <p:cNvSpPr>
            <a:spLocks noChangeArrowheads="1"/>
          </p:cNvSpPr>
          <p:nvPr/>
        </p:nvSpPr>
        <p:spPr bwMode="auto">
          <a:xfrm>
            <a:off x="5046265" y="2678445"/>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itchFamily="34" charset="-122"/>
                <a:ea typeface="微软雅黑" pitchFamily="34" charset="-122"/>
              </a:rPr>
              <a:t>单击此处添加</a:t>
            </a:r>
            <a:endParaRPr lang="zh-CN" altLang="en-US" sz="1000" kern="0" dirty="0">
              <a:solidFill>
                <a:srgbClr val="002060"/>
              </a:solidFill>
              <a:latin typeface="微软雅黑" pitchFamily="34" charset="-122"/>
              <a:ea typeface="微软雅黑" pitchFamily="34" charset="-122"/>
            </a:endParaRPr>
          </a:p>
          <a:p>
            <a:pPr algn="ctr">
              <a:lnSpc>
                <a:spcPct val="150000"/>
              </a:lnSpc>
            </a:pPr>
            <a:r>
              <a:rPr lang="zh-CN" altLang="en-US" sz="1000" kern="0" dirty="0">
                <a:solidFill>
                  <a:srgbClr val="002060"/>
                </a:solidFill>
                <a:latin typeface="微软雅黑" pitchFamily="34" charset="-122"/>
                <a:ea typeface="微软雅黑" pitchFamily="34" charset="-122"/>
              </a:rPr>
              <a:t>段落文字内容</a:t>
            </a:r>
            <a:endParaRPr lang="zh-CN" altLang="en-US" sz="1000" kern="0" dirty="0">
              <a:solidFill>
                <a:srgbClr val="002060"/>
              </a:solidFill>
              <a:latin typeface="微软雅黑" pitchFamily="34" charset="-122"/>
              <a:ea typeface="微软雅黑" pitchFamily="34" charset="-122"/>
            </a:endParaRPr>
          </a:p>
        </p:txBody>
      </p:sp>
      <p:sp>
        <p:nvSpPr>
          <p:cNvPr id="48" name="Rectangle 51"/>
          <p:cNvSpPr>
            <a:spLocks noChangeArrowheads="1"/>
          </p:cNvSpPr>
          <p:nvPr/>
        </p:nvSpPr>
        <p:spPr bwMode="auto">
          <a:xfrm>
            <a:off x="6158635" y="2017250"/>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rgbClr val="002060"/>
                </a:solidFill>
                <a:latin typeface="微软雅黑" pitchFamily="34" charset="-122"/>
                <a:ea typeface="微软雅黑" pitchFamily="34" charset="-122"/>
              </a:rPr>
              <a:t>单击此处添加</a:t>
            </a:r>
            <a:endParaRPr lang="zh-CN" altLang="en-US" sz="1000" kern="0" dirty="0">
              <a:solidFill>
                <a:srgbClr val="002060"/>
              </a:solidFill>
              <a:latin typeface="微软雅黑" pitchFamily="34" charset="-122"/>
              <a:ea typeface="微软雅黑" pitchFamily="34" charset="-122"/>
            </a:endParaRPr>
          </a:p>
          <a:p>
            <a:pPr algn="ctr">
              <a:lnSpc>
                <a:spcPct val="150000"/>
              </a:lnSpc>
            </a:pPr>
            <a:r>
              <a:rPr lang="zh-CN" altLang="en-US" sz="1000" kern="0" dirty="0">
                <a:solidFill>
                  <a:srgbClr val="002060"/>
                </a:solidFill>
                <a:latin typeface="微软雅黑" pitchFamily="34" charset="-122"/>
                <a:ea typeface="微软雅黑" pitchFamily="34" charset="-122"/>
              </a:rPr>
              <a:t>段落文字内容</a:t>
            </a:r>
            <a:endParaRPr lang="zh-CN" altLang="en-US" sz="1000" kern="0" dirty="0">
              <a:solidFill>
                <a:srgbClr val="002060"/>
              </a:solidFill>
              <a:latin typeface="微软雅黑" pitchFamily="34" charset="-122"/>
              <a:ea typeface="微软雅黑" pitchFamily="34" charset="-122"/>
            </a:endParaRPr>
          </a:p>
        </p:txBody>
      </p:sp>
      <p:sp>
        <p:nvSpPr>
          <p:cNvPr id="49" name="Text Box 52"/>
          <p:cNvSpPr txBox="1">
            <a:spLocks noChangeArrowheads="1"/>
          </p:cNvSpPr>
          <p:nvPr/>
        </p:nvSpPr>
        <p:spPr bwMode="auto">
          <a:xfrm>
            <a:off x="827584" y="1238042"/>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itchFamily="2" charset="-122"/>
              </a:defRPr>
            </a:lvl1pPr>
            <a:lvl2pPr marL="742950" indent="-285750" eaLnBrk="0" hangingPunct="0">
              <a:defRPr i="1">
                <a:solidFill>
                  <a:schemeClr val="tx1"/>
                </a:solidFill>
                <a:latin typeface="Arial" panose="020B0604020202020204" pitchFamily="34" charset="0"/>
                <a:ea typeface="华文细黑" pitchFamily="2" charset="-122"/>
              </a:defRPr>
            </a:lvl2pPr>
            <a:lvl3pPr marL="1143000" indent="-228600" eaLnBrk="0" hangingPunct="0">
              <a:defRPr i="1">
                <a:solidFill>
                  <a:schemeClr val="tx1"/>
                </a:solidFill>
                <a:latin typeface="Arial" panose="020B0604020202020204" pitchFamily="34" charset="0"/>
                <a:ea typeface="华文细黑" pitchFamily="2" charset="-122"/>
              </a:defRPr>
            </a:lvl3pPr>
            <a:lvl4pPr marL="1600200" indent="-228600" eaLnBrk="0" hangingPunct="0">
              <a:defRPr i="1">
                <a:solidFill>
                  <a:schemeClr val="tx1"/>
                </a:solidFill>
                <a:latin typeface="Arial" panose="020B0604020202020204" pitchFamily="34" charset="0"/>
                <a:ea typeface="华文细黑" pitchFamily="2" charset="-122"/>
              </a:defRPr>
            </a:lvl4pPr>
            <a:lvl5pPr marL="2057400" indent="-228600" eaLnBrk="0" hangingPunc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solidFill>
                  <a:schemeClr val="accent4">
                    <a:lumMod val="75000"/>
                  </a:schemeClr>
                </a:solidFill>
                <a:latin typeface="微软雅黑" pitchFamily="34" charset="-122"/>
                <a:ea typeface="微软雅黑" pitchFamily="34" charset="-122"/>
              </a:rPr>
              <a:t>标题</a:t>
            </a:r>
            <a:endParaRPr kumimoji="0" lang="zh-CN" altLang="en-US" sz="1800" b="1" i="0" u="none" strike="noStrike" kern="0" cap="none" spc="0" normalizeH="0" baseline="0" noProof="0" dirty="0">
              <a:ln>
                <a:noFill/>
              </a:ln>
              <a:solidFill>
                <a:schemeClr val="accent4">
                  <a:lumMod val="75000"/>
                </a:schemeClr>
              </a:solidFill>
              <a:effectLst/>
              <a:uLnTx/>
              <a:uFillTx/>
              <a:latin typeface="微软雅黑" pitchFamily="34" charset="-122"/>
              <a:ea typeface="微软雅黑" pitchFamily="34" charset="-122"/>
            </a:endParaRPr>
          </a:p>
        </p:txBody>
      </p:sp>
      <p:sp>
        <p:nvSpPr>
          <p:cNvPr id="50" name="Text Box 53"/>
          <p:cNvSpPr txBox="1">
            <a:spLocks noChangeArrowheads="1"/>
          </p:cNvSpPr>
          <p:nvPr/>
        </p:nvSpPr>
        <p:spPr bwMode="auto">
          <a:xfrm>
            <a:off x="1905199" y="4578682"/>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itchFamily="2" charset="-122"/>
              </a:defRPr>
            </a:lvl1pPr>
            <a:lvl2pPr marL="742950" indent="-285750" eaLnBrk="0" hangingPunct="0">
              <a:defRPr i="1">
                <a:solidFill>
                  <a:schemeClr val="tx1"/>
                </a:solidFill>
                <a:latin typeface="Arial" panose="020B0604020202020204" pitchFamily="34" charset="0"/>
                <a:ea typeface="华文细黑" pitchFamily="2" charset="-122"/>
              </a:defRPr>
            </a:lvl2pPr>
            <a:lvl3pPr marL="1143000" indent="-228600" eaLnBrk="0" hangingPunct="0">
              <a:defRPr i="1">
                <a:solidFill>
                  <a:schemeClr val="tx1"/>
                </a:solidFill>
                <a:latin typeface="Arial" panose="020B0604020202020204" pitchFamily="34" charset="0"/>
                <a:ea typeface="华文细黑" pitchFamily="2" charset="-122"/>
              </a:defRPr>
            </a:lvl3pPr>
            <a:lvl4pPr marL="1600200" indent="-228600" eaLnBrk="0" hangingPunct="0">
              <a:defRPr i="1">
                <a:solidFill>
                  <a:schemeClr val="tx1"/>
                </a:solidFill>
                <a:latin typeface="Arial" panose="020B0604020202020204" pitchFamily="34" charset="0"/>
                <a:ea typeface="华文细黑" pitchFamily="2" charset="-122"/>
              </a:defRPr>
            </a:lvl4pPr>
            <a:lvl5pPr marL="2057400" indent="-228600" eaLnBrk="0" hangingPunc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itchFamily="34" charset="-122"/>
              </a:rPr>
              <a:t>2010</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itchFamily="34" charset="-122"/>
            </a:endParaRPr>
          </a:p>
        </p:txBody>
      </p:sp>
      <p:sp>
        <p:nvSpPr>
          <p:cNvPr id="51" name="Text Box 54"/>
          <p:cNvSpPr txBox="1">
            <a:spLocks noChangeArrowheads="1"/>
          </p:cNvSpPr>
          <p:nvPr/>
        </p:nvSpPr>
        <p:spPr bwMode="auto">
          <a:xfrm>
            <a:off x="3362524" y="4578682"/>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itchFamily="2" charset="-122"/>
              </a:defRPr>
            </a:lvl1pPr>
            <a:lvl2pPr marL="742950" indent="-285750" eaLnBrk="0" hangingPunct="0">
              <a:defRPr i="1">
                <a:solidFill>
                  <a:schemeClr val="tx1"/>
                </a:solidFill>
                <a:latin typeface="Arial" panose="020B0604020202020204" pitchFamily="34" charset="0"/>
                <a:ea typeface="华文细黑" pitchFamily="2" charset="-122"/>
              </a:defRPr>
            </a:lvl2pPr>
            <a:lvl3pPr marL="1143000" indent="-228600" eaLnBrk="0" hangingPunct="0">
              <a:defRPr i="1">
                <a:solidFill>
                  <a:schemeClr val="tx1"/>
                </a:solidFill>
                <a:latin typeface="Arial" panose="020B0604020202020204" pitchFamily="34" charset="0"/>
                <a:ea typeface="华文细黑" pitchFamily="2" charset="-122"/>
              </a:defRPr>
            </a:lvl3pPr>
            <a:lvl4pPr marL="1600200" indent="-228600" eaLnBrk="0" hangingPunct="0">
              <a:defRPr i="1">
                <a:solidFill>
                  <a:schemeClr val="tx1"/>
                </a:solidFill>
                <a:latin typeface="Arial" panose="020B0604020202020204" pitchFamily="34" charset="0"/>
                <a:ea typeface="华文细黑" pitchFamily="2" charset="-122"/>
              </a:defRPr>
            </a:lvl4pPr>
            <a:lvl5pPr marL="2057400" indent="-228600" eaLnBrk="0" hangingPunc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itchFamily="34" charset="-122"/>
              </a:rPr>
              <a:t>2011</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itchFamily="34" charset="-122"/>
            </a:endParaRPr>
          </a:p>
        </p:txBody>
      </p:sp>
      <p:sp>
        <p:nvSpPr>
          <p:cNvPr id="52" name="Text Box 55"/>
          <p:cNvSpPr txBox="1">
            <a:spLocks noChangeArrowheads="1"/>
          </p:cNvSpPr>
          <p:nvPr/>
        </p:nvSpPr>
        <p:spPr bwMode="auto">
          <a:xfrm>
            <a:off x="4553149" y="4578682"/>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itchFamily="2" charset="-122"/>
              </a:defRPr>
            </a:lvl1pPr>
            <a:lvl2pPr marL="742950" indent="-285750" eaLnBrk="0" hangingPunct="0">
              <a:defRPr i="1">
                <a:solidFill>
                  <a:schemeClr val="tx1"/>
                </a:solidFill>
                <a:latin typeface="Arial" panose="020B0604020202020204" pitchFamily="34" charset="0"/>
                <a:ea typeface="华文细黑" pitchFamily="2" charset="-122"/>
              </a:defRPr>
            </a:lvl2pPr>
            <a:lvl3pPr marL="1143000" indent="-228600" eaLnBrk="0" hangingPunct="0">
              <a:defRPr i="1">
                <a:solidFill>
                  <a:schemeClr val="tx1"/>
                </a:solidFill>
                <a:latin typeface="Arial" panose="020B0604020202020204" pitchFamily="34" charset="0"/>
                <a:ea typeface="华文细黑" pitchFamily="2" charset="-122"/>
              </a:defRPr>
            </a:lvl3pPr>
            <a:lvl4pPr marL="1600200" indent="-228600" eaLnBrk="0" hangingPunct="0">
              <a:defRPr i="1">
                <a:solidFill>
                  <a:schemeClr val="tx1"/>
                </a:solidFill>
                <a:latin typeface="Arial" panose="020B0604020202020204" pitchFamily="34" charset="0"/>
                <a:ea typeface="华文细黑" pitchFamily="2" charset="-122"/>
              </a:defRPr>
            </a:lvl4pPr>
            <a:lvl5pPr marL="2057400" indent="-228600" eaLnBrk="0" hangingPunc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itchFamily="34" charset="-122"/>
              </a:rPr>
              <a:t>2012</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itchFamily="34" charset="-122"/>
            </a:endParaRPr>
          </a:p>
        </p:txBody>
      </p:sp>
      <p:sp>
        <p:nvSpPr>
          <p:cNvPr id="53" name="Text Box 56"/>
          <p:cNvSpPr txBox="1">
            <a:spLocks noChangeArrowheads="1"/>
          </p:cNvSpPr>
          <p:nvPr/>
        </p:nvSpPr>
        <p:spPr bwMode="auto">
          <a:xfrm>
            <a:off x="5767587" y="4578682"/>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itchFamily="2" charset="-122"/>
              </a:defRPr>
            </a:lvl1pPr>
            <a:lvl2pPr marL="742950" indent="-285750" eaLnBrk="0" hangingPunct="0">
              <a:defRPr i="1">
                <a:solidFill>
                  <a:schemeClr val="tx1"/>
                </a:solidFill>
                <a:latin typeface="Arial" panose="020B0604020202020204" pitchFamily="34" charset="0"/>
                <a:ea typeface="华文细黑" pitchFamily="2" charset="-122"/>
              </a:defRPr>
            </a:lvl2pPr>
            <a:lvl3pPr marL="1143000" indent="-228600" eaLnBrk="0" hangingPunct="0">
              <a:defRPr i="1">
                <a:solidFill>
                  <a:schemeClr val="tx1"/>
                </a:solidFill>
                <a:latin typeface="Arial" panose="020B0604020202020204" pitchFamily="34" charset="0"/>
                <a:ea typeface="华文细黑" pitchFamily="2" charset="-122"/>
              </a:defRPr>
            </a:lvl3pPr>
            <a:lvl4pPr marL="1600200" indent="-228600" eaLnBrk="0" hangingPunct="0">
              <a:defRPr i="1">
                <a:solidFill>
                  <a:schemeClr val="tx1"/>
                </a:solidFill>
                <a:latin typeface="Arial" panose="020B0604020202020204" pitchFamily="34" charset="0"/>
                <a:ea typeface="华文细黑" pitchFamily="2" charset="-122"/>
              </a:defRPr>
            </a:lvl4pPr>
            <a:lvl5pPr marL="2057400" indent="-228600" eaLnBrk="0" hangingPunct="0">
              <a:defRPr i="1">
                <a:solidFill>
                  <a:schemeClr val="tx1"/>
                </a:solidFill>
                <a:latin typeface="Arial" panose="020B0604020202020204" pitchFamily="34" charset="0"/>
                <a:ea typeface="华文细黑"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itchFamily="34" charset="-122"/>
              </a:rPr>
              <a:t>2013</a:t>
            </a:r>
            <a:endParaRPr kumimoji="0" lang="en-US" altLang="zh-CN" sz="1800" i="0" u="none" strike="noStrike" kern="0" cap="none" spc="0" normalizeH="0" baseline="0" noProof="0" dirty="0">
              <a:ln>
                <a:noFill/>
              </a:ln>
              <a:solidFill>
                <a:srgbClr val="0070C0"/>
              </a:solidFill>
              <a:effectLst/>
              <a:uLnTx/>
              <a:uFillTx/>
              <a:latin typeface="Impact" panose="020B0806030902050204" pitchFamily="34" charset="0"/>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86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236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p:stCondLst>
                              <p:cond delay="2860"/>
                            </p:stCondLst>
                            <p:childTnLst>
                              <p:par>
                                <p:cTn id="46" presetID="22" presetClass="entr" presetSubtype="4"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par>
                          <p:cTn id="49" fill="hold">
                            <p:stCondLst>
                              <p:cond delay="3360"/>
                            </p:stCondLst>
                            <p:childTnLst>
                              <p:par>
                                <p:cTn id="50" presetID="52" presetClass="entr" presetSubtype="0"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Scale>
                                      <p:cBhvr>
                                        <p:cTn id="52" dur="25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250" decel="50000" fill="hold">
                                          <p:stCondLst>
                                            <p:cond delay="0"/>
                                          </p:stCondLst>
                                        </p:cTn>
                                        <p:tgtEl>
                                          <p:spTgt spid="19"/>
                                        </p:tgtEl>
                                        <p:attrNameLst>
                                          <p:attrName>ppt_x</p:attrName>
                                          <p:attrName>ppt_y</p:attrName>
                                        </p:attrNameLst>
                                      </p:cBhvr>
                                    </p:animMotion>
                                    <p:animEffect transition="in" filter="fade">
                                      <p:cBhvr>
                                        <p:cTn id="54" dur="250"/>
                                        <p:tgtEl>
                                          <p:spTgt spid="19"/>
                                        </p:tgtEl>
                                      </p:cBhvr>
                                    </p:animEffect>
                                  </p:childTnLst>
                                </p:cTn>
                              </p:par>
                              <p:par>
                                <p:cTn id="55" presetID="52" presetClass="entr" presetSubtype="0" fill="hold" nodeType="withEffect">
                                  <p:stCondLst>
                                    <p:cond delay="250"/>
                                  </p:stCondLst>
                                  <p:childTnLst>
                                    <p:set>
                                      <p:cBhvr>
                                        <p:cTn id="56" dur="1" fill="hold">
                                          <p:stCondLst>
                                            <p:cond delay="0"/>
                                          </p:stCondLst>
                                        </p:cTn>
                                        <p:tgtEl>
                                          <p:spTgt spid="26"/>
                                        </p:tgtEl>
                                        <p:attrNameLst>
                                          <p:attrName>style.visibility</p:attrName>
                                        </p:attrNameLst>
                                      </p:cBhvr>
                                      <p:to>
                                        <p:strVal val="visible"/>
                                      </p:to>
                                    </p:set>
                                    <p:animScale>
                                      <p:cBhvr>
                                        <p:cTn id="57" dur="25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250" decel="50000" fill="hold">
                                          <p:stCondLst>
                                            <p:cond delay="0"/>
                                          </p:stCondLst>
                                        </p:cTn>
                                        <p:tgtEl>
                                          <p:spTgt spid="26"/>
                                        </p:tgtEl>
                                        <p:attrNameLst>
                                          <p:attrName>ppt_x</p:attrName>
                                          <p:attrName>ppt_y</p:attrName>
                                        </p:attrNameLst>
                                      </p:cBhvr>
                                    </p:animMotion>
                                    <p:animEffect transition="in" filter="fade">
                                      <p:cBhvr>
                                        <p:cTn id="59" dur="250"/>
                                        <p:tgtEl>
                                          <p:spTgt spid="26"/>
                                        </p:tgtEl>
                                      </p:cBhvr>
                                    </p:animEffect>
                                  </p:childTnLst>
                                </p:cTn>
                              </p:par>
                              <p:par>
                                <p:cTn id="60" presetID="52" presetClass="entr" presetSubtype="0" fill="hold" nodeType="withEffect">
                                  <p:stCondLst>
                                    <p:cond delay="500"/>
                                  </p:stCondLst>
                                  <p:childTnLst>
                                    <p:set>
                                      <p:cBhvr>
                                        <p:cTn id="61" dur="1" fill="hold">
                                          <p:stCondLst>
                                            <p:cond delay="0"/>
                                          </p:stCondLst>
                                        </p:cTn>
                                        <p:tgtEl>
                                          <p:spTgt spid="33"/>
                                        </p:tgtEl>
                                        <p:attrNameLst>
                                          <p:attrName>style.visibility</p:attrName>
                                        </p:attrNameLst>
                                      </p:cBhvr>
                                      <p:to>
                                        <p:strVal val="visible"/>
                                      </p:to>
                                    </p:set>
                                    <p:animScale>
                                      <p:cBhvr>
                                        <p:cTn id="62" dur="25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250" decel="50000" fill="hold">
                                          <p:stCondLst>
                                            <p:cond delay="0"/>
                                          </p:stCondLst>
                                        </p:cTn>
                                        <p:tgtEl>
                                          <p:spTgt spid="33"/>
                                        </p:tgtEl>
                                        <p:attrNameLst>
                                          <p:attrName>ppt_x</p:attrName>
                                          <p:attrName>ppt_y</p:attrName>
                                        </p:attrNameLst>
                                      </p:cBhvr>
                                    </p:animMotion>
                                    <p:animEffect transition="in" filter="fade">
                                      <p:cBhvr>
                                        <p:cTn id="64" dur="250"/>
                                        <p:tgtEl>
                                          <p:spTgt spid="33"/>
                                        </p:tgtEl>
                                      </p:cBhvr>
                                    </p:animEffect>
                                  </p:childTnLst>
                                </p:cTn>
                              </p:par>
                              <p:par>
                                <p:cTn id="65" presetID="52" presetClass="entr" presetSubtype="0" fill="hold" nodeType="withEffect">
                                  <p:stCondLst>
                                    <p:cond delay="750"/>
                                  </p:stCondLst>
                                  <p:childTnLst>
                                    <p:set>
                                      <p:cBhvr>
                                        <p:cTn id="66" dur="1" fill="hold">
                                          <p:stCondLst>
                                            <p:cond delay="0"/>
                                          </p:stCondLst>
                                        </p:cTn>
                                        <p:tgtEl>
                                          <p:spTgt spid="38"/>
                                        </p:tgtEl>
                                        <p:attrNameLst>
                                          <p:attrName>style.visibility</p:attrName>
                                        </p:attrNameLst>
                                      </p:cBhvr>
                                      <p:to>
                                        <p:strVal val="visible"/>
                                      </p:to>
                                    </p:set>
                                    <p:animScale>
                                      <p:cBhvr>
                                        <p:cTn id="67" dur="25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250" decel="50000" fill="hold">
                                          <p:stCondLst>
                                            <p:cond delay="0"/>
                                          </p:stCondLst>
                                        </p:cTn>
                                        <p:tgtEl>
                                          <p:spTgt spid="38"/>
                                        </p:tgtEl>
                                        <p:attrNameLst>
                                          <p:attrName>ppt_x</p:attrName>
                                          <p:attrName>ppt_y</p:attrName>
                                        </p:attrNameLst>
                                      </p:cBhvr>
                                    </p:animMotion>
                                    <p:animEffect transition="in" filter="fade">
                                      <p:cBhvr>
                                        <p:cTn id="69" dur="250"/>
                                        <p:tgtEl>
                                          <p:spTgt spid="38"/>
                                        </p:tgtEl>
                                      </p:cBhvr>
                                    </p:animEffect>
                                  </p:childTnLst>
                                </p:cTn>
                              </p:par>
                            </p:childTnLst>
                          </p:cTn>
                        </p:par>
                        <p:par>
                          <p:cTn id="70" fill="hold">
                            <p:stCondLst>
                              <p:cond delay="3860"/>
                            </p:stCondLst>
                            <p:childTnLst>
                              <p:par>
                                <p:cTn id="71" presetID="2" presetClass="entr" presetSubtype="8"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additive="base">
                                        <p:cTn id="73" dur="250" fill="hold"/>
                                        <p:tgtEl>
                                          <p:spTgt spid="49"/>
                                        </p:tgtEl>
                                        <p:attrNameLst>
                                          <p:attrName>ppt_x</p:attrName>
                                        </p:attrNameLst>
                                      </p:cBhvr>
                                      <p:tavLst>
                                        <p:tav tm="0">
                                          <p:val>
                                            <p:strVal val="0-#ppt_w/2"/>
                                          </p:val>
                                        </p:tav>
                                        <p:tav tm="100000">
                                          <p:val>
                                            <p:strVal val="#ppt_x"/>
                                          </p:val>
                                        </p:tav>
                                      </p:tavLst>
                                    </p:anim>
                                    <p:anim calcmode="lin" valueType="num">
                                      <p:cBhvr additive="base">
                                        <p:cTn id="74" dur="250" fill="hold"/>
                                        <p:tgtEl>
                                          <p:spTgt spid="49"/>
                                        </p:tgtEl>
                                        <p:attrNameLst>
                                          <p:attrName>ppt_y</p:attrName>
                                        </p:attrNameLst>
                                      </p:cBhvr>
                                      <p:tavLst>
                                        <p:tav tm="0">
                                          <p:val>
                                            <p:strVal val="#ppt_y"/>
                                          </p:val>
                                        </p:tav>
                                        <p:tav tm="100000">
                                          <p:val>
                                            <p:strVal val="#ppt_y"/>
                                          </p:val>
                                        </p:tav>
                                      </p:tavLst>
                                    </p:anim>
                                  </p:childTnLst>
                                </p:cTn>
                              </p:par>
                            </p:childTnLst>
                          </p:cTn>
                        </p:par>
                        <p:par>
                          <p:cTn id="75" fill="hold">
                            <p:stCondLst>
                              <p:cond delay="4360"/>
                            </p:stCondLst>
                            <p:childTnLst>
                              <p:par>
                                <p:cTn id="76" presetID="2" presetClass="entr" presetSubtype="4"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 calcmode="lin" valueType="num">
                                      <p:cBhvr additive="base">
                                        <p:cTn id="78" dur="500" fill="hold"/>
                                        <p:tgtEl>
                                          <p:spTgt spid="50"/>
                                        </p:tgtEl>
                                        <p:attrNameLst>
                                          <p:attrName>ppt_x</p:attrName>
                                        </p:attrNameLst>
                                      </p:cBhvr>
                                      <p:tavLst>
                                        <p:tav tm="0">
                                          <p:val>
                                            <p:strVal val="#ppt_x"/>
                                          </p:val>
                                        </p:tav>
                                        <p:tav tm="100000">
                                          <p:val>
                                            <p:strVal val="#ppt_x"/>
                                          </p:val>
                                        </p:tav>
                                      </p:tavLst>
                                    </p:anim>
                                    <p:anim calcmode="lin" valueType="num">
                                      <p:cBhvr additive="base">
                                        <p:cTn id="79" dur="500" fill="hold"/>
                                        <p:tgtEl>
                                          <p:spTgt spid="5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 calcmode="lin" valueType="num">
                                      <p:cBhvr additive="base">
                                        <p:cTn id="82" dur="500" fill="hold"/>
                                        <p:tgtEl>
                                          <p:spTgt spid="51"/>
                                        </p:tgtEl>
                                        <p:attrNameLst>
                                          <p:attrName>ppt_x</p:attrName>
                                        </p:attrNameLst>
                                      </p:cBhvr>
                                      <p:tavLst>
                                        <p:tav tm="0">
                                          <p:val>
                                            <p:strVal val="#ppt_x"/>
                                          </p:val>
                                        </p:tav>
                                        <p:tav tm="100000">
                                          <p:val>
                                            <p:strVal val="#ppt_x"/>
                                          </p:val>
                                        </p:tav>
                                      </p:tavLst>
                                    </p:anim>
                                    <p:anim calcmode="lin" valueType="num">
                                      <p:cBhvr additive="base">
                                        <p:cTn id="83" dur="500" fill="hold"/>
                                        <p:tgtEl>
                                          <p:spTgt spid="51"/>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ppt_x"/>
                                          </p:val>
                                        </p:tav>
                                        <p:tav tm="100000">
                                          <p:val>
                                            <p:strVal val="#ppt_x"/>
                                          </p:val>
                                        </p:tav>
                                      </p:tavLst>
                                    </p:anim>
                                    <p:anim calcmode="lin" valueType="num">
                                      <p:cBhvr additive="base">
                                        <p:cTn id="87" dur="500" fill="hold"/>
                                        <p:tgtEl>
                                          <p:spTgt spid="52"/>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additive="base">
                                        <p:cTn id="90" dur="500" fill="hold"/>
                                        <p:tgtEl>
                                          <p:spTgt spid="53"/>
                                        </p:tgtEl>
                                        <p:attrNameLst>
                                          <p:attrName>ppt_x</p:attrName>
                                        </p:attrNameLst>
                                      </p:cBhvr>
                                      <p:tavLst>
                                        <p:tav tm="0">
                                          <p:val>
                                            <p:strVal val="#ppt_x"/>
                                          </p:val>
                                        </p:tav>
                                        <p:tav tm="100000">
                                          <p:val>
                                            <p:strVal val="#ppt_x"/>
                                          </p:val>
                                        </p:tav>
                                      </p:tavLst>
                                    </p:anim>
                                    <p:anim calcmode="lin" valueType="num">
                                      <p:cBhvr additive="base">
                                        <p:cTn id="91" dur="500" fill="hold"/>
                                        <p:tgtEl>
                                          <p:spTgt spid="53"/>
                                        </p:tgtEl>
                                        <p:attrNameLst>
                                          <p:attrName>ppt_y</p:attrName>
                                        </p:attrNameLst>
                                      </p:cBhvr>
                                      <p:tavLst>
                                        <p:tav tm="0">
                                          <p:val>
                                            <p:strVal val="1+#ppt_h/2"/>
                                          </p:val>
                                        </p:tav>
                                        <p:tav tm="100000">
                                          <p:val>
                                            <p:strVal val="#ppt_y"/>
                                          </p:val>
                                        </p:tav>
                                      </p:tavLst>
                                    </p:anim>
                                  </p:childTnLst>
                                </p:cTn>
                              </p:par>
                            </p:childTnLst>
                          </p:cTn>
                        </p:par>
                        <p:par>
                          <p:cTn id="92" fill="hold">
                            <p:stCondLst>
                              <p:cond delay="4860"/>
                            </p:stCondLst>
                            <p:childTnLst>
                              <p:par>
                                <p:cTn id="93" presetID="2" presetClass="entr" presetSubtype="2"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additive="base">
                                        <p:cTn id="95" dur="500" fill="hold"/>
                                        <p:tgtEl>
                                          <p:spTgt spid="11"/>
                                        </p:tgtEl>
                                        <p:attrNameLst>
                                          <p:attrName>ppt_x</p:attrName>
                                        </p:attrNameLst>
                                      </p:cBhvr>
                                      <p:tavLst>
                                        <p:tav tm="0">
                                          <p:val>
                                            <p:strVal val="1+#ppt_w/2"/>
                                          </p:val>
                                        </p:tav>
                                        <p:tav tm="100000">
                                          <p:val>
                                            <p:strVal val="#ppt_x"/>
                                          </p:val>
                                        </p:tav>
                                      </p:tavLst>
                                    </p:anim>
                                    <p:anim calcmode="lin" valueType="num">
                                      <p:cBhvr additive="base">
                                        <p:cTn id="96" dur="500" fill="hold"/>
                                        <p:tgtEl>
                                          <p:spTgt spid="11"/>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500" fill="hold"/>
                                        <p:tgtEl>
                                          <p:spTgt spid="45"/>
                                        </p:tgtEl>
                                        <p:attrNameLst>
                                          <p:attrName>ppt_x</p:attrName>
                                        </p:attrNameLst>
                                      </p:cBhvr>
                                      <p:tavLst>
                                        <p:tav tm="0">
                                          <p:val>
                                            <p:strVal val="1+#ppt_w/2"/>
                                          </p:val>
                                        </p:tav>
                                        <p:tav tm="100000">
                                          <p:val>
                                            <p:strVal val="#ppt_x"/>
                                          </p:val>
                                        </p:tav>
                                      </p:tavLst>
                                    </p:anim>
                                    <p:anim calcmode="lin" valueType="num">
                                      <p:cBhvr additive="base">
                                        <p:cTn id="100" dur="500" fill="hold"/>
                                        <p:tgtEl>
                                          <p:spTgt spid="45"/>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1+#ppt_w/2"/>
                                          </p:val>
                                        </p:tav>
                                        <p:tav tm="100000">
                                          <p:val>
                                            <p:strVal val="#ppt_x"/>
                                          </p:val>
                                        </p:tav>
                                      </p:tavLst>
                                    </p:anim>
                                    <p:anim calcmode="lin" valueType="num">
                                      <p:cBhvr additive="base">
                                        <p:cTn id="104" dur="500" fill="hold"/>
                                        <p:tgtEl>
                                          <p:spTgt spid="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500" fill="hold"/>
                                        <p:tgtEl>
                                          <p:spTgt spid="46"/>
                                        </p:tgtEl>
                                        <p:attrNameLst>
                                          <p:attrName>ppt_x</p:attrName>
                                        </p:attrNameLst>
                                      </p:cBhvr>
                                      <p:tavLst>
                                        <p:tav tm="0">
                                          <p:val>
                                            <p:strVal val="1+#ppt_w/2"/>
                                          </p:val>
                                        </p:tav>
                                        <p:tav tm="100000">
                                          <p:val>
                                            <p:strVal val="#ppt_x"/>
                                          </p:val>
                                        </p:tav>
                                      </p:tavLst>
                                    </p:anim>
                                    <p:anim calcmode="lin" valueType="num">
                                      <p:cBhvr additive="base">
                                        <p:cTn id="108" dur="500" fill="hold"/>
                                        <p:tgtEl>
                                          <p:spTgt spid="46"/>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500" fill="hold"/>
                                        <p:tgtEl>
                                          <p:spTgt spid="9"/>
                                        </p:tgtEl>
                                        <p:attrNameLst>
                                          <p:attrName>ppt_x</p:attrName>
                                        </p:attrNameLst>
                                      </p:cBhvr>
                                      <p:tavLst>
                                        <p:tav tm="0">
                                          <p:val>
                                            <p:strVal val="1+#ppt_w/2"/>
                                          </p:val>
                                        </p:tav>
                                        <p:tav tm="100000">
                                          <p:val>
                                            <p:strVal val="#ppt_x"/>
                                          </p:val>
                                        </p:tav>
                                      </p:tavLst>
                                    </p:anim>
                                    <p:anim calcmode="lin" valueType="num">
                                      <p:cBhvr additive="base">
                                        <p:cTn id="112" dur="50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500" fill="hold"/>
                                        <p:tgtEl>
                                          <p:spTgt spid="47"/>
                                        </p:tgtEl>
                                        <p:attrNameLst>
                                          <p:attrName>ppt_x</p:attrName>
                                        </p:attrNameLst>
                                      </p:cBhvr>
                                      <p:tavLst>
                                        <p:tav tm="0">
                                          <p:val>
                                            <p:strVal val="1+#ppt_w/2"/>
                                          </p:val>
                                        </p:tav>
                                        <p:tav tm="100000">
                                          <p:val>
                                            <p:strVal val="#ppt_x"/>
                                          </p:val>
                                        </p:tav>
                                      </p:tavLst>
                                    </p:anim>
                                    <p:anim calcmode="lin" valueType="num">
                                      <p:cBhvr additive="base">
                                        <p:cTn id="116" dur="500" fill="hold"/>
                                        <p:tgtEl>
                                          <p:spTgt spid="47"/>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additive="base">
                                        <p:cTn id="119" dur="500" fill="hold"/>
                                        <p:tgtEl>
                                          <p:spTgt spid="8"/>
                                        </p:tgtEl>
                                        <p:attrNameLst>
                                          <p:attrName>ppt_x</p:attrName>
                                        </p:attrNameLst>
                                      </p:cBhvr>
                                      <p:tavLst>
                                        <p:tav tm="0">
                                          <p:val>
                                            <p:strVal val="1+#ppt_w/2"/>
                                          </p:val>
                                        </p:tav>
                                        <p:tav tm="100000">
                                          <p:val>
                                            <p:strVal val="#ppt_x"/>
                                          </p:val>
                                        </p:tav>
                                      </p:tavLst>
                                    </p:anim>
                                    <p:anim calcmode="lin" valueType="num">
                                      <p:cBhvr additive="base">
                                        <p:cTn id="120" dur="500" fill="hold"/>
                                        <p:tgtEl>
                                          <p:spTgt spid="8"/>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500" fill="hold"/>
                                        <p:tgtEl>
                                          <p:spTgt spid="48"/>
                                        </p:tgtEl>
                                        <p:attrNameLst>
                                          <p:attrName>ppt_x</p:attrName>
                                        </p:attrNameLst>
                                      </p:cBhvr>
                                      <p:tavLst>
                                        <p:tav tm="0">
                                          <p:val>
                                            <p:strVal val="1+#ppt_w/2"/>
                                          </p:val>
                                        </p:tav>
                                        <p:tav tm="100000">
                                          <p:val>
                                            <p:strVal val="#ppt_x"/>
                                          </p:val>
                                        </p:tav>
                                      </p:tavLst>
                                    </p:anim>
                                    <p:anim calcmode="lin" valueType="num">
                                      <p:cBhvr additive="base">
                                        <p:cTn id="124"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p:bldP spid="47" grpId="0"/>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sp>
        <p:nvSpPr>
          <p:cNvPr id="3" name="矩形 2"/>
          <p:cNvSpPr/>
          <p:nvPr/>
        </p:nvSpPr>
        <p:spPr>
          <a:xfrm>
            <a:off x="3442482" y="4342333"/>
            <a:ext cx="2240202" cy="461665"/>
          </a:xfrm>
          <a:prstGeom prst="rect">
            <a:avLst/>
          </a:prstGeom>
          <a:noFill/>
          <a:ln>
            <a:noFill/>
          </a:ln>
        </p:spPr>
        <p:txBody>
          <a:bodyPr wrap="square">
            <a:spAutoFit/>
          </a:bodyPr>
          <a:lstStyle/>
          <a:p>
            <a:pPr algn="ctr" fontAlgn="auto">
              <a:spcBef>
                <a:spcPts val="0"/>
              </a:spcBef>
              <a:spcAft>
                <a:spcPts val="0"/>
              </a:spcAft>
              <a:defRPr/>
            </a:pPr>
            <a:r>
              <a:rPr lang="zh-CN" altLang="en-US" sz="2400" b="1" spc="300" dirty="0">
                <a:ln w="12700" cmpd="sng">
                  <a:noFill/>
                  <a:prstDash val="solid"/>
                  <a:miter lim="800000"/>
                </a:ln>
                <a:solidFill>
                  <a:schemeClr val="accent4">
                    <a:lumMod val="75000"/>
                  </a:schemeClr>
                </a:solidFill>
                <a:effectLst/>
                <a:latin typeface="微软雅黑" pitchFamily="34" charset="-122"/>
                <a:ea typeface="微软雅黑" pitchFamily="34" charset="-122"/>
              </a:rPr>
              <a:t>添加标题</a:t>
            </a:r>
            <a:endParaRPr lang="zh-CN" altLang="en-US" sz="2400" b="1" spc="300" dirty="0">
              <a:ln w="12700" cmpd="sng">
                <a:noFill/>
                <a:prstDash val="solid"/>
                <a:miter lim="800000"/>
              </a:ln>
              <a:solidFill>
                <a:schemeClr val="accent4">
                  <a:lumMod val="75000"/>
                </a:schemeClr>
              </a:solidFill>
              <a:effectLst/>
              <a:latin typeface="微软雅黑" pitchFamily="34" charset="-122"/>
              <a:ea typeface="微软雅黑" pitchFamily="34" charset="-122"/>
            </a:endParaRPr>
          </a:p>
        </p:txBody>
      </p:sp>
      <p:grpSp>
        <p:nvGrpSpPr>
          <p:cNvPr id="4" name="组合 3"/>
          <p:cNvGrpSpPr/>
          <p:nvPr/>
        </p:nvGrpSpPr>
        <p:grpSpPr>
          <a:xfrm>
            <a:off x="1097608" y="2033629"/>
            <a:ext cx="1980000" cy="1620000"/>
            <a:chOff x="1098860" y="2274706"/>
            <a:chExt cx="1980000" cy="1620000"/>
          </a:xfrm>
          <a:solidFill>
            <a:srgbClr val="0070C0"/>
          </a:solidFill>
        </p:grpSpPr>
        <p:sp>
          <p:nvSpPr>
            <p:cNvPr id="5" name="上箭头 4"/>
            <p:cNvSpPr/>
            <p:nvPr/>
          </p:nvSpPr>
          <p:spPr>
            <a:xfrm>
              <a:off x="1098860" y="2274706"/>
              <a:ext cx="1980000" cy="1620000"/>
            </a:xfrm>
            <a:prstGeom prst="upArrow">
              <a:avLst>
                <a:gd name="adj1" fmla="val 61884"/>
                <a:gd name="adj2" fmla="val 49610"/>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500" b="1" dirty="0">
                <a:solidFill>
                  <a:schemeClr val="accent4">
                    <a:lumMod val="75000"/>
                  </a:schemeClr>
                </a:solidFill>
                <a:latin typeface="微软雅黑" pitchFamily="34" charset="-122"/>
                <a:ea typeface="微软雅黑" pitchFamily="34" charset="-122"/>
              </a:endParaRPr>
            </a:p>
          </p:txBody>
        </p:sp>
        <p:grpSp>
          <p:nvGrpSpPr>
            <p:cNvPr id="7" name="组合 6"/>
            <p:cNvGrpSpPr/>
            <p:nvPr/>
          </p:nvGrpSpPr>
          <p:grpSpPr>
            <a:xfrm>
              <a:off x="1873250" y="2572668"/>
              <a:ext cx="431800" cy="896937"/>
              <a:chOff x="1873250" y="2572668"/>
              <a:chExt cx="431800" cy="896937"/>
            </a:xfrm>
            <a:grpFill/>
          </p:grpSpPr>
          <p:sp>
            <p:nvSpPr>
              <p:cNvPr id="8" name="AutoShape 69"/>
              <p:cNvSpPr>
                <a:spLocks noChangeArrowheads="1"/>
              </p:cNvSpPr>
              <p:nvPr/>
            </p:nvSpPr>
            <p:spPr bwMode="gray">
              <a:xfrm rot="16200000" flipV="1">
                <a:off x="1945481"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itchFamily="34" charset="-122"/>
                  <a:ea typeface="微软雅黑" pitchFamily="34" charset="-122"/>
                </a:endParaRPr>
              </a:p>
            </p:txBody>
          </p:sp>
          <p:sp>
            <p:nvSpPr>
              <p:cNvPr id="9" name="AutoShape 69"/>
              <p:cNvSpPr>
                <a:spLocks noChangeArrowheads="1"/>
              </p:cNvSpPr>
              <p:nvPr/>
            </p:nvSpPr>
            <p:spPr bwMode="gray">
              <a:xfrm rot="16200000" flipV="1">
                <a:off x="1945481"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itchFamily="34" charset="-122"/>
                  <a:ea typeface="微软雅黑" pitchFamily="34" charset="-122"/>
                </a:endParaRPr>
              </a:p>
            </p:txBody>
          </p:sp>
          <p:sp>
            <p:nvSpPr>
              <p:cNvPr id="10" name="AutoShape 69"/>
              <p:cNvSpPr>
                <a:spLocks noChangeArrowheads="1"/>
              </p:cNvSpPr>
              <p:nvPr/>
            </p:nvSpPr>
            <p:spPr bwMode="gray">
              <a:xfrm rot="16200000" flipV="1">
                <a:off x="1945481"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itchFamily="34" charset="-122"/>
                  <a:ea typeface="微软雅黑" pitchFamily="34" charset="-122"/>
                </a:endParaRPr>
              </a:p>
            </p:txBody>
          </p:sp>
        </p:grpSp>
      </p:grpSp>
      <p:grpSp>
        <p:nvGrpSpPr>
          <p:cNvPr id="11" name="组合 10"/>
          <p:cNvGrpSpPr/>
          <p:nvPr/>
        </p:nvGrpSpPr>
        <p:grpSpPr>
          <a:xfrm>
            <a:off x="6026398" y="2033629"/>
            <a:ext cx="1980000" cy="1620000"/>
            <a:chOff x="6027650" y="2274706"/>
            <a:chExt cx="1980000" cy="1620000"/>
          </a:xfrm>
          <a:solidFill>
            <a:srgbClr val="0070C0"/>
          </a:solidFill>
        </p:grpSpPr>
        <p:sp>
          <p:nvSpPr>
            <p:cNvPr id="12" name="上箭头 11"/>
            <p:cNvSpPr/>
            <p:nvPr/>
          </p:nvSpPr>
          <p:spPr>
            <a:xfrm>
              <a:off x="6027650" y="2274706"/>
              <a:ext cx="1980000" cy="1620000"/>
            </a:xfrm>
            <a:prstGeom prst="upArrow">
              <a:avLst>
                <a:gd name="adj1" fmla="val 61884"/>
                <a:gd name="adj2" fmla="val 50353"/>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accent4">
                    <a:lumMod val="75000"/>
                  </a:schemeClr>
                </a:solidFill>
                <a:latin typeface="微软雅黑" pitchFamily="34" charset="-122"/>
                <a:ea typeface="微软雅黑" pitchFamily="34" charset="-122"/>
              </a:endParaRPr>
            </a:p>
          </p:txBody>
        </p:sp>
        <p:grpSp>
          <p:nvGrpSpPr>
            <p:cNvPr id="13" name="组合 12"/>
            <p:cNvGrpSpPr/>
            <p:nvPr/>
          </p:nvGrpSpPr>
          <p:grpSpPr>
            <a:xfrm>
              <a:off x="6802438" y="2572668"/>
              <a:ext cx="431800" cy="896937"/>
              <a:chOff x="6802438" y="2572668"/>
              <a:chExt cx="431800" cy="896937"/>
            </a:xfrm>
            <a:grpFill/>
          </p:grpSpPr>
          <p:sp>
            <p:nvSpPr>
              <p:cNvPr id="14" name="AutoShape 69"/>
              <p:cNvSpPr>
                <a:spLocks noChangeArrowheads="1"/>
              </p:cNvSpPr>
              <p:nvPr/>
            </p:nvSpPr>
            <p:spPr bwMode="gray">
              <a:xfrm rot="16200000" flipV="1">
                <a:off x="687466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itchFamily="34" charset="-122"/>
                  <a:ea typeface="微软雅黑" pitchFamily="34" charset="-122"/>
                </a:endParaRPr>
              </a:p>
            </p:txBody>
          </p:sp>
          <p:sp>
            <p:nvSpPr>
              <p:cNvPr id="15" name="AutoShape 69"/>
              <p:cNvSpPr>
                <a:spLocks noChangeArrowheads="1"/>
              </p:cNvSpPr>
              <p:nvPr/>
            </p:nvSpPr>
            <p:spPr bwMode="gray">
              <a:xfrm rot="16200000" flipV="1">
                <a:off x="687466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itchFamily="34" charset="-122"/>
                  <a:ea typeface="微软雅黑" pitchFamily="34" charset="-122"/>
                </a:endParaRPr>
              </a:p>
            </p:txBody>
          </p:sp>
          <p:sp>
            <p:nvSpPr>
              <p:cNvPr id="16" name="AutoShape 69"/>
              <p:cNvSpPr>
                <a:spLocks noChangeArrowheads="1"/>
              </p:cNvSpPr>
              <p:nvPr/>
            </p:nvSpPr>
            <p:spPr bwMode="gray">
              <a:xfrm rot="16200000" flipV="1">
                <a:off x="687466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itchFamily="34" charset="-122"/>
                  <a:ea typeface="微软雅黑" pitchFamily="34" charset="-122"/>
                </a:endParaRPr>
              </a:p>
            </p:txBody>
          </p:sp>
        </p:grpSp>
      </p:grpSp>
      <p:grpSp>
        <p:nvGrpSpPr>
          <p:cNvPr id="17" name="组合 16"/>
          <p:cNvGrpSpPr/>
          <p:nvPr/>
        </p:nvGrpSpPr>
        <p:grpSpPr>
          <a:xfrm>
            <a:off x="3544029" y="1673629"/>
            <a:ext cx="1980000" cy="1980000"/>
            <a:chOff x="3545281" y="1914706"/>
            <a:chExt cx="1980000" cy="1980000"/>
          </a:xfrm>
          <a:solidFill>
            <a:srgbClr val="0070C0"/>
          </a:solidFill>
        </p:grpSpPr>
        <p:sp>
          <p:nvSpPr>
            <p:cNvPr id="18" name="上箭头 17"/>
            <p:cNvSpPr/>
            <p:nvPr/>
          </p:nvSpPr>
          <p:spPr>
            <a:xfrm>
              <a:off x="3545281" y="1914706"/>
              <a:ext cx="1980000" cy="1980000"/>
            </a:xfrm>
            <a:prstGeom prst="upArrow">
              <a:avLst>
                <a:gd name="adj1" fmla="val 61884"/>
                <a:gd name="adj2" fmla="val 41845"/>
              </a:avLst>
            </a:prstGeom>
            <a:grpFill/>
            <a:ln w="31750">
              <a:solidFill>
                <a:schemeClr val="bg1"/>
              </a:solidFill>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u"/>
                <a:tabLst>
                  <a:tab pos="136525" algn="l"/>
                </a:tabLst>
              </a:pPr>
              <a:endParaRPr lang="zh-CN" altLang="en-US" sz="1500" b="1" dirty="0">
                <a:solidFill>
                  <a:schemeClr val="accent4">
                    <a:lumMod val="75000"/>
                  </a:schemeClr>
                </a:solidFill>
                <a:latin typeface="微软雅黑" pitchFamily="34" charset="-122"/>
                <a:ea typeface="微软雅黑" pitchFamily="34" charset="-122"/>
              </a:endParaRPr>
            </a:p>
          </p:txBody>
        </p:sp>
        <p:grpSp>
          <p:nvGrpSpPr>
            <p:cNvPr id="19" name="组合 18"/>
            <p:cNvGrpSpPr/>
            <p:nvPr/>
          </p:nvGrpSpPr>
          <p:grpSpPr>
            <a:xfrm>
              <a:off x="4319588" y="2267868"/>
              <a:ext cx="431800" cy="1201737"/>
              <a:chOff x="4319588" y="2267868"/>
              <a:chExt cx="431800" cy="1201737"/>
            </a:xfrm>
            <a:grpFill/>
          </p:grpSpPr>
          <p:sp>
            <p:nvSpPr>
              <p:cNvPr id="20" name="AutoShape 69"/>
              <p:cNvSpPr>
                <a:spLocks noChangeArrowheads="1"/>
              </p:cNvSpPr>
              <p:nvPr/>
            </p:nvSpPr>
            <p:spPr bwMode="gray">
              <a:xfrm rot="16200000" flipV="1">
                <a:off x="4391819" y="3110037"/>
                <a:ext cx="287337" cy="431800"/>
              </a:xfrm>
              <a:prstGeom prst="chevron">
                <a:avLst>
                  <a:gd name="adj" fmla="val 52514"/>
                </a:avLst>
              </a:prstGeom>
              <a:grpFill/>
              <a:ln w="19050">
                <a:solidFill>
                  <a:schemeClr val="bg1">
                    <a:alpha val="5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itchFamily="34" charset="-122"/>
                  <a:ea typeface="微软雅黑" pitchFamily="34" charset="-122"/>
                </a:endParaRPr>
              </a:p>
            </p:txBody>
          </p:sp>
          <p:sp>
            <p:nvSpPr>
              <p:cNvPr id="21" name="AutoShape 69"/>
              <p:cNvSpPr>
                <a:spLocks noChangeArrowheads="1"/>
              </p:cNvSpPr>
              <p:nvPr/>
            </p:nvSpPr>
            <p:spPr bwMode="gray">
              <a:xfrm rot="16200000" flipV="1">
                <a:off x="4391819" y="2805237"/>
                <a:ext cx="287337" cy="431800"/>
              </a:xfrm>
              <a:prstGeom prst="chevron">
                <a:avLst>
                  <a:gd name="adj" fmla="val 52514"/>
                </a:avLst>
              </a:prstGeom>
              <a:grpFill/>
              <a:ln w="19050">
                <a:solidFill>
                  <a:schemeClr val="bg1">
                    <a:alpha val="4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itchFamily="34" charset="-122"/>
                  <a:ea typeface="微软雅黑" pitchFamily="34" charset="-122"/>
                </a:endParaRPr>
              </a:p>
            </p:txBody>
          </p:sp>
          <p:sp>
            <p:nvSpPr>
              <p:cNvPr id="22" name="AutoShape 69"/>
              <p:cNvSpPr>
                <a:spLocks noChangeArrowheads="1"/>
              </p:cNvSpPr>
              <p:nvPr/>
            </p:nvSpPr>
            <p:spPr bwMode="gray">
              <a:xfrm rot="16200000" flipV="1">
                <a:off x="4391819" y="2500437"/>
                <a:ext cx="287337" cy="431800"/>
              </a:xfrm>
              <a:prstGeom prst="chevron">
                <a:avLst>
                  <a:gd name="adj" fmla="val 52514"/>
                </a:avLst>
              </a:prstGeom>
              <a:grpFill/>
              <a:ln w="19050">
                <a:solidFill>
                  <a:schemeClr val="bg1">
                    <a:alpha val="25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itchFamily="34" charset="-122"/>
                  <a:ea typeface="微软雅黑" pitchFamily="34" charset="-122"/>
                </a:endParaRPr>
              </a:p>
            </p:txBody>
          </p:sp>
          <p:sp>
            <p:nvSpPr>
              <p:cNvPr id="23" name="AutoShape 69"/>
              <p:cNvSpPr>
                <a:spLocks noChangeArrowheads="1"/>
              </p:cNvSpPr>
              <p:nvPr/>
            </p:nvSpPr>
            <p:spPr bwMode="gray">
              <a:xfrm rot="16200000" flipV="1">
                <a:off x="4391819" y="2195637"/>
                <a:ext cx="287337" cy="431800"/>
              </a:xfrm>
              <a:prstGeom prst="chevron">
                <a:avLst>
                  <a:gd name="adj" fmla="val 52514"/>
                </a:avLst>
              </a:prstGeom>
              <a:grpFill/>
              <a:ln w="19050">
                <a:solidFill>
                  <a:schemeClr val="bg1">
                    <a:alpha val="10000"/>
                  </a:schemeClr>
                </a:solidFill>
                <a:prstDash val="sysDash"/>
              </a:ln>
              <a:effectLst/>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tabLst>
                    <a:tab pos="136525" algn="l"/>
                  </a:tabLst>
                  <a:defRPr/>
                </a:pPr>
                <a:endParaRPr lang="zh-CN" altLang="en-US" sz="1600" b="1" dirty="0">
                  <a:solidFill>
                    <a:schemeClr val="accent4">
                      <a:lumMod val="75000"/>
                    </a:schemeClr>
                  </a:solidFill>
                  <a:latin typeface="微软雅黑" pitchFamily="34" charset="-122"/>
                  <a:ea typeface="微软雅黑" pitchFamily="34" charset="-122"/>
                </a:endParaRPr>
              </a:p>
            </p:txBody>
          </p:sp>
        </p:grpSp>
      </p:grpSp>
      <p:sp>
        <p:nvSpPr>
          <p:cNvPr id="24" name="矩形 23"/>
          <p:cNvSpPr/>
          <p:nvPr/>
        </p:nvSpPr>
        <p:spPr>
          <a:xfrm>
            <a:off x="1371936" y="1483866"/>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itchFamily="34" charset="-122"/>
                <a:ea typeface="微软雅黑" pitchFamily="34" charset="-122"/>
              </a:rPr>
              <a:t>点击添加文本点击添加文本</a:t>
            </a:r>
            <a:endParaRPr lang="zh-CN" altLang="en-US" sz="1400" spc="50" dirty="0">
              <a:ln w="11430"/>
              <a:solidFill>
                <a:schemeClr val="accent4">
                  <a:lumMod val="75000"/>
                </a:schemeClr>
              </a:solidFill>
              <a:latin typeface="微软雅黑" pitchFamily="34" charset="-122"/>
              <a:ea typeface="微软雅黑" pitchFamily="34" charset="-122"/>
            </a:endParaRPr>
          </a:p>
        </p:txBody>
      </p:sp>
      <p:sp>
        <p:nvSpPr>
          <p:cNvPr id="25" name="矩形 24"/>
          <p:cNvSpPr/>
          <p:nvPr/>
        </p:nvSpPr>
        <p:spPr>
          <a:xfrm>
            <a:off x="6305886" y="1471166"/>
            <a:ext cx="1430337" cy="523875"/>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itchFamily="34" charset="-122"/>
                <a:ea typeface="微软雅黑" pitchFamily="34" charset="-122"/>
              </a:rPr>
              <a:t>点击添加文本点击添加文本</a:t>
            </a:r>
            <a:endParaRPr lang="zh-CN" altLang="en-US" sz="1400" spc="50" dirty="0">
              <a:ln w="11430"/>
              <a:solidFill>
                <a:schemeClr val="accent4">
                  <a:lumMod val="75000"/>
                </a:schemeClr>
              </a:solidFill>
              <a:latin typeface="微软雅黑" pitchFamily="34" charset="-122"/>
              <a:ea typeface="微软雅黑" pitchFamily="34" charset="-122"/>
            </a:endParaRPr>
          </a:p>
        </p:txBody>
      </p:sp>
      <p:sp>
        <p:nvSpPr>
          <p:cNvPr id="26" name="矩形 25"/>
          <p:cNvSpPr/>
          <p:nvPr/>
        </p:nvSpPr>
        <p:spPr>
          <a:xfrm>
            <a:off x="3815098" y="1099691"/>
            <a:ext cx="1430338" cy="522287"/>
          </a:xfrm>
          <a:prstGeom prst="rect">
            <a:avLst/>
          </a:prstGeom>
        </p:spPr>
        <p:txBody>
          <a:bodyPr>
            <a:spAutoFit/>
          </a:bodyPr>
          <a:lstStyle/>
          <a:p>
            <a:pPr marL="0" lvl="2" algn="ctr" defTabSz="912495" eaLnBrk="0" fontAlgn="auto" hangingPunct="0">
              <a:spcBef>
                <a:spcPts val="0"/>
              </a:spcBef>
              <a:spcAft>
                <a:spcPts val="0"/>
              </a:spcAft>
              <a:buClr>
                <a:srgbClr val="0070C0"/>
              </a:buClr>
              <a:buSzPct val="80000"/>
              <a:tabLst>
                <a:tab pos="136525" algn="l"/>
              </a:tabLst>
              <a:defRPr/>
            </a:pPr>
            <a:r>
              <a:rPr lang="zh-CN" altLang="en-US" sz="1400" spc="50" dirty="0">
                <a:ln w="11430"/>
                <a:solidFill>
                  <a:schemeClr val="accent4">
                    <a:lumMod val="75000"/>
                  </a:schemeClr>
                </a:solidFill>
                <a:latin typeface="微软雅黑" pitchFamily="34" charset="-122"/>
                <a:ea typeface="微软雅黑" pitchFamily="34" charset="-122"/>
              </a:rPr>
              <a:t>点击添加文本点击添加文本</a:t>
            </a:r>
            <a:endParaRPr lang="zh-CN" altLang="en-US" sz="1400" spc="50" dirty="0">
              <a:ln w="11430"/>
              <a:solidFill>
                <a:schemeClr val="accent4">
                  <a:lumMod val="75000"/>
                </a:schemeClr>
              </a:solidFill>
              <a:latin typeface="微软雅黑" pitchFamily="34" charset="-122"/>
              <a:ea typeface="微软雅黑" pitchFamily="34" charset="-122"/>
            </a:endParaRPr>
          </a:p>
        </p:txBody>
      </p:sp>
      <p:sp>
        <p:nvSpPr>
          <p:cNvPr id="27" name="椭圆 26"/>
          <p:cNvSpPr/>
          <p:nvPr/>
        </p:nvSpPr>
        <p:spPr bwMode="auto">
          <a:xfrm>
            <a:off x="3490029"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itchFamily="34" charset="-122"/>
            </a:endParaRPr>
          </a:p>
        </p:txBody>
      </p:sp>
      <p:sp>
        <p:nvSpPr>
          <p:cNvPr id="28" name="TextBox 20"/>
          <p:cNvSpPr txBox="1">
            <a:spLocks noChangeArrowheads="1"/>
          </p:cNvSpPr>
          <p:nvPr/>
        </p:nvSpPr>
        <p:spPr bwMode="auto">
          <a:xfrm>
            <a:off x="3756517"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itchFamily="34" charset="-122"/>
                <a:ea typeface="微软雅黑" pitchFamily="34" charset="-122"/>
              </a:rPr>
              <a:t>分标题二</a:t>
            </a:r>
            <a:endParaRPr lang="zh-CN" altLang="en-US" sz="1600" dirty="0">
              <a:solidFill>
                <a:schemeClr val="bg1"/>
              </a:solidFill>
              <a:effectLst>
                <a:reflection blurRad="6350" stA="50000" endA="300" endPos="50000" dist="60007" dir="5400000" sy="-100000" algn="bl" rotWithShape="0"/>
              </a:effectLst>
              <a:latin typeface="微软雅黑" pitchFamily="34" charset="-122"/>
              <a:ea typeface="微软雅黑" pitchFamily="34" charset="-122"/>
            </a:endParaRPr>
          </a:p>
        </p:txBody>
      </p:sp>
      <p:sp>
        <p:nvSpPr>
          <p:cNvPr id="29" name="椭圆 28"/>
          <p:cNvSpPr/>
          <p:nvPr/>
        </p:nvSpPr>
        <p:spPr bwMode="auto">
          <a:xfrm>
            <a:off x="5972398"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itchFamily="34" charset="-122"/>
            </a:endParaRPr>
          </a:p>
        </p:txBody>
      </p:sp>
      <p:sp>
        <p:nvSpPr>
          <p:cNvPr id="30" name="TextBox 20"/>
          <p:cNvSpPr txBox="1">
            <a:spLocks noChangeArrowheads="1"/>
          </p:cNvSpPr>
          <p:nvPr/>
        </p:nvSpPr>
        <p:spPr bwMode="auto">
          <a:xfrm>
            <a:off x="6238886"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itchFamily="34" charset="-122"/>
                <a:ea typeface="微软雅黑" pitchFamily="34" charset="-122"/>
              </a:rPr>
              <a:t>分标题三</a:t>
            </a:r>
            <a:endParaRPr lang="zh-CN" altLang="en-US" sz="1600" dirty="0">
              <a:solidFill>
                <a:schemeClr val="bg1"/>
              </a:solidFill>
              <a:effectLst>
                <a:reflection blurRad="6350" stA="50000" endA="300" endPos="50000" dist="60007" dir="5400000" sy="-100000" algn="bl" rotWithShape="0"/>
              </a:effectLst>
              <a:latin typeface="微软雅黑" pitchFamily="34" charset="-122"/>
              <a:ea typeface="微软雅黑" pitchFamily="34" charset="-122"/>
            </a:endParaRPr>
          </a:p>
        </p:txBody>
      </p:sp>
      <p:sp>
        <p:nvSpPr>
          <p:cNvPr id="31" name="椭圆 30"/>
          <p:cNvSpPr/>
          <p:nvPr/>
        </p:nvSpPr>
        <p:spPr bwMode="auto">
          <a:xfrm>
            <a:off x="1043608" y="2782318"/>
            <a:ext cx="2088000" cy="1512000"/>
          </a:xfrm>
          <a:prstGeom prst="ellipse">
            <a:avLst/>
          </a:prstGeom>
          <a:solidFill>
            <a:srgbClr val="0070C0"/>
          </a:solidFill>
          <a:ln>
            <a:solidFill>
              <a:schemeClr val="bg1"/>
            </a:solidFill>
          </a:ln>
          <a:effectLst>
            <a:outerShdw blurRad="127000" dist="76200" dir="2700000" algn="tl" rotWithShape="0">
              <a:prstClr val="black">
                <a:alpha val="40000"/>
              </a:prstClr>
            </a:outerShdw>
          </a:effectLst>
          <a:scene3d>
            <a:camera prst="orthographicFront">
              <a:rot lat="17699985" lon="0" rev="0"/>
            </a:camera>
            <a:lightRig rig="threePt" dir="t">
              <a:rot lat="0" lon="0" rev="0"/>
            </a:lightRig>
          </a:scene3d>
          <a:sp3d extrusionH="279400" prstMaterial="plastic">
            <a:bevelT w="139700" h="15240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accent4">
                  <a:lumMod val="75000"/>
                </a:schemeClr>
              </a:solidFill>
              <a:ea typeface="微软雅黑" pitchFamily="34" charset="-122"/>
            </a:endParaRPr>
          </a:p>
        </p:txBody>
      </p:sp>
      <p:sp>
        <p:nvSpPr>
          <p:cNvPr id="32" name="TextBox 20"/>
          <p:cNvSpPr txBox="1">
            <a:spLocks noChangeArrowheads="1"/>
          </p:cNvSpPr>
          <p:nvPr/>
        </p:nvSpPr>
        <p:spPr bwMode="auto">
          <a:xfrm>
            <a:off x="1310096" y="3369041"/>
            <a:ext cx="1555025" cy="338554"/>
          </a:xfrm>
          <a:prstGeom prst="rect">
            <a:avLst/>
          </a:prstGeom>
          <a:noFill/>
          <a:scene3d>
            <a:camera prst="orthographicFront"/>
            <a:lightRig rig="threePt" dir="t"/>
          </a:scene3d>
          <a:sp3d/>
        </p:spPr>
        <p:txBody>
          <a:bodyPr>
            <a:spAutoFit/>
          </a:bodyPr>
          <a:lstStyle/>
          <a:p>
            <a:pPr algn="ctr" fontAlgn="auto">
              <a:spcBef>
                <a:spcPts val="0"/>
              </a:spcBef>
              <a:spcAft>
                <a:spcPts val="0"/>
              </a:spcAft>
              <a:defRPr/>
            </a:pPr>
            <a:r>
              <a:rPr lang="zh-CN" altLang="en-US" sz="1600" dirty="0">
                <a:solidFill>
                  <a:schemeClr val="bg1"/>
                </a:solidFill>
                <a:effectLst>
                  <a:reflection blurRad="6350" stA="50000" endA="300" endPos="50000" dist="60007" dir="5400000" sy="-100000" algn="bl" rotWithShape="0"/>
                </a:effectLst>
                <a:latin typeface="微软雅黑" pitchFamily="34" charset="-122"/>
                <a:ea typeface="微软雅黑" pitchFamily="34" charset="-122"/>
              </a:rPr>
              <a:t>分标题一</a:t>
            </a:r>
            <a:endParaRPr lang="zh-CN" altLang="en-US" sz="1600" dirty="0">
              <a:solidFill>
                <a:schemeClr val="bg1"/>
              </a:solidFill>
              <a:effectLst>
                <a:reflection blurRad="6350" stA="50000" endA="300" endPos="50000" dist="60007" dir="5400000" sy="-100000" algn="bl" rotWithShape="0"/>
              </a:effectLst>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anim calcmode="lin" valueType="num">
                                      <p:cBhvr>
                                        <p:cTn id="16" dur="500" fill="hold"/>
                                        <p:tgtEl>
                                          <p:spTgt spid="31"/>
                                        </p:tgtEl>
                                        <p:attrNameLst>
                                          <p:attrName>ppt_x</p:attrName>
                                        </p:attrNameLst>
                                      </p:cBhvr>
                                      <p:tavLst>
                                        <p:tav tm="0">
                                          <p:val>
                                            <p:strVal val="#ppt_x"/>
                                          </p:val>
                                        </p:tav>
                                        <p:tav tm="100000">
                                          <p:val>
                                            <p:strVal val="#ppt_x"/>
                                          </p:val>
                                        </p:tav>
                                      </p:tavLst>
                                    </p:anim>
                                    <p:anim calcmode="lin" valueType="num">
                                      <p:cBhvr>
                                        <p:cTn id="17" dur="500" fill="hold"/>
                                        <p:tgtEl>
                                          <p:spTgt spid="3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anim calcmode="lin" valueType="num">
                                      <p:cBhvr>
                                        <p:cTn id="21" dur="500" fill="hold"/>
                                        <p:tgtEl>
                                          <p:spTgt spid="27"/>
                                        </p:tgtEl>
                                        <p:attrNameLst>
                                          <p:attrName>ppt_x</p:attrName>
                                        </p:attrNameLst>
                                      </p:cBhvr>
                                      <p:tavLst>
                                        <p:tav tm="0">
                                          <p:val>
                                            <p:strVal val="#ppt_x"/>
                                          </p:val>
                                        </p:tav>
                                        <p:tav tm="100000">
                                          <p:val>
                                            <p:strVal val="#ppt_x"/>
                                          </p:val>
                                        </p:tav>
                                      </p:tavLst>
                                    </p:anim>
                                    <p:anim calcmode="lin" valueType="num">
                                      <p:cBhvr>
                                        <p:cTn id="22" dur="500" fill="hold"/>
                                        <p:tgtEl>
                                          <p:spTgt spid="27"/>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anim calcmode="lin" valueType="num">
                                      <p:cBhvr>
                                        <p:cTn id="26" dur="500" fill="hold"/>
                                        <p:tgtEl>
                                          <p:spTgt spid="29"/>
                                        </p:tgtEl>
                                        <p:attrNameLst>
                                          <p:attrName>ppt_x</p:attrName>
                                        </p:attrNameLst>
                                      </p:cBhvr>
                                      <p:tavLst>
                                        <p:tav tm="0">
                                          <p:val>
                                            <p:strVal val="#ppt_x"/>
                                          </p:val>
                                        </p:tav>
                                        <p:tav tm="100000">
                                          <p:val>
                                            <p:strVal val="#ppt_x"/>
                                          </p:val>
                                        </p:tav>
                                      </p:tavLst>
                                    </p:anim>
                                    <p:anim calcmode="lin" valueType="num">
                                      <p:cBhvr>
                                        <p:cTn id="27" dur="500" fill="hold"/>
                                        <p:tgtEl>
                                          <p:spTgt spid="29"/>
                                        </p:tgtEl>
                                        <p:attrNameLst>
                                          <p:attrName>ppt_y</p:attrName>
                                        </p:attrNameLst>
                                      </p:cBhvr>
                                      <p:tavLst>
                                        <p:tav tm="0">
                                          <p:val>
                                            <p:strVal val="#ppt_y+.1"/>
                                          </p:val>
                                        </p:tav>
                                        <p:tav tm="100000">
                                          <p:val>
                                            <p:strVal val="#ppt_y"/>
                                          </p:val>
                                        </p:tav>
                                      </p:tavLst>
                                    </p:anim>
                                  </p:childTnLst>
                                </p:cTn>
                              </p:par>
                            </p:childTnLst>
                          </p:cTn>
                        </p:par>
                        <p:par>
                          <p:cTn id="28" fill="hold">
                            <p:stCondLst>
                              <p:cond delay="1860"/>
                            </p:stCondLst>
                            <p:childTnLst>
                              <p:par>
                                <p:cTn id="29" presetID="42"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12" presetClass="entr" presetSubtype="2"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p:tgtEl>
                                          <p:spTgt spid="4"/>
                                        </p:tgtEl>
                                        <p:attrNameLst>
                                          <p:attrName>ppt_x</p:attrName>
                                        </p:attrNameLst>
                                      </p:cBhvr>
                                      <p:tavLst>
                                        <p:tav tm="0">
                                          <p:val>
                                            <p:strVal val="#ppt_x+#ppt_w*1.125000"/>
                                          </p:val>
                                        </p:tav>
                                        <p:tav tm="100000">
                                          <p:val>
                                            <p:strVal val="#ppt_x"/>
                                          </p:val>
                                        </p:tav>
                                      </p:tavLst>
                                    </p:anim>
                                    <p:animEffect transition="in" filter="wipe(left)">
                                      <p:cBhvr>
                                        <p:cTn id="37" dur="500"/>
                                        <p:tgtEl>
                                          <p:spTgt spid="4"/>
                                        </p:tgtEl>
                                      </p:cBhvr>
                                    </p:animEffect>
                                  </p:childTnLst>
                                </p:cTn>
                              </p:par>
                              <p:par>
                                <p:cTn id="38" presetID="1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p:tgtEl>
                                          <p:spTgt spid="11"/>
                                        </p:tgtEl>
                                        <p:attrNameLst>
                                          <p:attrName>ppt_x</p:attrName>
                                        </p:attrNameLst>
                                      </p:cBhvr>
                                      <p:tavLst>
                                        <p:tav tm="0">
                                          <p:val>
                                            <p:strVal val="#ppt_x-#ppt_w*1.125000"/>
                                          </p:val>
                                        </p:tav>
                                        <p:tav tm="100000">
                                          <p:val>
                                            <p:strVal val="#ppt_x"/>
                                          </p:val>
                                        </p:tav>
                                      </p:tavLst>
                                    </p:anim>
                                    <p:animEffect transition="in" filter="wipe(right)">
                                      <p:cBhvr>
                                        <p:cTn id="41" dur="500"/>
                                        <p:tgtEl>
                                          <p:spTgt spid="11"/>
                                        </p:tgtEl>
                                      </p:cBhvr>
                                    </p:animEffect>
                                  </p:childTnLst>
                                </p:cTn>
                              </p:par>
                            </p:childTnLst>
                          </p:cTn>
                        </p:par>
                        <p:par>
                          <p:cTn id="42" fill="hold">
                            <p:stCondLst>
                              <p:cond delay="2360"/>
                            </p:stCondLst>
                            <p:childTnLst>
                              <p:par>
                                <p:cTn id="43" presetID="14" presetClass="entr" presetSubtype="10"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randombar(horizontal)">
                                      <p:cBhvr>
                                        <p:cTn id="45" dur="500"/>
                                        <p:tgtEl>
                                          <p:spTgt spid="3"/>
                                        </p:tgtEl>
                                      </p:cBhvr>
                                    </p:animEffect>
                                  </p:childTnLst>
                                </p:cTn>
                              </p:par>
                            </p:childTnLst>
                          </p:cTn>
                        </p:par>
                        <p:par>
                          <p:cTn id="46" fill="hold">
                            <p:stCondLst>
                              <p:cond delay="2860"/>
                            </p:stCondLst>
                            <p:childTnLst>
                              <p:par>
                                <p:cTn id="47" presetID="37"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strVal val="#ppt_x"/>
                                          </p:val>
                                        </p:tav>
                                        <p:tav tm="100000">
                                          <p:val>
                                            <p:strVal val="#ppt_x"/>
                                          </p:val>
                                        </p:tav>
                                      </p:tavLst>
                                    </p:anim>
                                    <p:anim calcmode="lin" valueType="num">
                                      <p:cBhvr>
                                        <p:cTn id="51" dur="450" decel="100000" fill="hold"/>
                                        <p:tgtEl>
                                          <p:spTgt spid="32"/>
                                        </p:tgtEl>
                                        <p:attrNameLst>
                                          <p:attrName>ppt_y</p:attrName>
                                        </p:attrNameLst>
                                      </p:cBhvr>
                                      <p:tavLst>
                                        <p:tav tm="0">
                                          <p:val>
                                            <p:strVal val="#ppt_y+1"/>
                                          </p:val>
                                        </p:tav>
                                        <p:tav tm="100000">
                                          <p:val>
                                            <p:strVal val="#ppt_y-.03"/>
                                          </p:val>
                                        </p:tav>
                                      </p:tavLst>
                                    </p:anim>
                                    <p:anim calcmode="lin" valueType="num">
                                      <p:cBhvr>
                                        <p:cTn id="52"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25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anim calcmode="lin" valueType="num">
                                      <p:cBhvr>
                                        <p:cTn id="56" dur="500" fill="hold"/>
                                        <p:tgtEl>
                                          <p:spTgt spid="28"/>
                                        </p:tgtEl>
                                        <p:attrNameLst>
                                          <p:attrName>ppt_x</p:attrName>
                                        </p:attrNameLst>
                                      </p:cBhvr>
                                      <p:tavLst>
                                        <p:tav tm="0">
                                          <p:val>
                                            <p:strVal val="#ppt_x"/>
                                          </p:val>
                                        </p:tav>
                                        <p:tav tm="100000">
                                          <p:val>
                                            <p:strVal val="#ppt_x"/>
                                          </p:val>
                                        </p:tav>
                                      </p:tavLst>
                                    </p:anim>
                                    <p:anim calcmode="lin" valueType="num">
                                      <p:cBhvr>
                                        <p:cTn id="57" dur="450" decel="100000" fill="hold"/>
                                        <p:tgtEl>
                                          <p:spTgt spid="28"/>
                                        </p:tgtEl>
                                        <p:attrNameLst>
                                          <p:attrName>ppt_y</p:attrName>
                                        </p:attrNameLst>
                                      </p:cBhvr>
                                      <p:tavLst>
                                        <p:tav tm="0">
                                          <p:val>
                                            <p:strVal val="#ppt_y+1"/>
                                          </p:val>
                                        </p:tav>
                                        <p:tav tm="100000">
                                          <p:val>
                                            <p:strVal val="#ppt_y-.03"/>
                                          </p:val>
                                        </p:tav>
                                      </p:tavLst>
                                    </p:anim>
                                    <p:anim calcmode="lin" valueType="num">
                                      <p:cBhvr>
                                        <p:cTn id="58" dur="50" accel="100000" fill="hold">
                                          <p:stCondLst>
                                            <p:cond delay="450"/>
                                          </p:stCondLst>
                                        </p:cTn>
                                        <p:tgtEl>
                                          <p:spTgt spid="28"/>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50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anim calcmode="lin" valueType="num">
                                      <p:cBhvr>
                                        <p:cTn id="62" dur="500" fill="hold"/>
                                        <p:tgtEl>
                                          <p:spTgt spid="30"/>
                                        </p:tgtEl>
                                        <p:attrNameLst>
                                          <p:attrName>ppt_x</p:attrName>
                                        </p:attrNameLst>
                                      </p:cBhvr>
                                      <p:tavLst>
                                        <p:tav tm="0">
                                          <p:val>
                                            <p:strVal val="#ppt_x"/>
                                          </p:val>
                                        </p:tav>
                                        <p:tav tm="100000">
                                          <p:val>
                                            <p:strVal val="#ppt_x"/>
                                          </p:val>
                                        </p:tav>
                                      </p:tavLst>
                                    </p:anim>
                                    <p:anim calcmode="lin" valueType="num">
                                      <p:cBhvr>
                                        <p:cTn id="63" dur="450" decel="100000" fill="hold"/>
                                        <p:tgtEl>
                                          <p:spTgt spid="30"/>
                                        </p:tgtEl>
                                        <p:attrNameLst>
                                          <p:attrName>ppt_y</p:attrName>
                                        </p:attrNameLst>
                                      </p:cBhvr>
                                      <p:tavLst>
                                        <p:tav tm="0">
                                          <p:val>
                                            <p:strVal val="#ppt_y+1"/>
                                          </p:val>
                                        </p:tav>
                                        <p:tav tm="100000">
                                          <p:val>
                                            <p:strVal val="#ppt_y-.03"/>
                                          </p:val>
                                        </p:tav>
                                      </p:tavLst>
                                    </p:anim>
                                    <p:anim calcmode="lin" valueType="num">
                                      <p:cBhvr>
                                        <p:cTn id="64"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75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strVal val="#ppt_x"/>
                                          </p:val>
                                        </p:tav>
                                        <p:tav tm="100000">
                                          <p:val>
                                            <p:strVal val="#ppt_x"/>
                                          </p:val>
                                        </p:tav>
                                      </p:tavLst>
                                    </p:anim>
                                    <p:anim calcmode="lin" valueType="num">
                                      <p:cBhvr>
                                        <p:cTn id="69" dur="450" decel="100000" fill="hold"/>
                                        <p:tgtEl>
                                          <p:spTgt spid="25"/>
                                        </p:tgtEl>
                                        <p:attrNameLst>
                                          <p:attrName>ppt_y</p:attrName>
                                        </p:attrNameLst>
                                      </p:cBhvr>
                                      <p:tavLst>
                                        <p:tav tm="0">
                                          <p:val>
                                            <p:strVal val="#ppt_y+1"/>
                                          </p:val>
                                        </p:tav>
                                        <p:tav tm="100000">
                                          <p:val>
                                            <p:strVal val="#ppt_y-.03"/>
                                          </p:val>
                                        </p:tav>
                                      </p:tavLst>
                                    </p:anim>
                                    <p:anim calcmode="lin" valueType="num">
                                      <p:cBhvr>
                                        <p:cTn id="70" dur="50" accel="100000" fill="hold">
                                          <p:stCondLst>
                                            <p:cond delay="450"/>
                                          </p:stCondLst>
                                        </p:cTn>
                                        <p:tgtEl>
                                          <p:spTgt spid="25"/>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100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anim calcmode="lin" valueType="num">
                                      <p:cBhvr>
                                        <p:cTn id="74" dur="500" fill="hold"/>
                                        <p:tgtEl>
                                          <p:spTgt spid="26"/>
                                        </p:tgtEl>
                                        <p:attrNameLst>
                                          <p:attrName>ppt_x</p:attrName>
                                        </p:attrNameLst>
                                      </p:cBhvr>
                                      <p:tavLst>
                                        <p:tav tm="0">
                                          <p:val>
                                            <p:strVal val="#ppt_x"/>
                                          </p:val>
                                        </p:tav>
                                        <p:tav tm="100000">
                                          <p:val>
                                            <p:strVal val="#ppt_x"/>
                                          </p:val>
                                        </p:tav>
                                      </p:tavLst>
                                    </p:anim>
                                    <p:anim calcmode="lin" valueType="num">
                                      <p:cBhvr>
                                        <p:cTn id="75" dur="450" decel="100000" fill="hold"/>
                                        <p:tgtEl>
                                          <p:spTgt spid="26"/>
                                        </p:tgtEl>
                                        <p:attrNameLst>
                                          <p:attrName>ppt_y</p:attrName>
                                        </p:attrNameLst>
                                      </p:cBhvr>
                                      <p:tavLst>
                                        <p:tav tm="0">
                                          <p:val>
                                            <p:strVal val="#ppt_y+1"/>
                                          </p:val>
                                        </p:tav>
                                        <p:tav tm="100000">
                                          <p:val>
                                            <p:strVal val="#ppt_y-.03"/>
                                          </p:val>
                                        </p:tav>
                                      </p:tavLst>
                                    </p:anim>
                                    <p:anim calcmode="lin" valueType="num">
                                      <p:cBhvr>
                                        <p:cTn id="76" dur="50" accel="100000" fill="hold">
                                          <p:stCondLst>
                                            <p:cond delay="450"/>
                                          </p:stCondLst>
                                        </p:cTn>
                                        <p:tgtEl>
                                          <p:spTgt spid="26"/>
                                        </p:tgtEl>
                                        <p:attrNameLst>
                                          <p:attrName>ppt_y</p:attrName>
                                        </p:attrNameLst>
                                      </p:cBhvr>
                                      <p:tavLst>
                                        <p:tav tm="0">
                                          <p:val>
                                            <p:strVal val="#ppt_y-.03"/>
                                          </p:val>
                                        </p:tav>
                                        <p:tav tm="100000">
                                          <p:val>
                                            <p:strVal val="#ppt_y"/>
                                          </p:val>
                                        </p:tav>
                                      </p:tavLst>
                                    </p:anim>
                                  </p:childTnLst>
                                </p:cTn>
                              </p:par>
                              <p:par>
                                <p:cTn id="77" presetID="37" presetClass="entr" presetSubtype="0" fill="hold" grpId="0" nodeType="withEffect">
                                  <p:stCondLst>
                                    <p:cond delay="125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strVal val="#ppt_x"/>
                                          </p:val>
                                        </p:tav>
                                        <p:tav tm="100000">
                                          <p:val>
                                            <p:strVal val="#ppt_x"/>
                                          </p:val>
                                        </p:tav>
                                      </p:tavLst>
                                    </p:anim>
                                    <p:anim calcmode="lin" valueType="num">
                                      <p:cBhvr>
                                        <p:cTn id="81" dur="450" decel="100000" fill="hold"/>
                                        <p:tgtEl>
                                          <p:spTgt spid="24"/>
                                        </p:tgtEl>
                                        <p:attrNameLst>
                                          <p:attrName>ppt_y</p:attrName>
                                        </p:attrNameLst>
                                      </p:cBhvr>
                                      <p:tavLst>
                                        <p:tav tm="0">
                                          <p:val>
                                            <p:strVal val="#ppt_y+1"/>
                                          </p:val>
                                        </p:tav>
                                        <p:tav tm="100000">
                                          <p:val>
                                            <p:strVal val="#ppt_y-.03"/>
                                          </p:val>
                                        </p:tav>
                                      </p:tavLst>
                                    </p:anim>
                                    <p:anim calcmode="lin" valueType="num">
                                      <p:cBhvr>
                                        <p:cTn id="82"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24" grpId="0"/>
      <p:bldP spid="25" grpId="0"/>
      <p:bldP spid="26" grpId="0"/>
      <p:bldP spid="27" grpId="0" animBg="1"/>
      <p:bldP spid="28" grpId="0"/>
      <p:bldP spid="29" grpId="0" animBg="1"/>
      <p:bldP spid="30" grpId="0"/>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p:nvPr/>
        </p:nvSpPr>
        <p:spPr>
          <a:xfrm>
            <a:off x="899592" y="51470"/>
            <a:ext cx="8229600" cy="565572"/>
          </a:xfrm>
          <a:prstGeom prst="rect">
            <a:avLst/>
          </a:prstGeom>
        </p:spPr>
        <p:txBody>
          <a:bodyPr/>
          <a:lstStyle>
            <a:lvl1pPr algn="l" defTabSz="914400" rtl="0" eaLnBrk="1" latinLnBrk="0" hangingPunct="1">
              <a:spcBef>
                <a:spcPct val="0"/>
              </a:spcBef>
              <a:buNone/>
              <a:defRPr sz="2800" kern="1200">
                <a:solidFill>
                  <a:schemeClr val="tx1"/>
                </a:solidFill>
                <a:latin typeface="微软雅黑" pitchFamily="34" charset="-122"/>
                <a:ea typeface="微软雅黑" pitchFamily="34" charset="-122"/>
                <a:cs typeface="+mj-cs"/>
              </a:defRPr>
            </a:lvl1pPr>
          </a:lstStyle>
          <a:p>
            <a:r>
              <a:rPr lang="zh-CN" altLang="en-US" b="1" dirty="0">
                <a:solidFill>
                  <a:srgbClr val="0070C0"/>
                </a:solidFill>
              </a:rPr>
              <a:t>点击此处添加标题</a:t>
            </a:r>
            <a:endParaRPr lang="zh-CN" altLang="en-US" b="1" dirty="0">
              <a:solidFill>
                <a:srgbClr val="0070C0"/>
              </a:solidFill>
            </a:endParaRPr>
          </a:p>
        </p:txBody>
      </p:sp>
      <p:cxnSp>
        <p:nvCxnSpPr>
          <p:cNvPr id="3" name="Straight Connector 9"/>
          <p:cNvCxnSpPr/>
          <p:nvPr/>
        </p:nvCxnSpPr>
        <p:spPr>
          <a:xfrm>
            <a:off x="3960168" y="1461323"/>
            <a:ext cx="4452557" cy="0"/>
          </a:xfrm>
          <a:prstGeom prst="line">
            <a:avLst/>
          </a:prstGeom>
          <a:noFill/>
          <a:ln w="19050" cap="flat" cmpd="sng" algn="ctr">
            <a:solidFill>
              <a:srgbClr val="0070C0"/>
            </a:solidFill>
            <a:prstDash val="solid"/>
          </a:ln>
          <a:effectLst/>
        </p:spPr>
      </p:cxnSp>
      <p:cxnSp>
        <p:nvCxnSpPr>
          <p:cNvPr id="4" name="Straight Connector 10"/>
          <p:cNvCxnSpPr/>
          <p:nvPr/>
        </p:nvCxnSpPr>
        <p:spPr>
          <a:xfrm>
            <a:off x="3960168" y="1461323"/>
            <a:ext cx="3962400" cy="0"/>
          </a:xfrm>
          <a:prstGeom prst="line">
            <a:avLst/>
          </a:prstGeom>
          <a:noFill/>
          <a:ln w="254000" cap="flat" cmpd="sng" algn="ctr">
            <a:solidFill>
              <a:srgbClr val="0070C0"/>
            </a:solidFill>
            <a:prstDash val="solid"/>
          </a:ln>
          <a:effectLst/>
        </p:spPr>
      </p:cxnSp>
      <p:sp>
        <p:nvSpPr>
          <p:cNvPr id="5" name="Rounded Rectangle 17"/>
          <p:cNvSpPr/>
          <p:nvPr/>
        </p:nvSpPr>
        <p:spPr>
          <a:xfrm>
            <a:off x="3121968" y="1145852"/>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ysClr val="window" lastClr="FFFFFF"/>
                </a:solidFill>
                <a:effectLst/>
                <a:uLnTx/>
                <a:uFillTx/>
                <a:latin typeface="微软雅黑"/>
                <a:ea typeface="微软雅黑"/>
                <a:cs typeface="Open Sans" pitchFamily="34" charset="0"/>
              </a:rPr>
              <a:t>90%</a:t>
            </a:r>
            <a:endParaRPr kumimoji="0" lang="en-US" sz="1600" b="0" i="0" u="none" strike="noStrike" kern="0" cap="none" spc="0" normalizeH="0" baseline="0" noProof="0" dirty="0">
              <a:ln>
                <a:noFill/>
              </a:ln>
              <a:solidFill>
                <a:sysClr val="window" lastClr="FFFFFF"/>
              </a:solidFill>
              <a:effectLst/>
              <a:uLnTx/>
              <a:uFillTx/>
              <a:latin typeface="微软雅黑"/>
              <a:ea typeface="微软雅黑"/>
              <a:cs typeface="Open Sans" pitchFamily="34" charset="0"/>
            </a:endParaRPr>
          </a:p>
        </p:txBody>
      </p:sp>
      <p:sp>
        <p:nvSpPr>
          <p:cNvPr id="7" name="Rounded Rectangle 18"/>
          <p:cNvSpPr/>
          <p:nvPr/>
        </p:nvSpPr>
        <p:spPr>
          <a:xfrm>
            <a:off x="3121968" y="2000810"/>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ysClr val="window" lastClr="FFFFFF"/>
                </a:solidFill>
                <a:effectLst/>
                <a:uLnTx/>
                <a:uFillTx/>
                <a:latin typeface="微软雅黑"/>
                <a:ea typeface="微软雅黑"/>
                <a:cs typeface="Open Sans" pitchFamily="34" charset="0"/>
              </a:rPr>
              <a:t>70%</a:t>
            </a:r>
            <a:endParaRPr kumimoji="0" lang="en-US" sz="1600" b="0" i="0" u="none" strike="noStrike" kern="0" cap="none" spc="0" normalizeH="0" baseline="0" noProof="0" dirty="0">
              <a:ln>
                <a:noFill/>
              </a:ln>
              <a:solidFill>
                <a:sysClr val="window" lastClr="FFFFFF"/>
              </a:solidFill>
              <a:effectLst/>
              <a:uLnTx/>
              <a:uFillTx/>
              <a:latin typeface="微软雅黑"/>
              <a:ea typeface="微软雅黑"/>
              <a:cs typeface="Open Sans" pitchFamily="34" charset="0"/>
            </a:endParaRPr>
          </a:p>
        </p:txBody>
      </p:sp>
      <p:sp>
        <p:nvSpPr>
          <p:cNvPr id="8" name="Rounded Rectangle 19"/>
          <p:cNvSpPr/>
          <p:nvPr/>
        </p:nvSpPr>
        <p:spPr>
          <a:xfrm>
            <a:off x="3121968" y="2877110"/>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dirty="0">
                <a:ln>
                  <a:noFill/>
                </a:ln>
                <a:solidFill>
                  <a:sysClr val="window" lastClr="FFFFFF"/>
                </a:solidFill>
                <a:effectLst/>
                <a:uLnTx/>
                <a:uFillTx/>
                <a:latin typeface="微软雅黑"/>
                <a:ea typeface="微软雅黑"/>
                <a:cs typeface="Open Sans" pitchFamily="34" charset="0"/>
              </a:rPr>
              <a:t>85%</a:t>
            </a:r>
            <a:endParaRPr kumimoji="0" lang="en-US" sz="1600" b="0" i="0" u="none" strike="noStrike" kern="0" cap="none" spc="0" normalizeH="0" baseline="0" noProof="0" dirty="0">
              <a:ln>
                <a:noFill/>
              </a:ln>
              <a:solidFill>
                <a:sysClr val="window" lastClr="FFFFFF"/>
              </a:solidFill>
              <a:effectLst/>
              <a:uLnTx/>
              <a:uFillTx/>
              <a:latin typeface="微软雅黑"/>
              <a:ea typeface="微软雅黑"/>
              <a:cs typeface="Open Sans" pitchFamily="34" charset="0"/>
            </a:endParaRPr>
          </a:p>
        </p:txBody>
      </p:sp>
      <p:sp>
        <p:nvSpPr>
          <p:cNvPr id="9" name="Rounded Rectangle 20"/>
          <p:cNvSpPr/>
          <p:nvPr/>
        </p:nvSpPr>
        <p:spPr>
          <a:xfrm>
            <a:off x="3121968" y="3736652"/>
            <a:ext cx="652843" cy="630942"/>
          </a:xfrm>
          <a:prstGeom prst="roundRect">
            <a:avLst/>
          </a:prstGeom>
          <a:solidFill>
            <a:srgbClr val="0070C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600" b="0" i="0" u="none" strike="noStrike" kern="0" cap="none" spc="0" normalizeH="0" baseline="0" noProof="0">
                <a:ln>
                  <a:noFill/>
                </a:ln>
                <a:solidFill>
                  <a:sysClr val="window" lastClr="FFFFFF"/>
                </a:solidFill>
                <a:effectLst/>
                <a:uLnTx/>
                <a:uFillTx/>
                <a:latin typeface="微软雅黑"/>
                <a:ea typeface="微软雅黑"/>
                <a:cs typeface="Open Sans" pitchFamily="34" charset="0"/>
              </a:rPr>
              <a:t>45%</a:t>
            </a:r>
            <a:endParaRPr kumimoji="0" lang="en-US" sz="1600" b="0" i="0" u="none" strike="noStrike" kern="0" cap="none" spc="0" normalizeH="0" baseline="0" noProof="0">
              <a:ln>
                <a:noFill/>
              </a:ln>
              <a:solidFill>
                <a:sysClr val="window" lastClr="FFFFFF"/>
              </a:solidFill>
              <a:effectLst/>
              <a:uLnTx/>
              <a:uFillTx/>
              <a:latin typeface="微软雅黑"/>
              <a:ea typeface="微软雅黑"/>
              <a:cs typeface="Open Sans" pitchFamily="34" charset="0"/>
            </a:endParaRPr>
          </a:p>
        </p:txBody>
      </p:sp>
      <p:sp>
        <p:nvSpPr>
          <p:cNvPr id="10" name="Rectangle 21"/>
          <p:cNvSpPr/>
          <p:nvPr/>
        </p:nvSpPr>
        <p:spPr>
          <a:xfrm>
            <a:off x="683568" y="114585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endParaRPr>
          </a:p>
        </p:txBody>
      </p:sp>
      <p:sp>
        <p:nvSpPr>
          <p:cNvPr id="11" name="Rectangle 22"/>
          <p:cNvSpPr/>
          <p:nvPr/>
        </p:nvSpPr>
        <p:spPr>
          <a:xfrm>
            <a:off x="683568" y="2000810"/>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endParaRPr>
          </a:p>
        </p:txBody>
      </p:sp>
      <p:sp>
        <p:nvSpPr>
          <p:cNvPr id="12" name="Rectangle 23"/>
          <p:cNvSpPr/>
          <p:nvPr/>
        </p:nvSpPr>
        <p:spPr>
          <a:xfrm>
            <a:off x="683568" y="2877110"/>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endParaRPr>
          </a:p>
        </p:txBody>
      </p:sp>
      <p:sp>
        <p:nvSpPr>
          <p:cNvPr id="13" name="Rectangle 24"/>
          <p:cNvSpPr/>
          <p:nvPr/>
        </p:nvSpPr>
        <p:spPr>
          <a:xfrm>
            <a:off x="683568" y="3736652"/>
            <a:ext cx="2242757" cy="923330"/>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1"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rPr>
              <a:t>单击此处添加标题</a:t>
            </a:r>
            <a:endParaRPr kumimoji="0" lang="zh-CN" altLang="en-US" sz="1400" b="1"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rPr>
              <a:t>此处添加详细文本描述，建议与标题相关并符合整体语言风格</a:t>
            </a:r>
            <a:endParaRPr kumimoji="0" lang="en-US" altLang="zh-CN" sz="1050" b="0" i="0" u="none" strike="noStrike" kern="0" cap="none" spc="0" normalizeH="0" baseline="0" noProof="0" dirty="0">
              <a:ln>
                <a:noFill/>
              </a:ln>
              <a:solidFill>
                <a:schemeClr val="accent4">
                  <a:lumMod val="50000"/>
                </a:schemeClr>
              </a:solidFill>
              <a:effectLst/>
              <a:uLnTx/>
              <a:uFillTx/>
              <a:latin typeface="微软雅黑"/>
              <a:ea typeface="微软雅黑"/>
              <a:cs typeface="Open Sans" pitchFamily="34" charset="0"/>
            </a:endParaRPr>
          </a:p>
        </p:txBody>
      </p:sp>
      <p:cxnSp>
        <p:nvCxnSpPr>
          <p:cNvPr id="14" name="Straight Connector 33"/>
          <p:cNvCxnSpPr/>
          <p:nvPr/>
        </p:nvCxnSpPr>
        <p:spPr>
          <a:xfrm>
            <a:off x="3960168" y="2316281"/>
            <a:ext cx="4452557" cy="0"/>
          </a:xfrm>
          <a:prstGeom prst="line">
            <a:avLst/>
          </a:prstGeom>
          <a:noFill/>
          <a:ln w="19050" cap="flat" cmpd="sng" algn="ctr">
            <a:solidFill>
              <a:srgbClr val="0070C0"/>
            </a:solidFill>
            <a:prstDash val="solid"/>
          </a:ln>
          <a:effectLst/>
        </p:spPr>
      </p:cxnSp>
      <p:cxnSp>
        <p:nvCxnSpPr>
          <p:cNvPr id="15" name="Straight Connector 34"/>
          <p:cNvCxnSpPr/>
          <p:nvPr/>
        </p:nvCxnSpPr>
        <p:spPr>
          <a:xfrm>
            <a:off x="3960168" y="2316281"/>
            <a:ext cx="3124200" cy="0"/>
          </a:xfrm>
          <a:prstGeom prst="line">
            <a:avLst/>
          </a:prstGeom>
          <a:noFill/>
          <a:ln w="254000" cap="flat" cmpd="sng" algn="ctr">
            <a:solidFill>
              <a:srgbClr val="0070C0"/>
            </a:solidFill>
            <a:prstDash val="solid"/>
          </a:ln>
          <a:effectLst/>
        </p:spPr>
      </p:cxnSp>
      <p:cxnSp>
        <p:nvCxnSpPr>
          <p:cNvPr id="16" name="Straight Connector 35"/>
          <p:cNvCxnSpPr/>
          <p:nvPr/>
        </p:nvCxnSpPr>
        <p:spPr>
          <a:xfrm>
            <a:off x="3960168" y="3192581"/>
            <a:ext cx="4452557" cy="0"/>
          </a:xfrm>
          <a:prstGeom prst="line">
            <a:avLst/>
          </a:prstGeom>
          <a:noFill/>
          <a:ln w="19050" cap="flat" cmpd="sng" algn="ctr">
            <a:solidFill>
              <a:srgbClr val="0070C0"/>
            </a:solidFill>
            <a:prstDash val="solid"/>
          </a:ln>
          <a:effectLst/>
        </p:spPr>
      </p:cxnSp>
      <p:cxnSp>
        <p:nvCxnSpPr>
          <p:cNvPr id="17" name="Straight Connector 36"/>
          <p:cNvCxnSpPr/>
          <p:nvPr/>
        </p:nvCxnSpPr>
        <p:spPr>
          <a:xfrm>
            <a:off x="3960168" y="3192581"/>
            <a:ext cx="3733800" cy="0"/>
          </a:xfrm>
          <a:prstGeom prst="line">
            <a:avLst/>
          </a:prstGeom>
          <a:noFill/>
          <a:ln w="254000" cap="flat" cmpd="sng" algn="ctr">
            <a:solidFill>
              <a:srgbClr val="0070C0"/>
            </a:solidFill>
            <a:prstDash val="solid"/>
          </a:ln>
          <a:effectLst/>
        </p:spPr>
      </p:cxnSp>
      <p:cxnSp>
        <p:nvCxnSpPr>
          <p:cNvPr id="18" name="Straight Connector 37"/>
          <p:cNvCxnSpPr/>
          <p:nvPr/>
        </p:nvCxnSpPr>
        <p:spPr>
          <a:xfrm>
            <a:off x="3960168" y="4052123"/>
            <a:ext cx="4452557" cy="0"/>
          </a:xfrm>
          <a:prstGeom prst="line">
            <a:avLst/>
          </a:prstGeom>
          <a:noFill/>
          <a:ln w="19050" cap="flat" cmpd="sng" algn="ctr">
            <a:solidFill>
              <a:srgbClr val="0070C0"/>
            </a:solidFill>
            <a:prstDash val="solid"/>
          </a:ln>
          <a:effectLst/>
        </p:spPr>
      </p:cxnSp>
      <p:cxnSp>
        <p:nvCxnSpPr>
          <p:cNvPr id="19" name="Straight Connector 38"/>
          <p:cNvCxnSpPr/>
          <p:nvPr/>
        </p:nvCxnSpPr>
        <p:spPr>
          <a:xfrm>
            <a:off x="3960168" y="4052123"/>
            <a:ext cx="2209800" cy="0"/>
          </a:xfrm>
          <a:prstGeom prst="line">
            <a:avLst/>
          </a:prstGeom>
          <a:noFill/>
          <a:ln w="254000" cap="flat" cmpd="sng" algn="ctr">
            <a:solidFill>
              <a:srgbClr val="0070C0"/>
            </a:solidFill>
            <a:prstDash val="solid"/>
          </a:ln>
          <a:effectLst/>
        </p:spPr>
      </p:cxnSp>
    </p:spTree>
  </p:cSld>
  <p:clrMapOvr>
    <a:masterClrMapping/>
  </p:clrMapOvr>
  <mc:AlternateContent xmlns:mc="http://schemas.openxmlformats.org/markup-compatibility/2006">
    <mc:Choice xmlns:p14="http://schemas.microsoft.com/office/powerpoint/2010/main" Requires="p14">
      <p:transition spd="slow" p14:dur="4000" advClick="0" advTm="2000">
        <p14:vortex dir="r"/>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6"/>
                                        </p:tgtEl>
                                        <p:attrNameLst>
                                          <p:attrName>ppt_y</p:attrName>
                                        </p:attrNameLst>
                                      </p:cBhvr>
                                      <p:tavLst>
                                        <p:tav tm="0">
                                          <p:val>
                                            <p:strVal val="#ppt_y"/>
                                          </p:val>
                                        </p:tav>
                                        <p:tav tm="100000">
                                          <p:val>
                                            <p:strVal val="#ppt_y"/>
                                          </p:val>
                                        </p:tav>
                                      </p:tavLst>
                                    </p:anim>
                                    <p:anim calcmode="lin" valueType="num">
                                      <p:cBhvr>
                                        <p:cTn id="9"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6"/>
                                        </p:tgtEl>
                                      </p:cBhvr>
                                    </p:animEffect>
                                  </p:childTnLst>
                                </p:cTn>
                              </p:par>
                            </p:childTnLst>
                          </p:cTn>
                        </p:par>
                        <p:par>
                          <p:cTn id="12" fill="hold">
                            <p:stCondLst>
                              <p:cond delay="136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250" fill="hold"/>
                                        <p:tgtEl>
                                          <p:spTgt spid="10"/>
                                        </p:tgtEl>
                                        <p:attrNameLst>
                                          <p:attrName>ppt_x</p:attrName>
                                        </p:attrNameLst>
                                      </p:cBhvr>
                                      <p:tavLst>
                                        <p:tav tm="0">
                                          <p:val>
                                            <p:strVal val="#ppt_x"/>
                                          </p:val>
                                        </p:tav>
                                        <p:tav tm="100000">
                                          <p:val>
                                            <p:strVal val="#ppt_x"/>
                                          </p:val>
                                        </p:tav>
                                      </p:tavLst>
                                    </p:anim>
                                    <p:anim calcmode="lin" valueType="num">
                                      <p:cBhvr additive="base">
                                        <p:cTn id="16" dur="250" fill="hold"/>
                                        <p:tgtEl>
                                          <p:spTgt spid="10"/>
                                        </p:tgtEl>
                                        <p:attrNameLst>
                                          <p:attrName>ppt_y</p:attrName>
                                        </p:attrNameLst>
                                      </p:cBhvr>
                                      <p:tavLst>
                                        <p:tav tm="0">
                                          <p:val>
                                            <p:strVal val="1+#ppt_h/2"/>
                                          </p:val>
                                        </p:tav>
                                        <p:tav tm="100000">
                                          <p:val>
                                            <p:strVal val="#ppt_y"/>
                                          </p:val>
                                        </p:tav>
                                      </p:tavLst>
                                    </p:anim>
                                  </p:childTnLst>
                                </p:cTn>
                              </p:par>
                            </p:childTnLst>
                          </p:cTn>
                        </p:par>
                        <p:par>
                          <p:cTn id="17" fill="hold">
                            <p:stCondLst>
                              <p:cond delay="186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50" fill="hold"/>
                                        <p:tgtEl>
                                          <p:spTgt spid="5"/>
                                        </p:tgtEl>
                                        <p:attrNameLst>
                                          <p:attrName>ppt_x</p:attrName>
                                        </p:attrNameLst>
                                      </p:cBhvr>
                                      <p:tavLst>
                                        <p:tav tm="0">
                                          <p:val>
                                            <p:strVal val="#ppt_x"/>
                                          </p:val>
                                        </p:tav>
                                        <p:tav tm="100000">
                                          <p:val>
                                            <p:strVal val="#ppt_x"/>
                                          </p:val>
                                        </p:tav>
                                      </p:tavLst>
                                    </p:anim>
                                    <p:anim calcmode="lin" valueType="num">
                                      <p:cBhvr additive="base">
                                        <p:cTn id="21" dur="25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236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250" fill="hold"/>
                                        <p:tgtEl>
                                          <p:spTgt spid="3"/>
                                        </p:tgtEl>
                                        <p:attrNameLst>
                                          <p:attrName>ppt_x</p:attrName>
                                        </p:attrNameLst>
                                      </p:cBhvr>
                                      <p:tavLst>
                                        <p:tav tm="0">
                                          <p:val>
                                            <p:strVal val="#ppt_x"/>
                                          </p:val>
                                        </p:tav>
                                        <p:tav tm="100000">
                                          <p:val>
                                            <p:strVal val="#ppt_x"/>
                                          </p:val>
                                        </p:tav>
                                      </p:tavLst>
                                    </p:anim>
                                    <p:anim calcmode="lin" valueType="num">
                                      <p:cBhvr additive="base">
                                        <p:cTn id="26" dur="250" fill="hold"/>
                                        <p:tgtEl>
                                          <p:spTgt spid="3"/>
                                        </p:tgtEl>
                                        <p:attrNameLst>
                                          <p:attrName>ppt_y</p:attrName>
                                        </p:attrNameLst>
                                      </p:cBhvr>
                                      <p:tavLst>
                                        <p:tav tm="0">
                                          <p:val>
                                            <p:strVal val="1+#ppt_h/2"/>
                                          </p:val>
                                        </p:tav>
                                        <p:tav tm="100000">
                                          <p:val>
                                            <p:strVal val="#ppt_y"/>
                                          </p:val>
                                        </p:tav>
                                      </p:tavLst>
                                    </p:anim>
                                  </p:childTnLst>
                                </p:cTn>
                              </p:par>
                            </p:childTnLst>
                          </p:cTn>
                        </p:par>
                        <p:par>
                          <p:cTn id="27" fill="hold">
                            <p:stCondLst>
                              <p:cond delay="286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250" fill="hold"/>
                                        <p:tgtEl>
                                          <p:spTgt spid="4"/>
                                        </p:tgtEl>
                                        <p:attrNameLst>
                                          <p:attrName>ppt_x</p:attrName>
                                        </p:attrNameLst>
                                      </p:cBhvr>
                                      <p:tavLst>
                                        <p:tav tm="0">
                                          <p:val>
                                            <p:strVal val="#ppt_x"/>
                                          </p:val>
                                        </p:tav>
                                        <p:tav tm="100000">
                                          <p:val>
                                            <p:strVal val="#ppt_x"/>
                                          </p:val>
                                        </p:tav>
                                      </p:tavLst>
                                    </p:anim>
                                    <p:anim calcmode="lin" valueType="num">
                                      <p:cBhvr additive="base">
                                        <p:cTn id="31" dur="25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336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250" fill="hold"/>
                                        <p:tgtEl>
                                          <p:spTgt spid="11"/>
                                        </p:tgtEl>
                                        <p:attrNameLst>
                                          <p:attrName>ppt_x</p:attrName>
                                        </p:attrNameLst>
                                      </p:cBhvr>
                                      <p:tavLst>
                                        <p:tav tm="0">
                                          <p:val>
                                            <p:strVal val="#ppt_x"/>
                                          </p:val>
                                        </p:tav>
                                        <p:tav tm="100000">
                                          <p:val>
                                            <p:strVal val="#ppt_x"/>
                                          </p:val>
                                        </p:tav>
                                      </p:tavLst>
                                    </p:anim>
                                    <p:anim calcmode="lin" valueType="num">
                                      <p:cBhvr additive="base">
                                        <p:cTn id="36" dur="25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386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250" fill="hold"/>
                                        <p:tgtEl>
                                          <p:spTgt spid="7"/>
                                        </p:tgtEl>
                                        <p:attrNameLst>
                                          <p:attrName>ppt_x</p:attrName>
                                        </p:attrNameLst>
                                      </p:cBhvr>
                                      <p:tavLst>
                                        <p:tav tm="0">
                                          <p:val>
                                            <p:strVal val="#ppt_x"/>
                                          </p:val>
                                        </p:tav>
                                        <p:tav tm="100000">
                                          <p:val>
                                            <p:strVal val="#ppt_x"/>
                                          </p:val>
                                        </p:tav>
                                      </p:tavLst>
                                    </p:anim>
                                    <p:anim calcmode="lin" valueType="num">
                                      <p:cBhvr additive="base">
                                        <p:cTn id="41" dur="25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4360"/>
                            </p:stCondLst>
                            <p:childTnLst>
                              <p:par>
                                <p:cTn id="43" presetID="2" presetClass="entr" presetSubtype="4"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250" fill="hold"/>
                                        <p:tgtEl>
                                          <p:spTgt spid="14"/>
                                        </p:tgtEl>
                                        <p:attrNameLst>
                                          <p:attrName>ppt_x</p:attrName>
                                        </p:attrNameLst>
                                      </p:cBhvr>
                                      <p:tavLst>
                                        <p:tav tm="0">
                                          <p:val>
                                            <p:strVal val="#ppt_x"/>
                                          </p:val>
                                        </p:tav>
                                        <p:tav tm="100000">
                                          <p:val>
                                            <p:strVal val="#ppt_x"/>
                                          </p:val>
                                        </p:tav>
                                      </p:tavLst>
                                    </p:anim>
                                    <p:anim calcmode="lin" valueType="num">
                                      <p:cBhvr additive="base">
                                        <p:cTn id="46" dur="25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4860"/>
                            </p:stCondLst>
                            <p:childTnLst>
                              <p:par>
                                <p:cTn id="48" presetID="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250" fill="hold"/>
                                        <p:tgtEl>
                                          <p:spTgt spid="15"/>
                                        </p:tgtEl>
                                        <p:attrNameLst>
                                          <p:attrName>ppt_x</p:attrName>
                                        </p:attrNameLst>
                                      </p:cBhvr>
                                      <p:tavLst>
                                        <p:tav tm="0">
                                          <p:val>
                                            <p:strVal val="#ppt_x"/>
                                          </p:val>
                                        </p:tav>
                                        <p:tav tm="100000">
                                          <p:val>
                                            <p:strVal val="#ppt_x"/>
                                          </p:val>
                                        </p:tav>
                                      </p:tavLst>
                                    </p:anim>
                                    <p:anim calcmode="lin" valueType="num">
                                      <p:cBhvr additive="base">
                                        <p:cTn id="51" dur="2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5360"/>
                            </p:stCondLst>
                            <p:childTnLst>
                              <p:par>
                                <p:cTn id="53" presetID="2" presetClass="entr" presetSubtype="4"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250" fill="hold"/>
                                        <p:tgtEl>
                                          <p:spTgt spid="12"/>
                                        </p:tgtEl>
                                        <p:attrNameLst>
                                          <p:attrName>ppt_x</p:attrName>
                                        </p:attrNameLst>
                                      </p:cBhvr>
                                      <p:tavLst>
                                        <p:tav tm="0">
                                          <p:val>
                                            <p:strVal val="#ppt_x"/>
                                          </p:val>
                                        </p:tav>
                                        <p:tav tm="100000">
                                          <p:val>
                                            <p:strVal val="#ppt_x"/>
                                          </p:val>
                                        </p:tav>
                                      </p:tavLst>
                                    </p:anim>
                                    <p:anim calcmode="lin" valueType="num">
                                      <p:cBhvr additive="base">
                                        <p:cTn id="56" dur="25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5860"/>
                            </p:stCondLst>
                            <p:childTnLst>
                              <p:par>
                                <p:cTn id="58" presetID="2" presetClass="entr" presetSubtype="4"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250" fill="hold"/>
                                        <p:tgtEl>
                                          <p:spTgt spid="8"/>
                                        </p:tgtEl>
                                        <p:attrNameLst>
                                          <p:attrName>ppt_x</p:attrName>
                                        </p:attrNameLst>
                                      </p:cBhvr>
                                      <p:tavLst>
                                        <p:tav tm="0">
                                          <p:val>
                                            <p:strVal val="#ppt_x"/>
                                          </p:val>
                                        </p:tav>
                                        <p:tav tm="100000">
                                          <p:val>
                                            <p:strVal val="#ppt_x"/>
                                          </p:val>
                                        </p:tav>
                                      </p:tavLst>
                                    </p:anim>
                                    <p:anim calcmode="lin" valueType="num">
                                      <p:cBhvr additive="base">
                                        <p:cTn id="61" dur="250" fill="hold"/>
                                        <p:tgtEl>
                                          <p:spTgt spid="8"/>
                                        </p:tgtEl>
                                        <p:attrNameLst>
                                          <p:attrName>ppt_y</p:attrName>
                                        </p:attrNameLst>
                                      </p:cBhvr>
                                      <p:tavLst>
                                        <p:tav tm="0">
                                          <p:val>
                                            <p:strVal val="1+#ppt_h/2"/>
                                          </p:val>
                                        </p:tav>
                                        <p:tav tm="100000">
                                          <p:val>
                                            <p:strVal val="#ppt_y"/>
                                          </p:val>
                                        </p:tav>
                                      </p:tavLst>
                                    </p:anim>
                                  </p:childTnLst>
                                </p:cTn>
                              </p:par>
                            </p:childTnLst>
                          </p:cTn>
                        </p:par>
                        <p:par>
                          <p:cTn id="62" fill="hold">
                            <p:stCondLst>
                              <p:cond delay="6360"/>
                            </p:stCondLst>
                            <p:childTnLst>
                              <p:par>
                                <p:cTn id="63" presetID="2" presetClass="entr" presetSubtype="4" fill="hold"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250" fill="hold"/>
                                        <p:tgtEl>
                                          <p:spTgt spid="16"/>
                                        </p:tgtEl>
                                        <p:attrNameLst>
                                          <p:attrName>ppt_x</p:attrName>
                                        </p:attrNameLst>
                                      </p:cBhvr>
                                      <p:tavLst>
                                        <p:tav tm="0">
                                          <p:val>
                                            <p:strVal val="#ppt_x"/>
                                          </p:val>
                                        </p:tav>
                                        <p:tav tm="100000">
                                          <p:val>
                                            <p:strVal val="#ppt_x"/>
                                          </p:val>
                                        </p:tav>
                                      </p:tavLst>
                                    </p:anim>
                                    <p:anim calcmode="lin" valueType="num">
                                      <p:cBhvr additive="base">
                                        <p:cTn id="66" dur="250" fill="hold"/>
                                        <p:tgtEl>
                                          <p:spTgt spid="16"/>
                                        </p:tgtEl>
                                        <p:attrNameLst>
                                          <p:attrName>ppt_y</p:attrName>
                                        </p:attrNameLst>
                                      </p:cBhvr>
                                      <p:tavLst>
                                        <p:tav tm="0">
                                          <p:val>
                                            <p:strVal val="1+#ppt_h/2"/>
                                          </p:val>
                                        </p:tav>
                                        <p:tav tm="100000">
                                          <p:val>
                                            <p:strVal val="#ppt_y"/>
                                          </p:val>
                                        </p:tav>
                                      </p:tavLst>
                                    </p:anim>
                                  </p:childTnLst>
                                </p:cTn>
                              </p:par>
                            </p:childTnLst>
                          </p:cTn>
                        </p:par>
                        <p:par>
                          <p:cTn id="67" fill="hold">
                            <p:stCondLst>
                              <p:cond delay="6860"/>
                            </p:stCondLst>
                            <p:childTnLst>
                              <p:par>
                                <p:cTn id="68" presetID="2" presetClass="entr" presetSubtype="4"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250" fill="hold"/>
                                        <p:tgtEl>
                                          <p:spTgt spid="17"/>
                                        </p:tgtEl>
                                        <p:attrNameLst>
                                          <p:attrName>ppt_x</p:attrName>
                                        </p:attrNameLst>
                                      </p:cBhvr>
                                      <p:tavLst>
                                        <p:tav tm="0">
                                          <p:val>
                                            <p:strVal val="#ppt_x"/>
                                          </p:val>
                                        </p:tav>
                                        <p:tav tm="100000">
                                          <p:val>
                                            <p:strVal val="#ppt_x"/>
                                          </p:val>
                                        </p:tav>
                                      </p:tavLst>
                                    </p:anim>
                                    <p:anim calcmode="lin" valueType="num">
                                      <p:cBhvr additive="base">
                                        <p:cTn id="71" dur="250" fill="hold"/>
                                        <p:tgtEl>
                                          <p:spTgt spid="17"/>
                                        </p:tgtEl>
                                        <p:attrNameLst>
                                          <p:attrName>ppt_y</p:attrName>
                                        </p:attrNameLst>
                                      </p:cBhvr>
                                      <p:tavLst>
                                        <p:tav tm="0">
                                          <p:val>
                                            <p:strVal val="1+#ppt_h/2"/>
                                          </p:val>
                                        </p:tav>
                                        <p:tav tm="100000">
                                          <p:val>
                                            <p:strVal val="#ppt_y"/>
                                          </p:val>
                                        </p:tav>
                                      </p:tavLst>
                                    </p:anim>
                                  </p:childTnLst>
                                </p:cTn>
                              </p:par>
                            </p:childTnLst>
                          </p:cTn>
                        </p:par>
                        <p:par>
                          <p:cTn id="72" fill="hold">
                            <p:stCondLst>
                              <p:cond delay="7360"/>
                            </p:stCondLst>
                            <p:childTnLst>
                              <p:par>
                                <p:cTn id="73" presetID="2" presetClass="entr" presetSubtype="4"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additive="base">
                                        <p:cTn id="75" dur="250" fill="hold"/>
                                        <p:tgtEl>
                                          <p:spTgt spid="13"/>
                                        </p:tgtEl>
                                        <p:attrNameLst>
                                          <p:attrName>ppt_x</p:attrName>
                                        </p:attrNameLst>
                                      </p:cBhvr>
                                      <p:tavLst>
                                        <p:tav tm="0">
                                          <p:val>
                                            <p:strVal val="#ppt_x"/>
                                          </p:val>
                                        </p:tav>
                                        <p:tav tm="100000">
                                          <p:val>
                                            <p:strVal val="#ppt_x"/>
                                          </p:val>
                                        </p:tav>
                                      </p:tavLst>
                                    </p:anim>
                                    <p:anim calcmode="lin" valueType="num">
                                      <p:cBhvr additive="base">
                                        <p:cTn id="76" dur="250" fill="hold"/>
                                        <p:tgtEl>
                                          <p:spTgt spid="13"/>
                                        </p:tgtEl>
                                        <p:attrNameLst>
                                          <p:attrName>ppt_y</p:attrName>
                                        </p:attrNameLst>
                                      </p:cBhvr>
                                      <p:tavLst>
                                        <p:tav tm="0">
                                          <p:val>
                                            <p:strVal val="1+#ppt_h/2"/>
                                          </p:val>
                                        </p:tav>
                                        <p:tav tm="100000">
                                          <p:val>
                                            <p:strVal val="#ppt_y"/>
                                          </p:val>
                                        </p:tav>
                                      </p:tavLst>
                                    </p:anim>
                                  </p:childTnLst>
                                </p:cTn>
                              </p:par>
                            </p:childTnLst>
                          </p:cTn>
                        </p:par>
                        <p:par>
                          <p:cTn id="77" fill="hold">
                            <p:stCondLst>
                              <p:cond delay="7860"/>
                            </p:stCondLst>
                            <p:childTnLst>
                              <p:par>
                                <p:cTn id="78" presetID="2" presetClass="entr" presetSubtype="4"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additive="base">
                                        <p:cTn id="80" dur="250" fill="hold"/>
                                        <p:tgtEl>
                                          <p:spTgt spid="9"/>
                                        </p:tgtEl>
                                        <p:attrNameLst>
                                          <p:attrName>ppt_x</p:attrName>
                                        </p:attrNameLst>
                                      </p:cBhvr>
                                      <p:tavLst>
                                        <p:tav tm="0">
                                          <p:val>
                                            <p:strVal val="#ppt_x"/>
                                          </p:val>
                                        </p:tav>
                                        <p:tav tm="100000">
                                          <p:val>
                                            <p:strVal val="#ppt_x"/>
                                          </p:val>
                                        </p:tav>
                                      </p:tavLst>
                                    </p:anim>
                                    <p:anim calcmode="lin" valueType="num">
                                      <p:cBhvr additive="base">
                                        <p:cTn id="81" dur="250" fill="hold"/>
                                        <p:tgtEl>
                                          <p:spTgt spid="9"/>
                                        </p:tgtEl>
                                        <p:attrNameLst>
                                          <p:attrName>ppt_y</p:attrName>
                                        </p:attrNameLst>
                                      </p:cBhvr>
                                      <p:tavLst>
                                        <p:tav tm="0">
                                          <p:val>
                                            <p:strVal val="1+#ppt_h/2"/>
                                          </p:val>
                                        </p:tav>
                                        <p:tav tm="100000">
                                          <p:val>
                                            <p:strVal val="#ppt_y"/>
                                          </p:val>
                                        </p:tav>
                                      </p:tavLst>
                                    </p:anim>
                                  </p:childTnLst>
                                </p:cTn>
                              </p:par>
                            </p:childTnLst>
                          </p:cTn>
                        </p:par>
                        <p:par>
                          <p:cTn id="82" fill="hold">
                            <p:stCondLst>
                              <p:cond delay="8360"/>
                            </p:stCondLst>
                            <p:childTnLst>
                              <p:par>
                                <p:cTn id="83" presetID="2" presetClass="entr" presetSubtype="4"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250" fill="hold"/>
                                        <p:tgtEl>
                                          <p:spTgt spid="18"/>
                                        </p:tgtEl>
                                        <p:attrNameLst>
                                          <p:attrName>ppt_x</p:attrName>
                                        </p:attrNameLst>
                                      </p:cBhvr>
                                      <p:tavLst>
                                        <p:tav tm="0">
                                          <p:val>
                                            <p:strVal val="#ppt_x"/>
                                          </p:val>
                                        </p:tav>
                                        <p:tav tm="100000">
                                          <p:val>
                                            <p:strVal val="#ppt_x"/>
                                          </p:val>
                                        </p:tav>
                                      </p:tavLst>
                                    </p:anim>
                                    <p:anim calcmode="lin" valueType="num">
                                      <p:cBhvr additive="base">
                                        <p:cTn id="86" dur="250" fill="hold"/>
                                        <p:tgtEl>
                                          <p:spTgt spid="18"/>
                                        </p:tgtEl>
                                        <p:attrNameLst>
                                          <p:attrName>ppt_y</p:attrName>
                                        </p:attrNameLst>
                                      </p:cBhvr>
                                      <p:tavLst>
                                        <p:tav tm="0">
                                          <p:val>
                                            <p:strVal val="1+#ppt_h/2"/>
                                          </p:val>
                                        </p:tav>
                                        <p:tav tm="100000">
                                          <p:val>
                                            <p:strVal val="#ppt_y"/>
                                          </p:val>
                                        </p:tav>
                                      </p:tavLst>
                                    </p:anim>
                                  </p:childTnLst>
                                </p:cTn>
                              </p:par>
                            </p:childTnLst>
                          </p:cTn>
                        </p:par>
                        <p:par>
                          <p:cTn id="87" fill="hold">
                            <p:stCondLst>
                              <p:cond delay="8860"/>
                            </p:stCondLst>
                            <p:childTnLst>
                              <p:par>
                                <p:cTn id="88" presetID="2" presetClass="entr" presetSubtype="4"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250" fill="hold"/>
                                        <p:tgtEl>
                                          <p:spTgt spid="19"/>
                                        </p:tgtEl>
                                        <p:attrNameLst>
                                          <p:attrName>ppt_x</p:attrName>
                                        </p:attrNameLst>
                                      </p:cBhvr>
                                      <p:tavLst>
                                        <p:tav tm="0">
                                          <p:val>
                                            <p:strVal val="#ppt_x"/>
                                          </p:val>
                                        </p:tav>
                                        <p:tav tm="100000">
                                          <p:val>
                                            <p:strVal val="#ppt_x"/>
                                          </p:val>
                                        </p:tav>
                                      </p:tavLst>
                                    </p:anim>
                                    <p:anim calcmode="lin" valueType="num">
                                      <p:cBhvr additive="base">
                                        <p:cTn id="91" dur="2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P spid="7" grpId="0" animBg="1"/>
      <p:bldP spid="8" grpId="0" animBg="1"/>
      <p:bldP spid="9" grpId="0" animBg="1"/>
      <p:bldP spid="10" grpId="0"/>
      <p:bldP spid="11" grpId="0"/>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4">
      <a:dk1>
        <a:srgbClr val="FFFFFF"/>
      </a:dk1>
      <a:lt1>
        <a:srgbClr val="FFFFFF"/>
      </a:lt1>
      <a:dk2>
        <a:srgbClr val="0070C0"/>
      </a:dk2>
      <a:lt2>
        <a:srgbClr val="FFC000"/>
      </a:lt2>
      <a:accent1>
        <a:srgbClr val="FFC000"/>
      </a:accent1>
      <a:accent2>
        <a:srgbClr val="0070C0"/>
      </a:accent2>
      <a:accent3>
        <a:srgbClr val="FFFFFF"/>
      </a:accent3>
      <a:accent4>
        <a:srgbClr val="7F7F7F"/>
      </a:accent4>
      <a:accent5>
        <a:srgbClr val="A5A5A5"/>
      </a:accent5>
      <a:accent6>
        <a:srgbClr val="7F7F7F"/>
      </a:accent6>
      <a:hlink>
        <a:srgbClr val="7F7F7F"/>
      </a:hlink>
      <a:folHlink>
        <a:srgbClr val="8E8E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Company>CHENYING0907  </Company>
  <DocSecurity>0</DocSecurity>
  <HyperlinksChanged>false</HyperlinksChanged>
  <Lines>0</Lines>
  <LinksUpToDate>false</LinksUpToDate>
  <Pages>37</Pages>
  <Paragraphs>698</Paragraphs>
  <Words>4330</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CHENYING0907  </dc:creator>
  <cp:lastModifiedBy>Administrator</cp:lastModifiedBy>
  <dc:title>医疗卫生分析PPT商业PPT</dc:title>
  <dcterms:modified xsi:type="dcterms:W3CDTF">2019-01-12T14:42:53Z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